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69" r:id="rId3"/>
    <p:sldId id="256" r:id="rId4"/>
    <p:sldId id="257" r:id="rId5"/>
    <p:sldId id="262" r:id="rId6"/>
    <p:sldId id="259" r:id="rId7"/>
    <p:sldId id="266" r:id="rId8"/>
    <p:sldId id="263" r:id="rId9"/>
    <p:sldId id="264" r:id="rId10"/>
    <p:sldId id="268" r:id="rId11"/>
  </p:sldIdLst>
  <p:sldSz cx="6858000" cy="9144000" type="screen4x3"/>
  <p:notesSz cx="6807200" cy="9939020"/>
  <p:embeddedFontLst>
    <p:embeddedFont>
      <p:font typeface="Noto Sans Japanese Regular" panose="020B0604020202020204" charset="-128"/>
      <p:regular r:id="rId17"/>
    </p:embeddedFont>
    <p:embeddedFont>
      <p:font typeface="宋体" panose="02010600030101010101" pitchFamily="2" charset="-122"/>
      <p:regular r:id="rId18"/>
    </p:embeddedFon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7"/>
    <a:srgbClr val="EFEFF4"/>
    <a:srgbClr val="999999"/>
    <a:srgbClr val="F9F9F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900" y="186"/>
      </p:cViewPr>
      <p:guideLst>
        <p:guide orient="horz" pos="725"/>
        <p:guide pos="1230"/>
        <p:guide pos="3113"/>
      </p:guideLst>
    </p:cSldViewPr>
  </p:slideViewPr>
  <p:notesTextViewPr>
    <p:cViewPr>
      <p:scale>
        <a:sx n="1" d="1"/>
        <a:sy n="1" d="1"/>
      </p:scale>
      <p:origin x="0" y="0"/>
    </p:cViewPr>
  </p:notesTextViewPr>
  <p:notesViewPr>
    <p:cSldViewPr snapToGrid="0">
      <p:cViewPr varScale="1">
        <p:scale>
          <a:sx n="52" d="100"/>
          <a:sy n="5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897460B-9C72-41E0-9E72-465772945B74}" type="datetimeFigureOut">
              <a:rPr lang="zh-CN" altLang="en-US" smtClean="0"/>
            </a:fld>
            <a:endParaRPr lang="zh-CN" altLang="en-US"/>
          </a:p>
        </p:txBody>
      </p:sp>
      <p:sp>
        <p:nvSpPr>
          <p:cNvPr id="4" name="页脚占位符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AAF7037C-851D-43AD-BD68-50E5458968C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1826100F-D260-4FD4-973E-84E493AE0F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146300" y="1243013"/>
            <a:ext cx="2514600" cy="3354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1DA250DC-12C8-4868-9FCE-C3A5825E53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72381" y="3340100"/>
            <a:ext cx="2901255" cy="49127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3471863" y="3340100"/>
            <a:ext cx="2915543" cy="49127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94788D1-B36C-401F-8F9A-D83A93955D5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F2A5B4-DFC7-4B69-A070-68692970D5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94788D1-B36C-401F-8F9A-D83A93955D5F}" type="datetimeFigureOut">
              <a:rPr lang="zh-CN" altLang="en-US" smtClean="0"/>
            </a:fld>
            <a:endParaRPr lang="zh-CN"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EF2A5B4-DFC7-4B69-A070-68692970D5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p:cNvPicPr>
          <p:nvPr/>
        </p:nvPicPr>
        <p:blipFill rotWithShape="1">
          <a:blip r:embed="rId1" cstate="print">
            <a:extLst>
              <a:ext uri="{28A0092B-C50C-407E-A947-70E740481C1C}">
                <a14:useLocalDpi xmlns:a14="http://schemas.microsoft.com/office/drawing/2010/main" val="0"/>
              </a:ext>
            </a:extLst>
          </a:blip>
          <a:srcRect t="90021" r="71669"/>
          <a:stretch>
            <a:fillRect/>
          </a:stretch>
        </p:blipFill>
        <p:spPr>
          <a:xfrm>
            <a:off x="271928" y="3767971"/>
            <a:ext cx="694232" cy="434971"/>
          </a:xfrm>
          <a:prstGeom prst="rect">
            <a:avLst/>
          </a:prstGeom>
        </p:spPr>
      </p:pic>
      <p:pic>
        <p:nvPicPr>
          <p:cNvPr id="7"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456869" y="4281778"/>
            <a:ext cx="524486" cy="447323"/>
          </a:xfrm>
          <a:prstGeom prst="rect">
            <a:avLst/>
          </a:prstGeom>
        </p:spPr>
      </p:pic>
      <p:pic>
        <p:nvPicPr>
          <p:cNvPr id="8"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96" t="89035"/>
          <a:stretch>
            <a:fillRect/>
          </a:stretch>
        </p:blipFill>
        <p:spPr>
          <a:xfrm>
            <a:off x="378362" y="5040351"/>
            <a:ext cx="782298" cy="563485"/>
          </a:xfrm>
          <a:prstGeom prst="rect">
            <a:avLst/>
          </a:prstGeom>
        </p:spPr>
      </p:pic>
      <p:sp>
        <p:nvSpPr>
          <p:cNvPr id="6" name="テキスト ボックス 5"/>
          <p:cNvSpPr txBox="1"/>
          <p:nvPr/>
        </p:nvSpPr>
        <p:spPr>
          <a:xfrm>
            <a:off x="428046" y="1589379"/>
            <a:ext cx="6180992" cy="7016115"/>
          </a:xfrm>
          <a:prstGeom prst="rect">
            <a:avLst/>
          </a:prstGeom>
          <a:noFill/>
        </p:spPr>
        <p:txBody>
          <a:bodyPr wrap="square" rtlCol="0">
            <a:spAutoFit/>
          </a:bodyPr>
          <a:lstStyle/>
          <a:p>
            <a:r>
              <a:rPr kumimoji="1" lang="ja-JP" altLang="en-US" b="1" dirty="0">
                <a:latin typeface="Noto Sans Japanese Regular" panose="020B0500000000000000" pitchFamily="34" charset="-122"/>
                <a:ea typeface="Noto Sans Japanese Regular" panose="020B0500000000000000" pitchFamily="34" charset="-122"/>
              </a:rPr>
              <a:t>＜</a:t>
            </a:r>
            <a:r>
              <a:rPr kumimoji="1" lang="en-US" altLang="ja-JP" b="1" dirty="0">
                <a:latin typeface="Noto Sans Japanese Regular" panose="020B0500000000000000" pitchFamily="34" charset="-122"/>
                <a:ea typeface="Noto Sans Japanese Regular" panose="020B0500000000000000" pitchFamily="34" charset="-122"/>
              </a:rPr>
              <a:t>Bevor </a:t>
            </a:r>
            <a:r>
              <a:rPr kumimoji="1" lang="en-US" altLang="ja-JP" b="1" dirty="0" err="1">
                <a:latin typeface="Noto Sans Japanese Regular" panose="020B0500000000000000" pitchFamily="34" charset="-122"/>
                <a:ea typeface="Noto Sans Japanese Regular" panose="020B0500000000000000" pitchFamily="34" charset="-122"/>
              </a:rPr>
              <a:t>Sie</a:t>
            </a:r>
            <a:r>
              <a:rPr kumimoji="1" lang="en-US" altLang="ja-JP" b="1" dirty="0">
                <a:latin typeface="Noto Sans Japanese Regular" panose="020B0500000000000000" pitchFamily="34" charset="-122"/>
                <a:ea typeface="Noto Sans Japanese Regular" panose="020B0500000000000000" pitchFamily="34" charset="-122"/>
              </a:rPr>
              <a:t> </a:t>
            </a:r>
            <a:r>
              <a:rPr kumimoji="1" lang="en-US" altLang="ja-JP" b="1" dirty="0" err="1">
                <a:latin typeface="Noto Sans Japanese Regular" panose="020B0500000000000000" pitchFamily="34" charset="-122"/>
                <a:ea typeface="Noto Sans Japanese Regular" panose="020B0500000000000000" pitchFamily="34" charset="-122"/>
              </a:rPr>
              <a:t>starten</a:t>
            </a:r>
            <a:r>
              <a:rPr kumimoji="1" lang="ja-JP" altLang="en-US" b="1" dirty="0">
                <a:latin typeface="Noto Sans Japanese Regular" panose="020B0500000000000000" pitchFamily="34" charset="-122"/>
                <a:ea typeface="Noto Sans Japanese Regular" panose="020B0500000000000000" pitchFamily="34" charset="-122"/>
              </a:rPr>
              <a:t>＞</a:t>
            </a:r>
            <a:endParaRPr kumimoji="1" lang="en-US" altLang="ja-JP" b="1" dirty="0">
              <a:latin typeface="Noto Sans Japanese Regular" panose="020B0500000000000000" pitchFamily="34" charset="-122"/>
              <a:ea typeface="Noto Sans Japanese Regular" panose="020B0500000000000000" pitchFamily="34" charset="-122"/>
            </a:endParaRPr>
          </a:p>
          <a:p>
            <a:r>
              <a:rPr kumimoji="1" lang="de-DE" altLang="ja-JP" dirty="0">
                <a:latin typeface="Noto Sans Japanese Regular" panose="020B0500000000000000" pitchFamily="34" charset="-122"/>
                <a:ea typeface="Noto Sans Japanese Regular" panose="020B0500000000000000" pitchFamily="34" charset="-122"/>
              </a:rPr>
              <a:t>Bitte "koppeln" Sie Ihr Smartphone über die kabellose Verbindung mit der Pioneer </a:t>
            </a:r>
            <a:r>
              <a:rPr kumimoji="1" lang="en-US" altLang="ja-JP" dirty="0">
                <a:latin typeface="Noto Sans Japanese Regular" panose="020B0500000000000000" pitchFamily="34" charset="-122"/>
                <a:ea typeface="Noto Sans Japanese Regular" panose="020B0500000000000000" pitchFamily="34" charset="-122"/>
              </a:rPr>
              <a:t>Dash Camera</a:t>
            </a:r>
            <a:r>
              <a:rPr kumimoji="1" lang="de-DE" altLang="ja-JP" dirty="0">
                <a:latin typeface="Noto Sans Japanese Regular" panose="020B0500000000000000" pitchFamily="34" charset="-122"/>
                <a:ea typeface="Noto Sans Japanese Regular" panose="020B0500000000000000" pitchFamily="34" charset="-122"/>
              </a:rPr>
              <a:t>.</a:t>
            </a:r>
            <a:endParaRPr kumimoji="1" lang="de-DE" altLang="ja-JP" dirty="0">
              <a:latin typeface="Noto Sans Japanese Regular" panose="020B0500000000000000" pitchFamily="34" charset="-122"/>
              <a:ea typeface="Noto Sans Japanese Regular" panose="020B0500000000000000" pitchFamily="34" charset="-122"/>
            </a:endParaRPr>
          </a:p>
          <a:p>
            <a:r>
              <a:rPr kumimoji="1" lang="de-DE" altLang="ja-JP" dirty="0">
                <a:latin typeface="Noto Sans Japanese Regular" panose="020B0500000000000000" pitchFamily="34" charset="-122"/>
                <a:ea typeface="Noto Sans Japanese Regular" panose="020B0500000000000000" pitchFamily="34" charset="-122"/>
              </a:rPr>
              <a:t>Wenn Sie Fragen zur Einstellung der kabellosen Verbindung haben, lesen Sie bitte das Handbuch Ihres Geräts. </a:t>
            </a:r>
            <a:endParaRPr kumimoji="1" lang="de-DE" altLang="ja-JP" dirty="0">
              <a:latin typeface="Noto Sans Japanese Regular" panose="020B0500000000000000" pitchFamily="34" charset="-122"/>
              <a:ea typeface="Noto Sans Japanese Regular" panose="020B0500000000000000" pitchFamily="34" charset="-122"/>
            </a:endParaRPr>
          </a:p>
          <a:p>
            <a:endParaRPr kumimoji="1" lang="en-US" altLang="ja-JP" b="1" dirty="0">
              <a:latin typeface="Noto Sans Japanese Regular" panose="020B0500000000000000" pitchFamily="34" charset="-122"/>
              <a:ea typeface="Noto Sans Japanese Regular" panose="020B0500000000000000" pitchFamily="34" charset="-122"/>
            </a:endParaRPr>
          </a:p>
          <a:p>
            <a:r>
              <a:rPr kumimoji="1" lang="ja-JP" altLang="en-US" b="1" dirty="0">
                <a:latin typeface="Noto Sans Japanese Regular" panose="020B0500000000000000" pitchFamily="34" charset="-122"/>
                <a:ea typeface="Noto Sans Japanese Regular" panose="020B0500000000000000" pitchFamily="34" charset="-122"/>
              </a:rPr>
              <a:t>＜</a:t>
            </a:r>
            <a:r>
              <a:rPr kumimoji="1" lang="de-DE" altLang="ja-JP" b="1" dirty="0">
                <a:latin typeface="Noto Sans Japanese Regular" panose="020B0500000000000000" pitchFamily="34" charset="-122"/>
                <a:ea typeface="Noto Sans Japanese Regular" panose="020B0500000000000000" pitchFamily="34" charset="-122"/>
              </a:rPr>
              <a:t>Benutzerhandbuch</a:t>
            </a:r>
            <a:r>
              <a:rPr kumimoji="1" lang="ja-JP" altLang="en-US" b="1" dirty="0">
                <a:latin typeface="Noto Sans Japanese Regular" panose="020B0500000000000000" pitchFamily="34" charset="-122"/>
                <a:ea typeface="Noto Sans Japanese Regular" panose="020B0500000000000000" pitchFamily="34" charset="-122"/>
              </a:rPr>
              <a:t>＞</a:t>
            </a:r>
            <a:endParaRPr kumimoji="1" lang="en-US" altLang="ja-JP" b="1" dirty="0">
              <a:latin typeface="Noto Sans Japanese Regular" panose="020B0500000000000000" pitchFamily="34" charset="-122"/>
              <a:ea typeface="Noto Sans Japanese Regular" panose="020B0500000000000000" pitchFamily="34" charset="-122"/>
            </a:endParaRPr>
          </a:p>
          <a:p>
            <a:r>
              <a:rPr kumimoji="1" lang="en-US" altLang="ja-JP" dirty="0">
                <a:latin typeface="Noto Sans Japanese Regular" panose="020B0500000000000000" pitchFamily="34" charset="-122"/>
                <a:ea typeface="Noto Sans Japanese Regular" panose="020B0500000000000000" pitchFamily="34" charset="-122"/>
              </a:rPr>
              <a:t>          </a:t>
            </a:r>
            <a:r>
              <a:rPr kumimoji="1" lang="en-US" altLang="ja-JP" dirty="0" err="1">
                <a:latin typeface="Noto Sans Japanese Regular" panose="020B0500000000000000" pitchFamily="34" charset="-122"/>
                <a:ea typeface="Noto Sans Japanese Regular" panose="020B0500000000000000" pitchFamily="34" charset="-122"/>
              </a:rPr>
              <a:t>Echtzeit-Aufnahme</a:t>
            </a:r>
            <a:r>
              <a:rPr kumimoji="1" lang="en-US" altLang="ja-JP" dirty="0">
                <a:latin typeface="Noto Sans Japanese Regular" panose="020B0500000000000000" pitchFamily="34" charset="-122"/>
                <a:ea typeface="Noto Sans Japanese Regular" panose="020B0500000000000000" pitchFamily="34" charset="-122"/>
              </a:rPr>
              <a:t> / </a:t>
            </a:r>
            <a:r>
              <a:rPr kumimoji="1" lang="en-US" altLang="ja-JP" dirty="0" err="1">
                <a:latin typeface="Noto Sans Japanese Regular" panose="020B0500000000000000" pitchFamily="34" charset="-122"/>
                <a:ea typeface="Noto Sans Japanese Regular" panose="020B0500000000000000" pitchFamily="34" charset="-122"/>
              </a:rPr>
              <a:t>Standbildaufnahme</a:t>
            </a:r>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zh-CN" altLang="en-US" dirty="0">
              <a:latin typeface="Noto Sans Japanese Regular" panose="020B0500000000000000" pitchFamily="34" charset="-122"/>
              <a:ea typeface="Noto Sans Japanese Regular" panose="020B0500000000000000" pitchFamily="34" charset="-122"/>
            </a:endParaRPr>
          </a:p>
          <a:p>
            <a:r>
              <a:rPr kumimoji="1" lang="ja-JP" altLang="en-US" dirty="0">
                <a:latin typeface="Noto Sans Japanese Regular" panose="020B0500000000000000" pitchFamily="34" charset="-122"/>
                <a:ea typeface="Noto Sans Japanese Regular" panose="020B0500000000000000" pitchFamily="34" charset="-122"/>
              </a:rPr>
              <a:t>　　    </a:t>
            </a:r>
            <a:r>
              <a:rPr kumimoji="1" lang="de-DE" altLang="ja-JP" dirty="0">
                <a:latin typeface="Noto Sans Japanese Regular" panose="020B0500000000000000" pitchFamily="34" charset="-122"/>
                <a:ea typeface="Noto Sans Japanese Regular" panose="020B0500000000000000" pitchFamily="34" charset="-122"/>
              </a:rPr>
              <a:t>Aufgenommene Videos anzeigen / löschen /    </a:t>
            </a:r>
            <a:endParaRPr kumimoji="1" lang="de-DE" altLang="ja-JP" dirty="0">
              <a:latin typeface="Noto Sans Japanese Regular" panose="020B0500000000000000" pitchFamily="34" charset="-122"/>
              <a:ea typeface="Noto Sans Japanese Regular" panose="020B0500000000000000" pitchFamily="34" charset="-122"/>
            </a:endParaRPr>
          </a:p>
          <a:p>
            <a:r>
              <a:rPr kumimoji="1" lang="de-DE" altLang="ja-JP" dirty="0">
                <a:latin typeface="Noto Sans Japanese Regular" panose="020B0500000000000000" pitchFamily="34" charset="-122"/>
                <a:ea typeface="Noto Sans Japanese Regular" panose="020B0500000000000000" pitchFamily="34" charset="-122"/>
              </a:rPr>
              <a:t>          speichern / weitergeben</a:t>
            </a:r>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zh-CN" altLang="en-US" dirty="0">
              <a:latin typeface="Noto Sans Japanese Regular" panose="020B0500000000000000" pitchFamily="34" charset="-122"/>
              <a:ea typeface="Noto Sans Japanese Regular" panose="020B0500000000000000" pitchFamily="34" charset="-122"/>
            </a:endParaRPr>
          </a:p>
          <a:p>
            <a:r>
              <a:rPr kumimoji="1" lang="ja-JP" altLang="en-US" dirty="0">
                <a:latin typeface="Noto Sans Japanese Regular" panose="020B0500000000000000" pitchFamily="34" charset="-122"/>
                <a:ea typeface="Noto Sans Japanese Regular" panose="020B0500000000000000" pitchFamily="34" charset="-122"/>
              </a:rPr>
              <a:t>　　</a:t>
            </a:r>
            <a:r>
              <a:rPr kumimoji="1" lang="en-US" altLang="ja-JP" b="1" dirty="0">
                <a:latin typeface="Noto Sans Japanese Regular" panose="020B0500000000000000" pitchFamily="34" charset="-122"/>
                <a:ea typeface="Noto Sans Japanese Regular" panose="020B0500000000000000" pitchFamily="34" charset="-122"/>
              </a:rPr>
              <a:t>    </a:t>
            </a:r>
            <a:r>
              <a:rPr kumimoji="1" lang="en-US" altLang="ja-JP" dirty="0">
                <a:latin typeface="Noto Sans Japanese Regular" panose="020B0500000000000000" pitchFamily="34" charset="-122"/>
                <a:ea typeface="Noto Sans Japanese Regular" panose="020B0500000000000000" pitchFamily="34" charset="-122"/>
              </a:rPr>
              <a:t>Dash Camera -</a:t>
            </a:r>
            <a:r>
              <a:rPr kumimoji="1" lang="en-US" altLang="ja-JP" dirty="0" err="1">
                <a:latin typeface="Noto Sans Japanese Regular" panose="020B0500000000000000" pitchFamily="34" charset="-122"/>
                <a:ea typeface="Noto Sans Japanese Regular" panose="020B0500000000000000" pitchFamily="34" charset="-122"/>
              </a:rPr>
              <a:t>Einstellungen</a:t>
            </a:r>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en-US" altLang="ja-JP" dirty="0">
              <a:latin typeface="Noto Sans Japanese Regular" panose="020B0500000000000000" pitchFamily="34" charset="-122"/>
              <a:ea typeface="Noto Sans Japanese Regular" panose="020B0500000000000000" pitchFamily="34" charset="-122"/>
            </a:endParaRPr>
          </a:p>
          <a:p>
            <a:r>
              <a:rPr kumimoji="1" lang="ja-JP" altLang="en-US" b="1" dirty="0">
                <a:latin typeface="Noto Sans Japanese Regular" panose="020B0500000000000000" pitchFamily="34" charset="-122"/>
                <a:ea typeface="Noto Sans Japanese Regular" panose="020B0500000000000000" pitchFamily="34" charset="-122"/>
              </a:rPr>
              <a:t>＜</a:t>
            </a:r>
            <a:r>
              <a:rPr kumimoji="1" lang="de-DE" altLang="ja-JP" b="1" dirty="0">
                <a:latin typeface="Noto Sans Japanese Regular" panose="020B0500000000000000" pitchFamily="34" charset="-122"/>
                <a:ea typeface="Noto Sans Japanese Regular" panose="020B0500000000000000" pitchFamily="34" charset="-122"/>
              </a:rPr>
              <a:t>Kabellose Verbindung</a:t>
            </a:r>
            <a:r>
              <a:rPr kumimoji="1" lang="ja-JP" altLang="en-US" b="1" dirty="0">
                <a:latin typeface="Noto Sans Japanese Regular" panose="020B0500000000000000" pitchFamily="34" charset="-122"/>
                <a:ea typeface="Noto Sans Japanese Regular" panose="020B0500000000000000" pitchFamily="34" charset="-122"/>
              </a:rPr>
              <a:t>＞</a:t>
            </a:r>
            <a:endParaRPr kumimoji="1" lang="en-US" altLang="ja-JP" b="1" dirty="0">
              <a:latin typeface="Noto Sans Japanese Regular" panose="020B0500000000000000" pitchFamily="34" charset="-122"/>
              <a:ea typeface="Noto Sans Japanese Regular" panose="020B0500000000000000" pitchFamily="34" charset="-122"/>
            </a:endParaRPr>
          </a:p>
          <a:p>
            <a:r>
              <a:rPr kumimoji="1" lang="en-US" altLang="ja-JP" dirty="0">
                <a:latin typeface="Noto Sans Japanese Regular" panose="020B0500000000000000" pitchFamily="34" charset="-122"/>
                <a:ea typeface="Noto Sans Japanese Regular" panose="020B0500000000000000" pitchFamily="34" charset="-122"/>
              </a:rPr>
              <a:t>1</a:t>
            </a:r>
            <a:r>
              <a:rPr kumimoji="1" lang="ja-JP" altLang="en-US" dirty="0" err="1">
                <a:latin typeface="Noto Sans Japanese Regular" panose="020B0500000000000000" pitchFamily="34" charset="-122"/>
                <a:ea typeface="Noto Sans Japanese Regular" panose="020B0500000000000000" pitchFamily="34" charset="-122"/>
              </a:rPr>
              <a:t>．</a:t>
            </a:r>
            <a:r>
              <a:rPr kumimoji="1" lang="en-US" altLang="ja-JP" dirty="0" err="1">
                <a:latin typeface="Noto Sans Japanese Regular" panose="020B0500000000000000" pitchFamily="34" charset="-122"/>
                <a:ea typeface="Noto Sans Japanese Regular" panose="020B0500000000000000" pitchFamily="34" charset="-122"/>
              </a:rPr>
              <a:t>Einstellungen</a:t>
            </a:r>
            <a:r>
              <a:rPr kumimoji="1" lang="ja-JP" altLang="en-US" dirty="0">
                <a:latin typeface="Noto Sans Japanese Regular" panose="020B0500000000000000" pitchFamily="34" charset="-122"/>
                <a:ea typeface="Noto Sans Japanese Regular" panose="020B0500000000000000" pitchFamily="34" charset="-122"/>
              </a:rPr>
              <a:t>　</a:t>
            </a:r>
            <a:r>
              <a:rPr kumimoji="1" lang="de-DE" altLang="ja-JP" dirty="0">
                <a:latin typeface="Noto Sans Japanese Regular" panose="020B0500000000000000" pitchFamily="34" charset="-122"/>
                <a:ea typeface="Noto Sans Japanese Regular" panose="020B0500000000000000" pitchFamily="34" charset="-122"/>
              </a:rPr>
              <a:t>MENU</a:t>
            </a:r>
            <a:r>
              <a:rPr kumimoji="1" lang="ja-JP" altLang="en-US" dirty="0">
                <a:latin typeface="Noto Sans Japanese Regular" panose="020B0500000000000000" pitchFamily="34" charset="-122"/>
                <a:ea typeface="Noto Sans Japanese Regular" panose="020B0500000000000000" pitchFamily="34" charset="-122"/>
              </a:rPr>
              <a:t>→</a:t>
            </a:r>
            <a:r>
              <a:rPr kumimoji="1" lang="de-DE" altLang="ja-JP" dirty="0">
                <a:latin typeface="Noto Sans Japanese Regular" panose="020B0500000000000000" pitchFamily="34" charset="-122"/>
                <a:ea typeface="Noto Sans Japanese Regular" panose="020B0500000000000000" pitchFamily="34" charset="-122"/>
              </a:rPr>
              <a:t>SETUP</a:t>
            </a:r>
            <a:r>
              <a:rPr kumimoji="1" lang="ja-JP" altLang="en-US" dirty="0">
                <a:latin typeface="Noto Sans Japanese Regular" panose="020B0500000000000000" pitchFamily="34" charset="-122"/>
                <a:ea typeface="Noto Sans Japanese Regular" panose="020B0500000000000000" pitchFamily="34" charset="-122"/>
              </a:rPr>
              <a:t> →</a:t>
            </a:r>
            <a:r>
              <a:rPr kumimoji="1" lang="de-DE" altLang="ja-JP" dirty="0">
                <a:latin typeface="Noto Sans Japanese Regular" panose="020B0500000000000000" pitchFamily="34" charset="-122"/>
                <a:ea typeface="Noto Sans Japanese Regular" panose="020B0500000000000000" pitchFamily="34" charset="-122"/>
              </a:rPr>
              <a:t> </a:t>
            </a:r>
            <a:r>
              <a:rPr kumimoji="1" lang="en-US" altLang="ja-JP" dirty="0">
                <a:latin typeface="Noto Sans Japanese Regular" panose="020B0500000000000000" pitchFamily="34" charset="-122"/>
                <a:ea typeface="Noto Sans Japanese Regular" panose="020B0500000000000000" pitchFamily="34" charset="-122"/>
              </a:rPr>
              <a:t>EIN </a:t>
            </a:r>
            <a:endParaRPr kumimoji="1" lang="en-US" altLang="ja-JP" dirty="0">
              <a:latin typeface="Noto Sans Japanese Regular" panose="020B0500000000000000" pitchFamily="34" charset="-122"/>
              <a:ea typeface="Noto Sans Japanese Regular" panose="020B0500000000000000" pitchFamily="34" charset="-122"/>
            </a:endParaRPr>
          </a:p>
          <a:p>
            <a:r>
              <a:rPr kumimoji="1" lang="en-US" altLang="ja-JP" dirty="0">
                <a:latin typeface="Noto Sans Japanese Regular" panose="020B0500000000000000" pitchFamily="34" charset="-122"/>
                <a:ea typeface="Noto Sans Japanese Regular" panose="020B0500000000000000" pitchFamily="34" charset="-122"/>
              </a:rPr>
              <a:t>2</a:t>
            </a:r>
            <a:r>
              <a:rPr kumimoji="1" lang="ja-JP" altLang="en-US" dirty="0">
                <a:latin typeface="Noto Sans Japanese Regular" panose="020B0500000000000000" pitchFamily="34" charset="-122"/>
                <a:ea typeface="Noto Sans Japanese Regular" panose="020B0500000000000000" pitchFamily="34" charset="-122"/>
              </a:rPr>
              <a:t>．</a:t>
            </a:r>
            <a:r>
              <a:rPr kumimoji="1" lang="en-US" altLang="ja-JP" dirty="0">
                <a:latin typeface="Noto Sans Japanese Regular" panose="020B0500000000000000" pitchFamily="34" charset="-122"/>
                <a:ea typeface="Noto Sans Japanese Regular" panose="020B0500000000000000" pitchFamily="34" charset="-122"/>
              </a:rPr>
              <a:t>iPhone-</a:t>
            </a:r>
            <a:r>
              <a:rPr kumimoji="1" lang="en-US" altLang="ja-JP" dirty="0" err="1">
                <a:latin typeface="Noto Sans Japanese Regular" panose="020B0500000000000000" pitchFamily="34" charset="-122"/>
                <a:ea typeface="Noto Sans Japanese Regular" panose="020B0500000000000000" pitchFamily="34" charset="-122"/>
              </a:rPr>
              <a:t>Einstellungen</a:t>
            </a:r>
            <a:endParaRPr kumimoji="1" lang="en-US" altLang="ja-JP" dirty="0">
              <a:latin typeface="Noto Sans Japanese Regular" panose="020B0500000000000000" pitchFamily="34" charset="-122"/>
              <a:ea typeface="Noto Sans Japanese Regular" panose="020B0500000000000000" pitchFamily="34" charset="-122"/>
            </a:endParaRPr>
          </a:p>
          <a:p>
            <a:r>
              <a:rPr kumimoji="1" lang="ja-JP" altLang="en-US" dirty="0">
                <a:latin typeface="Noto Sans Japanese Regular" panose="020B0500000000000000" pitchFamily="34" charset="-122"/>
                <a:ea typeface="Noto Sans Japanese Regular" panose="020B0500000000000000" pitchFamily="34" charset="-122"/>
              </a:rPr>
              <a:t>　</a:t>
            </a:r>
            <a:r>
              <a:rPr kumimoji="1" lang="en-US" altLang="zh-CN" dirty="0">
                <a:latin typeface="Noto Sans Japanese Regular" panose="020B0500000000000000" pitchFamily="34" charset="-122"/>
                <a:ea typeface="Noto Sans Japanese Regular" panose="020B0500000000000000" pitchFamily="34" charset="-122"/>
              </a:rPr>
              <a:t>Setup</a:t>
            </a:r>
            <a:r>
              <a:rPr kumimoji="1" lang="ja-JP" altLang="en-US" dirty="0">
                <a:latin typeface="Noto Sans Japanese Regular" panose="020B0500000000000000" pitchFamily="34" charset="-122"/>
                <a:ea typeface="Noto Sans Japanese Regular" panose="020B0500000000000000" pitchFamily="34" charset="-122"/>
              </a:rPr>
              <a:t>→</a:t>
            </a:r>
            <a:r>
              <a:rPr kumimoji="1" lang="en-US" altLang="ja-JP" dirty="0">
                <a:latin typeface="Noto Sans Japanese Regular" panose="020B0500000000000000" pitchFamily="34" charset="-122"/>
                <a:ea typeface="Noto Sans Japanese Regular" panose="020B0500000000000000" pitchFamily="34" charset="-122"/>
              </a:rPr>
              <a:t>WLAN</a:t>
            </a:r>
            <a:r>
              <a:rPr kumimoji="1" lang="ja-JP" altLang="en-US" dirty="0">
                <a:latin typeface="Noto Sans Japanese Regular" panose="020B0500000000000000" pitchFamily="34" charset="-122"/>
                <a:ea typeface="Noto Sans Japanese Regular" panose="020B0500000000000000" pitchFamily="34" charset="-122"/>
              </a:rPr>
              <a:t>→</a:t>
            </a:r>
            <a:r>
              <a:rPr kumimoji="1" lang="en-US" altLang="ja-JP" dirty="0" err="1">
                <a:latin typeface="Noto Sans Japanese Regular" panose="020B0500000000000000" pitchFamily="34" charset="-122"/>
                <a:ea typeface="Noto Sans Japanese Regular" panose="020B0500000000000000" pitchFamily="34" charset="-122"/>
              </a:rPr>
              <a:t>P</a:t>
            </a:r>
            <a:r>
              <a:rPr kumimoji="1" lang="en-US" altLang="zh-CN" dirty="0" err="1">
                <a:latin typeface="Noto Sans Japanese Regular" panose="020B0500000000000000" pitchFamily="34" charset="-122"/>
                <a:ea typeface="Noto Sans Japanese Regular" panose="020B0500000000000000" pitchFamily="34" charset="-122"/>
              </a:rPr>
              <a:t>ioneer_xxx</a:t>
            </a:r>
            <a:endParaRPr kumimoji="1" lang="en-US" altLang="zh-CN" dirty="0">
              <a:latin typeface="Noto Sans Japanese Regular" panose="020B0500000000000000" pitchFamily="34" charset="-122"/>
              <a:ea typeface="Noto Sans Japanese Regular" panose="020B0500000000000000" pitchFamily="34" charset="-122"/>
            </a:endParaRPr>
          </a:p>
          <a:p>
            <a:r>
              <a:rPr kumimoji="1" lang="ja-JP" altLang="en-US" dirty="0">
                <a:latin typeface="Noto Sans Japanese Regular" panose="020B0500000000000000" pitchFamily="34" charset="-122"/>
                <a:ea typeface="Noto Sans Japanese Regular" panose="020B0500000000000000" pitchFamily="34" charset="-122"/>
              </a:rPr>
              <a:t>　  →</a:t>
            </a:r>
            <a:r>
              <a:rPr kumimoji="1" lang="en-US" altLang="ja-JP" dirty="0" err="1">
                <a:latin typeface="Noto Sans Japanese Regular" panose="020B0500000000000000" pitchFamily="34" charset="-122"/>
                <a:ea typeface="Noto Sans Japanese Regular" panose="020B0500000000000000" pitchFamily="34" charset="-122"/>
              </a:rPr>
              <a:t>Anfängliche</a:t>
            </a:r>
            <a:r>
              <a:rPr kumimoji="1" lang="en-US" altLang="ja-JP" dirty="0">
                <a:latin typeface="Noto Sans Japanese Regular" panose="020B0500000000000000" pitchFamily="34" charset="-122"/>
                <a:ea typeface="Noto Sans Japanese Regular" panose="020B0500000000000000" pitchFamily="34" charset="-122"/>
              </a:rPr>
              <a:t> SSID</a:t>
            </a:r>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en-US" altLang="ja-JP" dirty="0">
              <a:latin typeface="Noto Sans Japanese Regular" panose="020B0500000000000000" pitchFamily="34" charset="-122"/>
              <a:ea typeface="Noto Sans Japanese Regular" panose="020B0500000000000000" pitchFamily="34" charset="-122"/>
            </a:endParaRPr>
          </a:p>
          <a:p>
            <a:r>
              <a:rPr kumimoji="1" lang="en-US" altLang="ja-JP" dirty="0">
                <a:latin typeface="Noto Sans Japanese Regular" panose="020B0500000000000000" pitchFamily="34" charset="-122"/>
                <a:ea typeface="Noto Sans Japanese Regular" panose="020B0500000000000000" pitchFamily="34" charset="-122"/>
              </a:rPr>
              <a:t>※</a:t>
            </a:r>
            <a:r>
              <a:rPr kumimoji="1" lang="ja-JP" altLang="en-US" dirty="0">
                <a:latin typeface="Noto Sans Japanese Regular" panose="020B0500000000000000" pitchFamily="34" charset="-122"/>
                <a:ea typeface="Noto Sans Japanese Regular" panose="020B0500000000000000" pitchFamily="34" charset="-122"/>
              </a:rPr>
              <a:t> </a:t>
            </a:r>
            <a:r>
              <a:rPr kumimoji="1" lang="en-US" altLang="ja-JP" dirty="0" err="1">
                <a:latin typeface="Noto Sans Japanese Regular" panose="020B0500000000000000" pitchFamily="34" charset="-122"/>
                <a:ea typeface="Noto Sans Japanese Regular" panose="020B0500000000000000" pitchFamily="34" charset="-122"/>
              </a:rPr>
              <a:t>Anfängliche</a:t>
            </a:r>
            <a:r>
              <a:rPr kumimoji="1" lang="en-US" altLang="ja-JP" dirty="0">
                <a:latin typeface="Noto Sans Japanese Regular" panose="020B0500000000000000" pitchFamily="34" charset="-122"/>
                <a:ea typeface="Noto Sans Japanese Regular" panose="020B0500000000000000" pitchFamily="34" charset="-122"/>
              </a:rPr>
              <a:t> SSID</a:t>
            </a:r>
            <a:r>
              <a:rPr kumimoji="1" lang="ja-JP" altLang="en-US" dirty="0">
                <a:latin typeface="Noto Sans Japanese Regular" panose="020B0500000000000000" pitchFamily="34" charset="-122"/>
                <a:ea typeface="Noto Sans Japanese Regular" panose="020B0500000000000000" pitchFamily="34" charset="-122"/>
              </a:rPr>
              <a:t>：</a:t>
            </a:r>
            <a:r>
              <a:rPr kumimoji="1" lang="en-US" altLang="ja-JP" dirty="0" err="1">
                <a:latin typeface="Noto Sans Japanese Regular" panose="020B0500000000000000" pitchFamily="34" charset="-122"/>
                <a:ea typeface="Noto Sans Japanese Regular" panose="020B0500000000000000" pitchFamily="34" charset="-122"/>
              </a:rPr>
              <a:t>Pioneer_xxx</a:t>
            </a:r>
            <a:endParaRPr kumimoji="1" lang="en-US" altLang="ja-JP" dirty="0">
              <a:latin typeface="Noto Sans Japanese Regular" panose="020B0500000000000000" pitchFamily="34" charset="-122"/>
              <a:ea typeface="Noto Sans Japanese Regular" panose="020B0500000000000000" pitchFamily="34" charset="-122"/>
            </a:endParaRPr>
          </a:p>
          <a:p>
            <a:r>
              <a:rPr kumimoji="1" lang="ja-JP" altLang="en-US" dirty="0">
                <a:latin typeface="Noto Sans Japanese Regular" panose="020B0500000000000000" pitchFamily="34" charset="-122"/>
                <a:ea typeface="Noto Sans Japanese Regular" panose="020B0500000000000000" pitchFamily="34" charset="-122"/>
              </a:rPr>
              <a:t>　 </a:t>
            </a:r>
            <a:r>
              <a:rPr kumimoji="1" lang="en-US" altLang="ja-JP" dirty="0" err="1">
                <a:latin typeface="Noto Sans Japanese Regular" panose="020B0500000000000000" pitchFamily="34" charset="-122"/>
                <a:ea typeface="Noto Sans Japanese Regular" panose="020B0500000000000000" pitchFamily="34" charset="-122"/>
              </a:rPr>
              <a:t>Initiales</a:t>
            </a:r>
            <a:r>
              <a:rPr kumimoji="1" lang="en-US" altLang="ja-JP" dirty="0">
                <a:latin typeface="Noto Sans Japanese Regular" panose="020B0500000000000000" pitchFamily="34" charset="-122"/>
                <a:ea typeface="Noto Sans Japanese Regular" panose="020B0500000000000000" pitchFamily="34" charset="-122"/>
              </a:rPr>
              <a:t> </a:t>
            </a:r>
            <a:r>
              <a:rPr kumimoji="1" lang="en-US" altLang="ja-JP" dirty="0" err="1">
                <a:latin typeface="Noto Sans Japanese Regular" panose="020B0500000000000000" pitchFamily="34" charset="-122"/>
                <a:ea typeface="Noto Sans Japanese Regular" panose="020B0500000000000000" pitchFamily="34" charset="-122"/>
              </a:rPr>
              <a:t>Passwort</a:t>
            </a:r>
            <a:r>
              <a:rPr kumimoji="1" lang="ja-JP" altLang="en-US" dirty="0">
                <a:latin typeface="Noto Sans Japanese Regular" panose="020B0500000000000000" pitchFamily="34" charset="-122"/>
                <a:ea typeface="Noto Sans Japanese Regular" panose="020B0500000000000000" pitchFamily="34" charset="-122"/>
              </a:rPr>
              <a:t>：</a:t>
            </a:r>
            <a:r>
              <a:rPr kumimoji="1" lang="en-US" altLang="ja-JP" dirty="0">
                <a:latin typeface="Noto Sans Japanese Regular" panose="020B0500000000000000" pitchFamily="34" charset="-122"/>
                <a:ea typeface="Noto Sans Japanese Regular" panose="020B0500000000000000" pitchFamily="34" charset="-122"/>
              </a:rPr>
              <a:t>88888888</a:t>
            </a:r>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en-US" altLang="ja-JP" dirty="0">
              <a:latin typeface="Noto Sans Japanese Regular" panose="020B0500000000000000" pitchFamily="34" charset="-122"/>
              <a:ea typeface="Noto Sans Japanese Regular" panose="020B0500000000000000" pitchFamily="34" charset="-122"/>
            </a:endParaRPr>
          </a:p>
          <a:p>
            <a:endParaRPr kumimoji="1" lang="en-US" altLang="ja-JP" dirty="0">
              <a:latin typeface="Noto Sans Japanese Regular" panose="020B0500000000000000" pitchFamily="34" charset="-122"/>
              <a:ea typeface="Noto Sans Japanese Regular" panose="020B0500000000000000" pitchFamily="34" charset="-122"/>
            </a:endParaRPr>
          </a:p>
        </p:txBody>
      </p:sp>
      <p:sp>
        <p:nvSpPr>
          <p:cNvPr id="3" name="テキスト ボックス 2"/>
          <p:cNvSpPr txBox="1"/>
          <p:nvPr/>
        </p:nvSpPr>
        <p:spPr>
          <a:xfrm>
            <a:off x="35170" y="719240"/>
            <a:ext cx="6822830" cy="677108"/>
          </a:xfrm>
          <a:prstGeom prst="rect">
            <a:avLst/>
          </a:prstGeom>
          <a:noFill/>
        </p:spPr>
        <p:txBody>
          <a:bodyPr wrap="square" rtlCol="0">
            <a:spAutoFit/>
          </a:bodyPr>
          <a:lstStyle/>
          <a:p>
            <a:pPr algn="ctr"/>
            <a:r>
              <a:rPr kumimoji="1" lang="de-DE" altLang="ja-JP" sz="1900" b="1" dirty="0">
                <a:latin typeface="Noto Sans Japanese Regular" panose="020B0500000000000000" pitchFamily="34" charset="-122"/>
                <a:ea typeface="Noto Sans Japanese Regular" panose="020B0500000000000000" pitchFamily="34" charset="-122"/>
              </a:rPr>
              <a:t>Pioneer </a:t>
            </a:r>
            <a:r>
              <a:rPr kumimoji="1" lang="en-US" altLang="ja-JP" sz="1900" b="1" dirty="0">
                <a:latin typeface="Noto Sans Japanese Regular" panose="020B0500000000000000" pitchFamily="34" charset="-122"/>
                <a:ea typeface="Noto Sans Japanese Regular" panose="020B0500000000000000" pitchFamily="34" charset="-122"/>
              </a:rPr>
              <a:t>Dash Camera Connect</a:t>
            </a:r>
            <a:r>
              <a:rPr kumimoji="1" lang="de-DE" altLang="ja-JP" sz="1900" b="1" dirty="0">
                <a:latin typeface="Noto Sans Japanese Regular" panose="020B0500000000000000" pitchFamily="34" charset="-122"/>
                <a:ea typeface="Noto Sans Japanese Regular" panose="020B0500000000000000" pitchFamily="34" charset="-122"/>
              </a:rPr>
              <a:t> App </a:t>
            </a:r>
            <a:endParaRPr kumimoji="1" lang="de-DE" altLang="ja-JP" sz="1900" b="1" dirty="0">
              <a:latin typeface="Noto Sans Japanese Regular" panose="020B0500000000000000" pitchFamily="34" charset="-122"/>
              <a:ea typeface="Noto Sans Japanese Regular" panose="020B0500000000000000" pitchFamily="34" charset="-122"/>
            </a:endParaRPr>
          </a:p>
          <a:p>
            <a:pPr algn="ctr"/>
            <a:r>
              <a:rPr kumimoji="1" lang="de-DE" altLang="ja-JP" sz="1900" b="1" dirty="0">
                <a:latin typeface="Noto Sans Japanese Regular" panose="020B0500000000000000" pitchFamily="34" charset="-122"/>
                <a:ea typeface="Noto Sans Japanese Regular" panose="020B0500000000000000" pitchFamily="34" charset="-122"/>
              </a:rPr>
              <a:t>Benutzerhandbuch</a:t>
            </a:r>
            <a:endParaRPr kumimoji="1" lang="en-US" altLang="ja-JP" sz="1900" b="1"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12912" y="1150938"/>
            <a:ext cx="2849024" cy="6166004"/>
          </a:xfrm>
          <a:prstGeom prst="rect">
            <a:avLst/>
          </a:prstGeom>
        </p:spPr>
      </p:pic>
      <p:sp>
        <p:nvSpPr>
          <p:cNvPr id="14" name="线形标注 2(无边框) 13"/>
          <p:cNvSpPr/>
          <p:nvPr/>
        </p:nvSpPr>
        <p:spPr>
          <a:xfrm>
            <a:off x="5075827" y="5152564"/>
            <a:ext cx="1171980" cy="425003"/>
          </a:xfrm>
          <a:prstGeom prst="callout2">
            <a:avLst>
              <a:gd name="adj1" fmla="val 191479"/>
              <a:gd name="adj2" fmla="val 127474"/>
              <a:gd name="adj3" fmla="val 191477"/>
              <a:gd name="adj4" fmla="val -15568"/>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6" name="线形标注 2(无边框) 15"/>
          <p:cNvSpPr/>
          <p:nvPr/>
        </p:nvSpPr>
        <p:spPr>
          <a:xfrm>
            <a:off x="1331492" y="5130087"/>
            <a:ext cx="1171980" cy="425003"/>
          </a:xfrm>
          <a:prstGeom prst="callout2">
            <a:avLst>
              <a:gd name="adj1" fmla="val 197540"/>
              <a:gd name="adj2" fmla="val -70908"/>
              <a:gd name="adj3" fmla="val 197538"/>
              <a:gd name="adj4" fmla="val 50366"/>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2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90021" r="71669"/>
          <a:stretch>
            <a:fillRect/>
          </a:stretch>
        </p:blipFill>
        <p:spPr>
          <a:xfrm>
            <a:off x="392696" y="332454"/>
            <a:ext cx="1001111" cy="627246"/>
          </a:xfrm>
          <a:prstGeom prst="rect">
            <a:avLst/>
          </a:prstGeom>
        </p:spPr>
      </p:pic>
      <p:sp>
        <p:nvSpPr>
          <p:cNvPr id="24" name="文本框 12"/>
          <p:cNvSpPr txBox="1"/>
          <p:nvPr/>
        </p:nvSpPr>
        <p:spPr>
          <a:xfrm>
            <a:off x="651491" y="7861754"/>
            <a:ext cx="6191663" cy="954107"/>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Sie können auch Standbilder aufnehmen oder Ereignisse manuell aufzeichnen, indem Sie auf die obigen Schaltflächen tippen</a:t>
            </a:r>
            <a:endParaRPr lang="de-DE" altLang="ja-JP" sz="1400" dirty="0">
              <a:latin typeface="Noto Sans Japanese Regular" panose="020B0500000000000000" pitchFamily="34" charset="-122"/>
              <a:ea typeface="Noto Sans Japanese Regular" panose="020B0500000000000000" pitchFamily="34" charset="-122"/>
            </a:endParaRPr>
          </a:p>
          <a:p>
            <a:endParaRPr lang="en-US" altLang="ja-JP" sz="1400" dirty="0">
              <a:latin typeface="Noto Sans Japanese Regular" panose="020B0500000000000000" pitchFamily="34" charset="-122"/>
              <a:ea typeface="Noto Sans Japanese Regular" panose="020B0500000000000000" pitchFamily="34" charset="-122"/>
            </a:endParaRPr>
          </a:p>
          <a:p>
            <a:pPr marL="266700" indent="-266700"/>
            <a:r>
              <a:rPr lang="de-DE" altLang="ja-JP" sz="1400" dirty="0">
                <a:latin typeface="Noto Sans Japanese Regular" panose="020B0500000000000000" pitchFamily="34" charset="-122"/>
                <a:ea typeface="Noto Sans Japanese Regular" panose="020B0500000000000000" pitchFamily="34" charset="-122"/>
              </a:rPr>
              <a:t>Die oben genannte Funktion ist im Vollbildmodus deaktiviert</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0" name="文本框 29"/>
          <p:cNvSpPr txBox="1"/>
          <p:nvPr/>
        </p:nvSpPr>
        <p:spPr>
          <a:xfrm>
            <a:off x="4876367" y="5404265"/>
            <a:ext cx="1981633"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Manuelle</a:t>
            </a:r>
            <a:r>
              <a:rPr lang="en-US" altLang="ja-JP" sz="1400" dirty="0">
                <a:latin typeface="Noto Sans Japanese Regular" panose="020B0500000000000000" pitchFamily="34" charset="-122"/>
                <a:ea typeface="Noto Sans Japanese Regular" panose="020B0500000000000000" pitchFamily="34" charset="-122"/>
              </a:rPr>
              <a:t> </a:t>
            </a:r>
            <a:endParaRPr lang="en-US" altLang="ja-JP" sz="1400" dirty="0">
              <a:latin typeface="Noto Sans Japanese Regular" panose="020B0500000000000000" pitchFamily="34" charset="-122"/>
              <a:ea typeface="Noto Sans Japanese Regular" panose="020B0500000000000000" pitchFamily="34" charset="-122"/>
            </a:endParaRPr>
          </a:p>
          <a:p>
            <a:r>
              <a:rPr lang="en-US" altLang="ja-JP" sz="1400" dirty="0" err="1">
                <a:latin typeface="Noto Sans Japanese Regular" panose="020B0500000000000000" pitchFamily="34" charset="-122"/>
                <a:ea typeface="Noto Sans Japanese Regular" panose="020B0500000000000000" pitchFamily="34" charset="-122"/>
              </a:rPr>
              <a:t>Ereignisaufzeichnung</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1" name="文本框 30"/>
          <p:cNvSpPr txBox="1"/>
          <p:nvPr/>
        </p:nvSpPr>
        <p:spPr>
          <a:xfrm>
            <a:off x="680974" y="5444082"/>
            <a:ext cx="1184940"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Standbild</a:t>
            </a:r>
            <a:endParaRPr lang="en-US" altLang="ja-JP" sz="1400" dirty="0">
              <a:latin typeface="Noto Sans Japanese Regular" panose="020B0500000000000000" pitchFamily="34" charset="-122"/>
              <a:ea typeface="Noto Sans Japanese Regular" panose="020B0500000000000000" pitchFamily="34" charset="-122"/>
            </a:endParaRPr>
          </a:p>
          <a:p>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aufnehmen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3" name="文本框 32"/>
          <p:cNvSpPr txBox="1"/>
          <p:nvPr/>
        </p:nvSpPr>
        <p:spPr>
          <a:xfrm>
            <a:off x="1204551" y="338783"/>
            <a:ext cx="5403384" cy="677108"/>
          </a:xfrm>
          <a:prstGeom prst="rect">
            <a:avLst/>
          </a:prstGeom>
          <a:noFill/>
        </p:spPr>
        <p:txBody>
          <a:bodyPr wrap="square" rtlCol="0">
            <a:spAutoFit/>
          </a:bodyPr>
          <a:lstStyle/>
          <a:p>
            <a:r>
              <a:rPr lang="de-DE" altLang="ja-JP" sz="1900" b="1" dirty="0">
                <a:latin typeface="Noto Sans Japanese Regular" panose="020B0500000000000000" pitchFamily="34" charset="-122"/>
                <a:ea typeface="Noto Sans Japanese Regular" panose="020B0500000000000000" pitchFamily="34" charset="-122"/>
              </a:rPr>
              <a:t>Standbild aufnehmen / manuell Ereignisse aufzeichnen</a:t>
            </a:r>
            <a:endParaRPr lang="zh-CN" altLang="en-US" sz="1900" b="1" dirty="0">
              <a:latin typeface="Noto Sans Japanese Regular" panose="020B0500000000000000" pitchFamily="34" charset="-122"/>
              <a:ea typeface="Noto Sans Japanese Regular" panose="020B0500000000000000" pitchFamily="34" charset="-122"/>
            </a:endParaRPr>
          </a:p>
        </p:txBody>
      </p:sp>
      <p:sp>
        <p:nvSpPr>
          <p:cNvPr id="12" name="线形标注 2(无边框) 11"/>
          <p:cNvSpPr/>
          <p:nvPr/>
        </p:nvSpPr>
        <p:spPr>
          <a:xfrm>
            <a:off x="5291667" y="2563196"/>
            <a:ext cx="1171980" cy="425003"/>
          </a:xfrm>
          <a:prstGeom prst="callout2">
            <a:avLst>
              <a:gd name="adj1" fmla="val 191479"/>
              <a:gd name="adj2" fmla="val 85073"/>
              <a:gd name="adj3" fmla="val 191477"/>
              <a:gd name="adj4" fmla="val -15568"/>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25" name="文本框 24"/>
          <p:cNvSpPr txBox="1"/>
          <p:nvPr/>
        </p:nvSpPr>
        <p:spPr>
          <a:xfrm>
            <a:off x="5072489" y="2837436"/>
            <a:ext cx="1335316" cy="523220"/>
          </a:xfrm>
          <a:prstGeom prst="rect">
            <a:avLst/>
          </a:prstGeom>
          <a:noFill/>
        </p:spPr>
        <p:txBody>
          <a:bodyPr wrap="squar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Ganzer</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Bildschirm</a:t>
            </a:r>
            <a:endParaRPr lang="zh-CN" altLang="en-US" sz="1400"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32824" y="1182704"/>
            <a:ext cx="2846136" cy="6159754"/>
          </a:xfrm>
          <a:prstGeom prst="rect">
            <a:avLst/>
          </a:prstGeom>
        </p:spPr>
      </p:pic>
      <p:sp>
        <p:nvSpPr>
          <p:cNvPr id="5" name="线形标注 2(无边框) 4"/>
          <p:cNvSpPr/>
          <p:nvPr/>
        </p:nvSpPr>
        <p:spPr>
          <a:xfrm>
            <a:off x="1235675" y="2536808"/>
            <a:ext cx="1171980" cy="425003"/>
          </a:xfrm>
          <a:prstGeom prst="callout2">
            <a:avLst>
              <a:gd name="adj1" fmla="val 197540"/>
              <a:gd name="adj2" fmla="val -70064"/>
              <a:gd name="adj3" fmla="val 197538"/>
              <a:gd name="adj4" fmla="val 50366"/>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7" name="线形标注 2(无边框) 6"/>
          <p:cNvSpPr/>
          <p:nvPr/>
        </p:nvSpPr>
        <p:spPr>
          <a:xfrm>
            <a:off x="5245876" y="902836"/>
            <a:ext cx="1171980" cy="425003"/>
          </a:xfrm>
          <a:prstGeom prst="callout2">
            <a:avLst>
              <a:gd name="adj1" fmla="val 191396"/>
              <a:gd name="adj2" fmla="val 94804"/>
              <a:gd name="adj3" fmla="val 191477"/>
              <a:gd name="adj4" fmla="val -25187"/>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9" name="线形标注 2(无边框) 8"/>
          <p:cNvSpPr/>
          <p:nvPr/>
        </p:nvSpPr>
        <p:spPr>
          <a:xfrm>
            <a:off x="1169496" y="970203"/>
            <a:ext cx="1171980" cy="425003"/>
          </a:xfrm>
          <a:prstGeom prst="callout2">
            <a:avLst>
              <a:gd name="adj1" fmla="val 199890"/>
              <a:gd name="adj2" fmla="val -74312"/>
              <a:gd name="adj3" fmla="val 197538"/>
              <a:gd name="adj4" fmla="val 55538"/>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1" name="线形标注 2(无边框) 10"/>
          <p:cNvSpPr/>
          <p:nvPr/>
        </p:nvSpPr>
        <p:spPr>
          <a:xfrm>
            <a:off x="977732" y="4822932"/>
            <a:ext cx="1171980" cy="425003"/>
          </a:xfrm>
          <a:prstGeom prst="callout2">
            <a:avLst>
              <a:gd name="adj1" fmla="val 374442"/>
              <a:gd name="adj2" fmla="val -70288"/>
              <a:gd name="adj3" fmla="val 379221"/>
              <a:gd name="adj4" fmla="val 150270"/>
              <a:gd name="adj5" fmla="val 299436"/>
              <a:gd name="adj6" fmla="val 18166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3" name="线形标注 2(无边框) 12"/>
          <p:cNvSpPr/>
          <p:nvPr/>
        </p:nvSpPr>
        <p:spPr>
          <a:xfrm>
            <a:off x="5065210" y="4256407"/>
            <a:ext cx="1171980" cy="425003"/>
          </a:xfrm>
          <a:prstGeom prst="callout2">
            <a:avLst>
              <a:gd name="adj1" fmla="val 191479"/>
              <a:gd name="adj2" fmla="val 110570"/>
              <a:gd name="adj3" fmla="val 191477"/>
              <a:gd name="adj4" fmla="val -15568"/>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5" name="线形标注 2(无边框) 14"/>
          <p:cNvSpPr/>
          <p:nvPr/>
        </p:nvSpPr>
        <p:spPr>
          <a:xfrm>
            <a:off x="5245876" y="5771814"/>
            <a:ext cx="1171980" cy="425003"/>
          </a:xfrm>
          <a:prstGeom prst="callout2">
            <a:avLst>
              <a:gd name="adj1" fmla="val 191479"/>
              <a:gd name="adj2" fmla="val 79194"/>
              <a:gd name="adj3" fmla="val 191477"/>
              <a:gd name="adj4" fmla="val -15568"/>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20"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634438" y="457794"/>
            <a:ext cx="660712" cy="563508"/>
          </a:xfrm>
          <a:prstGeom prst="rect">
            <a:avLst/>
          </a:prstGeom>
        </p:spPr>
      </p:pic>
      <p:sp>
        <p:nvSpPr>
          <p:cNvPr id="23" name="文本框 12"/>
          <p:cNvSpPr txBox="1"/>
          <p:nvPr/>
        </p:nvSpPr>
        <p:spPr>
          <a:xfrm>
            <a:off x="462422" y="7449069"/>
            <a:ext cx="6241989" cy="954107"/>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Durch Tippen auf die obigen Schaltflächen können Sie Daten von der SD-Karte des Hauptgeräts (</a:t>
            </a:r>
            <a:r>
              <a:rPr kumimoji="1" lang="en-US" altLang="ja-JP" sz="1400" dirty="0">
                <a:latin typeface="Noto Sans Japanese Regular" panose="020B0500000000000000" pitchFamily="34" charset="-122"/>
                <a:ea typeface="Noto Sans Japanese Regular" panose="020B0500000000000000" pitchFamily="34" charset="-122"/>
              </a:rPr>
              <a:t>Dash Camera  </a:t>
            </a:r>
            <a:r>
              <a:rPr lang="de-DE" altLang="ja-JP" sz="1400" dirty="0">
                <a:latin typeface="Noto Sans Japanese Regular" panose="020B0500000000000000" pitchFamily="34" charset="-122"/>
                <a:ea typeface="Noto Sans Japanese Regular" panose="020B0500000000000000" pitchFamily="34" charset="-122"/>
              </a:rPr>
              <a:t>SD-Kartendaten) oder von den heruntergeladenen Daten in Ihrem Telefon (Smartphone-interne Daten) anzeigen.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5" name="文本框 24"/>
          <p:cNvSpPr txBox="1"/>
          <p:nvPr/>
        </p:nvSpPr>
        <p:spPr>
          <a:xfrm>
            <a:off x="248256" y="1241803"/>
            <a:ext cx="1616148" cy="523220"/>
          </a:xfrm>
          <a:prstGeom prst="rect">
            <a:avLst/>
          </a:prstGeom>
          <a:noFill/>
        </p:spPr>
        <p:txBody>
          <a:bodyPr wrap="none" rtlCol="0">
            <a:spAutoFit/>
          </a:bodyPr>
          <a:lstStyle/>
          <a:p>
            <a:r>
              <a:rPr kumimoji="1" lang="en-US" altLang="ja-JP" sz="1400" dirty="0">
                <a:latin typeface="Noto Sans Japanese Regular" panose="020B0500000000000000" pitchFamily="34" charset="-122"/>
                <a:ea typeface="Noto Sans Japanese Regular" panose="020B0500000000000000" pitchFamily="34" charset="-122"/>
              </a:rPr>
              <a:t>Dash Camera </a:t>
            </a:r>
            <a:endParaRPr lang="en-US" altLang="ja-JP" sz="1400" dirty="0">
              <a:latin typeface="Noto Sans Japanese Regular" panose="020B0500000000000000" pitchFamily="34" charset="-122"/>
              <a:ea typeface="Noto Sans Japanese Regular" panose="020B0500000000000000" pitchFamily="34" charset="-122"/>
            </a:endParaRPr>
          </a:p>
          <a:p>
            <a:r>
              <a:rPr lang="en-US" altLang="ja-JP" sz="1400" dirty="0">
                <a:latin typeface="Noto Sans Japanese Regular" panose="020B0500000000000000" pitchFamily="34" charset="-122"/>
                <a:ea typeface="Noto Sans Japanese Regular" panose="020B0500000000000000" pitchFamily="34" charset="-122"/>
              </a:rPr>
              <a:t> SD-</a:t>
            </a:r>
            <a:r>
              <a:rPr lang="en-US" altLang="ja-JP" sz="1400" dirty="0" err="1">
                <a:latin typeface="Noto Sans Japanese Regular" panose="020B0500000000000000" pitchFamily="34" charset="-122"/>
                <a:ea typeface="Noto Sans Japanese Regular" panose="020B0500000000000000" pitchFamily="34" charset="-122"/>
              </a:rPr>
              <a:t>Kartendaten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6" name="文本框 25"/>
          <p:cNvSpPr txBox="1"/>
          <p:nvPr/>
        </p:nvSpPr>
        <p:spPr>
          <a:xfrm>
            <a:off x="4945856" y="1335819"/>
            <a:ext cx="1337226" cy="307777"/>
          </a:xfrm>
          <a:prstGeom prst="rect">
            <a:avLst/>
          </a:prstGeom>
          <a:noFill/>
        </p:spPr>
        <p:txBody>
          <a:bodyPr wrap="none" rtlCol="0">
            <a:spAutoFit/>
          </a:bodyPr>
          <a:lstStyle/>
          <a:p>
            <a:r>
              <a:rPr lang="en-US" altLang="ja-JP" sz="1400" dirty="0">
                <a:latin typeface="Noto Sans Japanese Regular" panose="020B0500000000000000" pitchFamily="34" charset="-122"/>
                <a:ea typeface="Noto Sans Japanese Regular" panose="020B0500000000000000" pitchFamily="34" charset="-122"/>
              </a:rPr>
              <a:t>iPhone-</a:t>
            </a:r>
            <a:r>
              <a:rPr lang="en-US" altLang="ja-JP" sz="1400" dirty="0" err="1">
                <a:latin typeface="Noto Sans Japanese Regular" panose="020B0500000000000000" pitchFamily="34" charset="-122"/>
                <a:ea typeface="Noto Sans Japanese Regular" panose="020B0500000000000000" pitchFamily="34" charset="-122"/>
              </a:rPr>
              <a:t>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7" name="文本框 26"/>
          <p:cNvSpPr txBox="1"/>
          <p:nvPr/>
        </p:nvSpPr>
        <p:spPr>
          <a:xfrm>
            <a:off x="509180" y="3009929"/>
            <a:ext cx="114326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Videodaten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8" name="文本框 27"/>
          <p:cNvSpPr txBox="1"/>
          <p:nvPr/>
        </p:nvSpPr>
        <p:spPr>
          <a:xfrm>
            <a:off x="48454" y="5985122"/>
            <a:ext cx="255230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Ereignisaufzeichnungsdaten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9" name="文本框 28"/>
          <p:cNvSpPr txBox="1"/>
          <p:nvPr/>
        </p:nvSpPr>
        <p:spPr>
          <a:xfrm>
            <a:off x="4877082" y="4509069"/>
            <a:ext cx="1955985"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Parkmodus</a:t>
            </a:r>
            <a:endParaRPr lang="en-US" altLang="ja-JP" sz="1400" dirty="0">
              <a:latin typeface="Noto Sans Japanese Regular" panose="020B0500000000000000" pitchFamily="34" charset="-122"/>
              <a:ea typeface="Noto Sans Japanese Regular" panose="020B0500000000000000" pitchFamily="34" charset="-122"/>
            </a:endParaRPr>
          </a:p>
          <a:p>
            <a:r>
              <a:rPr lang="en-US" altLang="ja-JP" sz="1400" dirty="0">
                <a:latin typeface="Noto Sans Japanese Regular" panose="020B0500000000000000" pitchFamily="34" charset="-122"/>
                <a:ea typeface="Noto Sans Japanese Regular" panose="020B0500000000000000" pitchFamily="34" charset="-122"/>
              </a:rPr>
              <a:t>-</a:t>
            </a:r>
            <a:r>
              <a:rPr lang="en-US" altLang="ja-JP" sz="1400" dirty="0" err="1">
                <a:latin typeface="Noto Sans Japanese Regular" panose="020B0500000000000000" pitchFamily="34" charset="-122"/>
                <a:ea typeface="Noto Sans Japanese Regular" panose="020B0500000000000000" pitchFamily="34" charset="-122"/>
              </a:rPr>
              <a:t>Aufzeichnungsdaten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0" name="文本框 29"/>
          <p:cNvSpPr txBox="1"/>
          <p:nvPr/>
        </p:nvSpPr>
        <p:spPr>
          <a:xfrm>
            <a:off x="5100255" y="6196817"/>
            <a:ext cx="1056700"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Fotodaten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1" name="文本框 20"/>
          <p:cNvSpPr txBox="1"/>
          <p:nvPr/>
        </p:nvSpPr>
        <p:spPr>
          <a:xfrm>
            <a:off x="1094460" y="519350"/>
            <a:ext cx="6306564" cy="384721"/>
          </a:xfrm>
          <a:prstGeom prst="rect">
            <a:avLst/>
          </a:prstGeom>
          <a:noFill/>
        </p:spPr>
        <p:txBody>
          <a:bodyPr wrap="square" rtlCol="0">
            <a:spAutoFit/>
          </a:bodyPr>
          <a:lstStyle/>
          <a:p>
            <a:r>
              <a:rPr lang="en-US" altLang="ja-JP" sz="1900" b="1" dirty="0" err="1">
                <a:latin typeface="Noto Sans Japanese Regular" panose="020B0500000000000000" pitchFamily="34" charset="-122"/>
                <a:ea typeface="Noto Sans Japanese Regular" panose="020B0500000000000000" pitchFamily="34" charset="-122"/>
              </a:rPr>
              <a:t>Wählen</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Sie</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Aufgezeichnete</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Daten</a:t>
            </a:r>
            <a:endParaRPr lang="zh-CN" altLang="en-US" sz="1900" b="1"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90725" y="1729332"/>
            <a:ext cx="2897470" cy="6270852"/>
          </a:xfrm>
          <a:prstGeom prst="rect">
            <a:avLst/>
          </a:prstGeom>
        </p:spPr>
      </p:pic>
      <p:sp>
        <p:nvSpPr>
          <p:cNvPr id="21" name="线形标注 2(无边框) 4"/>
          <p:cNvSpPr/>
          <p:nvPr/>
        </p:nvSpPr>
        <p:spPr>
          <a:xfrm flipH="1">
            <a:off x="1965993" y="950033"/>
            <a:ext cx="1171980" cy="425003"/>
          </a:xfrm>
          <a:prstGeom prst="callout2">
            <a:avLst>
              <a:gd name="adj1" fmla="val 193481"/>
              <a:gd name="adj2" fmla="val -170138"/>
              <a:gd name="adj3" fmla="val 193360"/>
              <a:gd name="adj4" fmla="val 257919"/>
              <a:gd name="adj5" fmla="val 471186"/>
              <a:gd name="adj6" fmla="val 110343"/>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10"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634438" y="147239"/>
            <a:ext cx="660712" cy="563508"/>
          </a:xfrm>
          <a:prstGeom prst="rect">
            <a:avLst/>
          </a:prstGeom>
        </p:spPr>
      </p:pic>
      <p:sp>
        <p:nvSpPr>
          <p:cNvPr id="13" name="文本框 5"/>
          <p:cNvSpPr txBox="1"/>
          <p:nvPr/>
        </p:nvSpPr>
        <p:spPr>
          <a:xfrm>
            <a:off x="282145" y="932436"/>
            <a:ext cx="244009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Kurzer</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Druck</a:t>
            </a:r>
            <a:r>
              <a:rPr lang="ja-JP" altLang="en-US" sz="1400" dirty="0">
                <a:latin typeface="Noto Sans Japanese Regular" panose="020B0500000000000000" pitchFamily="34" charset="-122"/>
                <a:ea typeface="Noto Sans Japanese Regular" panose="020B0500000000000000" pitchFamily="34" charset="-122"/>
              </a:rPr>
              <a:t>：</a:t>
            </a:r>
            <a:r>
              <a:rPr lang="en-US" altLang="ja-JP" sz="1400" dirty="0" err="1">
                <a:latin typeface="Noto Sans Japanese Regular" panose="020B0500000000000000" pitchFamily="34" charset="-122"/>
                <a:ea typeface="Noto Sans Japanese Regular" panose="020B0500000000000000" pitchFamily="34" charset="-122"/>
              </a:rPr>
              <a:t>Wiedergabe</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14" name="文本框 3"/>
          <p:cNvSpPr txBox="1"/>
          <p:nvPr/>
        </p:nvSpPr>
        <p:spPr>
          <a:xfrm>
            <a:off x="282145" y="1211544"/>
            <a:ext cx="6367449"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Drücken</a:t>
            </a:r>
            <a:r>
              <a:rPr lang="en-US" altLang="ja-JP" sz="1400" dirty="0">
                <a:latin typeface="Noto Sans Japanese Regular" panose="020B0500000000000000" pitchFamily="34" charset="-122"/>
                <a:ea typeface="Noto Sans Japanese Regular" panose="020B0500000000000000" pitchFamily="34" charset="-122"/>
              </a:rPr>
              <a:t> und </a:t>
            </a:r>
            <a:r>
              <a:rPr lang="en-US" altLang="ja-JP" sz="1400" dirty="0" err="1">
                <a:latin typeface="Noto Sans Japanese Regular" panose="020B0500000000000000" pitchFamily="34" charset="-122"/>
                <a:ea typeface="Noto Sans Japanese Regular" panose="020B0500000000000000" pitchFamily="34" charset="-122"/>
              </a:rPr>
              <a:t>halten</a:t>
            </a:r>
            <a:r>
              <a:rPr lang="ja-JP" altLang="en-US" sz="1400" dirty="0">
                <a:latin typeface="Noto Sans Japanese Regular" panose="020B0500000000000000" pitchFamily="34" charset="-122"/>
                <a:ea typeface="Noto Sans Japanese Regular" panose="020B0500000000000000" pitchFamily="34" charset="-122"/>
              </a:rPr>
              <a:t>：</a:t>
            </a:r>
            <a:r>
              <a:rPr lang="de-DE" altLang="ja-JP" sz="1400" dirty="0">
                <a:latin typeface="Noto Sans Japanese Regular" panose="020B0500000000000000" pitchFamily="34" charset="-122"/>
                <a:ea typeface="Noto Sans Japanese Regular" panose="020B0500000000000000" pitchFamily="34" charset="-122"/>
              </a:rPr>
              <a:t>Datei herunterladen oder zur Seite Auswahl löschen </a:t>
            </a:r>
            <a:endParaRPr lang="de-DE" altLang="ja-JP" sz="1400" dirty="0">
              <a:latin typeface="Noto Sans Japanese Regular" panose="020B0500000000000000" pitchFamily="34" charset="-122"/>
              <a:ea typeface="Noto Sans Japanese Regular" panose="020B0500000000000000" pitchFamily="34" charset="-122"/>
            </a:endParaRPr>
          </a:p>
          <a:p>
            <a:r>
              <a:rPr lang="de-DE" altLang="ja-JP" sz="1400" dirty="0">
                <a:latin typeface="Noto Sans Japanese Regular" panose="020B0500000000000000" pitchFamily="34" charset="-122"/>
                <a:ea typeface="Noto Sans Japanese Regular" panose="020B0500000000000000" pitchFamily="34" charset="-122"/>
              </a:rPr>
              <a:t>                                               gehen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16" name="文本框 15"/>
          <p:cNvSpPr txBox="1"/>
          <p:nvPr/>
        </p:nvSpPr>
        <p:spPr>
          <a:xfrm>
            <a:off x="533937" y="7936369"/>
            <a:ext cx="6276628" cy="1169551"/>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Die Videodatei wird abgespielt, wenn Sie darauf tippen / sie auswählen. Wenn Sie die Datei lange gedrückt halten, wird mit dem Herunterladen und Löschen der Auswahlseite fortgesetzt</a:t>
            </a:r>
            <a:endParaRPr lang="de-DE" altLang="ja-JP" sz="1400" dirty="0">
              <a:latin typeface="Noto Sans Japanese Regular" panose="020B0500000000000000" pitchFamily="34" charset="-122"/>
              <a:ea typeface="Noto Sans Japanese Regular" panose="020B0500000000000000" pitchFamily="34" charset="-122"/>
            </a:endParaRPr>
          </a:p>
          <a:p>
            <a:r>
              <a:rPr lang="de-DE" altLang="zh-CN" sz="1400" dirty="0">
                <a:latin typeface="Noto Sans Japanese Regular" panose="020B0500000000000000" pitchFamily="34" charset="-122"/>
                <a:ea typeface="Noto Sans Japanese Regular" panose="020B0500000000000000" pitchFamily="34" charset="-122"/>
              </a:rPr>
              <a:t>Der obige Vorgang ist auch der gleiche, wenn "Ereignis" -, "Parkmodus" - und "Foto" -Dateien ausgewählt werden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17" name="文本框 20"/>
          <p:cNvSpPr txBox="1"/>
          <p:nvPr/>
        </p:nvSpPr>
        <p:spPr>
          <a:xfrm>
            <a:off x="1197023" y="91272"/>
            <a:ext cx="6306564" cy="677108"/>
          </a:xfrm>
          <a:prstGeom prst="rect">
            <a:avLst/>
          </a:prstGeom>
          <a:noFill/>
        </p:spPr>
        <p:txBody>
          <a:bodyPr wrap="square" rtlCol="0">
            <a:spAutoFit/>
          </a:bodyPr>
          <a:lstStyle/>
          <a:p>
            <a:r>
              <a:rPr lang="en-US" altLang="ja-JP" sz="1900" b="1" dirty="0" err="1">
                <a:latin typeface="Noto Sans Japanese Regular" panose="020B0500000000000000" pitchFamily="34" charset="-122"/>
                <a:ea typeface="Noto Sans Japanese Regular" panose="020B0500000000000000" pitchFamily="34" charset="-122"/>
              </a:rPr>
              <a:t>Datei</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anzeigen</a:t>
            </a:r>
            <a:r>
              <a:rPr lang="en-US" altLang="ja-JP" sz="1900" b="1" dirty="0">
                <a:latin typeface="Noto Sans Japanese Regular" panose="020B0500000000000000" pitchFamily="34" charset="-122"/>
                <a:ea typeface="Noto Sans Japanese Regular" panose="020B0500000000000000" pitchFamily="34" charset="-122"/>
              </a:rPr>
              <a:t> / </a:t>
            </a:r>
            <a:r>
              <a:rPr lang="en-US" altLang="ja-JP" sz="1900" b="1" dirty="0" err="1">
                <a:latin typeface="Noto Sans Japanese Regular" panose="020B0500000000000000" pitchFamily="34" charset="-122"/>
                <a:ea typeface="Noto Sans Japanese Regular" panose="020B0500000000000000" pitchFamily="34" charset="-122"/>
              </a:rPr>
              <a:t>löschen</a:t>
            </a:r>
            <a:r>
              <a:rPr lang="en-US" altLang="ja-JP" sz="1900" b="1" dirty="0">
                <a:latin typeface="Noto Sans Japanese Regular" panose="020B0500000000000000" pitchFamily="34" charset="-122"/>
                <a:ea typeface="Noto Sans Japanese Regular" panose="020B0500000000000000" pitchFamily="34" charset="-122"/>
              </a:rPr>
              <a:t> / </a:t>
            </a:r>
            <a:r>
              <a:rPr lang="en-US" altLang="ja-JP" sz="1900" b="1" dirty="0" err="1">
                <a:latin typeface="Noto Sans Japanese Regular" panose="020B0500000000000000" pitchFamily="34" charset="-122"/>
                <a:ea typeface="Noto Sans Japanese Regular" panose="020B0500000000000000" pitchFamily="34" charset="-122"/>
              </a:rPr>
              <a:t>herunterladen</a:t>
            </a:r>
            <a:endParaRPr lang="en-US" altLang="ja-JP" sz="1900" b="1" dirty="0">
              <a:latin typeface="Noto Sans Japanese Regular" panose="020B0500000000000000" pitchFamily="34" charset="-122"/>
              <a:ea typeface="Noto Sans Japanese Regular" panose="020B0500000000000000" pitchFamily="34" charset="-122"/>
            </a:endParaRPr>
          </a:p>
          <a:p>
            <a:r>
              <a:rPr lang="ja-JP" altLang="en-US" sz="1900" b="1" dirty="0">
                <a:latin typeface="Noto Sans Japanese Regular" panose="020B0500000000000000" pitchFamily="34" charset="-122"/>
                <a:ea typeface="Noto Sans Japanese Regular" panose="020B0500000000000000" pitchFamily="34" charset="-122"/>
              </a:rPr>
              <a:t>（</a:t>
            </a:r>
            <a:r>
              <a:rPr lang="en-US" altLang="ja-JP" sz="1900" b="1" dirty="0">
                <a:latin typeface="Noto Sans Japanese Regular" panose="020B0500000000000000" pitchFamily="34" charset="-122"/>
                <a:ea typeface="Noto Sans Japanese Regular" panose="020B0500000000000000" pitchFamily="34" charset="-122"/>
              </a:rPr>
              <a:t> </a:t>
            </a:r>
            <a:r>
              <a:rPr kumimoji="1" lang="en-US" altLang="ja-JP" sz="1900" b="1" dirty="0">
                <a:latin typeface="Noto Sans Japanese Regular" panose="020B0500000000000000" pitchFamily="34" charset="-122"/>
                <a:ea typeface="Noto Sans Japanese Regular" panose="020B0500000000000000" pitchFamily="34" charset="-122"/>
              </a:rPr>
              <a:t>Dash Camera </a:t>
            </a:r>
            <a:r>
              <a:rPr lang="en-US" altLang="ja-JP" sz="1900" b="1" dirty="0">
                <a:latin typeface="Noto Sans Japanese Regular" panose="020B0500000000000000" pitchFamily="34" charset="-122"/>
                <a:ea typeface="Noto Sans Japanese Regular" panose="020B0500000000000000" pitchFamily="34" charset="-122"/>
              </a:rPr>
              <a:t>SD-</a:t>
            </a:r>
            <a:r>
              <a:rPr lang="en-US" altLang="ja-JP" sz="1900" b="1" dirty="0" err="1">
                <a:latin typeface="Noto Sans Japanese Regular" panose="020B0500000000000000" pitchFamily="34" charset="-122"/>
                <a:ea typeface="Noto Sans Japanese Regular" panose="020B0500000000000000" pitchFamily="34" charset="-122"/>
              </a:rPr>
              <a:t>Kartendaten</a:t>
            </a:r>
            <a:r>
              <a:rPr lang="en-US" altLang="ja-JP" sz="1900" b="1" dirty="0">
                <a:latin typeface="Noto Sans Japanese Regular" panose="020B0500000000000000" pitchFamily="34" charset="-122"/>
                <a:ea typeface="Noto Sans Japanese Regular" panose="020B0500000000000000" pitchFamily="34" charset="-122"/>
              </a:rPr>
              <a:t> </a:t>
            </a:r>
            <a:r>
              <a:rPr lang="ja-JP" altLang="en-US" sz="1900" b="1" dirty="0">
                <a:latin typeface="Noto Sans Japanese Regular" panose="020B0500000000000000" pitchFamily="34" charset="-122"/>
                <a:ea typeface="Noto Sans Japanese Regular" panose="020B0500000000000000" pitchFamily="34" charset="-122"/>
              </a:rPr>
              <a:t>）</a:t>
            </a:r>
            <a:endParaRPr lang="zh-CN" altLang="en-US" sz="1900" b="1"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58341" y="1141628"/>
            <a:ext cx="2955799" cy="6397091"/>
          </a:xfrm>
          <a:prstGeom prst="rect">
            <a:avLst/>
          </a:prstGeom>
        </p:spPr>
      </p:pic>
      <p:sp>
        <p:nvSpPr>
          <p:cNvPr id="7" name="线形标注 2(无边框) 6"/>
          <p:cNvSpPr/>
          <p:nvPr/>
        </p:nvSpPr>
        <p:spPr>
          <a:xfrm>
            <a:off x="1475042" y="6861832"/>
            <a:ext cx="1171980" cy="425003"/>
          </a:xfrm>
          <a:prstGeom prst="callout2">
            <a:avLst>
              <a:gd name="adj1" fmla="val 197540"/>
              <a:gd name="adj2" fmla="val -73124"/>
              <a:gd name="adj3" fmla="val 197538"/>
              <a:gd name="adj4" fmla="val 50366"/>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9" name="线形标注 2(无边框) 8"/>
          <p:cNvSpPr/>
          <p:nvPr/>
        </p:nvSpPr>
        <p:spPr>
          <a:xfrm>
            <a:off x="4952682" y="6892796"/>
            <a:ext cx="1171980" cy="425003"/>
          </a:xfrm>
          <a:prstGeom prst="callout2">
            <a:avLst>
              <a:gd name="adj1" fmla="val 191479"/>
              <a:gd name="adj2" fmla="val 74882"/>
              <a:gd name="adj3" fmla="val 191477"/>
              <a:gd name="adj4" fmla="val -15568"/>
              <a:gd name="adj5" fmla="val 112500"/>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2" name="矩形 11"/>
          <p:cNvSpPr/>
          <p:nvPr/>
        </p:nvSpPr>
        <p:spPr>
          <a:xfrm>
            <a:off x="1716443" y="877985"/>
            <a:ext cx="3572811" cy="242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noAutofit/>
          </a:bodyP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4" name="线形标注 2(无边框) 13"/>
          <p:cNvSpPr/>
          <p:nvPr/>
        </p:nvSpPr>
        <p:spPr>
          <a:xfrm>
            <a:off x="5441701" y="940682"/>
            <a:ext cx="1171980" cy="425003"/>
          </a:xfrm>
          <a:prstGeom prst="callout2">
            <a:avLst>
              <a:gd name="adj1" fmla="val 188571"/>
              <a:gd name="adj2" fmla="val 94879"/>
              <a:gd name="adj3" fmla="val 191477"/>
              <a:gd name="adj4" fmla="val -22929"/>
              <a:gd name="adj5" fmla="val 92148"/>
              <a:gd name="adj6" fmla="val -46667"/>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16"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651695" y="167717"/>
            <a:ext cx="596246" cy="508526"/>
          </a:xfrm>
          <a:prstGeom prst="rect">
            <a:avLst/>
          </a:prstGeom>
        </p:spPr>
      </p:pic>
      <p:sp>
        <p:nvSpPr>
          <p:cNvPr id="21" name="文本框 20"/>
          <p:cNvSpPr txBox="1"/>
          <p:nvPr/>
        </p:nvSpPr>
        <p:spPr>
          <a:xfrm>
            <a:off x="609639" y="7310098"/>
            <a:ext cx="1409360"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Herunterladen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2" name="文本框 21"/>
          <p:cNvSpPr txBox="1"/>
          <p:nvPr/>
        </p:nvSpPr>
        <p:spPr>
          <a:xfrm>
            <a:off x="4856948" y="7384831"/>
            <a:ext cx="883575" cy="307777"/>
          </a:xfrm>
          <a:prstGeom prst="rect">
            <a:avLst/>
          </a:prstGeom>
          <a:noFill/>
        </p:spPr>
        <p:txBody>
          <a:bodyPr wrap="none" rtlCol="0">
            <a:spAutoFit/>
          </a:bodyPr>
          <a:lstStyle/>
          <a:p>
            <a:r>
              <a:rPr lang="en-US" altLang="zh-CN" sz="1400" dirty="0" err="1">
                <a:latin typeface="Noto Sans Japanese Regular" panose="020B0500000000000000" pitchFamily="34" charset="-122"/>
                <a:ea typeface="Noto Sans Japanese Regular" panose="020B0500000000000000" pitchFamily="34" charset="-122"/>
              </a:rPr>
              <a:t>Löschen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3" name="文本框 22"/>
          <p:cNvSpPr txBox="1"/>
          <p:nvPr/>
        </p:nvSpPr>
        <p:spPr>
          <a:xfrm>
            <a:off x="5200625" y="1218610"/>
            <a:ext cx="1225015"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Alle</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Dateien</a:t>
            </a:r>
            <a:r>
              <a:rPr lang="en-US" altLang="ja-JP" sz="1400" dirty="0">
                <a:latin typeface="Noto Sans Japanese Regular" panose="020B0500000000000000" pitchFamily="34" charset="-122"/>
                <a:ea typeface="Noto Sans Japanese Regular" panose="020B0500000000000000" pitchFamily="34" charset="-122"/>
              </a:rPr>
              <a:t> </a:t>
            </a:r>
            <a:endParaRPr lang="en-US" altLang="ja-JP" sz="1400" dirty="0">
              <a:latin typeface="Noto Sans Japanese Regular" panose="020B0500000000000000" pitchFamily="34" charset="-122"/>
              <a:ea typeface="Noto Sans Japanese Regular" panose="020B0500000000000000" pitchFamily="34" charset="-122"/>
            </a:endParaRPr>
          </a:p>
          <a:p>
            <a:r>
              <a:rPr lang="en-US" altLang="ja-JP" sz="1400" dirty="0" err="1">
                <a:latin typeface="Noto Sans Japanese Regular" panose="020B0500000000000000" pitchFamily="34" charset="-122"/>
                <a:ea typeface="Noto Sans Japanese Regular" panose="020B0500000000000000" pitchFamily="34" charset="-122"/>
              </a:rPr>
              <a:t>auswählen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4" name="文本框 20"/>
          <p:cNvSpPr txBox="1"/>
          <p:nvPr/>
        </p:nvSpPr>
        <p:spPr>
          <a:xfrm>
            <a:off x="1023781" y="197148"/>
            <a:ext cx="5064688" cy="1046440"/>
          </a:xfrm>
          <a:prstGeom prst="rect">
            <a:avLst/>
          </a:prstGeom>
          <a:noFill/>
        </p:spPr>
        <p:txBody>
          <a:bodyPr wrap="square" rtlCol="0">
            <a:spAutoFit/>
          </a:bodyPr>
          <a:lstStyle/>
          <a:p>
            <a:r>
              <a:rPr lang="en-US" altLang="ja-JP" sz="1900" b="1" dirty="0" err="1">
                <a:latin typeface="Noto Sans Japanese Regular" panose="020B0500000000000000" pitchFamily="34" charset="-122"/>
                <a:ea typeface="Noto Sans Japanese Regular" panose="020B0500000000000000" pitchFamily="34" charset="-122"/>
              </a:rPr>
              <a:t>Dateien</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herunterladen</a:t>
            </a:r>
            <a:r>
              <a:rPr lang="en-US" altLang="ja-JP" sz="1900" b="1" dirty="0">
                <a:latin typeface="Noto Sans Japanese Regular" panose="020B0500000000000000" pitchFamily="34" charset="-122"/>
                <a:ea typeface="Noto Sans Japanese Regular" panose="020B0500000000000000" pitchFamily="34" charset="-122"/>
              </a:rPr>
              <a:t> / </a:t>
            </a:r>
            <a:r>
              <a:rPr lang="en-US" altLang="ja-JP" sz="1900" b="1" dirty="0" err="1">
                <a:latin typeface="Noto Sans Japanese Regular" panose="020B0500000000000000" pitchFamily="34" charset="-122"/>
                <a:ea typeface="Noto Sans Japanese Regular" panose="020B0500000000000000" pitchFamily="34" charset="-122"/>
              </a:rPr>
              <a:t>löschen</a:t>
            </a:r>
            <a:endParaRPr lang="en-US" altLang="ja-JP" sz="1900" b="1" dirty="0">
              <a:latin typeface="Noto Sans Japanese Regular" panose="020B0500000000000000" pitchFamily="34" charset="-122"/>
              <a:ea typeface="Noto Sans Japanese Regular" panose="020B0500000000000000" pitchFamily="34" charset="-122"/>
            </a:endParaRPr>
          </a:p>
          <a:p>
            <a:r>
              <a:rPr lang="ja-JP" altLang="en-US" sz="1900" b="1" dirty="0">
                <a:latin typeface="Noto Sans Japanese Regular" panose="020B0500000000000000" pitchFamily="34" charset="-122"/>
                <a:ea typeface="Noto Sans Japanese Regular" panose="020B0500000000000000" pitchFamily="34" charset="-122"/>
              </a:rPr>
              <a:t>（</a:t>
            </a:r>
            <a:r>
              <a:rPr lang="en-US" altLang="ja-JP" sz="1900" b="1" dirty="0">
                <a:latin typeface="Noto Sans Japanese Regular" panose="020B0500000000000000" pitchFamily="34" charset="-122"/>
                <a:ea typeface="Noto Sans Japanese Regular" panose="020B0500000000000000" pitchFamily="34" charset="-122"/>
              </a:rPr>
              <a:t> </a:t>
            </a:r>
            <a:r>
              <a:rPr kumimoji="1" lang="en-US" altLang="ja-JP" sz="1900" b="1" dirty="0">
                <a:latin typeface="Noto Sans Japanese Regular" panose="020B0500000000000000" pitchFamily="34" charset="-122"/>
                <a:ea typeface="Noto Sans Japanese Regular" panose="020B0500000000000000" pitchFamily="34" charset="-122"/>
              </a:rPr>
              <a:t>Dash Camera </a:t>
            </a:r>
            <a:r>
              <a:rPr lang="en-US" altLang="ja-JP" sz="1900" b="1" dirty="0">
                <a:latin typeface="Noto Sans Japanese Regular" panose="020B0500000000000000" pitchFamily="34" charset="-122"/>
                <a:ea typeface="Noto Sans Japanese Regular" panose="020B0500000000000000" pitchFamily="34" charset="-122"/>
              </a:rPr>
              <a:t>SD-</a:t>
            </a:r>
            <a:r>
              <a:rPr lang="en-US" altLang="ja-JP" sz="1900" b="1" dirty="0" err="1">
                <a:latin typeface="Noto Sans Japanese Regular" panose="020B0500000000000000" pitchFamily="34" charset="-122"/>
                <a:ea typeface="Noto Sans Japanese Regular" panose="020B0500000000000000" pitchFamily="34" charset="-122"/>
              </a:rPr>
              <a:t>Kartendaten</a:t>
            </a:r>
            <a:r>
              <a:rPr lang="en-US" altLang="ja-JP" sz="1900" b="1" dirty="0">
                <a:latin typeface="Noto Sans Japanese Regular" panose="020B0500000000000000" pitchFamily="34" charset="-122"/>
                <a:ea typeface="Noto Sans Japanese Regular" panose="020B0500000000000000" pitchFamily="34" charset="-122"/>
              </a:rPr>
              <a:t> </a:t>
            </a:r>
            <a:r>
              <a:rPr lang="ja-JP" altLang="en-US" sz="1900" b="1" dirty="0">
                <a:latin typeface="Noto Sans Japanese Regular" panose="020B0500000000000000" pitchFamily="34" charset="-122"/>
                <a:ea typeface="Noto Sans Japanese Regular" panose="020B0500000000000000" pitchFamily="34" charset="-122"/>
              </a:rPr>
              <a:t>）</a:t>
            </a:r>
            <a:endParaRPr lang="zh-CN" altLang="en-US" sz="1900" b="1" dirty="0">
              <a:latin typeface="Noto Sans Japanese Regular" panose="020B0500000000000000" pitchFamily="34" charset="-122"/>
              <a:ea typeface="Noto Sans Japanese Regular" panose="020B0500000000000000" pitchFamily="34" charset="-122"/>
            </a:endParaRPr>
          </a:p>
          <a:p>
            <a:endParaRPr lang="en-US" altLang="ja-JP" sz="2400" b="1" dirty="0">
              <a:latin typeface="Noto Sans Japanese Regular" panose="020B0500000000000000" pitchFamily="34" charset="-122"/>
              <a:ea typeface="Noto Sans Japanese Regular" panose="020B0500000000000000" pitchFamily="34" charset="-122"/>
            </a:endParaRPr>
          </a:p>
        </p:txBody>
      </p:sp>
      <p:sp>
        <p:nvSpPr>
          <p:cNvPr id="25" name="文本框 12"/>
          <p:cNvSpPr txBox="1"/>
          <p:nvPr/>
        </p:nvSpPr>
        <p:spPr>
          <a:xfrm>
            <a:off x="395375" y="8036962"/>
            <a:ext cx="6311797" cy="954107"/>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Durch Berühren der Dateielemente werden Häkchen angezeigt, die auf die Dateiauswahl hinweisen. Nach der Auswahl können Sie die Dateien herunterladen oder löschen, indem Sie die entsprechenden Schaltflächen auswählen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5" name="线形标注 2(无边框) 4"/>
          <p:cNvSpPr/>
          <p:nvPr/>
        </p:nvSpPr>
        <p:spPr>
          <a:xfrm>
            <a:off x="1023781" y="1612107"/>
            <a:ext cx="1171980" cy="425003"/>
          </a:xfrm>
          <a:prstGeom prst="callout2">
            <a:avLst>
              <a:gd name="adj1" fmla="val 197540"/>
              <a:gd name="adj2" fmla="val -60415"/>
              <a:gd name="adj3" fmla="val 197538"/>
              <a:gd name="adj4" fmla="val 50366"/>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8" name="文本框 17"/>
          <p:cNvSpPr txBox="1"/>
          <p:nvPr/>
        </p:nvSpPr>
        <p:spPr>
          <a:xfrm>
            <a:off x="176610" y="2060373"/>
            <a:ext cx="156004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Datei</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aussuchen</a:t>
            </a:r>
            <a:endParaRPr lang="zh-CN" altLang="en-US" sz="1400"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90725" y="1729332"/>
            <a:ext cx="2897470" cy="6270852"/>
          </a:xfrm>
          <a:prstGeom prst="rect">
            <a:avLst/>
          </a:prstGeom>
        </p:spPr>
      </p:pic>
      <p:sp>
        <p:nvSpPr>
          <p:cNvPr id="21" name="线形标注 2(无边框) 4"/>
          <p:cNvSpPr/>
          <p:nvPr/>
        </p:nvSpPr>
        <p:spPr>
          <a:xfrm flipH="1">
            <a:off x="1965993" y="871816"/>
            <a:ext cx="1171980" cy="425003"/>
          </a:xfrm>
          <a:prstGeom prst="callout2">
            <a:avLst>
              <a:gd name="adj1" fmla="val 193481"/>
              <a:gd name="adj2" fmla="val -170138"/>
              <a:gd name="adj3" fmla="val 193360"/>
              <a:gd name="adj4" fmla="val 257919"/>
              <a:gd name="adj5" fmla="val 471186"/>
              <a:gd name="adj6" fmla="val 110343"/>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10"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70037" y="133209"/>
            <a:ext cx="596246" cy="508526"/>
          </a:xfrm>
          <a:prstGeom prst="rect">
            <a:avLst/>
          </a:prstGeom>
        </p:spPr>
      </p:pic>
      <p:sp>
        <p:nvSpPr>
          <p:cNvPr id="16" name="文本框 20"/>
          <p:cNvSpPr txBox="1"/>
          <p:nvPr/>
        </p:nvSpPr>
        <p:spPr>
          <a:xfrm>
            <a:off x="448390" y="89290"/>
            <a:ext cx="6668116" cy="677108"/>
          </a:xfrm>
          <a:prstGeom prst="rect">
            <a:avLst/>
          </a:prstGeom>
          <a:noFill/>
        </p:spPr>
        <p:txBody>
          <a:bodyPr wrap="square" rtlCol="0">
            <a:spAutoFit/>
          </a:bodyPr>
          <a:lstStyle/>
          <a:p>
            <a:r>
              <a:rPr lang="de-DE" altLang="ja-JP" sz="1900" b="1" dirty="0">
                <a:latin typeface="Noto Sans Japanese Regular" panose="020B0500000000000000" pitchFamily="34" charset="-122"/>
                <a:ea typeface="Noto Sans Japanese Regular" panose="020B0500000000000000" pitchFamily="34" charset="-122"/>
              </a:rPr>
              <a:t>Aufgenommene Dateien anzeigen / löschen / freigeben </a:t>
            </a:r>
            <a:endParaRPr lang="de-DE" altLang="ja-JP" sz="1900" b="1" dirty="0">
              <a:latin typeface="Noto Sans Japanese Regular" panose="020B0500000000000000" pitchFamily="34" charset="-122"/>
              <a:ea typeface="Noto Sans Japanese Regular" panose="020B0500000000000000" pitchFamily="34" charset="-122"/>
            </a:endParaRPr>
          </a:p>
          <a:p>
            <a:r>
              <a:rPr lang="ja-JP" altLang="en-US" sz="1900" b="1" dirty="0">
                <a:latin typeface="Noto Sans Japanese Regular" panose="020B0500000000000000" pitchFamily="34" charset="-122"/>
                <a:ea typeface="Noto Sans Japanese Regular" panose="020B0500000000000000" pitchFamily="34" charset="-122"/>
              </a:rPr>
              <a:t>（</a:t>
            </a:r>
            <a:r>
              <a:rPr lang="en-US" altLang="ja-JP" sz="1900" b="1" dirty="0">
                <a:latin typeface="Noto Sans Japanese Regular" panose="020B0500000000000000" pitchFamily="34" charset="-122"/>
                <a:ea typeface="Noto Sans Japanese Regular" panose="020B0500000000000000" pitchFamily="34" charset="-122"/>
              </a:rPr>
              <a:t> </a:t>
            </a:r>
            <a:r>
              <a:rPr kumimoji="1" lang="en-US" altLang="ja-JP" sz="1900" b="1" dirty="0">
                <a:latin typeface="Noto Sans Japanese Regular" panose="020B0500000000000000" pitchFamily="34" charset="-122"/>
                <a:ea typeface="Noto Sans Japanese Regular" panose="020B0500000000000000" pitchFamily="34" charset="-122"/>
              </a:rPr>
              <a:t>Dash Camera </a:t>
            </a:r>
            <a:r>
              <a:rPr lang="en-US" altLang="ja-JP" sz="1900" b="1" dirty="0">
                <a:latin typeface="Noto Sans Japanese Regular" panose="020B0500000000000000" pitchFamily="34" charset="-122"/>
                <a:ea typeface="Noto Sans Japanese Regular" panose="020B0500000000000000" pitchFamily="34" charset="-122"/>
              </a:rPr>
              <a:t>SD-</a:t>
            </a:r>
            <a:r>
              <a:rPr lang="en-US" altLang="ja-JP" sz="1900" b="1" dirty="0" err="1">
                <a:latin typeface="Noto Sans Japanese Regular" panose="020B0500000000000000" pitchFamily="34" charset="-122"/>
                <a:ea typeface="Noto Sans Japanese Regular" panose="020B0500000000000000" pitchFamily="34" charset="-122"/>
              </a:rPr>
              <a:t>Kartendaten</a:t>
            </a:r>
            <a:r>
              <a:rPr lang="en-US" altLang="ja-JP" sz="1900" b="1" dirty="0">
                <a:latin typeface="Noto Sans Japanese Regular" panose="020B0500000000000000" pitchFamily="34" charset="-122"/>
                <a:ea typeface="Noto Sans Japanese Regular" panose="020B0500000000000000" pitchFamily="34" charset="-122"/>
              </a:rPr>
              <a:t> </a:t>
            </a:r>
            <a:r>
              <a:rPr lang="ja-JP" altLang="en-US" sz="1900" b="1" dirty="0">
                <a:latin typeface="Noto Sans Japanese Regular" panose="020B0500000000000000" pitchFamily="34" charset="-122"/>
                <a:ea typeface="Noto Sans Japanese Regular" panose="020B0500000000000000" pitchFamily="34" charset="-122"/>
              </a:rPr>
              <a:t>）</a:t>
            </a:r>
            <a:endParaRPr lang="zh-CN" altLang="en-US" sz="1900" b="1" dirty="0">
              <a:latin typeface="Noto Sans Japanese Regular" panose="020B0500000000000000" pitchFamily="34" charset="-122"/>
              <a:ea typeface="Noto Sans Japanese Regular" panose="020B0500000000000000" pitchFamily="34" charset="-122"/>
            </a:endParaRPr>
          </a:p>
        </p:txBody>
      </p:sp>
      <p:sp>
        <p:nvSpPr>
          <p:cNvPr id="17" name="文本框 5"/>
          <p:cNvSpPr txBox="1"/>
          <p:nvPr/>
        </p:nvSpPr>
        <p:spPr>
          <a:xfrm>
            <a:off x="282145" y="891796"/>
            <a:ext cx="244009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Kurzer</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Druck</a:t>
            </a:r>
            <a:r>
              <a:rPr lang="ja-JP" altLang="en-US" sz="1400" dirty="0">
                <a:latin typeface="Noto Sans Japanese Regular" panose="020B0500000000000000" pitchFamily="34" charset="-122"/>
                <a:ea typeface="Noto Sans Japanese Regular" panose="020B0500000000000000" pitchFamily="34" charset="-122"/>
              </a:rPr>
              <a:t>：</a:t>
            </a:r>
            <a:r>
              <a:rPr lang="en-US" altLang="ja-JP" sz="1400" dirty="0" err="1">
                <a:latin typeface="Noto Sans Japanese Regular" panose="020B0500000000000000" pitchFamily="34" charset="-122"/>
                <a:ea typeface="Noto Sans Japanese Regular" panose="020B0500000000000000" pitchFamily="34" charset="-122"/>
              </a:rPr>
              <a:t>Wiedergabe</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19" name="文本框 3"/>
          <p:cNvSpPr txBox="1"/>
          <p:nvPr/>
        </p:nvSpPr>
        <p:spPr>
          <a:xfrm>
            <a:off x="282145" y="1170904"/>
            <a:ext cx="5721438" cy="523220"/>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Drücken</a:t>
            </a:r>
            <a:r>
              <a:rPr lang="en-US" altLang="ja-JP" sz="1400" dirty="0">
                <a:latin typeface="Noto Sans Japanese Regular" panose="020B0500000000000000" pitchFamily="34" charset="-122"/>
                <a:ea typeface="Noto Sans Japanese Regular" panose="020B0500000000000000" pitchFamily="34" charset="-122"/>
              </a:rPr>
              <a:t> und </a:t>
            </a:r>
            <a:r>
              <a:rPr lang="en-US" altLang="ja-JP" sz="1400" dirty="0" err="1">
                <a:latin typeface="Noto Sans Japanese Regular" panose="020B0500000000000000" pitchFamily="34" charset="-122"/>
                <a:ea typeface="Noto Sans Japanese Regular" panose="020B0500000000000000" pitchFamily="34" charset="-122"/>
              </a:rPr>
              <a:t>halten</a:t>
            </a:r>
            <a:r>
              <a:rPr lang="ja-JP" altLang="en-US" sz="1400" dirty="0">
                <a:latin typeface="Noto Sans Japanese Regular" panose="020B0500000000000000" pitchFamily="34" charset="-122"/>
                <a:ea typeface="Noto Sans Japanese Regular" panose="020B0500000000000000" pitchFamily="34" charset="-122"/>
              </a:rPr>
              <a:t>：</a:t>
            </a:r>
            <a:r>
              <a:rPr lang="de-DE" altLang="ja-JP" sz="1400" dirty="0">
                <a:latin typeface="Noto Sans Japanese Regular" panose="020B0500000000000000" pitchFamily="34" charset="-122"/>
                <a:ea typeface="Noto Sans Japanese Regular" panose="020B0500000000000000" pitchFamily="34" charset="-122"/>
              </a:rPr>
              <a:t>Datei Teilen oder zur Seite Auswahl löschen </a:t>
            </a:r>
            <a:endParaRPr lang="de-DE" altLang="ja-JP" sz="1400" dirty="0">
              <a:latin typeface="Noto Sans Japanese Regular" panose="020B0500000000000000" pitchFamily="34" charset="-122"/>
              <a:ea typeface="Noto Sans Japanese Regular" panose="020B0500000000000000" pitchFamily="34" charset="-122"/>
            </a:endParaRPr>
          </a:p>
          <a:p>
            <a:r>
              <a:rPr lang="de-DE" altLang="ja-JP" sz="1400" dirty="0">
                <a:latin typeface="Noto Sans Japanese Regular" panose="020B0500000000000000" pitchFamily="34" charset="-122"/>
                <a:ea typeface="Noto Sans Japanese Regular" panose="020B0500000000000000" pitchFamily="34" charset="-122"/>
              </a:rPr>
              <a:t>                                               gehen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20" name="文本框 19"/>
          <p:cNvSpPr txBox="1"/>
          <p:nvPr/>
        </p:nvSpPr>
        <p:spPr>
          <a:xfrm>
            <a:off x="401180" y="7923164"/>
            <a:ext cx="6276628" cy="1169551"/>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Die Videodatei wird abgespielt, wenn Sie darauf tippen / sie auswählen. Wenn Sie die Datei lange gedrückt halten, wird mit dem Teilen und Löschen der Auswahlseite fortgesetzt</a:t>
            </a:r>
            <a:endParaRPr lang="de-DE" altLang="ja-JP" sz="1400" dirty="0">
              <a:latin typeface="Noto Sans Japanese Regular" panose="020B0500000000000000" pitchFamily="34" charset="-122"/>
              <a:ea typeface="Noto Sans Japanese Regular" panose="020B0500000000000000" pitchFamily="34" charset="-122"/>
            </a:endParaRPr>
          </a:p>
          <a:p>
            <a:r>
              <a:rPr lang="de-DE" altLang="zh-CN" sz="1400" dirty="0">
                <a:latin typeface="Noto Sans Japanese Regular" panose="020B0500000000000000" pitchFamily="34" charset="-122"/>
                <a:ea typeface="Noto Sans Japanese Regular" panose="020B0500000000000000" pitchFamily="34" charset="-122"/>
              </a:rPr>
              <a:t>Der obige Vorgang ist auch der gleiche, wenn "Ereignis" -, "Parkmodus" - und "Foto" -Dateien ausgewählt werden</a:t>
            </a:r>
            <a:endParaRPr lang="zh-CN" altLang="en-US" sz="1400"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
          <a:stretch>
            <a:fillRect/>
          </a:stretch>
        </p:blipFill>
        <p:spPr>
          <a:xfrm>
            <a:off x="1867126" y="1089978"/>
            <a:ext cx="3131547" cy="6438582"/>
          </a:xfrm>
          <a:prstGeom prst="rect">
            <a:avLst/>
          </a:prstGeom>
        </p:spPr>
      </p:pic>
      <p:sp>
        <p:nvSpPr>
          <p:cNvPr id="14" name="线形标注 2(无边框) 13"/>
          <p:cNvSpPr/>
          <p:nvPr/>
        </p:nvSpPr>
        <p:spPr>
          <a:xfrm>
            <a:off x="1324763" y="6722315"/>
            <a:ext cx="1171980" cy="425003"/>
          </a:xfrm>
          <a:prstGeom prst="callout2">
            <a:avLst>
              <a:gd name="adj1" fmla="val 197540"/>
              <a:gd name="adj2" fmla="val -48014"/>
              <a:gd name="adj3" fmla="val 197538"/>
              <a:gd name="adj4" fmla="val 50366"/>
              <a:gd name="adj5" fmla="val 136877"/>
              <a:gd name="adj6" fmla="val 94969"/>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15" name="线形标注 2(无边框) 14"/>
          <p:cNvSpPr/>
          <p:nvPr/>
        </p:nvSpPr>
        <p:spPr>
          <a:xfrm>
            <a:off x="5317581" y="6712073"/>
            <a:ext cx="1171980" cy="425003"/>
          </a:xfrm>
          <a:prstGeom prst="callout2">
            <a:avLst>
              <a:gd name="adj1" fmla="val 191479"/>
              <a:gd name="adj2" fmla="val 74882"/>
              <a:gd name="adj3" fmla="val 191477"/>
              <a:gd name="adj4" fmla="val -15568"/>
              <a:gd name="adj5" fmla="val 126844"/>
              <a:gd name="adj6" fmla="val -74408"/>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2" name="矩形 1"/>
          <p:cNvSpPr/>
          <p:nvPr/>
        </p:nvSpPr>
        <p:spPr>
          <a:xfrm>
            <a:off x="1727283" y="828134"/>
            <a:ext cx="3381554" cy="327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Japanese Regular" panose="020B0500000000000000" pitchFamily="34" charset="-122"/>
              <a:ea typeface="Noto Sans Japanese Regular" panose="020B0500000000000000" pitchFamily="34" charset="-122"/>
            </a:endParaRPr>
          </a:p>
        </p:txBody>
      </p:sp>
      <p:sp>
        <p:nvSpPr>
          <p:cNvPr id="18" name="矩形 17"/>
          <p:cNvSpPr/>
          <p:nvPr/>
        </p:nvSpPr>
        <p:spPr>
          <a:xfrm>
            <a:off x="1656272" y="624477"/>
            <a:ext cx="3631824" cy="343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24"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651695" y="150462"/>
            <a:ext cx="596246" cy="508526"/>
          </a:xfrm>
          <a:prstGeom prst="rect">
            <a:avLst/>
          </a:prstGeom>
        </p:spPr>
      </p:pic>
      <p:sp>
        <p:nvSpPr>
          <p:cNvPr id="27" name="线形标注 2(无边框) 26"/>
          <p:cNvSpPr/>
          <p:nvPr/>
        </p:nvSpPr>
        <p:spPr>
          <a:xfrm>
            <a:off x="1070282" y="1510845"/>
            <a:ext cx="1171980" cy="425003"/>
          </a:xfrm>
          <a:prstGeom prst="callout2">
            <a:avLst>
              <a:gd name="adj1" fmla="val 197540"/>
              <a:gd name="adj2" fmla="val -60415"/>
              <a:gd name="adj3" fmla="val 197538"/>
              <a:gd name="adj4" fmla="val 50366"/>
              <a:gd name="adj5" fmla="val 103409"/>
              <a:gd name="adj6" fmla="val 86300"/>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sp>
        <p:nvSpPr>
          <p:cNvPr id="28" name="文本框 20"/>
          <p:cNvSpPr txBox="1"/>
          <p:nvPr/>
        </p:nvSpPr>
        <p:spPr>
          <a:xfrm>
            <a:off x="1226508" y="141261"/>
            <a:ext cx="5886277" cy="677108"/>
          </a:xfrm>
          <a:prstGeom prst="rect">
            <a:avLst/>
          </a:prstGeom>
          <a:noFill/>
        </p:spPr>
        <p:txBody>
          <a:bodyPr wrap="square" rtlCol="0">
            <a:spAutoFit/>
          </a:bodyPr>
          <a:lstStyle/>
          <a:p>
            <a:r>
              <a:rPr lang="en-US" altLang="ja-JP" sz="1900" b="1" dirty="0" err="1">
                <a:latin typeface="Noto Sans Japanese Regular" panose="020B0500000000000000" pitchFamily="34" charset="-122"/>
                <a:ea typeface="Noto Sans Japanese Regular" panose="020B0500000000000000" pitchFamily="34" charset="-122"/>
              </a:rPr>
              <a:t>Datei</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freigeben</a:t>
            </a:r>
            <a:r>
              <a:rPr lang="en-US" altLang="ja-JP" sz="1900" b="1" dirty="0">
                <a:latin typeface="Noto Sans Japanese Regular" panose="020B0500000000000000" pitchFamily="34" charset="-122"/>
                <a:ea typeface="Noto Sans Japanese Regular" panose="020B0500000000000000" pitchFamily="34" charset="-122"/>
              </a:rPr>
              <a:t> / </a:t>
            </a:r>
            <a:r>
              <a:rPr lang="en-US" altLang="ja-JP" sz="1900" b="1" dirty="0" err="1">
                <a:latin typeface="Noto Sans Japanese Regular" panose="020B0500000000000000" pitchFamily="34" charset="-122"/>
                <a:ea typeface="Noto Sans Japanese Regular" panose="020B0500000000000000" pitchFamily="34" charset="-122"/>
              </a:rPr>
              <a:t>Datei</a:t>
            </a:r>
            <a:r>
              <a:rPr lang="en-US" altLang="ja-JP" sz="1900" b="1" dirty="0">
                <a:latin typeface="Noto Sans Japanese Regular" panose="020B0500000000000000" pitchFamily="34" charset="-122"/>
                <a:ea typeface="Noto Sans Japanese Regular" panose="020B0500000000000000" pitchFamily="34" charset="-122"/>
              </a:rPr>
              <a:t> </a:t>
            </a:r>
            <a:r>
              <a:rPr lang="en-US" altLang="ja-JP" sz="1900" b="1" dirty="0" err="1">
                <a:latin typeface="Noto Sans Japanese Regular" panose="020B0500000000000000" pitchFamily="34" charset="-122"/>
                <a:ea typeface="Noto Sans Japanese Regular" panose="020B0500000000000000" pitchFamily="34" charset="-122"/>
              </a:rPr>
              <a:t>löschen</a:t>
            </a:r>
            <a:r>
              <a:rPr lang="en-US" altLang="ja-JP" sz="1900" b="1" dirty="0">
                <a:latin typeface="Noto Sans Japanese Regular" panose="020B0500000000000000" pitchFamily="34" charset="-122"/>
                <a:ea typeface="Noto Sans Japanese Regular" panose="020B0500000000000000" pitchFamily="34" charset="-122"/>
              </a:rPr>
              <a:t> </a:t>
            </a:r>
            <a:endParaRPr lang="en-US" altLang="ja-JP" sz="1900" b="1" dirty="0">
              <a:latin typeface="Noto Sans Japanese Regular" panose="020B0500000000000000" pitchFamily="34" charset="-122"/>
              <a:ea typeface="Noto Sans Japanese Regular" panose="020B0500000000000000" pitchFamily="34" charset="-122"/>
            </a:endParaRPr>
          </a:p>
          <a:p>
            <a:r>
              <a:rPr lang="ja-JP" altLang="en-US" sz="1900" b="1" dirty="0">
                <a:latin typeface="Noto Sans Japanese Regular" panose="020B0500000000000000" pitchFamily="34" charset="-122"/>
                <a:ea typeface="Noto Sans Japanese Regular" panose="020B0500000000000000" pitchFamily="34" charset="-122"/>
              </a:rPr>
              <a:t>（</a:t>
            </a:r>
            <a:r>
              <a:rPr lang="en-US" altLang="ja-JP" sz="1900" b="1" dirty="0">
                <a:latin typeface="Noto Sans Japanese Regular" panose="020B0500000000000000" pitchFamily="34" charset="-122"/>
                <a:ea typeface="Noto Sans Japanese Regular" panose="020B0500000000000000" pitchFamily="34" charset="-122"/>
              </a:rPr>
              <a:t> </a:t>
            </a:r>
            <a:r>
              <a:rPr kumimoji="1" lang="en-US" altLang="ja-JP" sz="1900" b="1" dirty="0">
                <a:latin typeface="Noto Sans Japanese Regular" panose="020B0500000000000000" pitchFamily="34" charset="-122"/>
                <a:ea typeface="Noto Sans Japanese Regular" panose="020B0500000000000000" pitchFamily="34" charset="-122"/>
              </a:rPr>
              <a:t>Dash Camera </a:t>
            </a:r>
            <a:r>
              <a:rPr lang="en-US" altLang="ja-JP" sz="1900" b="1" dirty="0">
                <a:latin typeface="Noto Sans Japanese Regular" panose="020B0500000000000000" pitchFamily="34" charset="-122"/>
                <a:ea typeface="Noto Sans Japanese Regular" panose="020B0500000000000000" pitchFamily="34" charset="-122"/>
              </a:rPr>
              <a:t>SD-</a:t>
            </a:r>
            <a:r>
              <a:rPr lang="en-US" altLang="ja-JP" sz="1900" b="1" dirty="0" err="1">
                <a:latin typeface="Noto Sans Japanese Regular" panose="020B0500000000000000" pitchFamily="34" charset="-122"/>
                <a:ea typeface="Noto Sans Japanese Regular" panose="020B0500000000000000" pitchFamily="34" charset="-122"/>
              </a:rPr>
              <a:t>Kartendaten</a:t>
            </a:r>
            <a:r>
              <a:rPr lang="en-US" altLang="ja-JP" sz="1900" b="1" dirty="0">
                <a:latin typeface="Noto Sans Japanese Regular" panose="020B0500000000000000" pitchFamily="34" charset="-122"/>
                <a:ea typeface="Noto Sans Japanese Regular" panose="020B0500000000000000" pitchFamily="34" charset="-122"/>
              </a:rPr>
              <a:t> </a:t>
            </a:r>
            <a:r>
              <a:rPr lang="ja-JP" altLang="en-US" sz="1900" b="1" dirty="0">
                <a:latin typeface="Noto Sans Japanese Regular" panose="020B0500000000000000" pitchFamily="34" charset="-122"/>
                <a:ea typeface="Noto Sans Japanese Regular" panose="020B0500000000000000" pitchFamily="34" charset="-122"/>
              </a:rPr>
              <a:t>）</a:t>
            </a:r>
            <a:endParaRPr lang="zh-CN" altLang="en-US" sz="1900" b="1" dirty="0">
              <a:latin typeface="Noto Sans Japanese Regular" panose="020B0500000000000000" pitchFamily="34" charset="-122"/>
              <a:ea typeface="Noto Sans Japanese Regular" panose="020B0500000000000000" pitchFamily="34" charset="-122"/>
            </a:endParaRPr>
          </a:p>
        </p:txBody>
      </p:sp>
      <p:sp>
        <p:nvSpPr>
          <p:cNvPr id="29" name="文本框 12"/>
          <p:cNvSpPr txBox="1"/>
          <p:nvPr/>
        </p:nvSpPr>
        <p:spPr>
          <a:xfrm>
            <a:off x="317373" y="7644268"/>
            <a:ext cx="6311797" cy="1384995"/>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Wenn Sie auf die Dateielemente tippen, werden Häkchen angezeigt, die auf die Dateiauswahl hinweisen. Nach der Auswahl können Sie die Dateien freigeben oder löschen, indem Sie auf die entsprechenden Schaltflächen tippen</a:t>
            </a:r>
            <a:endParaRPr lang="de-DE" altLang="ja-JP" sz="1400" dirty="0">
              <a:latin typeface="Noto Sans Japanese Regular" panose="020B0500000000000000" pitchFamily="34" charset="-122"/>
              <a:ea typeface="Noto Sans Japanese Regular" panose="020B0500000000000000" pitchFamily="34" charset="-122"/>
            </a:endParaRPr>
          </a:p>
          <a:p>
            <a:r>
              <a:rPr lang="en-US" altLang="ja-JP" sz="1400" dirty="0">
                <a:latin typeface="Noto Sans Japanese Regular" panose="020B0500000000000000" pitchFamily="34" charset="-122"/>
                <a:ea typeface="Noto Sans Japanese Regular" panose="020B0500000000000000" pitchFamily="34" charset="-122"/>
              </a:rPr>
              <a:t> </a:t>
            </a:r>
            <a:r>
              <a:rPr lang="de-DE" altLang="ja-JP" sz="1400" dirty="0">
                <a:latin typeface="Noto Sans Japanese Regular" panose="020B0500000000000000" pitchFamily="34" charset="-122"/>
                <a:ea typeface="Noto Sans Japanese Regular" panose="020B0500000000000000" pitchFamily="34" charset="-122"/>
              </a:rPr>
              <a:t>Durch Tippen auf die Schaltfläche "Freigeben" können die Dateien über andere auf dem Gerät installierte Anwendungen freigegeben werden</a:t>
            </a:r>
            <a:endParaRPr lang="zh-CN" altLang="zh-CN" sz="1400" dirty="0">
              <a:latin typeface="Noto Sans Japanese Regular" panose="020B0500000000000000" pitchFamily="34" charset="-122"/>
              <a:ea typeface="Noto Sans Japanese Regular" panose="020B0500000000000000" pitchFamily="34" charset="-122"/>
            </a:endParaRPr>
          </a:p>
        </p:txBody>
      </p:sp>
      <p:sp>
        <p:nvSpPr>
          <p:cNvPr id="30" name="文本框 29"/>
          <p:cNvSpPr txBox="1"/>
          <p:nvPr/>
        </p:nvSpPr>
        <p:spPr>
          <a:xfrm>
            <a:off x="220014" y="1986738"/>
            <a:ext cx="1560042" cy="307777"/>
          </a:xfrm>
          <a:prstGeom prst="rect">
            <a:avLst/>
          </a:prstGeom>
          <a:noFill/>
        </p:spPr>
        <p:txBody>
          <a:bodyPr wrap="none" rtlCol="0">
            <a:spAutoFit/>
          </a:bodyPr>
          <a:lstStyle/>
          <a:p>
            <a:r>
              <a:rPr lang="en-US" altLang="ja-JP" sz="1400" dirty="0" err="1">
                <a:latin typeface="Noto Sans Japanese Regular" panose="020B0500000000000000" pitchFamily="34" charset="-122"/>
                <a:ea typeface="Noto Sans Japanese Regular" panose="020B0500000000000000" pitchFamily="34" charset="-122"/>
              </a:rPr>
              <a:t>Datei</a:t>
            </a:r>
            <a:r>
              <a:rPr lang="en-US" altLang="ja-JP" sz="1400" dirty="0">
                <a:latin typeface="Noto Sans Japanese Regular" panose="020B0500000000000000" pitchFamily="34" charset="-122"/>
                <a:ea typeface="Noto Sans Japanese Regular" panose="020B0500000000000000" pitchFamily="34" charset="-122"/>
              </a:rPr>
              <a:t> </a:t>
            </a:r>
            <a:r>
              <a:rPr lang="en-US" altLang="ja-JP" sz="1400" dirty="0" err="1">
                <a:latin typeface="Noto Sans Japanese Regular" panose="020B0500000000000000" pitchFamily="34" charset="-122"/>
                <a:ea typeface="Noto Sans Japanese Regular" panose="020B0500000000000000" pitchFamily="34" charset="-122"/>
              </a:rPr>
              <a:t>aussuchen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1" name="文本框 30"/>
          <p:cNvSpPr txBox="1"/>
          <p:nvPr/>
        </p:nvSpPr>
        <p:spPr>
          <a:xfrm>
            <a:off x="5138516" y="7104462"/>
            <a:ext cx="883575" cy="307777"/>
          </a:xfrm>
          <a:prstGeom prst="rect">
            <a:avLst/>
          </a:prstGeom>
          <a:noFill/>
        </p:spPr>
        <p:txBody>
          <a:bodyPr wrap="none" rtlCol="0">
            <a:spAutoFit/>
          </a:bodyPr>
          <a:lstStyle/>
          <a:p>
            <a:r>
              <a:rPr lang="en-US" altLang="zh-CN" sz="1400" dirty="0" err="1">
                <a:latin typeface="Noto Sans Japanese Regular" panose="020B0500000000000000" pitchFamily="34" charset="-122"/>
                <a:ea typeface="Noto Sans Japanese Regular" panose="020B0500000000000000" pitchFamily="34" charset="-122"/>
              </a:rPr>
              <a:t>Löschen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32" name="矩形 31"/>
          <p:cNvSpPr/>
          <p:nvPr/>
        </p:nvSpPr>
        <p:spPr>
          <a:xfrm>
            <a:off x="835885" y="7148075"/>
            <a:ext cx="734817" cy="369332"/>
          </a:xfrm>
          <a:prstGeom prst="rect">
            <a:avLst/>
          </a:prstGeom>
        </p:spPr>
        <p:txBody>
          <a:bodyPr wrap="none">
            <a:spAutoFit/>
          </a:bodyPr>
          <a:lstStyle/>
          <a:p>
            <a:r>
              <a:rPr lang="zh-CN" altLang="en-US" dirty="0"/>
              <a:t>Teilen</a:t>
            </a:r>
            <a:endParaRPr lang="zh-CN" altLang="en-US" dirty="0"/>
          </a:p>
        </p:txBody>
      </p:sp>
      <p:pic>
        <p:nvPicPr>
          <p:cNvPr id="17" name="图片 16"/>
          <p:cNvPicPr>
            <a:picLocks noChangeAspect="1"/>
          </p:cNvPicPr>
          <p:nvPr/>
        </p:nvPicPr>
        <p:blipFill>
          <a:blip r:embed="rId3"/>
          <a:stretch>
            <a:fillRect/>
          </a:stretch>
        </p:blipFill>
        <p:spPr>
          <a:xfrm>
            <a:off x="2314957" y="1549061"/>
            <a:ext cx="1008442" cy="566244"/>
          </a:xfrm>
          <a:prstGeom prst="rect">
            <a:avLst/>
          </a:prstGeom>
        </p:spPr>
      </p:pic>
      <p:pic>
        <p:nvPicPr>
          <p:cNvPr id="20" name="图片 19"/>
          <p:cNvPicPr>
            <a:picLocks noChangeAspect="1"/>
          </p:cNvPicPr>
          <p:nvPr/>
        </p:nvPicPr>
        <p:blipFill>
          <a:blip r:embed="rId3"/>
          <a:stretch>
            <a:fillRect/>
          </a:stretch>
        </p:blipFill>
        <p:spPr>
          <a:xfrm>
            <a:off x="2314957" y="2218917"/>
            <a:ext cx="1008442" cy="566244"/>
          </a:xfrm>
          <a:prstGeom prst="rect">
            <a:avLst/>
          </a:prstGeom>
        </p:spPr>
      </p:pic>
      <p:pic>
        <p:nvPicPr>
          <p:cNvPr id="21" name="图片 20"/>
          <p:cNvPicPr>
            <a:picLocks noChangeAspect="1"/>
          </p:cNvPicPr>
          <p:nvPr/>
        </p:nvPicPr>
        <p:blipFill>
          <a:blip r:embed="rId3"/>
          <a:stretch>
            <a:fillRect/>
          </a:stretch>
        </p:blipFill>
        <p:spPr>
          <a:xfrm>
            <a:off x="2314957" y="2895680"/>
            <a:ext cx="1008442" cy="566244"/>
          </a:xfrm>
          <a:prstGeom prst="rect">
            <a:avLst/>
          </a:prstGeom>
        </p:spPr>
      </p:pic>
      <p:pic>
        <p:nvPicPr>
          <p:cNvPr id="22" name="图片 21"/>
          <p:cNvPicPr>
            <a:picLocks noChangeAspect="1"/>
          </p:cNvPicPr>
          <p:nvPr/>
        </p:nvPicPr>
        <p:blipFill>
          <a:blip r:embed="rId3"/>
          <a:stretch>
            <a:fillRect/>
          </a:stretch>
        </p:blipFill>
        <p:spPr>
          <a:xfrm>
            <a:off x="2314957" y="3590125"/>
            <a:ext cx="1008442" cy="566244"/>
          </a:xfrm>
          <a:prstGeom prst="rect">
            <a:avLst/>
          </a:prstGeom>
        </p:spPr>
      </p:pic>
      <p:pic>
        <p:nvPicPr>
          <p:cNvPr id="23" name="图片 22"/>
          <p:cNvPicPr>
            <a:picLocks noChangeAspect="1"/>
          </p:cNvPicPr>
          <p:nvPr/>
        </p:nvPicPr>
        <p:blipFill>
          <a:blip r:embed="rId3"/>
          <a:stretch>
            <a:fillRect/>
          </a:stretch>
        </p:blipFill>
        <p:spPr>
          <a:xfrm>
            <a:off x="2314957" y="4262475"/>
            <a:ext cx="1008442" cy="566244"/>
          </a:xfrm>
          <a:prstGeom prst="rect">
            <a:avLst/>
          </a:prstGeom>
        </p:spPr>
      </p:pic>
      <p:pic>
        <p:nvPicPr>
          <p:cNvPr id="25" name="图片 24"/>
          <p:cNvPicPr>
            <a:picLocks noChangeAspect="1"/>
          </p:cNvPicPr>
          <p:nvPr/>
        </p:nvPicPr>
        <p:blipFill>
          <a:blip r:embed="rId3"/>
          <a:stretch>
            <a:fillRect/>
          </a:stretch>
        </p:blipFill>
        <p:spPr>
          <a:xfrm>
            <a:off x="2314957" y="4944985"/>
            <a:ext cx="1008442" cy="566244"/>
          </a:xfrm>
          <a:prstGeom prst="rect">
            <a:avLst/>
          </a:prstGeom>
        </p:spPr>
      </p:pic>
      <p:pic>
        <p:nvPicPr>
          <p:cNvPr id="26" name="图片 25"/>
          <p:cNvPicPr>
            <a:picLocks noChangeAspect="1"/>
          </p:cNvPicPr>
          <p:nvPr/>
        </p:nvPicPr>
        <p:blipFill>
          <a:blip r:embed="rId3"/>
          <a:stretch>
            <a:fillRect/>
          </a:stretch>
        </p:blipFill>
        <p:spPr>
          <a:xfrm>
            <a:off x="2314957" y="5624054"/>
            <a:ext cx="1008442" cy="5662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
          <p:cNvSpPr/>
          <p:nvPr/>
        </p:nvSpPr>
        <p:spPr>
          <a:xfrm>
            <a:off x="1656272" y="779754"/>
            <a:ext cx="3631824" cy="343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Noto Sans Japanese Regular" panose="020B0500000000000000" pitchFamily="34" charset="-122"/>
              <a:ea typeface="Noto Sans Japanese Regular" panose="020B0500000000000000" pitchFamily="34" charset="-122"/>
            </a:endParaRPr>
          </a:p>
        </p:txBody>
      </p:sp>
      <p:pic>
        <p:nvPicPr>
          <p:cNvPr id="23" name="图片 3"/>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40059" t="90051" r="39193"/>
          <a:stretch>
            <a:fillRect/>
          </a:stretch>
        </p:blipFill>
        <p:spPr>
          <a:xfrm>
            <a:off x="651695" y="512775"/>
            <a:ext cx="596246" cy="508526"/>
          </a:xfrm>
          <a:prstGeom prst="rect">
            <a:avLst/>
          </a:prstGeom>
        </p:spPr>
      </p:pic>
      <p:sp>
        <p:nvSpPr>
          <p:cNvPr id="20" name="文本框 19"/>
          <p:cNvSpPr txBox="1"/>
          <p:nvPr/>
        </p:nvSpPr>
        <p:spPr>
          <a:xfrm>
            <a:off x="1074178" y="494095"/>
            <a:ext cx="4915838" cy="384721"/>
          </a:xfrm>
          <a:prstGeom prst="rect">
            <a:avLst/>
          </a:prstGeom>
          <a:noFill/>
        </p:spPr>
        <p:txBody>
          <a:bodyPr wrap="square" rtlCol="0">
            <a:spAutoFit/>
          </a:bodyPr>
          <a:lstStyle/>
          <a:p>
            <a:r>
              <a:rPr lang="en-US" altLang="ja-JP" sz="1900" b="1" dirty="0">
                <a:latin typeface="Noto Sans Japanese Regular" panose="020B0500000000000000" pitchFamily="34" charset="-122"/>
                <a:ea typeface="Noto Sans Japanese Regular" panose="020B0500000000000000" pitchFamily="34" charset="-122"/>
              </a:rPr>
              <a:t>App-</a:t>
            </a:r>
            <a:r>
              <a:rPr lang="en-US" altLang="ja-JP" sz="1900" b="1" dirty="0" err="1">
                <a:latin typeface="Noto Sans Japanese Regular" panose="020B0500000000000000" pitchFamily="34" charset="-122"/>
                <a:ea typeface="Noto Sans Japanese Regular" panose="020B0500000000000000" pitchFamily="34" charset="-122"/>
              </a:rPr>
              <a:t>Auswahl</a:t>
            </a:r>
            <a:endParaRPr lang="en-US" altLang="ja-JP" sz="1900" b="1" dirty="0">
              <a:latin typeface="Noto Sans Japanese Regular" panose="020B0500000000000000" pitchFamily="34" charset="-122"/>
              <a:ea typeface="Noto Sans Japanese Regular" panose="020B0500000000000000" pitchFamily="34" charset="-122"/>
            </a:endParaRPr>
          </a:p>
        </p:txBody>
      </p:sp>
      <p:sp>
        <p:nvSpPr>
          <p:cNvPr id="21" name="文本框 12"/>
          <p:cNvSpPr txBox="1"/>
          <p:nvPr/>
        </p:nvSpPr>
        <p:spPr>
          <a:xfrm>
            <a:off x="669379" y="7451229"/>
            <a:ext cx="6311797" cy="954107"/>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Auf Ihrem Smartphone installierte Anwendungen, die für die Freigabe verfügbar sind, werden angezeigt. Die Dateien können über die ausgewählte Anwendung freigegeben werden</a:t>
            </a:r>
            <a:endParaRPr lang="de-DE" altLang="ja-JP" sz="1400" dirty="0">
              <a:latin typeface="Noto Sans Japanese Regular" panose="020B0500000000000000" pitchFamily="34" charset="-122"/>
              <a:ea typeface="Noto Sans Japanese Regular" panose="020B0500000000000000" pitchFamily="34" charset="-122"/>
            </a:endParaRPr>
          </a:p>
          <a:p>
            <a:r>
              <a:rPr lang="de-DE" altLang="zh-CN" sz="1400" dirty="0">
                <a:latin typeface="Noto Sans Japanese Regular" panose="020B0500000000000000" pitchFamily="34" charset="-122"/>
                <a:ea typeface="Noto Sans Japanese Regular" panose="020B0500000000000000" pitchFamily="34" charset="-122"/>
              </a:rPr>
              <a:t>※ Anwendungen sind spezifisch für Smartphones / Länder / Regionen.</a:t>
            </a:r>
            <a:endParaRPr lang="zh-CN" altLang="zh-CN" sz="1400" dirty="0">
              <a:latin typeface="Noto Sans Japanese Regular" panose="020B0500000000000000" pitchFamily="34" charset="-122"/>
              <a:ea typeface="Noto Sans Japanese Regular" panose="020B0500000000000000" pitchFamily="34"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667"/>
          <a:stretch>
            <a:fillRect/>
          </a:stretch>
        </p:blipFill>
        <p:spPr>
          <a:xfrm>
            <a:off x="1962785" y="1154315"/>
            <a:ext cx="2979103" cy="6146642"/>
          </a:xfrm>
          <a:prstGeom prst="rect">
            <a:avLst/>
          </a:prstGeom>
        </p:spPr>
      </p:pic>
      <p:pic>
        <p:nvPicPr>
          <p:cNvPr id="24" name="图片 23"/>
          <p:cNvPicPr>
            <a:picLocks noChangeAspect="1"/>
          </p:cNvPicPr>
          <p:nvPr/>
        </p:nvPicPr>
        <p:blipFill>
          <a:blip r:embed="rId3"/>
          <a:stretch>
            <a:fillRect/>
          </a:stretch>
        </p:blipFill>
        <p:spPr>
          <a:xfrm>
            <a:off x="2063452" y="1617059"/>
            <a:ext cx="967956" cy="536861"/>
          </a:xfrm>
          <a:prstGeom prst="rect">
            <a:avLst/>
          </a:prstGeom>
        </p:spPr>
      </p:pic>
      <p:pic>
        <p:nvPicPr>
          <p:cNvPr id="25" name="图片 24"/>
          <p:cNvPicPr>
            <a:picLocks noChangeAspect="1"/>
          </p:cNvPicPr>
          <p:nvPr/>
        </p:nvPicPr>
        <p:blipFill>
          <a:blip r:embed="rId3"/>
          <a:stretch>
            <a:fillRect/>
          </a:stretch>
        </p:blipFill>
        <p:spPr>
          <a:xfrm>
            <a:off x="2063452" y="2256598"/>
            <a:ext cx="967956" cy="536861"/>
          </a:xfrm>
          <a:prstGeom prst="rect">
            <a:avLst/>
          </a:prstGeom>
        </p:spPr>
      </p:pic>
      <p:pic>
        <p:nvPicPr>
          <p:cNvPr id="26" name="图片 25"/>
          <p:cNvPicPr>
            <a:picLocks noChangeAspect="1"/>
          </p:cNvPicPr>
          <p:nvPr/>
        </p:nvPicPr>
        <p:blipFill>
          <a:blip r:embed="rId3"/>
          <a:stretch>
            <a:fillRect/>
          </a:stretch>
        </p:blipFill>
        <p:spPr>
          <a:xfrm>
            <a:off x="2063452" y="2903757"/>
            <a:ext cx="967956" cy="536861"/>
          </a:xfrm>
          <a:prstGeom prst="rect">
            <a:avLst/>
          </a:prstGeom>
        </p:spPr>
      </p:pic>
      <p:pic>
        <p:nvPicPr>
          <p:cNvPr id="27" name="图片 26"/>
          <p:cNvPicPr>
            <a:picLocks noChangeAspect="1"/>
          </p:cNvPicPr>
          <p:nvPr/>
        </p:nvPicPr>
        <p:blipFill rotWithShape="1">
          <a:blip r:embed="rId3"/>
          <a:srcRect b="52759"/>
          <a:stretch>
            <a:fillRect/>
          </a:stretch>
        </p:blipFill>
        <p:spPr>
          <a:xfrm>
            <a:off x="2063452" y="3541144"/>
            <a:ext cx="967956" cy="276475"/>
          </a:xfrm>
          <a:prstGeom prst="rect">
            <a:avLst/>
          </a:prstGeom>
        </p:spPr>
      </p:pic>
      <p:pic>
        <p:nvPicPr>
          <p:cNvPr id="28" name="图片 27"/>
          <p:cNvPicPr>
            <a:picLocks noChangeAspect="1"/>
          </p:cNvPicPr>
          <p:nvPr/>
        </p:nvPicPr>
        <p:blipFill>
          <a:blip r:embed="rId4"/>
          <a:stretch>
            <a:fillRect/>
          </a:stretch>
        </p:blipFill>
        <p:spPr>
          <a:xfrm>
            <a:off x="4105648" y="4414187"/>
            <a:ext cx="840806" cy="6683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6490"/>
          <a:stretch>
            <a:fillRect/>
          </a:stretch>
        </p:blipFill>
        <p:spPr>
          <a:xfrm>
            <a:off x="1898838" y="1107977"/>
            <a:ext cx="3071667" cy="6216399"/>
          </a:xfrm>
          <a:prstGeom prst="rect">
            <a:avLst/>
          </a:prstGeom>
        </p:spPr>
      </p:pic>
      <p:pic>
        <p:nvPicPr>
          <p:cNvPr id="8"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68396" t="89035"/>
          <a:stretch>
            <a:fillRect/>
          </a:stretch>
        </p:blipFill>
        <p:spPr>
          <a:xfrm>
            <a:off x="522303" y="345061"/>
            <a:ext cx="1178193" cy="727058"/>
          </a:xfrm>
          <a:prstGeom prst="rect">
            <a:avLst/>
          </a:prstGeom>
        </p:spPr>
      </p:pic>
      <p:sp>
        <p:nvSpPr>
          <p:cNvPr id="13" name="文本框 12"/>
          <p:cNvSpPr txBox="1"/>
          <p:nvPr/>
        </p:nvSpPr>
        <p:spPr>
          <a:xfrm>
            <a:off x="635671" y="7857628"/>
            <a:ext cx="6241989" cy="523220"/>
          </a:xfrm>
          <a:prstGeom prst="rect">
            <a:avLst/>
          </a:prstGeom>
          <a:noFill/>
        </p:spPr>
        <p:txBody>
          <a:bodyPr wrap="square" rtlCol="0">
            <a:spAutoFit/>
          </a:bodyPr>
          <a:lstStyle/>
          <a:p>
            <a:r>
              <a:rPr lang="de-DE" altLang="ja-JP" sz="1400" dirty="0">
                <a:latin typeface="Noto Sans Japanese Regular" panose="020B0500000000000000" pitchFamily="34" charset="-122"/>
                <a:ea typeface="Noto Sans Japanese Regular" panose="020B0500000000000000" pitchFamily="34" charset="-122"/>
              </a:rPr>
              <a:t>Einige Einstellungen der Dash </a:t>
            </a:r>
            <a:r>
              <a:rPr lang="de-DE" altLang="ja-JP" sz="1400" dirty="0" err="1">
                <a:latin typeface="Noto Sans Japanese Regular" panose="020B0500000000000000" pitchFamily="34" charset="-122"/>
                <a:ea typeface="Noto Sans Japanese Regular" panose="020B0500000000000000" pitchFamily="34" charset="-122"/>
              </a:rPr>
              <a:t>Camera-Haupteinheit</a:t>
            </a:r>
            <a:r>
              <a:rPr lang="de-DE" altLang="ja-JP" sz="1400" dirty="0">
                <a:latin typeface="Noto Sans Japanese Regular" panose="020B0500000000000000" pitchFamily="34" charset="-122"/>
                <a:ea typeface="Noto Sans Japanese Regular" panose="020B0500000000000000" pitchFamily="34" charset="-122"/>
              </a:rPr>
              <a:t> können überprüft oder geändert werden</a:t>
            </a:r>
            <a:endParaRPr lang="zh-CN" altLang="en-US" sz="1400" dirty="0">
              <a:latin typeface="Noto Sans Japanese Regular" panose="020B0500000000000000" pitchFamily="34" charset="-122"/>
              <a:ea typeface="Noto Sans Japanese Regular" panose="020B0500000000000000" pitchFamily="34" charset="-122"/>
            </a:endParaRPr>
          </a:p>
        </p:txBody>
      </p:sp>
      <p:sp>
        <p:nvSpPr>
          <p:cNvPr id="15" name="文本框 20"/>
          <p:cNvSpPr txBox="1"/>
          <p:nvPr/>
        </p:nvSpPr>
        <p:spPr>
          <a:xfrm>
            <a:off x="1314041" y="440604"/>
            <a:ext cx="5699499" cy="400110"/>
          </a:xfrm>
          <a:prstGeom prst="rect">
            <a:avLst/>
          </a:prstGeom>
          <a:noFill/>
        </p:spPr>
        <p:txBody>
          <a:bodyPr wrap="square" rtlCol="0">
            <a:spAutoFit/>
          </a:bodyPr>
          <a:lstStyle/>
          <a:p>
            <a:r>
              <a:rPr kumimoji="1" lang="en-US" altLang="ja-JP" sz="2000" b="1" dirty="0">
                <a:latin typeface="Noto Sans Japanese Regular" panose="020B0500000000000000" pitchFamily="34" charset="-122"/>
                <a:ea typeface="Noto Sans Japanese Regular" panose="020B0500000000000000" pitchFamily="34" charset="-122"/>
              </a:rPr>
              <a:t>Dash Camera -</a:t>
            </a:r>
            <a:r>
              <a:rPr kumimoji="1" lang="en-US" altLang="ja-JP" sz="2000" b="1" dirty="0" err="1">
                <a:latin typeface="Noto Sans Japanese Regular" panose="020B0500000000000000" pitchFamily="34" charset="-122"/>
                <a:ea typeface="Noto Sans Japanese Regular" panose="020B0500000000000000" pitchFamily="34" charset="-122"/>
              </a:rPr>
              <a:t>Einstellungen</a:t>
            </a:r>
            <a:endParaRPr lang="en-US" altLang="ja-JP" sz="1900" b="1" dirty="0">
              <a:latin typeface="Noto Sans Japanese Regular" panose="020B0500000000000000" pitchFamily="34" charset="-122"/>
              <a:ea typeface="Noto Sans Japanese Regular" panose="020B0500000000000000"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3424</Words>
  <Application>WPS 演示</Application>
  <PresentationFormat>On-screen Show (4:3)</PresentationFormat>
  <Paragraphs>116</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方正书宋_GBK</vt:lpstr>
      <vt:lpstr>Wingdings</vt:lpstr>
      <vt:lpstr>Noto Sans Japanese Regular</vt:lpstr>
      <vt:lpstr>苹方-简</vt:lpstr>
      <vt:lpstr>微软雅黑</vt:lpstr>
      <vt:lpstr>汉仪旗黑KW</vt:lpstr>
      <vt:lpstr>宋体</vt:lpstr>
      <vt:lpstr>Arial Unicode MS</vt:lpstr>
      <vt:lpstr>汉仪书宋二KW</vt:lpstr>
      <vt:lpstr>Calibri Light</vt:lpstr>
      <vt:lpstr>Helvetica Neue</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504782</dc:creator>
  <cp:lastModifiedBy>mac</cp:lastModifiedBy>
  <cp:revision>158</cp:revision>
  <cp:lastPrinted>2021-04-13T01:14:58Z</cp:lastPrinted>
  <dcterms:created xsi:type="dcterms:W3CDTF">2021-04-13T01:14:58Z</dcterms:created>
  <dcterms:modified xsi:type="dcterms:W3CDTF">2021-04-13T01:14:58Z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