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3"/>
    <p:sldId id="256" r:id="rId4"/>
    <p:sldId id="257" r:id="rId5"/>
    <p:sldId id="262" r:id="rId6"/>
    <p:sldId id="259" r:id="rId7"/>
    <p:sldId id="266" r:id="rId8"/>
    <p:sldId id="263" r:id="rId9"/>
    <p:sldId id="264" r:id="rId10"/>
    <p:sldId id="268" r:id="rId11"/>
  </p:sldIdLst>
  <p:sldSz cx="6858000" cy="9144000" type="screen4x3"/>
  <p:notesSz cx="6807200" cy="9939020"/>
  <p:embeddedFontLst>
    <p:embeddedFont>
      <p:font typeface="Noto Sans Japanese Regular" panose="020B0604020202020204" charset="-128"/>
      <p:regular r:id="rId17"/>
    </p:embeddedFont>
    <p:embeddedFont>
      <p:font typeface="宋体" panose="02010600030101010101" pitchFamily="2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7"/>
    <a:srgbClr val="EFEFF4"/>
    <a:srgbClr val="999999"/>
    <a:srgbClr val="F9F9F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858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96"/>
      </p:cViewPr>
      <p:guideLst>
        <p:guide orient="horz" pos="725"/>
        <p:guide pos="1230"/>
        <p:guide pos="31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7460B-9C72-41E0-9E72-465772945B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7037C-851D-43AD-BD68-50E5458968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6100F-D260-4FD4-973E-84E493AE0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46300" y="1243013"/>
            <a:ext cx="25146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250DC-12C8-4868-9FCE-C3A5825E53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1" r="71669"/>
          <a:stretch>
            <a:fillRect/>
          </a:stretch>
        </p:blipFill>
        <p:spPr>
          <a:xfrm>
            <a:off x="271928" y="3767971"/>
            <a:ext cx="694232" cy="434971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456869" y="4281778"/>
            <a:ext cx="524486" cy="447323"/>
          </a:xfrm>
          <a:prstGeom prst="rect">
            <a:avLst/>
          </a:prstGeom>
        </p:spPr>
      </p:pic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6" t="89035"/>
          <a:stretch>
            <a:fillRect/>
          </a:stretch>
        </p:blipFill>
        <p:spPr>
          <a:xfrm>
            <a:off x="378362" y="5040351"/>
            <a:ext cx="782298" cy="5634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6869" y="1531698"/>
            <a:ext cx="6180992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Antes de </a:t>
            </a:r>
            <a:r>
              <a:rPr kumimoji="1"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Empezar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s-E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"Empareja" tu </a:t>
            </a:r>
            <a:r>
              <a:rPr kumimoji="1" lang="es-E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smartphone</a:t>
            </a:r>
            <a:r>
              <a:rPr kumimoji="1" lang="es-E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con la Cámara de Salpicadero Pioneer a través de la Conexión Inalámbrica.  Si tiene alguna pregunta sobre la configuración de la Conexión </a:t>
            </a:r>
            <a:r>
              <a:rPr kumimoji="1" lang="es-E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Inhalámbrica</a:t>
            </a:r>
            <a:r>
              <a:rPr kumimoji="1" lang="es-E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. , consulte el manual de su dispositivo.</a:t>
            </a:r>
            <a:endParaRPr kumimoji="1" lang="es-E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de-DE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Guía de usuario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</a:t>
            </a:r>
            <a:r>
              <a:rPr kumimoji="1" lang="es-E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Grabación / Hacer Fotografías en tiempo real</a:t>
            </a:r>
            <a:endParaRPr kumimoji="1" lang="es-E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zh-CN" altLang="en-US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　    </a:t>
            </a:r>
            <a:r>
              <a:rPr kumimoji="1" lang="de-DE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Para ver / eliminar / guardar / compartir videos </a:t>
            </a:r>
            <a:endParaRPr kumimoji="1" lang="de-DE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de-DE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grabados</a:t>
            </a:r>
            <a:endParaRPr kumimoji="1" lang="zh-CN" altLang="en-US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　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Configuración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de la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Cámara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Para </a:t>
            </a:r>
            <a:r>
              <a:rPr kumimoji="1"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Conectar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por la </a:t>
            </a:r>
            <a:r>
              <a:rPr kumimoji="1" lang="es-E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Conexión </a:t>
            </a:r>
            <a:r>
              <a:rPr kumimoji="1" lang="es-E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Inhalámbrica</a:t>
            </a:r>
            <a:r>
              <a:rPr kumimoji="1" lang="es-E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.</a:t>
            </a:r>
            <a:r>
              <a:rPr kumimoji="1" lang="es-E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1</a:t>
            </a:r>
            <a:r>
              <a:rPr kumimoji="1" lang="ja-JP" altLang="en-US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．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Configuración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</a:t>
            </a:r>
            <a:r>
              <a:rPr kumimoji="1" lang="es-E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MENU 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s-E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Config.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ON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2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．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Configuración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del iPhone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</a:t>
            </a:r>
            <a:r>
              <a:rPr kumimoji="1" lang="en-US" altLang="zh-CN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Config</a:t>
            </a:r>
            <a:r>
              <a:rPr kumimoji="1" lang="en-US" altLang="zh-CN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.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Wi-Fi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</a:t>
            </a:r>
            <a:r>
              <a:rPr kumimoji="1" lang="en-US" altLang="zh-CN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ioneer_xxx</a:t>
            </a:r>
            <a:endParaRPr kumimoji="1" lang="en-US" altLang="zh-CN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  →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Contraseña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Inicial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Inicial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SSID 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Pioneer_</a:t>
            </a:r>
            <a:r>
              <a:rPr kumimoji="1" lang="en-US" altLang="zh-CN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xxx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Contraseña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Inicial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88888888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170" y="719240"/>
            <a:ext cx="68228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E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Guía de usuario de la App de Pioneer </a:t>
            </a:r>
            <a:endParaRPr kumimoji="1" lang="es-E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pPr algn="ctr"/>
            <a:r>
              <a:rPr kumimoji="1" lang="es-E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Dash</a:t>
            </a:r>
            <a:r>
              <a:rPr kumimoji="1" lang="es-E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Camera </a:t>
            </a:r>
            <a:r>
              <a:rPr kumimoji="1" lang="es-E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Connect</a:t>
            </a:r>
            <a:endParaRPr kumimoji="1" lang="es-E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88" y="1146953"/>
            <a:ext cx="2844669" cy="6156577"/>
          </a:xfrm>
          <a:prstGeom prst="rect">
            <a:avLst/>
          </a:prstGeom>
        </p:spPr>
      </p:pic>
      <p:sp>
        <p:nvSpPr>
          <p:cNvPr id="14" name="线形标注 2(无边框) 13"/>
          <p:cNvSpPr/>
          <p:nvPr/>
        </p:nvSpPr>
        <p:spPr>
          <a:xfrm>
            <a:off x="5000920" y="5291293"/>
            <a:ext cx="1171980" cy="425003"/>
          </a:xfrm>
          <a:prstGeom prst="callout2">
            <a:avLst>
              <a:gd name="adj1" fmla="val 191479"/>
              <a:gd name="adj2" fmla="val 127474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6" name="线形标注 2(无边框) 15"/>
          <p:cNvSpPr/>
          <p:nvPr/>
        </p:nvSpPr>
        <p:spPr>
          <a:xfrm>
            <a:off x="1366635" y="5296237"/>
            <a:ext cx="1171980" cy="425003"/>
          </a:xfrm>
          <a:prstGeom prst="callout2">
            <a:avLst>
              <a:gd name="adj1" fmla="val 197540"/>
              <a:gd name="adj2" fmla="val -70908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1" r="71669"/>
          <a:stretch>
            <a:fillRect/>
          </a:stretch>
        </p:blipFill>
        <p:spPr>
          <a:xfrm>
            <a:off x="392696" y="413734"/>
            <a:ext cx="1001111" cy="627246"/>
          </a:xfrm>
          <a:prstGeom prst="rect">
            <a:avLst/>
          </a:prstGeom>
        </p:spPr>
      </p:pic>
      <p:sp>
        <p:nvSpPr>
          <p:cNvPr id="30" name="文本框 12"/>
          <p:cNvSpPr txBox="1"/>
          <p:nvPr/>
        </p:nvSpPr>
        <p:spPr>
          <a:xfrm>
            <a:off x="404368" y="7862787"/>
            <a:ext cx="61916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También puede hacer fotografías o grabar eventos manualmente tocando los botones de arriba</a:t>
            </a:r>
            <a:endParaRPr lang="es-E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pPr marL="266700" indent="-266700"/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 </a:t>
            </a:r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La función anterior está deshabilitada cuando está en modo de pantalla completa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902227" y="5488232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Grabación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manual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de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eventos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10439" y="5570062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Hacer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foto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fija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63911" y="424388"/>
            <a:ext cx="54033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Hacer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Fotos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Fijas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Grabación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Manual de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Eventos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2" name="线形标注 2(无边框) 11"/>
          <p:cNvSpPr/>
          <p:nvPr/>
        </p:nvSpPr>
        <p:spPr>
          <a:xfrm>
            <a:off x="5310574" y="2580100"/>
            <a:ext cx="1171980" cy="425003"/>
          </a:xfrm>
          <a:prstGeom prst="callout2">
            <a:avLst>
              <a:gd name="adj1" fmla="val 191479"/>
              <a:gd name="adj2" fmla="val 85073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91396" y="2787433"/>
            <a:ext cx="133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Pantalla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completa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73" y="1163841"/>
            <a:ext cx="2877145" cy="6226864"/>
          </a:xfrm>
          <a:prstGeom prst="rect">
            <a:avLst/>
          </a:prstGeom>
        </p:spPr>
      </p:pic>
      <p:sp>
        <p:nvSpPr>
          <p:cNvPr id="5" name="线形标注 2(无边框) 4"/>
          <p:cNvSpPr/>
          <p:nvPr/>
        </p:nvSpPr>
        <p:spPr>
          <a:xfrm>
            <a:off x="1133413" y="2563173"/>
            <a:ext cx="1171980" cy="425003"/>
          </a:xfrm>
          <a:prstGeom prst="callout2">
            <a:avLst>
              <a:gd name="adj1" fmla="val 197540"/>
              <a:gd name="adj2" fmla="val -70064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7" name="线形标注 2(无边框) 6"/>
          <p:cNvSpPr/>
          <p:nvPr/>
        </p:nvSpPr>
        <p:spPr>
          <a:xfrm>
            <a:off x="5179618" y="909480"/>
            <a:ext cx="1171980" cy="425003"/>
          </a:xfrm>
          <a:prstGeom prst="callout2">
            <a:avLst>
              <a:gd name="adj1" fmla="val 191396"/>
              <a:gd name="adj2" fmla="val 94804"/>
              <a:gd name="adj3" fmla="val 191477"/>
              <a:gd name="adj4" fmla="val -25187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9" name="线形标注 2(无边框) 8"/>
          <p:cNvSpPr/>
          <p:nvPr/>
        </p:nvSpPr>
        <p:spPr>
          <a:xfrm>
            <a:off x="1150117" y="977354"/>
            <a:ext cx="1171980" cy="425003"/>
          </a:xfrm>
          <a:prstGeom prst="callout2">
            <a:avLst>
              <a:gd name="adj1" fmla="val 199890"/>
              <a:gd name="adj2" fmla="val -74312"/>
              <a:gd name="adj3" fmla="val 197538"/>
              <a:gd name="adj4" fmla="val 55538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1" name="线形标注 2(无边框) 10"/>
          <p:cNvSpPr/>
          <p:nvPr/>
        </p:nvSpPr>
        <p:spPr>
          <a:xfrm>
            <a:off x="1133413" y="5269417"/>
            <a:ext cx="1171980" cy="425003"/>
          </a:xfrm>
          <a:prstGeom prst="callout2">
            <a:avLst>
              <a:gd name="adj1" fmla="val 197540"/>
              <a:gd name="adj2" fmla="val -72022"/>
              <a:gd name="adj3" fmla="val 197538"/>
              <a:gd name="adj4" fmla="val 56644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3" name="线形标注 2(无边框) 12"/>
          <p:cNvSpPr/>
          <p:nvPr/>
        </p:nvSpPr>
        <p:spPr>
          <a:xfrm>
            <a:off x="5213389" y="4442730"/>
            <a:ext cx="1171980" cy="425003"/>
          </a:xfrm>
          <a:prstGeom prst="callout2">
            <a:avLst>
              <a:gd name="adj1" fmla="val 191479"/>
              <a:gd name="adj2" fmla="val 110570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5" name="线形标注 2(无边框) 14"/>
          <p:cNvSpPr/>
          <p:nvPr/>
        </p:nvSpPr>
        <p:spPr>
          <a:xfrm>
            <a:off x="5291572" y="5826827"/>
            <a:ext cx="1171980" cy="425003"/>
          </a:xfrm>
          <a:prstGeom prst="callout2">
            <a:avLst>
              <a:gd name="adj1" fmla="val 191479"/>
              <a:gd name="adj2" fmla="val 79194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34438" y="457794"/>
            <a:ext cx="660712" cy="563508"/>
          </a:xfrm>
          <a:prstGeom prst="rect">
            <a:avLst/>
          </a:prstGeom>
        </p:spPr>
      </p:pic>
      <p:sp>
        <p:nvSpPr>
          <p:cNvPr id="23" name="文本框 12"/>
          <p:cNvSpPr txBox="1"/>
          <p:nvPr/>
        </p:nvSpPr>
        <p:spPr>
          <a:xfrm>
            <a:off x="462422" y="7390704"/>
            <a:ext cx="6241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Al pulsar los botones anteriores, puede ver los datos de la tarjeta SD en la unidad principal (Datos de la tarjeta SD en la Cámara) o de los datos descargados en su teléfono (Datos Internos del Smartphone)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1217" y="1130573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Datos de la Tarjeta</a:t>
            </a:r>
            <a:endParaRPr lang="es-E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SD en la Cámara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20332" y="1426935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Datos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de iPhone 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8821" y="304256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Datos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de video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4044" y="5543765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Datos Grabación </a:t>
            </a:r>
            <a:endParaRPr lang="es-E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del Eventos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26367" y="4530753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Datos de Grabación</a:t>
            </a:r>
            <a:endParaRPr lang="es-E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Modo Estacionamiento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46970" y="6259600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Datos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de la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Foto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1" name="文本框 20"/>
          <p:cNvSpPr txBox="1"/>
          <p:nvPr/>
        </p:nvSpPr>
        <p:spPr>
          <a:xfrm>
            <a:off x="1295150" y="482168"/>
            <a:ext cx="6306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Seleccionar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datos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grabados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83" y="1730576"/>
            <a:ext cx="2776455" cy="6008947"/>
          </a:xfrm>
          <a:prstGeom prst="rect">
            <a:avLst/>
          </a:prstGeom>
        </p:spPr>
      </p:pic>
      <p:sp>
        <p:nvSpPr>
          <p:cNvPr id="21" name="线形标注 2(无边框) 4"/>
          <p:cNvSpPr/>
          <p:nvPr/>
        </p:nvSpPr>
        <p:spPr>
          <a:xfrm flipH="1">
            <a:off x="1965993" y="889073"/>
            <a:ext cx="1171980" cy="425003"/>
          </a:xfrm>
          <a:prstGeom prst="callout2">
            <a:avLst>
              <a:gd name="adj1" fmla="val 193481"/>
              <a:gd name="adj2" fmla="val -170138"/>
              <a:gd name="adj3" fmla="val 193360"/>
              <a:gd name="adj4" fmla="val 257919"/>
              <a:gd name="adj5" fmla="val 471186"/>
              <a:gd name="adj6" fmla="val 110343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34438" y="147239"/>
            <a:ext cx="660712" cy="563508"/>
          </a:xfrm>
          <a:prstGeom prst="rect">
            <a:avLst/>
          </a:prstGeom>
        </p:spPr>
      </p:pic>
      <p:sp>
        <p:nvSpPr>
          <p:cNvPr id="13" name="文本框 5"/>
          <p:cNvSpPr txBox="1"/>
          <p:nvPr/>
        </p:nvSpPr>
        <p:spPr>
          <a:xfrm>
            <a:off x="282145" y="946536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Pulse una sola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vez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Reproducción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282145" y="1225644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Pulse y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mantenga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Descargar archivo o mover a Eliminar en la Página </a:t>
            </a:r>
            <a:endParaRPr lang="es-E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                                      de Selección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2977" y="7906754"/>
            <a:ext cx="6276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El archivo de video se reproducirá cuando se Pulse / Seleccione. Al pulsar y mantener presionado el archivo, la pantalla procederá a Descargar y Eliminar de la Página de Selección</a:t>
            </a:r>
            <a:endParaRPr lang="es-E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 La</a:t>
            </a:r>
            <a:r>
              <a:rPr lang="es-ES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operación anterior también es la misma cuando se seleccionan los archivos "Evento", "Modo de estacionamiento" y "Foto"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7" name="文本框 20"/>
          <p:cNvSpPr txBox="1"/>
          <p:nvPr/>
        </p:nvSpPr>
        <p:spPr>
          <a:xfrm>
            <a:off x="1197023" y="96462"/>
            <a:ext cx="63065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Ver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Eliminar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Descargar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Archivo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ja-JP" altLang="en-US" sz="1900" b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es-E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Datos de la Tarjeta SD en la Cámara </a:t>
            </a:r>
            <a:r>
              <a:rPr lang="ja-JP" altLang="en-US" sz="1900" b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30" y="1291705"/>
            <a:ext cx="2989263" cy="646951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16443" y="877985"/>
            <a:ext cx="3572811" cy="242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5" y="167717"/>
            <a:ext cx="596246" cy="508526"/>
          </a:xfrm>
          <a:prstGeom prst="rect">
            <a:avLst/>
          </a:prstGeom>
        </p:spPr>
      </p:pic>
      <p:sp>
        <p:nvSpPr>
          <p:cNvPr id="24" name="文本框 20"/>
          <p:cNvSpPr txBox="1"/>
          <p:nvPr/>
        </p:nvSpPr>
        <p:spPr>
          <a:xfrm>
            <a:off x="1023781" y="80418"/>
            <a:ext cx="50646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Descargar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Eliminar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archivos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ja-JP" altLang="en-US" b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es-E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Datos de la Tarjeta SD en la Cámara </a:t>
            </a:r>
            <a:r>
              <a:rPr lang="ja-JP" altLang="en-US" sz="1900" b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lang="en-US" altLang="ja-JP" sz="24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5" name="文本框 12"/>
          <p:cNvSpPr txBox="1"/>
          <p:nvPr/>
        </p:nvSpPr>
        <p:spPr>
          <a:xfrm>
            <a:off x="338446" y="7885502"/>
            <a:ext cx="6311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Al pulsar los elementos del archivo, aparecerán marcas de verificación que indican la selección del archivo. Después de la selección, puede descargar o eliminar los archivos seleccionando los botones respectivos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4" name="线形标注 2(无边框) 13"/>
          <p:cNvSpPr/>
          <p:nvPr/>
        </p:nvSpPr>
        <p:spPr>
          <a:xfrm>
            <a:off x="5517089" y="1061275"/>
            <a:ext cx="1171980" cy="425003"/>
          </a:xfrm>
          <a:prstGeom prst="callout2">
            <a:avLst>
              <a:gd name="adj1" fmla="val 188571"/>
              <a:gd name="adj2" fmla="val 94879"/>
              <a:gd name="adj3" fmla="val 191477"/>
              <a:gd name="adj4" fmla="val -22929"/>
              <a:gd name="adj5" fmla="val 92148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16444" y="1273776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Seleccionar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todos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los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archivos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5" name="线形标注 2(无边框) 4"/>
          <p:cNvSpPr/>
          <p:nvPr/>
        </p:nvSpPr>
        <p:spPr>
          <a:xfrm>
            <a:off x="1105846" y="1584494"/>
            <a:ext cx="1171980" cy="425003"/>
          </a:xfrm>
          <a:prstGeom prst="callout2">
            <a:avLst>
              <a:gd name="adj1" fmla="val 197540"/>
              <a:gd name="adj2" fmla="val -60415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8446" y="1804277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Seleccionar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Archivo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7" name="线形标注 2(无边框) 6"/>
          <p:cNvSpPr/>
          <p:nvPr/>
        </p:nvSpPr>
        <p:spPr>
          <a:xfrm>
            <a:off x="1517098" y="6917720"/>
            <a:ext cx="1171980" cy="425003"/>
          </a:xfrm>
          <a:prstGeom prst="callout2">
            <a:avLst>
              <a:gd name="adj1" fmla="val 197540"/>
              <a:gd name="adj2" fmla="val -73124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1695" y="7365986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Descargar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9" name="线形标注 2(无边框) 8"/>
          <p:cNvSpPr/>
          <p:nvPr/>
        </p:nvSpPr>
        <p:spPr>
          <a:xfrm>
            <a:off x="5033856" y="6910260"/>
            <a:ext cx="1171980" cy="425003"/>
          </a:xfrm>
          <a:prstGeom prst="callout2">
            <a:avLst>
              <a:gd name="adj1" fmla="val 191479"/>
              <a:gd name="adj2" fmla="val 74882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96487" y="740229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Eliminar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83" y="1730576"/>
            <a:ext cx="2776455" cy="6008947"/>
          </a:xfrm>
          <a:prstGeom prst="rect">
            <a:avLst/>
          </a:prstGeom>
        </p:spPr>
      </p:pic>
      <p:sp>
        <p:nvSpPr>
          <p:cNvPr id="21" name="线形标注 2(无边框) 4"/>
          <p:cNvSpPr/>
          <p:nvPr/>
        </p:nvSpPr>
        <p:spPr>
          <a:xfrm flipH="1">
            <a:off x="1965993" y="871816"/>
            <a:ext cx="1171980" cy="425003"/>
          </a:xfrm>
          <a:prstGeom prst="callout2">
            <a:avLst>
              <a:gd name="adj1" fmla="val 193481"/>
              <a:gd name="adj2" fmla="val -170138"/>
              <a:gd name="adj3" fmla="val 193360"/>
              <a:gd name="adj4" fmla="val 257919"/>
              <a:gd name="adj5" fmla="val 471186"/>
              <a:gd name="adj6" fmla="val 110343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02167" y="133209"/>
            <a:ext cx="596246" cy="508526"/>
          </a:xfrm>
          <a:prstGeom prst="rect">
            <a:avLst/>
          </a:prstGeom>
        </p:spPr>
      </p:pic>
      <p:sp>
        <p:nvSpPr>
          <p:cNvPr id="16" name="文本框 20"/>
          <p:cNvSpPr txBox="1"/>
          <p:nvPr/>
        </p:nvSpPr>
        <p:spPr>
          <a:xfrm>
            <a:off x="976476" y="74159"/>
            <a:ext cx="63065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Para Ver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Eliminar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Compartir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archivos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grabados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ja-JP" altLang="en-US" sz="1900" b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s-E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Datos de la Tarjeta SD en la Cámara </a:t>
            </a:r>
            <a:r>
              <a:rPr lang="ja-JP" altLang="en-US" sz="1900" b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282145" y="946535"/>
            <a:ext cx="3124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Pulsar una sola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vez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Reproducción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282145" y="1225643"/>
            <a:ext cx="6208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Pulsar y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mantenga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Compartir</a:t>
            </a:r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archivo o mover a Eliminar en la página </a:t>
            </a:r>
            <a:endParaRPr lang="es-E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                                      de selección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2145" y="7923455"/>
            <a:ext cx="6276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El archivo de video se reproducirá cuando se Pulse / Seleccione. Al pulsar y mantener presionado el archivo, la pantalla procederá a Compartir Eliminar en la Página de Selección</a:t>
            </a:r>
            <a:endParaRPr lang="es-E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s-ES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La operación anterior también es la misma cuando se seleccionan los archivos "Evento", "Modo de estacionamiento" y "Foto"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"/>
          <a:stretch>
            <a:fillRect/>
          </a:stretch>
        </p:blipFill>
        <p:spPr>
          <a:xfrm>
            <a:off x="1881187" y="1059037"/>
            <a:ext cx="3101728" cy="6392191"/>
          </a:xfrm>
          <a:prstGeom prst="rect">
            <a:avLst/>
          </a:prstGeom>
        </p:spPr>
      </p:pic>
      <p:sp>
        <p:nvSpPr>
          <p:cNvPr id="15" name="线形标注 2(无边框) 14"/>
          <p:cNvSpPr/>
          <p:nvPr/>
        </p:nvSpPr>
        <p:spPr>
          <a:xfrm>
            <a:off x="4941888" y="6735595"/>
            <a:ext cx="1171980" cy="425003"/>
          </a:xfrm>
          <a:prstGeom prst="callout2">
            <a:avLst>
              <a:gd name="adj1" fmla="val 191479"/>
              <a:gd name="adj2" fmla="val 74882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7283" y="828134"/>
            <a:ext cx="3381554" cy="327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56272" y="624477"/>
            <a:ext cx="3631824" cy="343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5" y="150462"/>
            <a:ext cx="596246" cy="50852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40515" y="143397"/>
            <a:ext cx="588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Compartir</a:t>
            </a:r>
            <a:r>
              <a:rPr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/ </a:t>
            </a:r>
            <a:r>
              <a:rPr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Eliminar</a:t>
            </a:r>
            <a:r>
              <a:rPr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Archivos</a:t>
            </a:r>
            <a:endParaRPr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ja-JP" altLang="en-US" b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es-E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Datos de la tarjeta SD en la Cámara </a:t>
            </a:r>
            <a:r>
              <a:rPr lang="es-E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)</a:t>
            </a:r>
            <a:endParaRPr lang="zh-CN" altLang="en-US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2" name="文本框 12"/>
          <p:cNvSpPr txBox="1"/>
          <p:nvPr/>
        </p:nvSpPr>
        <p:spPr>
          <a:xfrm>
            <a:off x="332670" y="7736177"/>
            <a:ext cx="63117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Al pulsar los archivos, una marcas de verificación aparecerán indicando la selección del archivo. Despues de la selección, se puede compartir o eliminar los archivos tocando los respectivos botones.</a:t>
            </a:r>
            <a:endParaRPr lang="es-E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Al pulsar el botón "Compartir", los archivos se pueden compartir a través de otras aplicaciones instaladas en el dispositivo</a:t>
            </a:r>
            <a:endParaRPr lang="zh-CN" altLang="zh-CN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4163" y="7169984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Eliminar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7" y="1518581"/>
            <a:ext cx="1008442" cy="56624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7" y="2188437"/>
            <a:ext cx="1008442" cy="56624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7" y="2865200"/>
            <a:ext cx="1008442" cy="56624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7" y="3539325"/>
            <a:ext cx="1008442" cy="56624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7" y="4211675"/>
            <a:ext cx="1008442" cy="56624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7" y="4894185"/>
            <a:ext cx="1008442" cy="56624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7" y="5563094"/>
            <a:ext cx="1008442" cy="566244"/>
          </a:xfrm>
          <a:prstGeom prst="rect">
            <a:avLst/>
          </a:prstGeom>
        </p:spPr>
      </p:pic>
      <p:sp>
        <p:nvSpPr>
          <p:cNvPr id="27" name="线形标注 2(无边框) 26"/>
          <p:cNvSpPr/>
          <p:nvPr/>
        </p:nvSpPr>
        <p:spPr>
          <a:xfrm>
            <a:off x="1070282" y="1396084"/>
            <a:ext cx="1171980" cy="425003"/>
          </a:xfrm>
          <a:prstGeom prst="callout2">
            <a:avLst>
              <a:gd name="adj1" fmla="val 197540"/>
              <a:gd name="adj2" fmla="val -60415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2670" y="1608585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Seleccionar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Archivo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4" name="线形标注 2(无边框) 13"/>
          <p:cNvSpPr/>
          <p:nvPr/>
        </p:nvSpPr>
        <p:spPr>
          <a:xfrm>
            <a:off x="1444006" y="6741776"/>
            <a:ext cx="1171980" cy="425003"/>
          </a:xfrm>
          <a:prstGeom prst="callout2">
            <a:avLst>
              <a:gd name="adj1" fmla="val 197540"/>
              <a:gd name="adj2" fmla="val -48014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1971" y="720312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Compartir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"/>
          <p:cNvSpPr/>
          <p:nvPr/>
        </p:nvSpPr>
        <p:spPr>
          <a:xfrm>
            <a:off x="1656272" y="779754"/>
            <a:ext cx="3631824" cy="343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5" y="512775"/>
            <a:ext cx="596246" cy="50852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74178" y="494095"/>
            <a:ext cx="49158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Selección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App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83504" y="7624068"/>
            <a:ext cx="6311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Aparecerán las apps instaladas en su dispositivo smartphone que estén disponibles para compartir. Los archivos se pueden compartir a través de la aplicación seleccionada.</a:t>
            </a:r>
            <a:endParaRPr lang="es-E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s-ES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 Las Aplicaciones son específicas del </a:t>
            </a:r>
            <a:r>
              <a:rPr lang="es-ES" altLang="zh-CN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smartphone</a:t>
            </a:r>
            <a:r>
              <a:rPr lang="es-ES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/ país / región.</a:t>
            </a:r>
            <a:endParaRPr lang="zh-CN" altLang="zh-CN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>
            <a:fillRect/>
          </a:stretch>
        </p:blipFill>
        <p:spPr>
          <a:xfrm>
            <a:off x="1962785" y="1154315"/>
            <a:ext cx="2979103" cy="61609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12" y="1627219"/>
            <a:ext cx="967956" cy="5368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12" y="2266758"/>
            <a:ext cx="967956" cy="53686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12" y="2913917"/>
            <a:ext cx="967956" cy="5368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/>
          <a:srcRect b="52759"/>
          <a:stretch>
            <a:fillRect/>
          </a:stretch>
        </p:blipFill>
        <p:spPr>
          <a:xfrm>
            <a:off x="2073612" y="3551304"/>
            <a:ext cx="967956" cy="2764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114" y="4424347"/>
            <a:ext cx="840806" cy="6683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1"/>
          <a:stretch>
            <a:fillRect/>
          </a:stretch>
        </p:blipFill>
        <p:spPr>
          <a:xfrm>
            <a:off x="1911824" y="1150939"/>
            <a:ext cx="3083170" cy="6312376"/>
          </a:xfrm>
          <a:prstGeom prst="rect">
            <a:avLst/>
          </a:prstGeom>
        </p:spPr>
      </p:pic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6" t="89035"/>
          <a:stretch>
            <a:fillRect/>
          </a:stretch>
        </p:blipFill>
        <p:spPr>
          <a:xfrm>
            <a:off x="522303" y="345061"/>
            <a:ext cx="1178193" cy="72705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94036" y="8054345"/>
            <a:ext cx="6241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Algunas configuraciones de la unidad principal de la Cámara se pueden verificar o cambiar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1314581" y="493843"/>
            <a:ext cx="56994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Configuración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de la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Cámara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de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Salpicadero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3567</Words>
  <Application>WPS 演示</Application>
  <PresentationFormat>On-screen Show (4:3)</PresentationFormat>
  <Paragraphs>117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方正书宋_GBK</vt:lpstr>
      <vt:lpstr>Wingdings</vt:lpstr>
      <vt:lpstr>Noto Sans Japanese Regular</vt:lpstr>
      <vt:lpstr>苹方-简</vt:lpstr>
      <vt:lpstr>微软雅黑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504782</dc:creator>
  <cp:lastModifiedBy>mac</cp:lastModifiedBy>
  <cp:revision>161</cp:revision>
  <cp:lastPrinted>2021-04-13T01:12:33Z</cp:lastPrinted>
  <dcterms:created xsi:type="dcterms:W3CDTF">2021-04-13T01:12:33Z</dcterms:created>
  <dcterms:modified xsi:type="dcterms:W3CDTF">2021-04-13T01:12:33Z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