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69" r:id="rId3"/>
    <p:sldId id="270" r:id="rId4"/>
    <p:sldId id="272" r:id="rId5"/>
    <p:sldId id="273" r:id="rId7"/>
    <p:sldId id="274" r:id="rId8"/>
    <p:sldId id="275" r:id="rId9"/>
    <p:sldId id="263" r:id="rId10"/>
    <p:sldId id="264" r:id="rId11"/>
    <p:sldId id="268" r:id="rId12"/>
  </p:sldIdLst>
  <p:sldSz cx="6858000" cy="9144000" type="screen4x3"/>
  <p:notesSz cx="6807200" cy="9939020"/>
  <p:embeddedFontLst>
    <p:embeddedFont>
      <p:font typeface="Noto Sans Japanese Regular" panose="020B0604020202020204" charset="-128"/>
      <p:regular r:id="rId17"/>
    </p:embeddedFont>
    <p:embeddedFont>
      <p:font typeface="宋体" panose="02010600030101010101" pitchFamily="2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7"/>
    <a:srgbClr val="EFEFF4"/>
    <a:srgbClr val="999999"/>
    <a:srgbClr val="F9F9F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4" y="96"/>
      </p:cViewPr>
      <p:guideLst>
        <p:guide orient="horz" pos="725"/>
        <p:guide pos="1230"/>
        <p:guide pos="31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7460B-9C72-41E0-9E72-465772945B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7037C-851D-43AD-BD68-50E5458968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6100F-D260-4FD4-973E-84E493AE0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46300" y="1243013"/>
            <a:ext cx="25146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250DC-12C8-4868-9FCE-C3A5825E53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3293-BAFF-4405-AF83-608F589AE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1" r="71669"/>
          <a:stretch>
            <a:fillRect/>
          </a:stretch>
        </p:blipFill>
        <p:spPr>
          <a:xfrm>
            <a:off x="289513" y="3697631"/>
            <a:ext cx="694232" cy="434971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456869" y="4316948"/>
            <a:ext cx="524486" cy="447323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6" t="89035"/>
          <a:stretch>
            <a:fillRect/>
          </a:stretch>
        </p:blipFill>
        <p:spPr>
          <a:xfrm>
            <a:off x="374053" y="4979982"/>
            <a:ext cx="782298" cy="48275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6869" y="1712705"/>
            <a:ext cx="6180992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Avant de commencer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fr-F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Veuillez " jumeler " votre </a:t>
            </a:r>
            <a:r>
              <a:rPr kumimoji="1" lang="en-US" altLang="zh-CN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iP</a:t>
            </a:r>
            <a:r>
              <a:rPr kumimoji="1" lang="fr-F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hone avec Pioneer 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Dash Camera </a:t>
            </a:r>
            <a:r>
              <a:rPr kumimoji="1" lang="fr-F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via Connexion sans fil. Si vous avez des questions concernant les paramètres Connexion sans fil, veuillez vous reporter au manuel de votre appareil.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fr-FR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Guide de l'utilisateur de l'application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  </a:t>
            </a:r>
            <a:r>
              <a:rPr kumimoji="1" lang="fr-F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Enregistrement / prise de vue en temps réel</a:t>
            </a:r>
            <a:endParaRPr kumimoji="1" lang="fr-FR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  </a:t>
            </a:r>
            <a:r>
              <a:rPr kumimoji="1" lang="fr-F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Pour visionner / supprimer / sauvegarder / </a:t>
            </a:r>
            <a:r>
              <a:rPr kumimoji="1" lang="en-US" altLang="fr-FR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	</a:t>
            </a:r>
            <a:r>
              <a:rPr kumimoji="1" lang="fr-FR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partager des vidéos enregistrées</a:t>
            </a:r>
            <a:endParaRPr kumimoji="1" lang="fr-FR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zh-CN" altLang="en-US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　     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Paramètres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caméra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embarquée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fr-FR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Pour se connecter via Connexion sans fil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1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．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Réglages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MENU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Réglages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ON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2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．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Paramètres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Smartphone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r>
              <a:rPr kumimoji="1" lang="en-US" altLang="zh-CN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Réglages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Wi-Fi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</a:t>
            </a:r>
            <a:r>
              <a:rPr kumimoji="1" lang="en-US" altLang="zh-CN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ioneer_xxx</a:t>
            </a:r>
            <a:endParaRPr kumimoji="1" lang="en-US" altLang="zh-CN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  →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SSID initial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SSID initial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Pioneer_xxx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 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Mot de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passe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initial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88888888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170" y="719240"/>
            <a:ext cx="68228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Guide de l'utilisateur de l'application Pioneer </a:t>
            </a:r>
            <a:r>
              <a:rPr kumimoji="1"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Dash </a:t>
            </a:r>
            <a:endParaRPr kumimoji="1"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pPr algn="ctr"/>
            <a:r>
              <a:rPr kumimoji="1"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Camera Connect </a:t>
            </a:r>
            <a:endParaRPr kumimoji="1"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36" y="1133009"/>
            <a:ext cx="2824414" cy="6112741"/>
          </a:xfrm>
          <a:prstGeom prst="rect">
            <a:avLst/>
          </a:prstGeom>
        </p:spPr>
      </p:pic>
      <p:sp>
        <p:nvSpPr>
          <p:cNvPr id="24" name="文本框 12"/>
          <p:cNvSpPr txBox="1"/>
          <p:nvPr/>
        </p:nvSpPr>
        <p:spPr>
          <a:xfrm>
            <a:off x="651491" y="7435034"/>
            <a:ext cx="6191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Vous pouvez également prendre des photos fixes ou enregistrer manuellement des événements en appuyant sur les boutons ci-dessus</a:t>
            </a:r>
            <a:endParaRPr lang="fr-F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pPr marL="266700" indent="-266700"/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 </a:t>
            </a:r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La fonction ci-dessus est désactivée en mode plein écran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28614" y="3150147"/>
            <a:ext cx="133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Plein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écran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线形标注 2(无边框) 13"/>
          <p:cNvSpPr/>
          <p:nvPr/>
        </p:nvSpPr>
        <p:spPr>
          <a:xfrm>
            <a:off x="5128614" y="5223240"/>
            <a:ext cx="1171980" cy="425003"/>
          </a:xfrm>
          <a:prstGeom prst="callout2">
            <a:avLst>
              <a:gd name="adj1" fmla="val 191479"/>
              <a:gd name="adj2" fmla="val 123617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65069" y="5410423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Enregistrement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manuel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des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événements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6" name="线形标注 2(无边框) 15"/>
          <p:cNvSpPr/>
          <p:nvPr/>
        </p:nvSpPr>
        <p:spPr>
          <a:xfrm>
            <a:off x="1330132" y="5197921"/>
            <a:ext cx="1171980" cy="425003"/>
          </a:xfrm>
          <a:prstGeom prst="callout2">
            <a:avLst>
              <a:gd name="adj1" fmla="val 197540"/>
              <a:gd name="adj2" fmla="val -42400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9438" y="5450308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Prendre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une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photo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0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1" r="71669"/>
          <a:stretch>
            <a:fillRect/>
          </a:stretch>
        </p:blipFill>
        <p:spPr>
          <a:xfrm>
            <a:off x="392696" y="465492"/>
            <a:ext cx="1001111" cy="62724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163911" y="521663"/>
            <a:ext cx="54033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Prise de photo / enregistrement manuel d'événements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2" name="线形标注 2(无边框) 11"/>
          <p:cNvSpPr/>
          <p:nvPr/>
        </p:nvSpPr>
        <p:spPr>
          <a:xfrm>
            <a:off x="5291950" y="2661460"/>
            <a:ext cx="1171980" cy="425003"/>
          </a:xfrm>
          <a:prstGeom prst="callout2">
            <a:avLst>
              <a:gd name="adj1" fmla="val 191479"/>
              <a:gd name="adj2" fmla="val 85073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096622" y="24191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91" y="1140472"/>
            <a:ext cx="2836487" cy="6138869"/>
          </a:xfrm>
          <a:prstGeom prst="rect">
            <a:avLst/>
          </a:prstGeom>
        </p:spPr>
      </p:pic>
      <p:sp>
        <p:nvSpPr>
          <p:cNvPr id="25" name="文本框 12"/>
          <p:cNvSpPr txBox="1"/>
          <p:nvPr/>
        </p:nvSpPr>
        <p:spPr>
          <a:xfrm>
            <a:off x="462422" y="7449069"/>
            <a:ext cx="6241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En appuyant sur les boutons ci-dessus, vous pouvez afficher les données de la carte SD de l'unité principale (Données carte SD caméra embarquée) ou des données téléchargées dans votre téléphone (Données internes smartphone)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5" name="线形标注 2(无边框) 4"/>
          <p:cNvSpPr/>
          <p:nvPr/>
        </p:nvSpPr>
        <p:spPr>
          <a:xfrm>
            <a:off x="1234607" y="2818817"/>
            <a:ext cx="1171980" cy="425003"/>
          </a:xfrm>
          <a:prstGeom prst="callout2">
            <a:avLst>
              <a:gd name="adj1" fmla="val 197540"/>
              <a:gd name="adj2" fmla="val -76207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7" name="线形标注 2(无边框) 6"/>
          <p:cNvSpPr/>
          <p:nvPr/>
        </p:nvSpPr>
        <p:spPr>
          <a:xfrm>
            <a:off x="5114752" y="904071"/>
            <a:ext cx="1171980" cy="425003"/>
          </a:xfrm>
          <a:prstGeom prst="callout2">
            <a:avLst>
              <a:gd name="adj1" fmla="val 191396"/>
              <a:gd name="adj2" fmla="val 118171"/>
              <a:gd name="adj3" fmla="val 191477"/>
              <a:gd name="adj4" fmla="val -25187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4368" y="117633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iP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hone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9" name="线形标注 2(无边框) 8"/>
          <p:cNvSpPr/>
          <p:nvPr/>
        </p:nvSpPr>
        <p:spPr>
          <a:xfrm>
            <a:off x="1139573" y="924339"/>
            <a:ext cx="1171980" cy="425003"/>
          </a:xfrm>
          <a:prstGeom prst="callout2">
            <a:avLst>
              <a:gd name="adj1" fmla="val 197417"/>
              <a:gd name="adj2" fmla="val -73229"/>
              <a:gd name="adj3" fmla="val 197538"/>
              <a:gd name="adj4" fmla="val 54641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528" y="3323122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Dossier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vidéo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1" name="线形标注 2(无边框) 10"/>
          <p:cNvSpPr/>
          <p:nvPr/>
        </p:nvSpPr>
        <p:spPr>
          <a:xfrm>
            <a:off x="1249663" y="5160741"/>
            <a:ext cx="1171980" cy="425003"/>
          </a:xfrm>
          <a:prstGeom prst="callout2">
            <a:avLst>
              <a:gd name="adj1" fmla="val 197540"/>
              <a:gd name="adj2" fmla="val -81232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1077" y="5592855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Dossier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événement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3" name="线形标注 2(无边框) 12"/>
          <p:cNvSpPr/>
          <p:nvPr/>
        </p:nvSpPr>
        <p:spPr>
          <a:xfrm>
            <a:off x="4999472" y="4387393"/>
            <a:ext cx="1171980" cy="425003"/>
          </a:xfrm>
          <a:prstGeom prst="callout2">
            <a:avLst>
              <a:gd name="adj1" fmla="val 191479"/>
              <a:gd name="adj2" fmla="val 104546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35793" y="4602397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Dossier enregistrement </a:t>
            </a:r>
            <a:endParaRPr lang="fr-F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en mode parking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线形标注 2(无边框) 14"/>
          <p:cNvSpPr/>
          <p:nvPr/>
        </p:nvSpPr>
        <p:spPr>
          <a:xfrm>
            <a:off x="5228770" y="5675498"/>
            <a:ext cx="1171980" cy="425003"/>
          </a:xfrm>
          <a:prstGeom prst="callout2">
            <a:avLst>
              <a:gd name="adj1" fmla="val 191479"/>
              <a:gd name="adj2" fmla="val 73813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99472" y="615514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Photo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1094460" y="519350"/>
            <a:ext cx="6306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Sélectionnez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les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données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enregistrées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1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0456" y="503401"/>
            <a:ext cx="596246" cy="5085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999" y="106793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Carte SD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17" y="1682108"/>
            <a:ext cx="2828965" cy="6122590"/>
          </a:xfrm>
          <a:prstGeom prst="rect">
            <a:avLst/>
          </a:prstGeom>
        </p:spPr>
      </p:pic>
      <p:sp>
        <p:nvSpPr>
          <p:cNvPr id="21" name="线形标注 2(无边框) 4"/>
          <p:cNvSpPr/>
          <p:nvPr/>
        </p:nvSpPr>
        <p:spPr>
          <a:xfrm flipH="1">
            <a:off x="2181813" y="758694"/>
            <a:ext cx="1171980" cy="425003"/>
          </a:xfrm>
          <a:prstGeom prst="callout2">
            <a:avLst>
              <a:gd name="adj1" fmla="val 193481"/>
              <a:gd name="adj2" fmla="val -177498"/>
              <a:gd name="adj3" fmla="val 193360"/>
              <a:gd name="adj4" fmla="val 257919"/>
              <a:gd name="adj5" fmla="val 512561"/>
              <a:gd name="adj6" fmla="val 114844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2" name="文本框 5"/>
          <p:cNvSpPr txBox="1"/>
          <p:nvPr/>
        </p:nvSpPr>
        <p:spPr>
          <a:xfrm>
            <a:off x="282145" y="793852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Appui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simple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Relecture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4" name="文本框 3"/>
          <p:cNvSpPr txBox="1"/>
          <p:nvPr/>
        </p:nvSpPr>
        <p:spPr>
          <a:xfrm>
            <a:off x="282145" y="1072960"/>
            <a:ext cx="563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Appuyez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et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maintenez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Télécharger le fichier ou passer à la page </a:t>
            </a:r>
            <a:endParaRPr lang="fr-F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Supprimer la sélection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6" y="184969"/>
            <a:ext cx="596246" cy="508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1372" y="7819506"/>
            <a:ext cx="6276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Appuyer/sélectionner sur le fichier vidéo pour le lire. En appuyant longuement sur le fichier, l'écran passera à la page Télécharger et supprimer la sélection</a:t>
            </a:r>
            <a:endParaRPr lang="fr-F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</a:t>
            </a:r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L'opération ci-dessus est également la même lors de la sélection des fichiers "Événement", "Mode Parking" et "Photo"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1040907" y="123984"/>
            <a:ext cx="630656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Visionner / supprimer / télécharger le fichier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fr-F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Données carte SD caméra embarquée</a:t>
            </a:r>
            <a:r>
              <a:rPr lang="ja-JP" altLang="en-US" sz="24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24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85" y="1124290"/>
            <a:ext cx="2962641" cy="6411898"/>
          </a:xfrm>
          <a:prstGeom prst="rect">
            <a:avLst/>
          </a:prstGeom>
        </p:spPr>
      </p:pic>
      <p:sp>
        <p:nvSpPr>
          <p:cNvPr id="5" name="线形标注 2(无边框) 4"/>
          <p:cNvSpPr/>
          <p:nvPr/>
        </p:nvSpPr>
        <p:spPr>
          <a:xfrm>
            <a:off x="1177074" y="2177812"/>
            <a:ext cx="1171980" cy="425003"/>
          </a:xfrm>
          <a:prstGeom prst="callout2">
            <a:avLst>
              <a:gd name="adj1" fmla="val 197540"/>
              <a:gd name="adj2" fmla="val -63308"/>
              <a:gd name="adj3" fmla="val 197538"/>
              <a:gd name="adj4" fmla="val 50366"/>
              <a:gd name="adj5" fmla="val 115587"/>
              <a:gd name="adj6" fmla="val 78939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6676" y="2648720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Choisir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le dossier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7" name="线形标注 2(无边框) 6"/>
          <p:cNvSpPr/>
          <p:nvPr/>
        </p:nvSpPr>
        <p:spPr>
          <a:xfrm>
            <a:off x="1427311" y="6855344"/>
            <a:ext cx="1171980" cy="425003"/>
          </a:xfrm>
          <a:prstGeom prst="callout2">
            <a:avLst>
              <a:gd name="adj1" fmla="val 197540"/>
              <a:gd name="adj2" fmla="val -7312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2230" y="7346412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Télécharger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9" name="线形标注 2(无边框) 8"/>
          <p:cNvSpPr/>
          <p:nvPr/>
        </p:nvSpPr>
        <p:spPr>
          <a:xfrm>
            <a:off x="4943071" y="6829976"/>
            <a:ext cx="1171980" cy="425003"/>
          </a:xfrm>
          <a:prstGeom prst="callout2">
            <a:avLst>
              <a:gd name="adj1" fmla="val 191479"/>
              <a:gd name="adj2" fmla="val 74882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38257" y="72982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Supprimer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线形标注 2(无边框) 13"/>
          <p:cNvSpPr/>
          <p:nvPr/>
        </p:nvSpPr>
        <p:spPr>
          <a:xfrm>
            <a:off x="5399029" y="883416"/>
            <a:ext cx="1171980" cy="425003"/>
          </a:xfrm>
          <a:prstGeom prst="callout2">
            <a:avLst>
              <a:gd name="adj1" fmla="val 191479"/>
              <a:gd name="adj2" fmla="val 91075"/>
              <a:gd name="adj3" fmla="val 191477"/>
              <a:gd name="adj4" fmla="val -22929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15111" y="1160511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Sélectionnez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tous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les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fichiers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2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184968"/>
            <a:ext cx="596246" cy="508526"/>
          </a:xfrm>
          <a:prstGeom prst="rect">
            <a:avLst/>
          </a:prstGeom>
        </p:spPr>
      </p:pic>
      <p:sp>
        <p:nvSpPr>
          <p:cNvPr id="23" name="文本框 20"/>
          <p:cNvSpPr txBox="1"/>
          <p:nvPr/>
        </p:nvSpPr>
        <p:spPr>
          <a:xfrm>
            <a:off x="956875" y="152544"/>
            <a:ext cx="506468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Télécharger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supprimer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des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fichiers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fr-F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Carte SD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lang="en-US" altLang="ja-JP" sz="24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473964" y="8005684"/>
            <a:ext cx="6311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En touchant les éléments du fichier, des marques apparaissent, indiquant la sélection du fichier. Après la sélection, vous pouvez télécharger ou supprimer les fichiers en sélectionnant les boutons respectifs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17" y="1682108"/>
            <a:ext cx="2828965" cy="6122590"/>
          </a:xfrm>
          <a:prstGeom prst="rect">
            <a:avLst/>
          </a:prstGeom>
        </p:spPr>
      </p:pic>
      <p:sp>
        <p:nvSpPr>
          <p:cNvPr id="21" name="线形标注 2(无边框) 4"/>
          <p:cNvSpPr/>
          <p:nvPr/>
        </p:nvSpPr>
        <p:spPr>
          <a:xfrm flipH="1">
            <a:off x="2319837" y="920838"/>
            <a:ext cx="1171980" cy="425003"/>
          </a:xfrm>
          <a:prstGeom prst="callout2">
            <a:avLst>
              <a:gd name="adj1" fmla="val 193481"/>
              <a:gd name="adj2" fmla="val -177498"/>
              <a:gd name="adj3" fmla="val 193360"/>
              <a:gd name="adj4" fmla="val 257919"/>
              <a:gd name="adj5" fmla="val 512561"/>
              <a:gd name="adj6" fmla="val 114844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519721" y="52454"/>
            <a:ext cx="596246" cy="508526"/>
          </a:xfrm>
          <a:prstGeom prst="rect">
            <a:avLst/>
          </a:prstGeom>
        </p:spPr>
      </p:pic>
      <p:sp>
        <p:nvSpPr>
          <p:cNvPr id="14" name="文本框 20"/>
          <p:cNvSpPr txBox="1"/>
          <p:nvPr/>
        </p:nvSpPr>
        <p:spPr>
          <a:xfrm>
            <a:off x="926185" y="-8532"/>
            <a:ext cx="6306564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Pour visionner / supprimer / partager des fichiers enregistrés 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fr-F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Carte SD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282145" y="919890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Appui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simple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Relecture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282145" y="1198998"/>
            <a:ext cx="5402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Appuyez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et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maintenez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fr-FR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Partager</a:t>
            </a:r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le fichier ou passer à la page </a:t>
            </a:r>
            <a:endParaRPr lang="fr-F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Supprimer la sélection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2145" y="7920149"/>
            <a:ext cx="6276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Appuyer/sélectionner sur le fichier vidéo pour le lire. En appuyant longuement sur le fichier, l'écran passera à la page </a:t>
            </a:r>
            <a:r>
              <a:rPr lang="fr-FR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Partager</a:t>
            </a:r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et supprimer la sélection</a:t>
            </a:r>
            <a:endParaRPr lang="fr-F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</a:t>
            </a:r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L'opération ci-dessus est également la même lors de la sélection des fichiers "Événement", "Mode Parking" et "Photo"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82" y="2553091"/>
            <a:ext cx="121641" cy="49467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91021" y="1084082"/>
            <a:ext cx="3084778" cy="6367146"/>
            <a:chOff x="1891021" y="1084082"/>
            <a:chExt cx="3084778" cy="63671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9"/>
            <a:stretch>
              <a:fillRect/>
            </a:stretch>
          </p:blipFill>
          <p:spPr>
            <a:xfrm>
              <a:off x="1891021" y="1084082"/>
              <a:ext cx="3084778" cy="636714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277" y="1551601"/>
              <a:ext cx="1008442" cy="566244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277" y="2204661"/>
              <a:ext cx="1008442" cy="583979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277" y="2893103"/>
              <a:ext cx="1008442" cy="566244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277" y="3573384"/>
              <a:ext cx="1008442" cy="566244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277" y="4233930"/>
              <a:ext cx="1008442" cy="566244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277" y="4894476"/>
              <a:ext cx="1008442" cy="566244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277" y="5565182"/>
              <a:ext cx="1008442" cy="566244"/>
            </a:xfrm>
            <a:prstGeom prst="rect">
              <a:avLst/>
            </a:prstGeom>
          </p:spPr>
        </p:pic>
      </p:grpSp>
      <p:sp>
        <p:nvSpPr>
          <p:cNvPr id="14" name="线形标注 2(无边框) 13"/>
          <p:cNvSpPr/>
          <p:nvPr/>
        </p:nvSpPr>
        <p:spPr>
          <a:xfrm>
            <a:off x="1467245" y="6748943"/>
            <a:ext cx="1171980" cy="425003"/>
          </a:xfrm>
          <a:prstGeom prst="callout2">
            <a:avLst>
              <a:gd name="adj1" fmla="val 197540"/>
              <a:gd name="adj2" fmla="val -4801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线形标注 2(无边框) 14"/>
          <p:cNvSpPr/>
          <p:nvPr/>
        </p:nvSpPr>
        <p:spPr>
          <a:xfrm>
            <a:off x="5165025" y="6780537"/>
            <a:ext cx="1171980" cy="425003"/>
          </a:xfrm>
          <a:prstGeom prst="callout2">
            <a:avLst>
              <a:gd name="adj1" fmla="val 191479"/>
              <a:gd name="adj2" fmla="val 74882"/>
              <a:gd name="adj3" fmla="val 191477"/>
              <a:gd name="adj4" fmla="val -15568"/>
              <a:gd name="adj5" fmla="val 107719"/>
              <a:gd name="adj6" fmla="val -65739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7283" y="828134"/>
            <a:ext cx="3381554" cy="327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56272" y="624477"/>
            <a:ext cx="3631824" cy="343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150462"/>
            <a:ext cx="596246" cy="508526"/>
          </a:xfrm>
          <a:prstGeom prst="rect">
            <a:avLst/>
          </a:prstGeom>
        </p:spPr>
      </p:pic>
      <p:sp>
        <p:nvSpPr>
          <p:cNvPr id="27" name="线形标注 2(无边框) 26"/>
          <p:cNvSpPr/>
          <p:nvPr/>
        </p:nvSpPr>
        <p:spPr>
          <a:xfrm>
            <a:off x="1115805" y="1551601"/>
            <a:ext cx="1171980" cy="425003"/>
          </a:xfrm>
          <a:prstGeom prst="callout2">
            <a:avLst>
              <a:gd name="adj1" fmla="val 197540"/>
              <a:gd name="adj2" fmla="val -60415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0152" y="720554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Partager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9" name="文本框 20"/>
          <p:cNvSpPr txBox="1"/>
          <p:nvPr/>
        </p:nvSpPr>
        <p:spPr>
          <a:xfrm>
            <a:off x="1060392" y="135288"/>
            <a:ext cx="58862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Partager un fichier / supprimer un fichier</a:t>
            </a:r>
            <a:endParaRPr lang="fr-FR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fr-FR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Carte SD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0" name="文本框 12"/>
          <p:cNvSpPr txBox="1"/>
          <p:nvPr/>
        </p:nvSpPr>
        <p:spPr>
          <a:xfrm>
            <a:off x="346952" y="7740597"/>
            <a:ext cx="63117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En appuyant sur les éléments du fichier, des marques apparaissent, indiquant la sélection du fichier. Après la sélection, vous pouvez partager ou supprimer les fichiers en appuyant sur les boutons respectifs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fr-FR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En appuyant sur le bouton "Partager", les fichiers peuvent être partagés via d'autres applications installées sur l'appareil</a:t>
            </a:r>
            <a:endParaRPr lang="zh-CN" altLang="zh-CN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7818" y="2059941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Choisir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le dossier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03422" y="7242516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Supprimer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"/>
          <p:cNvSpPr/>
          <p:nvPr/>
        </p:nvSpPr>
        <p:spPr>
          <a:xfrm>
            <a:off x="1656272" y="779754"/>
            <a:ext cx="3631824" cy="343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512775"/>
            <a:ext cx="596246" cy="50852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74178" y="494095"/>
            <a:ext cx="49158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Sélection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d'application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50304" y="7623146"/>
            <a:ext cx="6311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Les applications installées sur votre smartphone qui sont disponibles pour le partage s'affichent. Les fichiers peuvent être partagés via l'application sélectionnée</a:t>
            </a:r>
            <a:endParaRPr lang="fr-FR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fr-FR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 Les applications sont spécifiques au smartphone / au pays / à la région.</a:t>
            </a:r>
            <a:endParaRPr lang="zh-CN" altLang="zh-CN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>
          <a:xfrm>
            <a:off x="1952625" y="1164475"/>
            <a:ext cx="2978480" cy="614426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2" y="1617059"/>
            <a:ext cx="967956" cy="5368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2" y="2256598"/>
            <a:ext cx="967956" cy="53686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2" y="2903757"/>
            <a:ext cx="967956" cy="5368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/>
          <a:srcRect b="52759"/>
          <a:stretch>
            <a:fillRect/>
          </a:stretch>
        </p:blipFill>
        <p:spPr>
          <a:xfrm>
            <a:off x="2063452" y="3541144"/>
            <a:ext cx="967956" cy="2764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794" y="4414187"/>
            <a:ext cx="840806" cy="668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6"/>
          <a:stretch>
            <a:fillRect/>
          </a:stretch>
        </p:blipFill>
        <p:spPr>
          <a:xfrm>
            <a:off x="1873168" y="1151694"/>
            <a:ext cx="3110074" cy="6338806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6" t="89035"/>
          <a:stretch>
            <a:fillRect/>
          </a:stretch>
        </p:blipFill>
        <p:spPr>
          <a:xfrm>
            <a:off x="522303" y="345061"/>
            <a:ext cx="1178193" cy="72705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5671" y="7999868"/>
            <a:ext cx="6241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Certains paramètres de la caméra embarquée peuvent être vérifiés ou modifiés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1203760" y="532770"/>
            <a:ext cx="5699499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Paramètres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caméra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embarquée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3379</Words>
  <Application>WPS 演示</Application>
  <PresentationFormat>On-screen Show (4:3)</PresentationFormat>
  <Paragraphs>110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方正书宋_GBK</vt:lpstr>
      <vt:lpstr>Wingdings</vt:lpstr>
      <vt:lpstr>Noto Sans Japanese Regular</vt:lpstr>
      <vt:lpstr>苹方-简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504782</dc:creator>
  <cp:lastModifiedBy>mac</cp:lastModifiedBy>
  <cp:revision>168</cp:revision>
  <cp:lastPrinted>2021-04-13T01:10:31Z</cp:lastPrinted>
  <dcterms:created xsi:type="dcterms:W3CDTF">2021-04-13T01:10:31Z</dcterms:created>
  <dcterms:modified xsi:type="dcterms:W3CDTF">2021-04-13T01:10:31Z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