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3"/>
    <p:sldId id="256" r:id="rId4"/>
    <p:sldId id="257" r:id="rId5"/>
    <p:sldId id="262" r:id="rId6"/>
    <p:sldId id="259" r:id="rId7"/>
    <p:sldId id="266" r:id="rId8"/>
    <p:sldId id="263" r:id="rId9"/>
    <p:sldId id="264" r:id="rId10"/>
    <p:sldId id="268" r:id="rId11"/>
  </p:sldIdLst>
  <p:sldSz cx="6858000" cy="9144000" type="screen4x3"/>
  <p:notesSz cx="6807200" cy="9939020"/>
  <p:embeddedFontLst>
    <p:embeddedFont>
      <p:font typeface="Noto Sans Japanese Regular" panose="020B0604020202020204" charset="-128"/>
      <p:regular r:id="rId17"/>
    </p:embeddedFont>
    <p:embeddedFont>
      <p:font typeface="宋体" panose="02010600030101010101" pitchFamily="2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7"/>
    <a:srgbClr val="EFEFF4"/>
    <a:srgbClr val="999999"/>
    <a:srgbClr val="F9F9F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4" y="96"/>
      </p:cViewPr>
      <p:guideLst>
        <p:guide orient="horz" pos="728"/>
        <p:guide pos="1276"/>
        <p:guide pos="31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7460B-9C72-41E0-9E72-465772945B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7037C-851D-43AD-BD68-50E5458968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6100F-D260-4FD4-973E-84E493AE0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6300" y="1243013"/>
            <a:ext cx="25146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50DC-12C8-4868-9FCE-C3A5825E53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88D1-B36C-401F-8F9A-D83A93955D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A5B4-DFC7-4B69-A070-68692970D5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1" r="71669"/>
          <a:stretch>
            <a:fillRect/>
          </a:stretch>
        </p:blipFill>
        <p:spPr>
          <a:xfrm>
            <a:off x="271928" y="3767971"/>
            <a:ext cx="694232" cy="434971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456869" y="4281778"/>
            <a:ext cx="524486" cy="447323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6" t="89035"/>
          <a:stretch>
            <a:fillRect/>
          </a:stretch>
        </p:blipFill>
        <p:spPr>
          <a:xfrm>
            <a:off x="378362" y="5040351"/>
            <a:ext cx="782298" cy="5634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28046" y="1804009"/>
            <a:ext cx="6180992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Prima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che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inizi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it-IT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Per favore "associa" il tuo smartphone al </a:t>
            </a:r>
            <a:r>
              <a:rPr kumimoji="1" lang="it-IT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Pioneer 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Dash Camera</a:t>
            </a:r>
            <a:r>
              <a:rPr kumimoji="1" lang="it-IT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tramite Connessione senza fili. In caso di domande </a:t>
            </a:r>
            <a:r>
              <a:rPr kumimoji="1" lang="it-IT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sull'impostazione del Connessione senza fili, consultare il manuale del dispositivo. </a:t>
            </a:r>
            <a:endParaRPr kumimoji="1" lang="it-IT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it-IT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Guida per l'utente 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  </a:t>
            </a:r>
            <a:r>
              <a:rPr kumimoji="1" lang="it-IT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Registrazione in tempo reale / Scatto di foto </a:t>
            </a:r>
            <a:endParaRPr kumimoji="1" lang="it-IT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　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  </a:t>
            </a:r>
            <a:r>
              <a:rPr kumimoji="1" lang="it-IT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Per vedere / eliminare / salvare / condividere      </a:t>
            </a:r>
            <a:r>
              <a:rPr kumimoji="1" lang="en-US" altLang="it-IT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	</a:t>
            </a:r>
            <a:r>
              <a:rPr kumimoji="1" lang="it-IT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video registrati</a:t>
            </a:r>
            <a:endParaRPr kumimoji="1" lang="zh-CN" altLang="en-US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　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          </a:t>
            </a:r>
            <a:r>
              <a:rPr kumimoji="1" lang="it-IT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Impostazioni del registratore di unità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＜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Per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connettersi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tramite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Connessione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senza </a:t>
            </a:r>
            <a:r>
              <a:rPr kumimoji="1" lang="en-US" altLang="ja-JP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fili</a:t>
            </a:r>
            <a:r>
              <a:rPr kumimoji="1" lang="en-US" altLang="ja-JP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ja-JP" altLang="en-US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＞</a:t>
            </a:r>
            <a:endParaRPr kumimoji="1" lang="en-US" altLang="ja-JP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1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．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impostazioni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Configurazione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ON 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2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．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Impostazioni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iPhone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</a:t>
            </a:r>
            <a:r>
              <a:rPr kumimoji="1" lang="en-US" altLang="zh-CN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zh-CN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Configurazione</a:t>
            </a:r>
            <a:r>
              <a:rPr kumimoji="1" lang="en-US" altLang="zh-CN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Wi-Fi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→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</a:t>
            </a:r>
            <a:r>
              <a:rPr kumimoji="1" lang="en-US" altLang="zh-CN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ioneer_xxx</a:t>
            </a:r>
            <a:endParaRPr kumimoji="1" lang="en-US" altLang="zh-CN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  →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SSID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iniziale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SSID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iniziale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Pioneer_xxx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　 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Password </a:t>
            </a:r>
            <a:r>
              <a:rPr kumimoji="1" lang="en-US" altLang="ja-JP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iniziale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kumimoji="1" lang="ja-JP" altLang="en-US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kumimoji="1" lang="en-US" altLang="ja-JP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88888888</a:t>
            </a:r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kumimoji="1" lang="en-US" altLang="ja-JP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170" y="719240"/>
            <a:ext cx="68228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it-IT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Guida per l'utente dell'app Pioneer </a:t>
            </a:r>
            <a:r>
              <a:rPr kumimoji="1"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Dash Camera </a:t>
            </a:r>
            <a:endParaRPr kumimoji="1"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pPr algn="ctr"/>
            <a:r>
              <a:rPr kumimoji="1"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Connect </a:t>
            </a:r>
            <a:endParaRPr kumimoji="1"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2"/>
          <a:stretch>
            <a:fillRect/>
          </a:stretch>
        </p:blipFill>
        <p:spPr>
          <a:xfrm>
            <a:off x="1921359" y="1152229"/>
            <a:ext cx="3014489" cy="6166410"/>
          </a:xfrm>
          <a:prstGeom prst="rect">
            <a:avLst/>
          </a:prstGeom>
        </p:spPr>
      </p:pic>
      <p:sp>
        <p:nvSpPr>
          <p:cNvPr id="14" name="线形标注 2(无边框) 13"/>
          <p:cNvSpPr/>
          <p:nvPr/>
        </p:nvSpPr>
        <p:spPr>
          <a:xfrm>
            <a:off x="5080913" y="5072833"/>
            <a:ext cx="1171980" cy="425003"/>
          </a:xfrm>
          <a:prstGeom prst="callout2">
            <a:avLst>
              <a:gd name="adj1" fmla="val 191479"/>
              <a:gd name="adj2" fmla="val 127474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6" name="线形标注 2(无边框) 15"/>
          <p:cNvSpPr/>
          <p:nvPr/>
        </p:nvSpPr>
        <p:spPr>
          <a:xfrm>
            <a:off x="1395697" y="5072833"/>
            <a:ext cx="1171980" cy="425003"/>
          </a:xfrm>
          <a:prstGeom prst="callout2">
            <a:avLst>
              <a:gd name="adj1" fmla="val 197540"/>
              <a:gd name="adj2" fmla="val -70908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21" r="71669"/>
          <a:stretch>
            <a:fillRect/>
          </a:stretch>
        </p:blipFill>
        <p:spPr>
          <a:xfrm>
            <a:off x="392696" y="413734"/>
            <a:ext cx="1001111" cy="627246"/>
          </a:xfrm>
          <a:prstGeom prst="rect">
            <a:avLst/>
          </a:prstGeom>
        </p:spPr>
      </p:pic>
      <p:sp>
        <p:nvSpPr>
          <p:cNvPr id="24" name="文本框 12"/>
          <p:cNvSpPr txBox="1"/>
          <p:nvPr/>
        </p:nvSpPr>
        <p:spPr>
          <a:xfrm>
            <a:off x="651491" y="8003994"/>
            <a:ext cx="6191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Puoi anche scattare una foto o registrare manualmente gli eventi toccando i pulsanti sopra</a:t>
            </a:r>
            <a:endParaRPr lang="it-IT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pPr marL="266700" indent="-266700"/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</a:t>
            </a:r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La funzione sopra è disabilitata in modalità schermo intero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82855" y="5304178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Registrazione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lang="en-US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manuale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degli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eventi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3858" y="5527808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Scattare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foto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63910" y="501343"/>
            <a:ext cx="56940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Scatto di foto / registrazione manuale di eventi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2" name="线形标注 2(无边框) 11"/>
          <p:cNvSpPr/>
          <p:nvPr/>
        </p:nvSpPr>
        <p:spPr>
          <a:xfrm>
            <a:off x="5300091" y="2577169"/>
            <a:ext cx="1171980" cy="425003"/>
          </a:xfrm>
          <a:prstGeom prst="callout2">
            <a:avLst>
              <a:gd name="adj1" fmla="val 191479"/>
              <a:gd name="adj2" fmla="val 85073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80913" y="3009070"/>
            <a:ext cx="1682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schermo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intero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"/>
          <a:stretch>
            <a:fillRect/>
          </a:stretch>
        </p:blipFill>
        <p:spPr>
          <a:xfrm>
            <a:off x="1933275" y="1161554"/>
            <a:ext cx="3015329" cy="6295603"/>
          </a:xfrm>
          <a:prstGeom prst="rect">
            <a:avLst/>
          </a:prstGeom>
        </p:spPr>
      </p:pic>
      <p:sp>
        <p:nvSpPr>
          <p:cNvPr id="5" name="线形标注 2(无边框) 4"/>
          <p:cNvSpPr/>
          <p:nvPr/>
        </p:nvSpPr>
        <p:spPr>
          <a:xfrm>
            <a:off x="1245606" y="2534577"/>
            <a:ext cx="1171980" cy="425003"/>
          </a:xfrm>
          <a:prstGeom prst="callout2">
            <a:avLst>
              <a:gd name="adj1" fmla="val 197540"/>
              <a:gd name="adj2" fmla="val -7006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7" name="线形标注 2(无边框) 6"/>
          <p:cNvSpPr/>
          <p:nvPr/>
        </p:nvSpPr>
        <p:spPr>
          <a:xfrm>
            <a:off x="5245876" y="938436"/>
            <a:ext cx="1171980" cy="425003"/>
          </a:xfrm>
          <a:prstGeom prst="callout2">
            <a:avLst>
              <a:gd name="adj1" fmla="val 191396"/>
              <a:gd name="adj2" fmla="val 94804"/>
              <a:gd name="adj3" fmla="val 191477"/>
              <a:gd name="adj4" fmla="val -25187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9" name="线形标注 2(无边框) 8"/>
          <p:cNvSpPr/>
          <p:nvPr/>
        </p:nvSpPr>
        <p:spPr>
          <a:xfrm>
            <a:off x="1153446" y="936371"/>
            <a:ext cx="1171980" cy="425003"/>
          </a:xfrm>
          <a:prstGeom prst="callout2">
            <a:avLst>
              <a:gd name="adj1" fmla="val 199890"/>
              <a:gd name="adj2" fmla="val -74312"/>
              <a:gd name="adj3" fmla="val 197538"/>
              <a:gd name="adj4" fmla="val 55538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1" name="线形标注 2(无边框) 10"/>
          <p:cNvSpPr/>
          <p:nvPr/>
        </p:nvSpPr>
        <p:spPr>
          <a:xfrm>
            <a:off x="1226909" y="5375581"/>
            <a:ext cx="1171980" cy="425003"/>
          </a:xfrm>
          <a:prstGeom prst="callout2">
            <a:avLst>
              <a:gd name="adj1" fmla="val 197540"/>
              <a:gd name="adj2" fmla="val -72022"/>
              <a:gd name="adj3" fmla="val 197538"/>
              <a:gd name="adj4" fmla="val 56644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3" name="线形标注 2(无边框) 12"/>
          <p:cNvSpPr/>
          <p:nvPr/>
        </p:nvSpPr>
        <p:spPr>
          <a:xfrm>
            <a:off x="5245876" y="4494878"/>
            <a:ext cx="1171980" cy="425003"/>
          </a:xfrm>
          <a:prstGeom prst="callout2">
            <a:avLst>
              <a:gd name="adj1" fmla="val 191479"/>
              <a:gd name="adj2" fmla="val 110570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线形标注 2(无边框) 14"/>
          <p:cNvSpPr/>
          <p:nvPr/>
        </p:nvSpPr>
        <p:spPr>
          <a:xfrm>
            <a:off x="5277154" y="5969592"/>
            <a:ext cx="1171980" cy="425003"/>
          </a:xfrm>
          <a:prstGeom prst="callout2">
            <a:avLst>
              <a:gd name="adj1" fmla="val 191479"/>
              <a:gd name="adj2" fmla="val 79194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34438" y="457794"/>
            <a:ext cx="660712" cy="563508"/>
          </a:xfrm>
          <a:prstGeom prst="rect">
            <a:avLst/>
          </a:prstGeom>
        </p:spPr>
      </p:pic>
      <p:sp>
        <p:nvSpPr>
          <p:cNvPr id="23" name="文本框 12"/>
          <p:cNvSpPr txBox="1"/>
          <p:nvPr/>
        </p:nvSpPr>
        <p:spPr>
          <a:xfrm>
            <a:off x="462422" y="7449069"/>
            <a:ext cx="6241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Toccando i pulsanti sopra, è possibile visualizzare i dati dalla scheda SD dell'unità principale (dati della scheda SD del registratore di unità) o dai dati scaricati nel telefono (dati interni dello smartphone)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1603" y="1028950"/>
            <a:ext cx="17411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Dati della scheda </a:t>
            </a:r>
            <a:endParaRPr lang="it-IT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SD del registratore</a:t>
            </a:r>
            <a:endParaRPr lang="it-IT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di unità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05816" y="1367416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Dati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iPhone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5349" y="3009105"/>
            <a:ext cx="109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Dati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video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7862" y="5627139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Dati di registrazione</a:t>
            </a:r>
            <a:endParaRPr lang="it-IT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degli eventi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34674" y="4643947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Dati di registrazione </a:t>
            </a:r>
            <a:endParaRPr lang="it-IT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in modalità parcheggio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85713" y="641888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Dati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fotografici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1" name="文本框 20"/>
          <p:cNvSpPr txBox="1"/>
          <p:nvPr/>
        </p:nvSpPr>
        <p:spPr>
          <a:xfrm>
            <a:off x="1094460" y="519350"/>
            <a:ext cx="6306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Seleziona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dati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registrati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6"/>
          <a:stretch>
            <a:fillRect/>
          </a:stretch>
        </p:blipFill>
        <p:spPr>
          <a:xfrm>
            <a:off x="1912206" y="1440363"/>
            <a:ext cx="3026772" cy="6306650"/>
          </a:xfrm>
          <a:prstGeom prst="rect">
            <a:avLst/>
          </a:prstGeom>
        </p:spPr>
      </p:pic>
      <p:sp>
        <p:nvSpPr>
          <p:cNvPr id="21" name="线形标注 2(无边框) 4"/>
          <p:cNvSpPr/>
          <p:nvPr/>
        </p:nvSpPr>
        <p:spPr>
          <a:xfrm flipH="1">
            <a:off x="1965993" y="584273"/>
            <a:ext cx="1171980" cy="425003"/>
          </a:xfrm>
          <a:prstGeom prst="callout2">
            <a:avLst>
              <a:gd name="adj1" fmla="val 193481"/>
              <a:gd name="adj2" fmla="val -170138"/>
              <a:gd name="adj3" fmla="val 193360"/>
              <a:gd name="adj4" fmla="val 257919"/>
              <a:gd name="adj5" fmla="val 471186"/>
              <a:gd name="adj6" fmla="val 110343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34438" y="147239"/>
            <a:ext cx="660712" cy="563508"/>
          </a:xfrm>
          <a:prstGeom prst="rect">
            <a:avLst/>
          </a:prstGeom>
        </p:spPr>
      </p:pic>
      <p:sp>
        <p:nvSpPr>
          <p:cNvPr id="13" name="文本框 5"/>
          <p:cNvSpPr txBox="1"/>
          <p:nvPr/>
        </p:nvSpPr>
        <p:spPr>
          <a:xfrm>
            <a:off x="282145" y="806362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Stampa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singola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riproduzione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282145" y="1085470"/>
            <a:ext cx="572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Tieni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premuto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Scarica il file o passa a Elimina pagina di selezione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5537" y="7794129"/>
            <a:ext cx="6276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Il file video verrà riprodotto quando toccato / selezionato. Tenendo premuto a lungo il file, lo schermo passerà alla pagina di download ed eliminazione della selezione</a:t>
            </a:r>
            <a:endParaRPr lang="it-IT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</a:t>
            </a:r>
            <a:r>
              <a:rPr lang="it-IT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L'operazione sopra descritta è la stessa anche quando si selezionano i file "Evento", "Modalità parcheggio" e "Foto"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7" name="文本框 20"/>
          <p:cNvSpPr txBox="1"/>
          <p:nvPr/>
        </p:nvSpPr>
        <p:spPr>
          <a:xfrm>
            <a:off x="1197023" y="91272"/>
            <a:ext cx="63065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Visualizza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Elimina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Scarica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file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it-IT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Dati della scheda SD del registratore di unità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525" y="1890271"/>
            <a:ext cx="174742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>
            <a:fillRect/>
          </a:stretch>
        </p:blipFill>
        <p:spPr>
          <a:xfrm>
            <a:off x="1930716" y="1195324"/>
            <a:ext cx="2990936" cy="6257365"/>
          </a:xfrm>
          <a:prstGeom prst="rect">
            <a:avLst/>
          </a:prstGeom>
        </p:spPr>
      </p:pic>
      <p:sp>
        <p:nvSpPr>
          <p:cNvPr id="7" name="线形标注 2(无边框) 6"/>
          <p:cNvSpPr/>
          <p:nvPr/>
        </p:nvSpPr>
        <p:spPr>
          <a:xfrm>
            <a:off x="1440692" y="6941481"/>
            <a:ext cx="1171980" cy="425003"/>
          </a:xfrm>
          <a:prstGeom prst="callout2">
            <a:avLst>
              <a:gd name="adj1" fmla="val 197540"/>
              <a:gd name="adj2" fmla="val -7312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9" name="线形标注 2(无边框) 8"/>
          <p:cNvSpPr/>
          <p:nvPr/>
        </p:nvSpPr>
        <p:spPr>
          <a:xfrm>
            <a:off x="5019088" y="6902183"/>
            <a:ext cx="1171980" cy="425003"/>
          </a:xfrm>
          <a:prstGeom prst="callout2">
            <a:avLst>
              <a:gd name="adj1" fmla="val 191479"/>
              <a:gd name="adj2" fmla="val 74882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16443" y="877985"/>
            <a:ext cx="3572811" cy="242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4" name="线形标注 2(无边框) 13"/>
          <p:cNvSpPr/>
          <p:nvPr/>
        </p:nvSpPr>
        <p:spPr>
          <a:xfrm>
            <a:off x="5425801" y="938436"/>
            <a:ext cx="1171980" cy="425003"/>
          </a:xfrm>
          <a:prstGeom prst="callout2">
            <a:avLst>
              <a:gd name="adj1" fmla="val 188571"/>
              <a:gd name="adj2" fmla="val 94879"/>
              <a:gd name="adj3" fmla="val 191477"/>
              <a:gd name="adj4" fmla="val -22929"/>
              <a:gd name="adj5" fmla="val 92148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167717"/>
            <a:ext cx="596246" cy="50852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32418" y="2031577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Seleziona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il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file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5289" y="7389747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Scarica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28479" y="732718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Elimina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63598" y="1370971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Seleziona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tutti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file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9" name="文本框 20"/>
          <p:cNvSpPr txBox="1"/>
          <p:nvPr/>
        </p:nvSpPr>
        <p:spPr>
          <a:xfrm>
            <a:off x="1023780" y="136188"/>
            <a:ext cx="68266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Scarica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Elimina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file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it-IT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Dati della scheda SD del registratore di unità 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endParaRPr lang="en-US" altLang="ja-JP" sz="24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30" name="文本框 12"/>
          <p:cNvSpPr txBox="1"/>
          <p:nvPr/>
        </p:nvSpPr>
        <p:spPr>
          <a:xfrm>
            <a:off x="546203" y="7973883"/>
            <a:ext cx="6311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Toccando gli elementi del file, appariranno dei segni di spunta che indicano la selezione del file. Dopo la selezione, è possibile scaricare o eliminare i file selezionando i rispettivi pulsanti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5" name="线形标注 2(无边框) 4"/>
          <p:cNvSpPr/>
          <p:nvPr/>
        </p:nvSpPr>
        <p:spPr>
          <a:xfrm>
            <a:off x="1088942" y="1525192"/>
            <a:ext cx="1171980" cy="425003"/>
          </a:xfrm>
          <a:prstGeom prst="callout2">
            <a:avLst>
              <a:gd name="adj1" fmla="val 197540"/>
              <a:gd name="adj2" fmla="val -60415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6"/>
          <a:stretch>
            <a:fillRect/>
          </a:stretch>
        </p:blipFill>
        <p:spPr>
          <a:xfrm>
            <a:off x="1912206" y="1494150"/>
            <a:ext cx="3026772" cy="6306650"/>
          </a:xfrm>
          <a:prstGeom prst="rect">
            <a:avLst/>
          </a:prstGeom>
        </p:spPr>
      </p:pic>
      <p:sp>
        <p:nvSpPr>
          <p:cNvPr id="21" name="线形标注 2(无边框) 4"/>
          <p:cNvSpPr/>
          <p:nvPr/>
        </p:nvSpPr>
        <p:spPr>
          <a:xfrm flipH="1">
            <a:off x="1965993" y="668616"/>
            <a:ext cx="1171980" cy="425003"/>
          </a:xfrm>
          <a:prstGeom prst="callout2">
            <a:avLst>
              <a:gd name="adj1" fmla="val 193481"/>
              <a:gd name="adj2" fmla="val -170138"/>
              <a:gd name="adj3" fmla="val 193360"/>
              <a:gd name="adj4" fmla="val 257919"/>
              <a:gd name="adj5" fmla="val 471186"/>
              <a:gd name="adj6" fmla="val 110343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7" y="133209"/>
            <a:ext cx="596246" cy="508526"/>
          </a:xfrm>
          <a:prstGeom prst="rect">
            <a:avLst/>
          </a:prstGeom>
        </p:spPr>
      </p:pic>
      <p:sp>
        <p:nvSpPr>
          <p:cNvPr id="16" name="文本框 20"/>
          <p:cNvSpPr txBox="1"/>
          <p:nvPr/>
        </p:nvSpPr>
        <p:spPr>
          <a:xfrm>
            <a:off x="1247775" y="65405"/>
            <a:ext cx="5576570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Per visualizzare / eliminare / condividere i file registrati 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it-IT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Dati della scheda SD del registratore di unità 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282145" y="897802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Stampa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singola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riproduzione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282145" y="1176910"/>
            <a:ext cx="616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Tieni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premuto</a:t>
            </a:r>
            <a:r>
              <a:rPr lang="ja-JP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：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Condividere</a:t>
            </a:r>
            <a:r>
              <a:rPr lang="zh-CN" altLang="en-US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il file o passa a Elimina pagina di selezione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2017" y="7956689"/>
            <a:ext cx="6276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Il file video verrà riprodotto quando toccato / selezionato. Tenendo premuto a lungo il file, lo schermo passerà alla pagina di Condividere ed eliminazione della selezione</a:t>
            </a:r>
            <a:endParaRPr lang="it-IT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</a:t>
            </a:r>
            <a:r>
              <a:rPr lang="it-IT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L'operazione sopra descritta è la stessa anche quando si selezionano i file "Evento", "Modalità parcheggio" e "Foto"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53" y="6204147"/>
            <a:ext cx="2803231" cy="773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525" y="2012191"/>
            <a:ext cx="174742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/>
          <a:stretch>
            <a:fillRect/>
          </a:stretch>
        </p:blipFill>
        <p:spPr>
          <a:xfrm>
            <a:off x="1881187" y="1045125"/>
            <a:ext cx="3101242" cy="6406103"/>
          </a:xfrm>
          <a:prstGeom prst="rect">
            <a:avLst/>
          </a:prstGeom>
        </p:spPr>
      </p:pic>
      <p:sp>
        <p:nvSpPr>
          <p:cNvPr id="14" name="线形标注 2(无边框) 13"/>
          <p:cNvSpPr/>
          <p:nvPr/>
        </p:nvSpPr>
        <p:spPr>
          <a:xfrm>
            <a:off x="1440553" y="6810910"/>
            <a:ext cx="1171980" cy="425003"/>
          </a:xfrm>
          <a:prstGeom prst="callout2">
            <a:avLst>
              <a:gd name="adj1" fmla="val 197540"/>
              <a:gd name="adj2" fmla="val -48014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5" name="线形标注 2(无边框) 14"/>
          <p:cNvSpPr/>
          <p:nvPr/>
        </p:nvSpPr>
        <p:spPr>
          <a:xfrm>
            <a:off x="4982429" y="6780821"/>
            <a:ext cx="1171980" cy="425003"/>
          </a:xfrm>
          <a:prstGeom prst="callout2">
            <a:avLst>
              <a:gd name="adj1" fmla="val 191479"/>
              <a:gd name="adj2" fmla="val 74882"/>
              <a:gd name="adj3" fmla="val 191477"/>
              <a:gd name="adj4" fmla="val -15568"/>
              <a:gd name="adj5" fmla="val 112500"/>
              <a:gd name="adj6" fmla="val -46667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7283" y="828134"/>
            <a:ext cx="3381554" cy="327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56272" y="624477"/>
            <a:ext cx="3631824" cy="343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02165" y="150462"/>
            <a:ext cx="596246" cy="508526"/>
          </a:xfrm>
          <a:prstGeom prst="rect">
            <a:avLst/>
          </a:prstGeom>
        </p:spPr>
      </p:pic>
      <p:sp>
        <p:nvSpPr>
          <p:cNvPr id="27" name="线形标注 2(无边框) 26"/>
          <p:cNvSpPr/>
          <p:nvPr/>
        </p:nvSpPr>
        <p:spPr>
          <a:xfrm>
            <a:off x="1070282" y="1384746"/>
            <a:ext cx="1171980" cy="425003"/>
          </a:xfrm>
          <a:prstGeom prst="callout2">
            <a:avLst>
              <a:gd name="adj1" fmla="val 197540"/>
              <a:gd name="adj2" fmla="val -60415"/>
              <a:gd name="adj3" fmla="val 197538"/>
              <a:gd name="adj4" fmla="val 50366"/>
              <a:gd name="adj5" fmla="val 103409"/>
              <a:gd name="adj6" fmla="val 8630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0" name="文本框 20"/>
          <p:cNvSpPr txBox="1"/>
          <p:nvPr/>
        </p:nvSpPr>
        <p:spPr>
          <a:xfrm>
            <a:off x="1148881" y="162520"/>
            <a:ext cx="58862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Condividi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file / </a:t>
            </a:r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Elimina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file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（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it-IT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Dati della scheda SD del registratore di unità </a:t>
            </a:r>
            <a:r>
              <a:rPr lang="ja-JP" altLang="en-US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）</a:t>
            </a:r>
            <a:endParaRPr lang="zh-CN" altLang="en-US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520573" y="7828766"/>
            <a:ext cx="63117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Toccando gli elementi del file, appariranno dei segni di spunta che indicano la selezione del file. Dopo la selezione, è possibile condividere o eliminare i file toccando i rispettivi pulsanti</a:t>
            </a:r>
            <a:endParaRPr lang="it-IT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Toccando il pulsante "Condividi", i file possono essere condivisi tramite altre applicazioni installate sul dispositivo</a:t>
            </a:r>
            <a:endParaRPr lang="zh-CN" altLang="zh-CN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7585" y="1841343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Seleziona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il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file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21659" y="7191481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Elimina</a:t>
            </a:r>
            <a:r>
              <a:rPr lang="en-US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0573" y="7249747"/>
            <a:ext cx="131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Condividere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1528741"/>
            <a:ext cx="1008442" cy="56624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2198597"/>
            <a:ext cx="1008442" cy="56624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2875360"/>
            <a:ext cx="1008442" cy="56624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3549485"/>
            <a:ext cx="1008442" cy="56624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4221835"/>
            <a:ext cx="1008442" cy="56624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4894185"/>
            <a:ext cx="1008442" cy="566244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7" y="5563094"/>
            <a:ext cx="1008442" cy="5662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"/>
          <p:cNvSpPr/>
          <p:nvPr/>
        </p:nvSpPr>
        <p:spPr>
          <a:xfrm>
            <a:off x="1656272" y="779754"/>
            <a:ext cx="3631824" cy="343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9" t="90051" r="39193"/>
          <a:stretch>
            <a:fillRect/>
          </a:stretch>
        </p:blipFill>
        <p:spPr>
          <a:xfrm>
            <a:off x="651695" y="512775"/>
            <a:ext cx="596246" cy="50852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74178" y="494095"/>
            <a:ext cx="49158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00" b="1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Selezione</a:t>
            </a:r>
            <a:r>
              <a:rPr lang="en-US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app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316285" y="7371361"/>
            <a:ext cx="6311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Appariranno le applicazioni installate sul dispositivo smartphone che sono disponibili per la condivisione. I file possono essere condivisi tramite l'applicazione selezionata</a:t>
            </a:r>
            <a:endParaRPr lang="it-IT" altLang="ja-JP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  <a:p>
            <a:r>
              <a:rPr lang="it-IT" altLang="zh-CN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※ Le applicazioni sono specifiche per smartphone / paese / regione.</a:t>
            </a:r>
            <a:endParaRPr lang="zh-CN" altLang="zh-CN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/>
          <a:stretch>
            <a:fillRect/>
          </a:stretch>
        </p:blipFill>
        <p:spPr>
          <a:xfrm>
            <a:off x="1962785" y="1154315"/>
            <a:ext cx="2979103" cy="615380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2" y="1617059"/>
            <a:ext cx="967956" cy="53686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2" y="2256598"/>
            <a:ext cx="967956" cy="5368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52" y="2903757"/>
            <a:ext cx="967956" cy="53686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/>
          <a:srcRect b="52759"/>
          <a:stretch>
            <a:fillRect/>
          </a:stretch>
        </p:blipFill>
        <p:spPr>
          <a:xfrm>
            <a:off x="2063452" y="3541144"/>
            <a:ext cx="967956" cy="2764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114" y="4414187"/>
            <a:ext cx="840806" cy="668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5"/>
          <a:stretch>
            <a:fillRect/>
          </a:stretch>
        </p:blipFill>
        <p:spPr>
          <a:xfrm>
            <a:off x="1933505" y="1133008"/>
            <a:ext cx="3006362" cy="6078070"/>
          </a:xfrm>
          <a:prstGeom prst="rect">
            <a:avLst/>
          </a:prstGeom>
        </p:spPr>
      </p:pic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6" t="89035"/>
          <a:stretch>
            <a:fillRect/>
          </a:stretch>
        </p:blipFill>
        <p:spPr>
          <a:xfrm>
            <a:off x="522303" y="345061"/>
            <a:ext cx="1178193" cy="727058"/>
          </a:xfrm>
          <a:prstGeom prst="rect">
            <a:avLst/>
          </a:prstGeom>
        </p:spPr>
      </p:pic>
      <p:sp>
        <p:nvSpPr>
          <p:cNvPr id="16" name="文本框 12"/>
          <p:cNvSpPr txBox="1"/>
          <p:nvPr/>
        </p:nvSpPr>
        <p:spPr>
          <a:xfrm>
            <a:off x="616011" y="8018651"/>
            <a:ext cx="624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Alcune impostazioni dell'unità principale </a:t>
            </a:r>
            <a:r>
              <a:rPr lang="it-IT" altLang="ja-JP" sz="1400" dirty="0" err="1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Dash</a:t>
            </a:r>
            <a:r>
              <a:rPr lang="it-IT" altLang="ja-JP" sz="1400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 Camera possono essere verificate o modificate</a:t>
            </a:r>
            <a:endParaRPr lang="zh-CN" altLang="en-US" sz="1400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  <p:sp>
        <p:nvSpPr>
          <p:cNvPr id="19" name="文本框 20"/>
          <p:cNvSpPr txBox="1"/>
          <p:nvPr/>
        </p:nvSpPr>
        <p:spPr>
          <a:xfrm>
            <a:off x="1442321" y="462274"/>
            <a:ext cx="56994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ja-JP" sz="1900" b="1" dirty="0">
                <a:latin typeface="Noto Sans Japanese Regular" panose="020B0500000000000000" pitchFamily="34" charset="-122"/>
                <a:ea typeface="Noto Sans Japanese Regular" panose="020B0500000000000000" pitchFamily="34" charset="-122"/>
              </a:rPr>
              <a:t>Impostazioni del registratore di unità</a:t>
            </a:r>
            <a:endParaRPr lang="en-US" altLang="ja-JP" sz="1900" b="1" dirty="0">
              <a:latin typeface="Noto Sans Japanese Regular" panose="020B0500000000000000" pitchFamily="34" charset="-122"/>
              <a:ea typeface="Noto Sans Japanese Regular" panose="020B0500000000000000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3460</Words>
  <Application>WPS 演示</Application>
  <PresentationFormat>On-screen Show (4:3)</PresentationFormat>
  <Paragraphs>111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方正书宋_GBK</vt:lpstr>
      <vt:lpstr>Wingdings</vt:lpstr>
      <vt:lpstr>Noto Sans Japanese Regular</vt:lpstr>
      <vt:lpstr>苹方-简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504782</dc:creator>
  <cp:lastModifiedBy>mac</cp:lastModifiedBy>
  <cp:revision>155</cp:revision>
  <cp:lastPrinted>2021-04-12T10:00:36Z</cp:lastPrinted>
  <dcterms:created xsi:type="dcterms:W3CDTF">2021-04-12T10:00:36Z</dcterms:created>
  <dcterms:modified xsi:type="dcterms:W3CDTF">2021-04-12T10:00:36Z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