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6858000" cy="9144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2748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7250" y="4802716"/>
            <a:ext cx="5143500" cy="220768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67916" y="2279651"/>
            <a:ext cx="5915027" cy="380365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67916" y="6119286"/>
            <a:ext cx="5915027" cy="200025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71487" y="2434165"/>
            <a:ext cx="2914651" cy="58017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72381" y="486835"/>
            <a:ext cx="5915027" cy="17674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72381" y="2241550"/>
            <a:ext cx="2901257" cy="109855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0">
              <a:buSzTx/>
              <a:buFontTx/>
              <a:buNone/>
              <a:defRPr sz="1800" b="1"/>
            </a:lvl2pPr>
            <a:lvl3pPr marL="0" indent="0">
              <a:buSzTx/>
              <a:buFontTx/>
              <a:buNone/>
              <a:defRPr sz="1800" b="1"/>
            </a:lvl3pPr>
            <a:lvl4pPr marL="0" indent="0">
              <a:buSzTx/>
              <a:buFontTx/>
              <a:buNone/>
              <a:defRPr sz="1800" b="1"/>
            </a:lvl4pPr>
            <a:lvl5pPr marL="0" indent="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471862" y="2241550"/>
            <a:ext cx="2915545" cy="1098550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915541" y="1316567"/>
            <a:ext cx="3471866" cy="649817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915541" y="1316567"/>
            <a:ext cx="3471866" cy="64981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71487" y="486835"/>
            <a:ext cx="5915027" cy="17674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71487" y="2434165"/>
            <a:ext cx="5915027" cy="580178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166512" y="8615596"/>
            <a:ext cx="220002" cy="20591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10" descr="图片 10"/>
          <p:cNvPicPr>
            <a:picLocks noChangeAspect="1"/>
          </p:cNvPicPr>
          <p:nvPr/>
        </p:nvPicPr>
        <p:blipFill>
          <a:blip r:embed="rId1"/>
          <a:srcRect t="90021" r="71669"/>
          <a:stretch>
            <a:fillRect/>
          </a:stretch>
        </p:blipFill>
        <p:spPr>
          <a:xfrm>
            <a:off x="271926" y="3767971"/>
            <a:ext cx="694235" cy="43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5" name="图片 3" descr="图片 3"/>
          <p:cNvPicPr>
            <a:picLocks noChangeAspect="1"/>
          </p:cNvPicPr>
          <p:nvPr/>
        </p:nvPicPr>
        <p:blipFill>
          <a:blip r:embed="rId2"/>
          <a:srcRect l="40059" t="90051" r="39193"/>
          <a:stretch>
            <a:fillRect/>
          </a:stretch>
        </p:blipFill>
        <p:spPr>
          <a:xfrm>
            <a:off x="456869" y="4281778"/>
            <a:ext cx="524487" cy="447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6" name="图片 3" descr="图片 3"/>
          <p:cNvPicPr>
            <a:picLocks noChangeAspect="1"/>
          </p:cNvPicPr>
          <p:nvPr/>
        </p:nvPicPr>
        <p:blipFill>
          <a:blip r:embed="rId3"/>
          <a:srcRect l="68396" t="89035"/>
          <a:stretch>
            <a:fillRect/>
          </a:stretch>
        </p:blipFill>
        <p:spPr>
          <a:xfrm>
            <a:off x="378360" y="5040350"/>
            <a:ext cx="782302" cy="56348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" name="テキスト ボックス 5"/>
          <p:cNvSpPr txBox="1"/>
          <p:nvPr/>
        </p:nvSpPr>
        <p:spPr>
          <a:xfrm>
            <a:off x="473764" y="1550008"/>
            <a:ext cx="6089556" cy="64611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＜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Voordat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u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begint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＞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Gelieve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uw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Smartphone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verbinden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met de Pioneer Dash Camera via </a:t>
            </a:r>
            <a:r>
              <a:rPr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Wireless Connection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Als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u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vragen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heeft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over de </a:t>
            </a:r>
            <a:r>
              <a:rPr lang="en-US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Wireless Connection</a:t>
            </a:r>
            <a:r>
              <a:rPr lang="en-GB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instelling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raadpleeg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de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handleiding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van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uw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apparaat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＜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Gebruikershandleiding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＞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 Real-Time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Opnemen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Stilstaande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foto's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maken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　　   Om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opgenomen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video's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zien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verwijderen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/op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slaan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delen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　　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 Dash Camera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Instellingen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＜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Verbinding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maken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via Wireless Connection ＞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1．Instellingen　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instellingen→</a:t>
            </a:r>
            <a:r>
              <a:rPr b="1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AAN</a:t>
            </a:r>
            <a:endParaRPr b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2．iPhone-instellingen　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　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Instellingen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→ </a:t>
            </a:r>
            <a:r>
              <a:rPr lang="en-US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Wi-Fi</a:t>
            </a:r>
            <a:r>
              <a:rPr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→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Pioneer_xxx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　  →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Eerste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SSID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※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Eerste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SSID：Pioneer_xxx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　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Initieel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wachtwoord：88888888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8" name="テキスト ボックス 2"/>
          <p:cNvSpPr txBox="1"/>
          <p:nvPr/>
        </p:nvSpPr>
        <p:spPr>
          <a:xfrm>
            <a:off x="80888" y="719241"/>
            <a:ext cx="6731394" cy="675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1900"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Pioneer Dash Camera Connect App 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>
              <a:defRPr sz="1900"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Gebruikershandleiding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5"/>
          <a:stretch>
            <a:fillRect/>
          </a:stretch>
        </p:blipFill>
        <p:spPr>
          <a:xfrm>
            <a:off x="1939444" y="1112811"/>
            <a:ext cx="2983680" cy="6165257"/>
          </a:xfrm>
          <a:prstGeom prst="rect">
            <a:avLst/>
          </a:prstGeom>
        </p:spPr>
      </p:pic>
      <p:sp>
        <p:nvSpPr>
          <p:cNvPr id="101" name="线形标注 2(无边框) 13"/>
          <p:cNvSpPr/>
          <p:nvPr/>
        </p:nvSpPr>
        <p:spPr>
          <a:xfrm>
            <a:off x="4494457" y="5780264"/>
            <a:ext cx="2040900" cy="33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857" y="21599"/>
                </a:lnTo>
                <a:lnTo>
                  <a:pt x="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2" name="线形标注 2(无边框) 15"/>
          <p:cNvSpPr/>
          <p:nvPr/>
        </p:nvSpPr>
        <p:spPr>
          <a:xfrm>
            <a:off x="524002" y="5722940"/>
            <a:ext cx="1842450" cy="400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663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03" name="图片 10" descr="图片 10"/>
          <p:cNvPicPr>
            <a:picLocks noChangeAspect="1"/>
          </p:cNvPicPr>
          <p:nvPr/>
        </p:nvPicPr>
        <p:blipFill>
          <a:blip r:embed="rId2"/>
          <a:srcRect t="90021" r="71669"/>
          <a:stretch>
            <a:fillRect/>
          </a:stretch>
        </p:blipFill>
        <p:spPr>
          <a:xfrm>
            <a:off x="392696" y="413732"/>
            <a:ext cx="1001111" cy="62724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4" name="文本框 12"/>
          <p:cNvSpPr txBox="1"/>
          <p:nvPr/>
        </p:nvSpPr>
        <p:spPr>
          <a:xfrm>
            <a:off x="682909" y="7633056"/>
            <a:ext cx="6100225" cy="116954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kunt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ook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foto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maken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of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gebeurtenissen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handmatig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opnemen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door op de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bovenstaande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knoppen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tikken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66700" indent="-266700"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※ De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bovenstaande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functie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is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uitgeschakeld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de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volledige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schermmodus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6" name="文本框 30"/>
          <p:cNvSpPr txBox="1"/>
          <p:nvPr/>
        </p:nvSpPr>
        <p:spPr>
          <a:xfrm>
            <a:off x="682909" y="5796969"/>
            <a:ext cx="1236873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Foto's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maken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7" name="文本框 32"/>
          <p:cNvSpPr txBox="1"/>
          <p:nvPr/>
        </p:nvSpPr>
        <p:spPr>
          <a:xfrm>
            <a:off x="1294017" y="425954"/>
            <a:ext cx="5311947" cy="675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900" b="1">
                <a:solidFill>
                  <a:schemeClr val="accent1">
                    <a:satOff val="-19090"/>
                    <a:lumOff val="-11920"/>
                  </a:schemeClr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Opname van stilstaande foto's/handmatig gebeurtenissen opnemen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4" name="线形标注 2(无边框) 11"/>
          <p:cNvSpPr/>
          <p:nvPr/>
        </p:nvSpPr>
        <p:spPr>
          <a:xfrm>
            <a:off x="4772319" y="2978742"/>
            <a:ext cx="1543969" cy="33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5099" y="21599"/>
                </a:lnTo>
                <a:lnTo>
                  <a:pt x="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5" name="文本框 24"/>
          <p:cNvSpPr txBox="1"/>
          <p:nvPr/>
        </p:nvSpPr>
        <p:spPr>
          <a:xfrm>
            <a:off x="5230176" y="3000414"/>
            <a:ext cx="1605955" cy="3073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Volledig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scherm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文本框 30"/>
          <p:cNvSpPr txBox="1"/>
          <p:nvPr/>
        </p:nvSpPr>
        <p:spPr>
          <a:xfrm>
            <a:off x="4702903" y="5533239"/>
            <a:ext cx="2097686" cy="52321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Handmatig</a:t>
            </a:r>
            <a:r>
              <a:rPr lang="en-US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gebeurtenis</a:t>
            </a:r>
            <a:r>
              <a:rPr lang="en-US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registreren</a:t>
            </a:r>
            <a:endParaRPr lang="en-US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/>
          <a:stretch>
            <a:fillRect/>
          </a:stretch>
        </p:blipFill>
        <p:spPr>
          <a:xfrm>
            <a:off x="1973480" y="1190392"/>
            <a:ext cx="2931910" cy="6114647"/>
          </a:xfrm>
          <a:prstGeom prst="rect">
            <a:avLst/>
          </a:prstGeom>
        </p:spPr>
      </p:pic>
      <p:sp>
        <p:nvSpPr>
          <p:cNvPr id="118" name="线形标注 2(无边框) 4"/>
          <p:cNvSpPr/>
          <p:nvPr/>
        </p:nvSpPr>
        <p:spPr>
          <a:xfrm>
            <a:off x="374725" y="3047556"/>
            <a:ext cx="1832557" cy="400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636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9" name="线形标注 2(无边框) 6"/>
          <p:cNvSpPr/>
          <p:nvPr/>
        </p:nvSpPr>
        <p:spPr>
          <a:xfrm>
            <a:off x="4686525" y="1380531"/>
            <a:ext cx="1658015" cy="335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578"/>
                </a:moveTo>
                <a:lnTo>
                  <a:pt x="3280" y="21600"/>
                </a:lnTo>
                <a:lnTo>
                  <a:pt x="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0" name="线形标注 2(无边框) 8"/>
          <p:cNvSpPr/>
          <p:nvPr/>
        </p:nvSpPr>
        <p:spPr>
          <a:xfrm>
            <a:off x="315323" y="1417281"/>
            <a:ext cx="1882343" cy="4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7463" y="21073"/>
                </a:lnTo>
                <a:lnTo>
                  <a:pt x="2160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1" name="线形标注 2(无边框) 12"/>
          <p:cNvSpPr/>
          <p:nvPr/>
        </p:nvSpPr>
        <p:spPr>
          <a:xfrm>
            <a:off x="4745535" y="4754955"/>
            <a:ext cx="1842788" cy="33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4272" y="21599"/>
                </a:lnTo>
                <a:lnTo>
                  <a:pt x="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2" name="线形标注 2(无边框) 14"/>
          <p:cNvSpPr/>
          <p:nvPr/>
        </p:nvSpPr>
        <p:spPr>
          <a:xfrm>
            <a:off x="4799372" y="6382513"/>
            <a:ext cx="1475068" cy="33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5337" y="21599"/>
                </a:lnTo>
                <a:lnTo>
                  <a:pt x="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23" name="图片 3" descr="图片 3"/>
          <p:cNvPicPr>
            <a:picLocks noChangeAspect="1"/>
          </p:cNvPicPr>
          <p:nvPr/>
        </p:nvPicPr>
        <p:blipFill>
          <a:blip r:embed="rId2"/>
          <a:srcRect l="40059" t="90051" r="39193"/>
          <a:stretch>
            <a:fillRect/>
          </a:stretch>
        </p:blipFill>
        <p:spPr>
          <a:xfrm>
            <a:off x="634438" y="457792"/>
            <a:ext cx="660714" cy="5635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" name="文本框 12"/>
          <p:cNvSpPr txBox="1"/>
          <p:nvPr/>
        </p:nvSpPr>
        <p:spPr>
          <a:xfrm>
            <a:off x="508141" y="7449070"/>
            <a:ext cx="6150551" cy="95410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Door op de bovenstaande knoppen te tikken, kunt u gegevens bekijken van de SD-kaart van het hoofdtoestel (Dash Camera SD kaart) of van de gedownloade gegevens in uw telefoon (interne gegevens van de smartphone).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5" name="文本框 25"/>
          <p:cNvSpPr txBox="1"/>
          <p:nvPr/>
        </p:nvSpPr>
        <p:spPr>
          <a:xfrm>
            <a:off x="147878" y="1326008"/>
            <a:ext cx="1959828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solidFill>
                  <a:schemeClr val="accent1">
                    <a:satOff val="-19090"/>
                    <a:lumOff val="-11920"/>
                  </a:schemeClr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 b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Dash camera SD kaart</a:t>
            </a:r>
            <a:endParaRPr b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6" name="文本框 26"/>
          <p:cNvSpPr txBox="1"/>
          <p:nvPr/>
        </p:nvSpPr>
        <p:spPr>
          <a:xfrm>
            <a:off x="4774617" y="1299099"/>
            <a:ext cx="1998300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Smartphone gegevens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7" name="文本框 27"/>
          <p:cNvSpPr txBox="1"/>
          <p:nvPr/>
        </p:nvSpPr>
        <p:spPr>
          <a:xfrm>
            <a:off x="444654" y="3092064"/>
            <a:ext cx="990011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Video data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8" name="线形标注 2(无边框) 28"/>
          <p:cNvSpPr/>
          <p:nvPr/>
        </p:nvSpPr>
        <p:spPr>
          <a:xfrm>
            <a:off x="56213" y="4757084"/>
            <a:ext cx="3218705" cy="409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48"/>
                </a:moveTo>
                <a:lnTo>
                  <a:pt x="21600" y="0"/>
                </a:lnTo>
                <a:lnTo>
                  <a:pt x="20316" y="2160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9" name="文本框 29"/>
          <p:cNvSpPr txBox="1"/>
          <p:nvPr/>
        </p:nvSpPr>
        <p:spPr>
          <a:xfrm>
            <a:off x="5128416" y="4515280"/>
            <a:ext cx="1605564" cy="52321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Parkeermodus 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opnamegegevens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0" name="文本框 30"/>
          <p:cNvSpPr txBox="1"/>
          <p:nvPr/>
        </p:nvSpPr>
        <p:spPr>
          <a:xfrm>
            <a:off x="5167010" y="6361511"/>
            <a:ext cx="1280155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Fotogegevens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1" name="文本框 20"/>
          <p:cNvSpPr txBox="1"/>
          <p:nvPr/>
        </p:nvSpPr>
        <p:spPr>
          <a:xfrm>
            <a:off x="1140179" y="519350"/>
            <a:ext cx="6215127" cy="383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900"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Geselecteerde opgenomen gegevens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2" name="矩形 32"/>
          <p:cNvSpPr txBox="1"/>
          <p:nvPr/>
        </p:nvSpPr>
        <p:spPr>
          <a:xfrm>
            <a:off x="161386" y="4178509"/>
            <a:ext cx="1917067" cy="523216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chemeClr val="accent1">
                    <a:satOff val="-19090"/>
                    <a:lumOff val="-11920"/>
                  </a:schemeClr>
                </a:solidFill>
              </a:defRPr>
            </a:lvl1pPr>
          </a:lstStyle>
          <a:p>
            <a:r>
              <a:rPr sz="1400" b="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Gegevens</a:t>
            </a:r>
            <a:r>
              <a:rPr sz="1400" b="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b="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registratie</a:t>
            </a:r>
            <a:r>
              <a:rPr sz="1400" b="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b="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gebeurtenissen</a:t>
            </a:r>
            <a:endParaRPr sz="1400" b="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/>
          <a:stretch>
            <a:fillRect/>
          </a:stretch>
        </p:blipFill>
        <p:spPr>
          <a:xfrm>
            <a:off x="1979409" y="1671351"/>
            <a:ext cx="2910465" cy="6047019"/>
          </a:xfrm>
          <a:prstGeom prst="rect">
            <a:avLst/>
          </a:prstGeom>
        </p:spPr>
      </p:pic>
      <p:sp>
        <p:nvSpPr>
          <p:cNvPr id="134" name="线形标注 2(无边框) 4"/>
          <p:cNvSpPr/>
          <p:nvPr/>
        </p:nvSpPr>
        <p:spPr>
          <a:xfrm flipH="1">
            <a:off x="115213" y="1568617"/>
            <a:ext cx="5016744" cy="1180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"/>
                </a:moveTo>
                <a:lnTo>
                  <a:pt x="21600" y="0"/>
                </a:lnTo>
                <a:lnTo>
                  <a:pt x="14153" y="2160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35" name="图片 3" descr="图片 3"/>
          <p:cNvPicPr>
            <a:picLocks noChangeAspect="1"/>
          </p:cNvPicPr>
          <p:nvPr/>
        </p:nvPicPr>
        <p:blipFill>
          <a:blip r:embed="rId2"/>
          <a:srcRect l="40059" t="90051" r="39193"/>
          <a:stretch>
            <a:fillRect/>
          </a:stretch>
        </p:blipFill>
        <p:spPr>
          <a:xfrm>
            <a:off x="634438" y="147238"/>
            <a:ext cx="660714" cy="5635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6" name="文本框 5"/>
          <p:cNvSpPr txBox="1"/>
          <p:nvPr/>
        </p:nvSpPr>
        <p:spPr>
          <a:xfrm>
            <a:off x="110154" y="963641"/>
            <a:ext cx="2637898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Eén keer indrukken：Afspelen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7" name="文本框 3"/>
          <p:cNvSpPr txBox="1"/>
          <p:nvPr/>
        </p:nvSpPr>
        <p:spPr>
          <a:xfrm>
            <a:off x="110154" y="1242751"/>
            <a:ext cx="6951579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Druk op en houd vast：Download Bestand of ga naar Selectiepagina verwijderen 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8" name="文本框 15"/>
          <p:cNvSpPr txBox="1"/>
          <p:nvPr/>
        </p:nvSpPr>
        <p:spPr>
          <a:xfrm>
            <a:off x="434118" y="7718370"/>
            <a:ext cx="6185190" cy="138499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Het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videobestand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wordt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afgespeeld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wanneer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het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wordt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aangetikt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geselecteerd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Door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lang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op het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bestand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drukken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deze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vast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houden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gaat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het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scherm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verder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met het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downloaden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verwijderen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van de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selectiepagina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endParaRPr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bovenstaande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handeling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is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ook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hetzelfde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bij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het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selecteren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van "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Gebeurtenis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"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Parkeerstand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"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Foto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</a:t>
            </a:r>
            <a:r>
              <a:rPr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bestanden</a:t>
            </a:r>
            <a:r>
              <a:rPr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9" name="文本框 20"/>
          <p:cNvSpPr txBox="1"/>
          <p:nvPr/>
        </p:nvSpPr>
        <p:spPr>
          <a:xfrm>
            <a:off x="1090341" y="123481"/>
            <a:ext cx="6215128" cy="6771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1900"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Bestand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bekijken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verwijderen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downloaden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 sz="1900" b="1">
                <a:solidFill>
                  <a:schemeClr val="accent1">
                    <a:satOff val="-19090"/>
                    <a:lumOff val="-11920"/>
                  </a:schemeClr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（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Gegevens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van de Dash Camera SD-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kaart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7"/>
          <a:stretch>
            <a:fillRect/>
          </a:stretch>
        </p:blipFill>
        <p:spPr>
          <a:xfrm>
            <a:off x="1930669" y="1199984"/>
            <a:ext cx="3016123" cy="6283714"/>
          </a:xfrm>
          <a:prstGeom prst="rect">
            <a:avLst/>
          </a:prstGeom>
        </p:spPr>
      </p:pic>
      <p:sp>
        <p:nvSpPr>
          <p:cNvPr id="148" name="线形标注 2(无边框) 6"/>
          <p:cNvSpPr/>
          <p:nvPr/>
        </p:nvSpPr>
        <p:spPr>
          <a:xfrm>
            <a:off x="576583" y="7243830"/>
            <a:ext cx="1868421" cy="400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731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9" name="线形标注 2(无边框) 8"/>
          <p:cNvSpPr/>
          <p:nvPr/>
        </p:nvSpPr>
        <p:spPr>
          <a:xfrm>
            <a:off x="4438484" y="7310801"/>
            <a:ext cx="1424532" cy="33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5526" y="21599"/>
                </a:lnTo>
                <a:lnTo>
                  <a:pt x="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0" name="矩形 11"/>
          <p:cNvSpPr/>
          <p:nvPr/>
        </p:nvSpPr>
        <p:spPr>
          <a:xfrm>
            <a:off x="1716441" y="877984"/>
            <a:ext cx="3572814" cy="242537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51" name="图片 3" descr="图片 3"/>
          <p:cNvPicPr>
            <a:picLocks noChangeAspect="1"/>
          </p:cNvPicPr>
          <p:nvPr/>
        </p:nvPicPr>
        <p:blipFill>
          <a:blip r:embed="rId2"/>
          <a:srcRect l="40059" t="90051" r="39193"/>
          <a:stretch>
            <a:fillRect/>
          </a:stretch>
        </p:blipFill>
        <p:spPr>
          <a:xfrm>
            <a:off x="651693" y="167717"/>
            <a:ext cx="596249" cy="5085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2" name="文本框 20"/>
          <p:cNvSpPr txBox="1"/>
          <p:nvPr/>
        </p:nvSpPr>
        <p:spPr>
          <a:xfrm>
            <a:off x="613899" y="7252607"/>
            <a:ext cx="951539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3" name="文本框 21"/>
          <p:cNvSpPr txBox="1"/>
          <p:nvPr/>
        </p:nvSpPr>
        <p:spPr>
          <a:xfrm>
            <a:off x="5128045" y="7329810"/>
            <a:ext cx="893830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Verwijder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4" name="文本框 22"/>
          <p:cNvSpPr txBox="1"/>
          <p:nvPr/>
        </p:nvSpPr>
        <p:spPr>
          <a:xfrm>
            <a:off x="5371127" y="1233406"/>
            <a:ext cx="1252903" cy="52321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Selecteer alle 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bestanden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5" name="文本框 20"/>
          <p:cNvSpPr txBox="1"/>
          <p:nvPr/>
        </p:nvSpPr>
        <p:spPr>
          <a:xfrm>
            <a:off x="1134813" y="119327"/>
            <a:ext cx="4973250" cy="6771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1900"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Bestanden downloaden/verwijderen（ Gegevens van de Dash Camera SD-kaart)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6" name="文本框 12"/>
          <p:cNvSpPr txBox="1"/>
          <p:nvPr/>
        </p:nvSpPr>
        <p:spPr>
          <a:xfrm>
            <a:off x="335151" y="8063155"/>
            <a:ext cx="6220359" cy="7391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Door de bestandsitems aan te raken, verschijnen vinkjes die de selectie van het bestand aangeven. Na de selectie kunt u de bestanden downloaden of verwijderen door de betreffende knoppen te selecteren.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1" name="线形标注 2(无边框) 4"/>
          <p:cNvSpPr/>
          <p:nvPr/>
        </p:nvSpPr>
        <p:spPr>
          <a:xfrm>
            <a:off x="381041" y="2007547"/>
            <a:ext cx="1719473" cy="400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31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2" name="文本框 17"/>
          <p:cNvSpPr txBox="1"/>
          <p:nvPr/>
        </p:nvSpPr>
        <p:spPr>
          <a:xfrm>
            <a:off x="209596" y="2016324"/>
            <a:ext cx="1602358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Selecteer Bestand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3" name="线形标注 2(无边框) 13"/>
          <p:cNvSpPr/>
          <p:nvPr/>
        </p:nvSpPr>
        <p:spPr>
          <a:xfrm>
            <a:off x="4925259" y="1420235"/>
            <a:ext cx="1658893" cy="422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968"/>
                </a:moveTo>
                <a:lnTo>
                  <a:pt x="3622" y="21600"/>
                </a:lnTo>
                <a:lnTo>
                  <a:pt x="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/>
          <a:stretch>
            <a:fillRect/>
          </a:stretch>
        </p:blipFill>
        <p:spPr>
          <a:xfrm>
            <a:off x="1979409" y="1671351"/>
            <a:ext cx="2910465" cy="6047019"/>
          </a:xfrm>
          <a:prstGeom prst="rect">
            <a:avLst/>
          </a:prstGeom>
        </p:spPr>
      </p:pic>
      <p:sp>
        <p:nvSpPr>
          <p:cNvPr id="165" name="线形标注 2(无边框) 4"/>
          <p:cNvSpPr/>
          <p:nvPr/>
        </p:nvSpPr>
        <p:spPr>
          <a:xfrm flipH="1">
            <a:off x="115213" y="1602159"/>
            <a:ext cx="5016744" cy="1180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"/>
                </a:moveTo>
                <a:lnTo>
                  <a:pt x="21600" y="0"/>
                </a:lnTo>
                <a:lnTo>
                  <a:pt x="14153" y="2160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66" name="图片 3" descr="图片 3"/>
          <p:cNvPicPr>
            <a:picLocks noChangeAspect="1"/>
          </p:cNvPicPr>
          <p:nvPr/>
        </p:nvPicPr>
        <p:blipFill>
          <a:blip r:embed="rId2"/>
          <a:srcRect l="40059" t="90051" r="39193"/>
          <a:stretch>
            <a:fillRect/>
          </a:stretch>
        </p:blipFill>
        <p:spPr>
          <a:xfrm>
            <a:off x="651695" y="133208"/>
            <a:ext cx="596249" cy="50852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7" name="文本框 20"/>
          <p:cNvSpPr txBox="1"/>
          <p:nvPr/>
        </p:nvSpPr>
        <p:spPr>
          <a:xfrm>
            <a:off x="1174959" y="196517"/>
            <a:ext cx="5378242" cy="584771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defRPr sz="1900"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Om </a:t>
            </a:r>
            <a:r>
              <a:rPr sz="1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opgenomen</a:t>
            </a:r>
            <a:r>
              <a:rPr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bestanden</a:t>
            </a:r>
            <a:r>
              <a:rPr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</a:t>
            </a:r>
            <a:r>
              <a:rPr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bekijken</a:t>
            </a:r>
            <a:r>
              <a:rPr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sz="1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verwijderen</a:t>
            </a:r>
            <a:endParaRPr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 sz="1900"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sz="1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delen</a:t>
            </a:r>
            <a:r>
              <a:rPr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（ </a:t>
            </a:r>
            <a:r>
              <a:rPr sz="1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Gegevens</a:t>
            </a:r>
            <a:r>
              <a:rPr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van de Dash Camera SD-</a:t>
            </a:r>
            <a:r>
              <a:rPr sz="1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kaart</a:t>
            </a:r>
            <a:r>
              <a:rPr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endParaRPr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8" name="文本框 5"/>
          <p:cNvSpPr txBox="1"/>
          <p:nvPr/>
        </p:nvSpPr>
        <p:spPr>
          <a:xfrm>
            <a:off x="110154" y="1033900"/>
            <a:ext cx="2637898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Eén keer indrukken：Afspelen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9" name="文本框 3"/>
          <p:cNvSpPr txBox="1"/>
          <p:nvPr/>
        </p:nvSpPr>
        <p:spPr>
          <a:xfrm>
            <a:off x="110153" y="1313006"/>
            <a:ext cx="6518768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Druk op en houd vast：Deel  Bestand of ga naar Selectiepagina verwijderen 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0" name="文本框 19"/>
          <p:cNvSpPr txBox="1"/>
          <p:nvPr/>
        </p:nvSpPr>
        <p:spPr>
          <a:xfrm>
            <a:off x="498376" y="7728231"/>
            <a:ext cx="6185190" cy="138499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Het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videobestand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wordt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afgespeeld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wanneer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het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wordt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aangetikt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geselecteerd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Door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lang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op het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bestand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drukken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deze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vast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houden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gaat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het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scherm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verder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met het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Deel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verwijderen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van de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selectiepagina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bovenstaande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handeling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is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ook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hetzelfde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bij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het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selecteren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van "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Gebeurtenis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"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Parkeerstand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"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Foto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bestanden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图片 2" descr="图片 2"/>
          <p:cNvPicPr>
            <a:picLocks noChangeAspect="1"/>
          </p:cNvPicPr>
          <p:nvPr/>
        </p:nvPicPr>
        <p:blipFill>
          <a:blip r:embed="rId1"/>
          <a:srcRect t="4778"/>
          <a:stretch>
            <a:fillRect/>
          </a:stretch>
        </p:blipFill>
        <p:spPr>
          <a:xfrm>
            <a:off x="1871027" y="1087120"/>
            <a:ext cx="3139304" cy="64696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9" name="线形标注 2(无边框) 13"/>
          <p:cNvSpPr/>
          <p:nvPr/>
        </p:nvSpPr>
        <p:spPr>
          <a:xfrm>
            <a:off x="851204" y="7330113"/>
            <a:ext cx="1574135" cy="400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5821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0" name="线形标注 2(无边框) 14"/>
          <p:cNvSpPr/>
          <p:nvPr/>
        </p:nvSpPr>
        <p:spPr>
          <a:xfrm>
            <a:off x="4417776" y="7332887"/>
            <a:ext cx="1424532" cy="33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5526" y="21599"/>
                </a:lnTo>
                <a:lnTo>
                  <a:pt x="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1" name="矩形 17"/>
          <p:cNvSpPr/>
          <p:nvPr/>
        </p:nvSpPr>
        <p:spPr>
          <a:xfrm>
            <a:off x="1656270" y="624475"/>
            <a:ext cx="3631826" cy="343334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82" name="图片 3" descr="图片 3"/>
          <p:cNvPicPr>
            <a:picLocks noChangeAspect="1"/>
          </p:cNvPicPr>
          <p:nvPr/>
        </p:nvPicPr>
        <p:blipFill>
          <a:blip r:embed="rId2"/>
          <a:srcRect l="40059" t="90051" r="39193"/>
          <a:stretch>
            <a:fillRect/>
          </a:stretch>
        </p:blipFill>
        <p:spPr>
          <a:xfrm>
            <a:off x="651693" y="150461"/>
            <a:ext cx="596249" cy="50852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文本框 20"/>
          <p:cNvSpPr txBox="1"/>
          <p:nvPr/>
        </p:nvSpPr>
        <p:spPr>
          <a:xfrm>
            <a:off x="1272227" y="104946"/>
            <a:ext cx="5794839" cy="6771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1900"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Bestand delen/verwijderen（ Gegevens van de Dash Camera SD-kaart)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4" name="文本框 12"/>
          <p:cNvSpPr txBox="1"/>
          <p:nvPr/>
        </p:nvSpPr>
        <p:spPr>
          <a:xfrm>
            <a:off x="312292" y="7798273"/>
            <a:ext cx="6220359" cy="11709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Door op de bestandsitems te tikken, verschijnen vinkjes die de selectie van het bestand aangeven. Na de selectie kunt u de bestanden delen of verwijderen door op de respectievelijke knoppen te tikken. 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Door op de knop "Delen" te tikken, kunnen de bestanden worden gedeeld via andere geïnstalleerde applicaties op het apparaat.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5" name="文本框 22"/>
          <p:cNvSpPr txBox="1"/>
          <p:nvPr/>
        </p:nvSpPr>
        <p:spPr>
          <a:xfrm>
            <a:off x="5096688" y="7307112"/>
            <a:ext cx="893830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Verwijder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6" name="矩形 27"/>
          <p:cNvSpPr txBox="1"/>
          <p:nvPr/>
        </p:nvSpPr>
        <p:spPr>
          <a:xfrm>
            <a:off x="965016" y="7316445"/>
            <a:ext cx="579642" cy="36932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Deel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87" name="图片 32" descr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6" y="1559221"/>
            <a:ext cx="1008444" cy="5662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8" name="图片 33" descr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6" y="2239235"/>
            <a:ext cx="1008444" cy="5662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9" name="图片 34" descr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6" y="2915998"/>
            <a:ext cx="1008444" cy="5662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0" name="图片 35" descr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6" y="3600284"/>
            <a:ext cx="1008444" cy="5662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1" name="图片 36" descr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6" y="4282795"/>
            <a:ext cx="1008444" cy="5662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2" name="图片 37" descr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6" y="4975464"/>
            <a:ext cx="1008444" cy="5662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3" name="图片 38" descr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6" y="5654533"/>
            <a:ext cx="1008444" cy="5662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线形标注 2(无边框) 26"/>
          <p:cNvSpPr/>
          <p:nvPr/>
        </p:nvSpPr>
        <p:spPr>
          <a:xfrm>
            <a:off x="338780" y="1883574"/>
            <a:ext cx="1719474" cy="400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31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44546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5" name="文本框 21"/>
          <p:cNvSpPr txBox="1"/>
          <p:nvPr/>
        </p:nvSpPr>
        <p:spPr>
          <a:xfrm>
            <a:off x="111229" y="1944928"/>
            <a:ext cx="1602358" cy="3077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Selecteer Bestand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 1"/>
          <p:cNvSpPr/>
          <p:nvPr/>
        </p:nvSpPr>
        <p:spPr>
          <a:xfrm>
            <a:off x="1656270" y="779753"/>
            <a:ext cx="3631826" cy="343335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98" name="图片 3" descr="图片 3"/>
          <p:cNvPicPr>
            <a:picLocks noChangeAspect="1"/>
          </p:cNvPicPr>
          <p:nvPr/>
        </p:nvPicPr>
        <p:blipFill>
          <a:blip r:embed="rId1"/>
          <a:srcRect l="40059" t="90051" r="39193"/>
          <a:stretch>
            <a:fillRect/>
          </a:stretch>
        </p:blipFill>
        <p:spPr>
          <a:xfrm>
            <a:off x="651693" y="512773"/>
            <a:ext cx="596249" cy="5085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9" name="文本框 27"/>
          <p:cNvSpPr txBox="1"/>
          <p:nvPr/>
        </p:nvSpPr>
        <p:spPr>
          <a:xfrm>
            <a:off x="1119898" y="494095"/>
            <a:ext cx="4824399" cy="383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900"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 Selectie</a:t>
            </a:r>
            <a:endParaRPr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00" name="文本框 12"/>
          <p:cNvSpPr txBox="1"/>
          <p:nvPr/>
        </p:nvSpPr>
        <p:spPr>
          <a:xfrm>
            <a:off x="421917" y="7536071"/>
            <a:ext cx="6220359" cy="955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Apps die op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uw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smartphone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zijn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geïnstalleerd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die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beschikbaar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zijn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om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delen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zullen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verschijnen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De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bestanden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kunnen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gedeeld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via de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geselecteerde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applicatie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pP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※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Toepassingen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zijn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smartphone- / land- /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regio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specifiek</a:t>
            </a:r>
            <a:r>
              <a:rPr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01" name="图片 4" descr="图片 4"/>
          <p:cNvPicPr>
            <a:picLocks noChangeAspect="1"/>
          </p:cNvPicPr>
          <p:nvPr/>
        </p:nvPicPr>
        <p:blipFill>
          <a:blip r:embed="rId2"/>
          <a:srcRect t="4667"/>
          <a:stretch>
            <a:fillRect/>
          </a:stretch>
        </p:blipFill>
        <p:spPr>
          <a:xfrm>
            <a:off x="1962785" y="1154313"/>
            <a:ext cx="2982879" cy="61544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2" name="图片 20" descr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0" y="1617057"/>
            <a:ext cx="967958" cy="5368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3" name="图片 21" descr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0" y="2256596"/>
            <a:ext cx="967958" cy="5368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4" name="图片 23" descr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0" y="2903757"/>
            <a:ext cx="967958" cy="5368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5" name="图片 24" descr="图片 24"/>
          <p:cNvPicPr>
            <a:picLocks noChangeAspect="1"/>
          </p:cNvPicPr>
          <p:nvPr/>
        </p:nvPicPr>
        <p:blipFill>
          <a:blip r:embed="rId3"/>
          <a:srcRect b="52758"/>
          <a:stretch>
            <a:fillRect/>
          </a:stretch>
        </p:blipFill>
        <p:spPr>
          <a:xfrm>
            <a:off x="2063450" y="3541143"/>
            <a:ext cx="967958" cy="2764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6" name="图片 25" descr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114" y="4414187"/>
            <a:ext cx="840808" cy="66835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8"/>
          <a:stretch>
            <a:fillRect/>
          </a:stretch>
        </p:blipFill>
        <p:spPr>
          <a:xfrm>
            <a:off x="1886339" y="988777"/>
            <a:ext cx="3085322" cy="6338295"/>
          </a:xfrm>
          <a:prstGeom prst="rect">
            <a:avLst/>
          </a:prstGeom>
        </p:spPr>
      </p:pic>
      <p:pic>
        <p:nvPicPr>
          <p:cNvPr id="209" name="图片 3" descr="图片 3"/>
          <p:cNvPicPr>
            <a:picLocks noChangeAspect="1"/>
          </p:cNvPicPr>
          <p:nvPr/>
        </p:nvPicPr>
        <p:blipFill>
          <a:blip r:embed="rId2"/>
          <a:srcRect l="68396" t="89035"/>
          <a:stretch>
            <a:fillRect/>
          </a:stretch>
        </p:blipFill>
        <p:spPr>
          <a:xfrm>
            <a:off x="522303" y="345061"/>
            <a:ext cx="1178194" cy="7270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0" name="文本框 12"/>
          <p:cNvSpPr txBox="1"/>
          <p:nvPr/>
        </p:nvSpPr>
        <p:spPr>
          <a:xfrm>
            <a:off x="681390" y="7879244"/>
            <a:ext cx="6150551" cy="523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Sommige instellingen van de Dash Camera Main Unit kunnen worden gecontroleerd of gewijzigd.</a:t>
            </a:r>
            <a:endParaRPr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1" name="文本框 20"/>
          <p:cNvSpPr txBox="1"/>
          <p:nvPr/>
        </p:nvSpPr>
        <p:spPr>
          <a:xfrm>
            <a:off x="1396076" y="464385"/>
            <a:ext cx="5608061" cy="383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900" b="1">
                <a:latin typeface="Noto Sans Japanese Regular"/>
                <a:ea typeface="Noto Sans Japanese Regular"/>
                <a:cs typeface="Noto Sans Japanese Regular"/>
                <a:sym typeface="Noto Sans Japanese Regular"/>
              </a:defRPr>
            </a:lvl1pPr>
          </a:lstStyle>
          <a:p>
            <a:r>
              <a:rPr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Dash Camera Instellingen</a:t>
            </a:r>
            <a:endParaRPr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3439</Words>
  <Application>WPS 演示</Application>
  <PresentationFormat>On-screen Show (4:3)</PresentationFormat>
  <Paragraphs>107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方正书宋_GBK</vt:lpstr>
      <vt:lpstr>Wingdings</vt:lpstr>
      <vt:lpstr>Calibri</vt:lpstr>
      <vt:lpstr>Helvetica Neue</vt:lpstr>
      <vt:lpstr>Calibri Light</vt:lpstr>
      <vt:lpstr>Arial</vt:lpstr>
      <vt:lpstr>Noto Sans Japanese Regular</vt:lpstr>
      <vt:lpstr>苹方-简</vt:lpstr>
      <vt:lpstr>Noto Sans</vt:lpstr>
      <vt:lpstr>微软雅黑</vt:lpstr>
      <vt:lpstr>汉仪旗黑KW</vt:lpstr>
      <vt:lpstr>宋体</vt:lpstr>
      <vt:lpstr>Arial Unicode MS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Janday</dc:creator>
  <cp:lastModifiedBy>mac</cp:lastModifiedBy>
  <cp:revision>6</cp:revision>
  <dcterms:created xsi:type="dcterms:W3CDTF">2021-04-12T09:55:45Z</dcterms:created>
  <dcterms:modified xsi:type="dcterms:W3CDTF">2021-04-12T09:55:45Z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