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3"/>
    <p:sldId id="256" r:id="rId4"/>
    <p:sldId id="257" r:id="rId5"/>
    <p:sldId id="262" r:id="rId6"/>
    <p:sldId id="259" r:id="rId7"/>
    <p:sldId id="266" r:id="rId8"/>
    <p:sldId id="263" r:id="rId9"/>
    <p:sldId id="264" r:id="rId10"/>
    <p:sldId id="268" r:id="rId11"/>
  </p:sldIdLst>
  <p:sldSz cx="6858000" cy="9144000" type="screen4x3"/>
  <p:notesSz cx="6807200" cy="9939020"/>
  <p:embeddedFontLst>
    <p:embeddedFont>
      <p:font typeface="Noto Sans Japanese Regular" panose="020B0604020202020204" charset="-128"/>
      <p:regular r:id="rId17"/>
    </p:embeddedFont>
    <p:embeddedFont>
      <p:font typeface="宋体" panose="0201060003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7"/>
    <a:srgbClr val="EFEFF4"/>
    <a:srgbClr val="999999"/>
    <a:srgbClr val="F9F9F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688" y="66"/>
      </p:cViewPr>
      <p:guideLst>
        <p:guide orient="horz" pos="725"/>
        <p:guide pos="1230"/>
        <p:guide pos="3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460B-9C72-41E0-9E72-465772945B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037C-851D-43AD-BD68-50E5458968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6100F-D260-4FD4-973E-84E493AE0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6300" y="1243013"/>
            <a:ext cx="25146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50DC-12C8-4868-9FCE-C3A5825E53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271928" y="3767971"/>
            <a:ext cx="694232" cy="434971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456869" y="4654306"/>
            <a:ext cx="524486" cy="447323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378362" y="5311284"/>
            <a:ext cx="782298" cy="5634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8046" y="1589379"/>
            <a:ext cx="6180992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az-Cyrl-AZ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Прежде чем начать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ru-RU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Пожалуйста, подключите свой смартфон к видеорегистратору беспроводным способом. Если у Вас есть вопросы, касающиеся настроек беспроводного соединения, пожалуйста, обратитесь к инструкции Вашего устройства.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az-Cyrl-AZ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Инструкция по использованию приложения 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  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Запись в реальном </a:t>
            </a:r>
            <a:r>
              <a:rPr kumimoji="1" lang="en-US" altLang="az-Cyrl-AZ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	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времени/Фотографирование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zh-CN" altLang="en-US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　      </a:t>
            </a:r>
            <a:r>
              <a:rPr kumimoji="1" lang="ru-RU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Просмотр, удаление, сохранение, передача 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  </a:t>
            </a:r>
            <a:r>
              <a:rPr kumimoji="1" lang="ru-RU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записей</a:t>
            </a:r>
            <a:endParaRPr kumimoji="1" lang="en-US" altLang="zh-CN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zh-CN" altLang="en-US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　      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Настройки видеорегистратора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ru-RU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Беспроводное соединение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1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Настройки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Настр.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Вкл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2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Настройки смартфона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kumimoji="1" lang="az-Cyrl-AZ" altLang="zh-CN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Настр.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Wi-Fi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ioneer_xxx</a:t>
            </a:r>
            <a:endParaRPr kumimoji="1" lang="en-US" altLang="zh-CN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 →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Стандартное название сети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Стандартное название сети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Pioneer_xxx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</a:t>
            </a:r>
            <a:r>
              <a:rPr kumimoji="1" lang="az-Cyrl-AZ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Стандартный пароль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88888888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テキスト ボックス 2"/>
          <p:cNvSpPr txBox="1"/>
          <p:nvPr/>
        </p:nvSpPr>
        <p:spPr>
          <a:xfrm>
            <a:off x="35170" y="719240"/>
            <a:ext cx="68228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Инструкция по использованию приложения </a:t>
            </a:r>
            <a:endParaRPr kumimoji="1"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pPr algn="ctr"/>
            <a:r>
              <a:rPr kumimoji="1" lang="ru-RU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Pio</a:t>
            </a:r>
            <a:r>
              <a:rPr kumimoji="1"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neer</a:t>
            </a:r>
            <a:r>
              <a:rPr kumimoji="1"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Dash Camera Connect</a:t>
            </a:r>
            <a:endParaRPr kumimoji="1"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23" y="1072668"/>
            <a:ext cx="3052734" cy="6606882"/>
          </a:xfrm>
          <a:prstGeom prst="rect">
            <a:avLst/>
          </a:prstGeom>
        </p:spPr>
      </p:pic>
      <p:sp>
        <p:nvSpPr>
          <p:cNvPr id="14" name="线形标注 2(无边框) 13"/>
          <p:cNvSpPr/>
          <p:nvPr/>
        </p:nvSpPr>
        <p:spPr>
          <a:xfrm>
            <a:off x="5034100" y="5597889"/>
            <a:ext cx="1171980" cy="425003"/>
          </a:xfrm>
          <a:prstGeom prst="callout2">
            <a:avLst>
              <a:gd name="adj1" fmla="val 191479"/>
              <a:gd name="adj2" fmla="val 127474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线形标注 2(无边框) 15"/>
          <p:cNvSpPr/>
          <p:nvPr/>
        </p:nvSpPr>
        <p:spPr>
          <a:xfrm>
            <a:off x="1341176" y="5642770"/>
            <a:ext cx="1171980" cy="425003"/>
          </a:xfrm>
          <a:prstGeom prst="callout2">
            <a:avLst>
              <a:gd name="adj1" fmla="val 197540"/>
              <a:gd name="adj2" fmla="val -70908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392696" y="413734"/>
            <a:ext cx="1001111" cy="627246"/>
          </a:xfrm>
          <a:prstGeom prst="rect">
            <a:avLst/>
          </a:prstGeom>
        </p:spPr>
      </p:pic>
      <p:sp>
        <p:nvSpPr>
          <p:cNvPr id="24" name="文本框 12"/>
          <p:cNvSpPr txBox="1"/>
          <p:nvPr/>
        </p:nvSpPr>
        <p:spPr>
          <a:xfrm>
            <a:off x="651491" y="7861754"/>
            <a:ext cx="6191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Вы можете фотографировать или вручную начинать запись нажатием кнопок выше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pPr marL="266700" indent="-266700"/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 </a:t>
            </a:r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 полноэкранном режиме эти функции недоступны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52308" y="6042995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Запись события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9026" y="610162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Сделать фото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63911" y="481023"/>
            <a:ext cx="54033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Фотографирование/Запись вручную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2" name="线形标注 2(无边框) 11"/>
          <p:cNvSpPr/>
          <p:nvPr/>
        </p:nvSpPr>
        <p:spPr>
          <a:xfrm>
            <a:off x="5291667" y="2732995"/>
            <a:ext cx="1171980" cy="425003"/>
          </a:xfrm>
          <a:prstGeom prst="callout2">
            <a:avLst>
              <a:gd name="adj1" fmla="val 191479"/>
              <a:gd name="adj2" fmla="val 85073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72489" y="3234691"/>
            <a:ext cx="169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Во весь экран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52" y="1131598"/>
            <a:ext cx="2960564" cy="6407404"/>
          </a:xfrm>
          <a:prstGeom prst="rect">
            <a:avLst/>
          </a:prstGeom>
        </p:spPr>
      </p:pic>
      <p:sp>
        <p:nvSpPr>
          <p:cNvPr id="5" name="线形标注 2(无边框) 4"/>
          <p:cNvSpPr/>
          <p:nvPr/>
        </p:nvSpPr>
        <p:spPr>
          <a:xfrm>
            <a:off x="1216744" y="2506052"/>
            <a:ext cx="1171980" cy="425003"/>
          </a:xfrm>
          <a:prstGeom prst="callout2">
            <a:avLst>
              <a:gd name="adj1" fmla="val 197540"/>
              <a:gd name="adj2" fmla="val -7006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7" name="线形标注 2(无边框) 6"/>
          <p:cNvSpPr/>
          <p:nvPr/>
        </p:nvSpPr>
        <p:spPr>
          <a:xfrm>
            <a:off x="5159932" y="861862"/>
            <a:ext cx="1171980" cy="425003"/>
          </a:xfrm>
          <a:prstGeom prst="callout2">
            <a:avLst>
              <a:gd name="adj1" fmla="val 191396"/>
              <a:gd name="adj2" fmla="val 94804"/>
              <a:gd name="adj3" fmla="val 191477"/>
              <a:gd name="adj4" fmla="val -25187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线形标注 2(无边框) 8"/>
          <p:cNvSpPr/>
          <p:nvPr/>
        </p:nvSpPr>
        <p:spPr>
          <a:xfrm>
            <a:off x="1190457" y="893085"/>
            <a:ext cx="1171980" cy="425003"/>
          </a:xfrm>
          <a:prstGeom prst="callout2">
            <a:avLst>
              <a:gd name="adj1" fmla="val 199890"/>
              <a:gd name="adj2" fmla="val -74312"/>
              <a:gd name="adj3" fmla="val 197538"/>
              <a:gd name="adj4" fmla="val 55538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1" name="线形标注 2(无边框) 10"/>
          <p:cNvSpPr/>
          <p:nvPr/>
        </p:nvSpPr>
        <p:spPr>
          <a:xfrm>
            <a:off x="1190457" y="5115796"/>
            <a:ext cx="1171980" cy="425003"/>
          </a:xfrm>
          <a:prstGeom prst="callout2">
            <a:avLst>
              <a:gd name="adj1" fmla="val 197540"/>
              <a:gd name="adj2" fmla="val -72022"/>
              <a:gd name="adj3" fmla="val 197538"/>
              <a:gd name="adj4" fmla="val 56644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5229343" y="4360160"/>
            <a:ext cx="1171980" cy="425003"/>
          </a:xfrm>
          <a:prstGeom prst="callout2">
            <a:avLst>
              <a:gd name="adj1" fmla="val 191479"/>
              <a:gd name="adj2" fmla="val 110570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线形标注 2(无边框) 14"/>
          <p:cNvSpPr/>
          <p:nvPr/>
        </p:nvSpPr>
        <p:spPr>
          <a:xfrm>
            <a:off x="5274797" y="5654722"/>
            <a:ext cx="1171980" cy="425003"/>
          </a:xfrm>
          <a:prstGeom prst="callout2">
            <a:avLst>
              <a:gd name="adj1" fmla="val 191479"/>
              <a:gd name="adj2" fmla="val 79194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34438" y="457794"/>
            <a:ext cx="660712" cy="563508"/>
          </a:xfrm>
          <a:prstGeom prst="rect">
            <a:avLst/>
          </a:prstGeom>
        </p:spPr>
      </p:pic>
      <p:sp>
        <p:nvSpPr>
          <p:cNvPr id="23" name="文本框 12"/>
          <p:cNvSpPr txBox="1"/>
          <p:nvPr/>
        </p:nvSpPr>
        <p:spPr>
          <a:xfrm>
            <a:off x="462422" y="7449069"/>
            <a:ext cx="624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При помощи этих кнопок Вы можете просматривать видеозаписи с SD-карты или записи, загруженные на смартфон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9217" y="1205325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Данные на 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SD-</a:t>
            </a:r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карте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28711" y="1116100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Данные </a:t>
            </a:r>
            <a:endParaRPr lang="az-Cyrl-AZ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на смартфоне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4079" y="305699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Видео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1527" y="562508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Записи событий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41888" y="4653796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Записи в режиме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парковки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54953" y="6140366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Фотографии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1" name="文本框 20"/>
          <p:cNvSpPr txBox="1"/>
          <p:nvPr/>
        </p:nvSpPr>
        <p:spPr>
          <a:xfrm>
            <a:off x="1094460" y="519350"/>
            <a:ext cx="6306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Выберите записи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76" y="1781942"/>
            <a:ext cx="2809782" cy="6081074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1965993" y="889073"/>
            <a:ext cx="1171980" cy="425003"/>
          </a:xfrm>
          <a:prstGeom prst="callout2">
            <a:avLst>
              <a:gd name="adj1" fmla="val 193481"/>
              <a:gd name="adj2" fmla="val -170138"/>
              <a:gd name="adj3" fmla="val 193360"/>
              <a:gd name="adj4" fmla="val 257919"/>
              <a:gd name="adj5" fmla="val 471186"/>
              <a:gd name="adj6" fmla="val 110343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34438" y="147239"/>
            <a:ext cx="660712" cy="563508"/>
          </a:xfrm>
          <a:prstGeom prst="rect">
            <a:avLst/>
          </a:prstGeom>
        </p:spPr>
      </p:pic>
      <p:sp>
        <p:nvSpPr>
          <p:cNvPr id="13" name="文本框 5"/>
          <p:cNvSpPr txBox="1"/>
          <p:nvPr/>
        </p:nvSpPr>
        <p:spPr>
          <a:xfrm>
            <a:off x="282145" y="1077780"/>
            <a:ext cx="3475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Краткое нажатие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Воспроизведение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282145" y="1356888"/>
            <a:ext cx="4315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Долгое нажатие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Загрузить файл или удалить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5537" y="7794129"/>
            <a:ext cx="6276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Воспроизведение начнется при кратком нажатии. После долгого нажатия произойдет переход к загрузке/удалению.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Принцип управления тот же при выборе файлов из категории Событие, Парковка или Фото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>
            <a:off x="1197023" y="131912"/>
            <a:ext cx="6306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Просмотр, удаление, загрузка файлов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Данные на 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SD-</a:t>
            </a:r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карте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144281"/>
            <a:ext cx="2966177" cy="6419551"/>
          </a:xfrm>
          <a:prstGeom prst="rect">
            <a:avLst/>
          </a:prstGeom>
        </p:spPr>
      </p:pic>
      <p:sp>
        <p:nvSpPr>
          <p:cNvPr id="5" name="线形标注 2(无边框) 4"/>
          <p:cNvSpPr/>
          <p:nvPr/>
        </p:nvSpPr>
        <p:spPr>
          <a:xfrm>
            <a:off x="1048511" y="1505263"/>
            <a:ext cx="1171980" cy="425003"/>
          </a:xfrm>
          <a:prstGeom prst="callout2">
            <a:avLst>
              <a:gd name="adj1" fmla="val 197540"/>
              <a:gd name="adj2" fmla="val -60415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7" name="线形标注 2(无边框) 6"/>
          <p:cNvSpPr/>
          <p:nvPr/>
        </p:nvSpPr>
        <p:spPr>
          <a:xfrm>
            <a:off x="1394938" y="6760416"/>
            <a:ext cx="1171980" cy="425003"/>
          </a:xfrm>
          <a:prstGeom prst="callout2">
            <a:avLst>
              <a:gd name="adj1" fmla="val 197540"/>
              <a:gd name="adj2" fmla="val -7312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线形标注 2(无边框) 8"/>
          <p:cNvSpPr/>
          <p:nvPr/>
        </p:nvSpPr>
        <p:spPr>
          <a:xfrm>
            <a:off x="4957372" y="6760180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6443" y="877985"/>
            <a:ext cx="3572811" cy="242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线形标注 2(无边框) 13"/>
          <p:cNvSpPr/>
          <p:nvPr/>
        </p:nvSpPr>
        <p:spPr>
          <a:xfrm>
            <a:off x="5417867" y="979591"/>
            <a:ext cx="1171980" cy="425003"/>
          </a:xfrm>
          <a:prstGeom prst="callout2">
            <a:avLst>
              <a:gd name="adj1" fmla="val 188571"/>
              <a:gd name="adj2" fmla="val 94879"/>
              <a:gd name="adj3" fmla="val 191477"/>
              <a:gd name="adj4" fmla="val -22929"/>
              <a:gd name="adj5" fmla="val 92148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167717"/>
            <a:ext cx="596246" cy="50852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95294" y="2004118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Выбрать файл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9535" y="720868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Загрузить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2536" y="725505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Удалить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80081" y="1454840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Выбрать все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1170890" y="116796"/>
            <a:ext cx="50646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Загрузка/удаление файлов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Данные на 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SD-</a:t>
            </a:r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карте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24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5" name="文本框 12"/>
          <p:cNvSpPr txBox="1"/>
          <p:nvPr/>
        </p:nvSpPr>
        <p:spPr>
          <a:xfrm>
            <a:off x="266729" y="7886738"/>
            <a:ext cx="6311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Касаясь названий файлов, Вы можете выбрать несколько. После этого Вы сможете загрузить или удалить их, используя соответствующие кнопки.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76" y="1781942"/>
            <a:ext cx="2809782" cy="6081074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1965993" y="871816"/>
            <a:ext cx="1171980" cy="425003"/>
          </a:xfrm>
          <a:prstGeom prst="callout2">
            <a:avLst>
              <a:gd name="adj1" fmla="val 193481"/>
              <a:gd name="adj2" fmla="val -170138"/>
              <a:gd name="adj3" fmla="val 193360"/>
              <a:gd name="adj4" fmla="val 257919"/>
              <a:gd name="adj5" fmla="val 471186"/>
              <a:gd name="adj6" fmla="val 110343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7" y="133209"/>
            <a:ext cx="596246" cy="508526"/>
          </a:xfrm>
          <a:prstGeom prst="rect">
            <a:avLst/>
          </a:prstGeom>
        </p:spPr>
      </p:pic>
      <p:sp>
        <p:nvSpPr>
          <p:cNvPr id="16" name="文本框 20"/>
          <p:cNvSpPr txBox="1"/>
          <p:nvPr/>
        </p:nvSpPr>
        <p:spPr>
          <a:xfrm>
            <a:off x="1247943" y="110832"/>
            <a:ext cx="6306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Просмотр, удаление, передача файлов 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Данные на 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SD-</a:t>
            </a:r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карте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282145" y="1060362"/>
            <a:ext cx="3475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Краткое нажатие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Воспроизведение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282145" y="1339470"/>
            <a:ext cx="4315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Долгое нажатие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Передача файл или удалить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5537" y="7794129"/>
            <a:ext cx="6276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Воспроизведение начнется при кратком нажатии. После долгого нажатия произойдет переход к передаче/удалению.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Принцип управления тот же при выборе файлов из категории Событие, Парковка или Фото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/>
          <a:stretch>
            <a:fillRect/>
          </a:stretch>
        </p:blipFill>
        <p:spPr>
          <a:xfrm>
            <a:off x="1867126" y="1046143"/>
            <a:ext cx="3141744" cy="6489768"/>
          </a:xfrm>
          <a:prstGeom prst="rect">
            <a:avLst/>
          </a:prstGeom>
        </p:spPr>
      </p:pic>
      <p:sp>
        <p:nvSpPr>
          <p:cNvPr id="14" name="线形标注 2(无边框) 13"/>
          <p:cNvSpPr/>
          <p:nvPr/>
        </p:nvSpPr>
        <p:spPr>
          <a:xfrm>
            <a:off x="1420458" y="6863567"/>
            <a:ext cx="1171980" cy="425003"/>
          </a:xfrm>
          <a:prstGeom prst="callout2">
            <a:avLst>
              <a:gd name="adj1" fmla="val 197540"/>
              <a:gd name="adj2" fmla="val -4801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线形标注 2(无边框) 14"/>
          <p:cNvSpPr/>
          <p:nvPr/>
        </p:nvSpPr>
        <p:spPr>
          <a:xfrm>
            <a:off x="4990796" y="6832406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7283" y="828134"/>
            <a:ext cx="3381554" cy="32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56272" y="624477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150462"/>
            <a:ext cx="596246" cy="508526"/>
          </a:xfrm>
          <a:prstGeom prst="rect">
            <a:avLst/>
          </a:prstGeom>
        </p:spPr>
      </p:pic>
      <p:sp>
        <p:nvSpPr>
          <p:cNvPr id="27" name="线形标注 2(无边框) 26"/>
          <p:cNvSpPr/>
          <p:nvPr/>
        </p:nvSpPr>
        <p:spPr>
          <a:xfrm>
            <a:off x="1081708" y="1473219"/>
            <a:ext cx="1171980" cy="425003"/>
          </a:xfrm>
          <a:prstGeom prst="callout2">
            <a:avLst>
              <a:gd name="adj1" fmla="val 197540"/>
              <a:gd name="adj2" fmla="val -60415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1241199" y="206018"/>
            <a:ext cx="58862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Передача/удаление файла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Данные на 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SD-</a:t>
            </a:r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карте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368173" y="7786508"/>
            <a:ext cx="6311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Касаясь названий файлов, Вы можете выбрать несколько. После этого Вы сможете загрузить или удалить их, используя соответствующие кнопки.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Нажав на кнопку "Передача", Вы сможете передать файл, </a:t>
            </a:r>
            <a:r>
              <a:rPr lang="ru-RU" altLang="ja-JP" sz="140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используя приложения </a:t>
            </a:r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на смартфоне.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0961" y="1917527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Выбрать файл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41888" y="731287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Удалить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8743" y="7307875"/>
            <a:ext cx="1136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Передача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57" y="1538901"/>
            <a:ext cx="1008442" cy="5662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57" y="2218917"/>
            <a:ext cx="1008442" cy="56624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57" y="2895680"/>
            <a:ext cx="1008442" cy="5662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57" y="3579965"/>
            <a:ext cx="1008442" cy="56624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57" y="4262475"/>
            <a:ext cx="1008442" cy="56624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57" y="4955145"/>
            <a:ext cx="1008442" cy="56624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57" y="5624054"/>
            <a:ext cx="1008442" cy="566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"/>
          <p:cNvSpPr/>
          <p:nvPr/>
        </p:nvSpPr>
        <p:spPr>
          <a:xfrm>
            <a:off x="1656272" y="779754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512775"/>
            <a:ext cx="596246" cy="50852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74178" y="494095"/>
            <a:ext cx="49158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Выбор приложения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429895" y="7451229"/>
            <a:ext cx="631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Приложения, при помощи которых можно передать файлы, появятся на экране. Выберите нужное приложение для передачи.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/>
          <a:stretch>
            <a:fillRect/>
          </a:stretch>
        </p:blipFill>
        <p:spPr>
          <a:xfrm>
            <a:off x="1952625" y="1154315"/>
            <a:ext cx="2986358" cy="615442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1606899"/>
            <a:ext cx="967956" cy="5368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2256598"/>
            <a:ext cx="967956" cy="53686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2903757"/>
            <a:ext cx="967956" cy="5368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/>
          <a:srcRect b="52759"/>
          <a:stretch>
            <a:fillRect/>
          </a:stretch>
        </p:blipFill>
        <p:spPr>
          <a:xfrm>
            <a:off x="2063452" y="3541144"/>
            <a:ext cx="967956" cy="2764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14" y="4414187"/>
            <a:ext cx="840806" cy="668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/>
          <a:stretch>
            <a:fillRect/>
          </a:stretch>
        </p:blipFill>
        <p:spPr>
          <a:xfrm>
            <a:off x="1895339" y="1135440"/>
            <a:ext cx="3062047" cy="6292987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522303" y="345061"/>
            <a:ext cx="1178193" cy="72705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5671" y="7999868"/>
            <a:ext cx="624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Некоторые настройки видеорегистратора могут быть просмотрены или изменены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1334361" y="460924"/>
            <a:ext cx="5699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Настройки видеорегистратора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2469</Words>
  <Application>WPS 演示</Application>
  <PresentationFormat>On-screen Show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Noto Sans Japanese Regular</vt:lpstr>
      <vt:lpstr>苹方-简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504782</dc:creator>
  <cp:lastModifiedBy>mac</cp:lastModifiedBy>
  <cp:revision>155</cp:revision>
  <cp:lastPrinted>2021-04-12T09:45:30Z</cp:lastPrinted>
  <dcterms:created xsi:type="dcterms:W3CDTF">2021-04-12T09:45:30Z</dcterms:created>
  <dcterms:modified xsi:type="dcterms:W3CDTF">2021-04-12T09:45:30Z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