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70" r:id="rId5"/>
    <p:sldId id="27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66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基础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打开、关闭窗口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蓝色理想运行代码功能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close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关闭时提示问题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常用属性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window.navigator.userAgent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window.location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尺寸及坐标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窗口尺寸、工作区尺寸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可视区尺寸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document.documentElement.clientWidth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document.documentElement.clientHeight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滚动距离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document.body.scrollTop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document.documentElement.scrollTop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常用方法和事件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系统对话框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警告框：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alert(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，没有返回值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选择框：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confirm(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提问的内容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，返回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输入框：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prompt()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，返回字符串或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对象常用事件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onload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onscroll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onresize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例子：回到顶部按钮、侧边栏广告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闪烁问题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WPS Presentation</Application>
  <PresentationFormat>全屏显示(4:3)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WenQuanYi Micro Hei</vt:lpstr>
      <vt:lpstr>宋体</vt:lpstr>
      <vt:lpstr>Arial Unicode MS</vt:lpstr>
      <vt:lpstr>Calibri</vt:lpstr>
      <vt:lpstr>DejaVu Sans</vt:lpstr>
      <vt:lpstr>OpenSymbol</vt:lpstr>
      <vt:lpstr>Office 主题</vt:lpstr>
      <vt:lpstr>PowerPoint 演示文稿</vt:lpstr>
      <vt:lpstr>BOM基础</vt:lpstr>
      <vt:lpstr>尺寸及坐标</vt:lpstr>
      <vt:lpstr>常用方法和事件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fang</cp:lastModifiedBy>
  <cp:revision>349</cp:revision>
  <dcterms:created xsi:type="dcterms:W3CDTF">2019-03-04T01:53:28Z</dcterms:created>
  <dcterms:modified xsi:type="dcterms:W3CDTF">2019-03-04T01:53:28Z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