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76" d="100"/>
          <a:sy n="76" d="100"/>
        </p:scale>
        <p:origin x="-11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创建、插入和删除元素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appendChild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追加一个节点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例子：为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插入元素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insertBefore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原有节点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在已有元素前插入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例子：倒序插入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removeChild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		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删除一个节点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例子：删除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文档碎片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文档碎片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文档碎片可以提高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操作性能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理论上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文档碎片原理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document.createDocumentFragment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元素的添加、删除、修改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WPS Presentation</Application>
  <PresentationFormat>全屏显示(4:3)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WenQuanYi Micro Hei</vt:lpstr>
      <vt:lpstr>宋体</vt:lpstr>
      <vt:lpstr>Arial Unicode MS</vt:lpstr>
      <vt:lpstr>Calibri</vt:lpstr>
      <vt:lpstr>DejaVu Sans</vt:lpstr>
      <vt:lpstr>OpenSymbol</vt:lpstr>
      <vt:lpstr>Abyssinica SIL</vt:lpstr>
      <vt:lpstr>Office 主题</vt:lpstr>
      <vt:lpstr>PowerPoint 演示文稿</vt:lpstr>
      <vt:lpstr>创建、插入和删除元素</vt:lpstr>
      <vt:lpstr>文档碎片</vt:lpstr>
      <vt:lpstr>本课知识点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fang</cp:lastModifiedBy>
  <cp:revision>362</cp:revision>
  <dcterms:created xsi:type="dcterms:W3CDTF">2019-03-04T02:12:06Z</dcterms:created>
  <dcterms:modified xsi:type="dcterms:W3CDTF">2019-03-04T02:12:06Z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