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70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0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默认行为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默认行为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什么是默认行为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阻止默认行为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普通写法：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 false;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屏蔽右键菜单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弹出自定义右键菜单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只能输入数字的输入框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keydown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keyup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事件的区别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拖拽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简易拖拽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拖拽原理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距离不变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三个事件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靠谱拖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原有拖拽的问题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直接给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下，空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阻止默认事件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防止拖出页面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修正位置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阻止默认事件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Presentation</Application>
  <PresentationFormat>全屏显示(4:3)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WenQuanYi Micro Hei</vt:lpstr>
      <vt:lpstr>宋体</vt:lpstr>
      <vt:lpstr>Arial Unicode MS</vt:lpstr>
      <vt:lpstr>Calibri</vt:lpstr>
      <vt:lpstr>DejaVu Sans</vt:lpstr>
      <vt:lpstr>OpenSymbol</vt:lpstr>
      <vt:lpstr>Abyssinica SIL</vt:lpstr>
      <vt:lpstr>Office 主题</vt:lpstr>
      <vt:lpstr>PowerPoint 演示文稿</vt:lpstr>
      <vt:lpstr>默认行为</vt:lpstr>
      <vt:lpstr>拖拽</vt:lpstr>
      <vt:lpstr>本课知识点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fang</cp:lastModifiedBy>
  <cp:revision>385</cp:revision>
  <dcterms:created xsi:type="dcterms:W3CDTF">2019-03-04T02:29:02Z</dcterms:created>
  <dcterms:modified xsi:type="dcterms:W3CDTF">2019-03-04T02:29:02Z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