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页面用来保存信息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比如：自动登录、记住用户名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同一个网站中所有页面共享一套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数量、大小有限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格式：名字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不会覆盖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expires=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字符串分割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已经过期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记录上一次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鼠标抬起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记录上次登录的用户名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WenQuanYi Micro Hei</vt:lpstr>
      <vt:lpstr>宋体</vt:lpstr>
      <vt:lpstr>Arial Unicode MS</vt:lpstr>
      <vt:lpstr>Calibri</vt:lpstr>
      <vt:lpstr>DejaVu Sans</vt:lpstr>
      <vt:lpstr>OpenSymbol</vt:lpstr>
      <vt:lpstr>Office 主题</vt:lpstr>
      <vt:lpstr>PowerPoint 演示文稿</vt:lpstr>
      <vt:lpstr>cookie基础</vt:lpstr>
      <vt:lpstr>使用cookie</vt:lpstr>
      <vt:lpstr>使用cookie(2)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351</cp:revision>
  <dcterms:created xsi:type="dcterms:W3CDTF">2019-03-15T06:36:55Z</dcterms:created>
  <dcterms:modified xsi:type="dcterms:W3CDTF">2019-03-15T06:36:55Z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