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4" r:id="rId6"/>
    <p:sldId id="275" r:id="rId7"/>
    <p:sldId id="276" r:id="rId8"/>
    <p:sldId id="277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什么是面向对象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什么是收音机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对象是一个整体，对外提供一些操作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什么是面向对象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使用对象时，只关注对象提供的功能，不关注其内部细节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面向对象是一种通用思想，并非只有编程中能用，任何事情都可以用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中的面向对象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(OOP)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抽象：抓住核心问题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封装：不考虑内部实现，只考虑功能使用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继承：从已有对象上，继承出新的对象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多重继承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对象的组成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函数：过程、动态的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变量：状态、静态的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第一个面向对象程序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为对象添加方法和属性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详解，事件处理中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的本质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函数属于谁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不能在系统对象中随意附加方法、属性，否则会覆盖已有方法、属性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工厂方式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什么是工厂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原料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加工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出厂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工厂方式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用构造函数创建一个类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什么是类、对象（实例）：模具和零件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工厂方式的问题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函数重复定义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偷偷做了两件事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替你创建了一个空白对象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替你返回了这个对象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原型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——prototype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什么是原型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，修改他可以影响一类元素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在已有对象中加入自己的属性、方法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原型修改对已有对象的影响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给对象添加方法，类似于行间样式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给原型添加方法，类似于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原型的小缺陷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无法限制覆盖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流行的面向对象编写方式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用混合方式构造对象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混合的的构造函数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原型方式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Mixed Constructor Function/Prototype Method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构造函数：加属性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原型：加方法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对象命名规范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类名首字母大写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理解面向对象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中对象的组成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用工厂方法创建一个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原型的概念和使用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修改系统对象（及原型）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混合的构造函数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370</Words>
  <Application>Microsoft Office PowerPoint</Application>
  <PresentationFormat>全屏显示(4:3)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什么是面向对象</vt:lpstr>
      <vt:lpstr>JS中的面向对象</vt:lpstr>
      <vt:lpstr>第一个面向对象程序</vt:lpstr>
      <vt:lpstr>工厂方式</vt:lpstr>
      <vt:lpstr>工厂方式的问题</vt:lpstr>
      <vt:lpstr>原型——prototype</vt:lpstr>
      <vt:lpstr>流行的面向对象编写方式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220</cp:revision>
  <dcterms:created xsi:type="dcterms:W3CDTF">2010-11-12T14:24:34Z</dcterms:created>
  <dcterms:modified xsi:type="dcterms:W3CDTF">2011-12-20T02:56:51Z</dcterms:modified>
</cp:coreProperties>
</file>