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3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实例：面向对象的选项卡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把面向过程的程序，改写成面向对象的形式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原则：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不能有函数套函数、但可以有全局变量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onload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→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全局变量	→	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		→	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改错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、事件、闭包、传参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对象与闭包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通过闭包传递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和闭包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37</Words>
  <Application>Microsoft Office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实例：面向对象的选项卡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232</cp:revision>
  <dcterms:created xsi:type="dcterms:W3CDTF">2010-11-12T14:24:34Z</dcterms:created>
  <dcterms:modified xsi:type="dcterms:W3CDTF">2011-12-20T02:56:54Z</dcterms:modified>
</cp:coreProperties>
</file>