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7" r:id="rId3"/>
    <p:sldId id="265" r:id="rId4"/>
    <p:sldId id="268" r:id="rId5"/>
    <p:sldId id="276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7" autoAdjust="0"/>
    <p:restoredTop sz="94737" autoAdjust="0"/>
  </p:normalViewPr>
  <p:slideViewPr>
    <p:cSldViewPr>
      <p:cViewPr varScale="1">
        <p:scale>
          <a:sx n="70" d="100"/>
          <a:sy n="70" d="100"/>
        </p:scale>
        <p:origin x="-66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7A54D-21FC-46AE-A17A-B893C6267A67}" type="datetimeFigureOut">
              <a:rPr lang="zh-CN" altLang="en-US" smtClean="0"/>
              <a:pPr/>
              <a:t>2012/1/8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2BD56-1E0A-47ED-805A-1B54A21A76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2BD56-1E0A-47ED-805A-1B54A21A763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  <a:pPr/>
              <a:t>2012/1/8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err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方式的面向对象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把方法包在一个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有人管他叫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命名空间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在公司里，把同一类方法，包在一起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拖拽和继承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面向对象的拖拽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改写原有拖拽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对象的继承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什么是继承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在原有类的基础上，略作修改，得到一个新的类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不影响原有类的功能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instanceof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查看对象是否是某个类的实例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使用继承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限制范围的拖拽类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构造函数伪装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属性的继承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657350" lvl="4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原理：欺骗构造函数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call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原型链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方法的继承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657350" lvl="4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原理：复制方法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覆盖原型和方法复制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系统对象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本地对象（非静态对象）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什么是本地对象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Function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Number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RegExp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Error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内置对象（静态对象）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什么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是本地对象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Global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Math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宿主对象（由浏览器提供的对象）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BOM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175</Words>
  <Application>Microsoft Office PowerPoint</Application>
  <PresentationFormat>全屏显示(4:3)</PresentationFormat>
  <Paragraphs>34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Json方式的面向对象</vt:lpstr>
      <vt:lpstr>拖拽和继承</vt:lpstr>
      <vt:lpstr>使用继承</vt:lpstr>
      <vt:lpstr>系统对象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miaov</cp:lastModifiedBy>
  <cp:revision>171</cp:revision>
  <dcterms:created xsi:type="dcterms:W3CDTF">2010-11-12T14:24:34Z</dcterms:created>
  <dcterms:modified xsi:type="dcterms:W3CDTF">2012-01-08T11:45:15Z</dcterms:modified>
</cp:coreProperties>
</file>