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3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0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1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4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2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4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6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0EAB-8DDD-4672-AE5A-87F75AC73157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6CF6-E2F3-47D3-82AC-1EC406766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489707" cy="1703372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𝐀𝐧𝐭𝐞𝐫𝐚𝐣𝐚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𝐑𝐌𝐃𝐒</m:t>
                    </m:r>
                  </m:oMath>
                </a14:m>
                <a:r>
                  <a:rPr lang="zh-CN" altLang="zh-CN" b="1" dirty="0"/>
                  <a:t>系</a:t>
                </a:r>
                <a:r>
                  <a:rPr lang="zh-CN" altLang="zh-CN" b="1" dirty="0" smtClean="0"/>
                  <a:t>统</a:t>
                </a:r>
                <a:r>
                  <a:rPr lang="zh-CN" altLang="en-US" b="1" dirty="0"/>
                  <a:t>介绍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489707" cy="17033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9238" y="4639847"/>
            <a:ext cx="3169329" cy="14413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zh-CN" dirty="0" smtClean="0"/>
              <a:t>编 </a:t>
            </a:r>
            <a:r>
              <a:rPr lang="zh-CN" altLang="zh-CN" dirty="0"/>
              <a:t>著</a:t>
            </a:r>
            <a:r>
              <a:rPr lang="en-US" altLang="zh-CN" dirty="0"/>
              <a:t>:</a:t>
            </a:r>
            <a:r>
              <a:rPr lang="en-US" altLang="zh-CN" u="sng" dirty="0"/>
              <a:t>  </a:t>
            </a:r>
            <a:r>
              <a:rPr lang="zh-CN" altLang="zh-CN" u="sng" dirty="0"/>
              <a:t>谈 学 启</a:t>
            </a:r>
            <a:endParaRPr lang="zh-CN" altLang="zh-CN" dirty="0"/>
          </a:p>
          <a:p>
            <a:pPr marL="0" indent="0" algn="ctr">
              <a:buNone/>
            </a:pPr>
            <a:r>
              <a:rPr lang="zh-CN" altLang="zh-CN" dirty="0"/>
              <a:t>审 核</a:t>
            </a:r>
            <a:r>
              <a:rPr lang="en-US" altLang="zh-CN" dirty="0"/>
              <a:t>:</a:t>
            </a:r>
            <a:r>
              <a:rPr lang="en-US" altLang="zh-CN" u="sng" dirty="0"/>
              <a:t>  </a:t>
            </a:r>
            <a:r>
              <a:rPr lang="zh-CN" altLang="zh-CN" u="sng" dirty="0"/>
              <a:t>李 振 丽</a:t>
            </a:r>
            <a:endParaRPr lang="zh-CN" altLang="zh-CN" dirty="0"/>
          </a:p>
          <a:p>
            <a:pPr marL="0" indent="0" algn="ctr"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日 </a:t>
            </a:r>
            <a:r>
              <a:rPr lang="zh-CN" altLang="zh-CN" dirty="0"/>
              <a:t>期</a:t>
            </a:r>
            <a:r>
              <a:rPr lang="en-US" altLang="zh-CN" dirty="0"/>
              <a:t>:</a:t>
            </a:r>
            <a:r>
              <a:rPr lang="en-US" altLang="zh-CN" u="sng" dirty="0"/>
              <a:t> 2019.01.31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27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5702" y="5579447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：该重置功能主要是对条件查询的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个条件内容的重置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760083"/>
            <a:ext cx="11772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STEP4-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集散点管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20" y="906315"/>
            <a:ext cx="11163300" cy="5619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5702" y="5579447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注：直接点击查询按钮，查到的结果是全部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38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STEP4-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集散点管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57" y="906315"/>
            <a:ext cx="9629775" cy="5581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6270" y="6043403"/>
            <a:ext cx="537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注：带*号为必填项，父类型比类型只能高一级，集散点编码存在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24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STEP4-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集散点管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6" y="876300"/>
            <a:ext cx="10651862" cy="59461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66270" y="6043403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注：失效的集散点是无法修改的，修改的规则和新增时的规则一样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08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STEP4-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集散点管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94" y="1032391"/>
            <a:ext cx="9420225" cy="5162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10015" y="5359823"/>
            <a:ext cx="537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注：让集散点失效，必须先让其子集散点失效，再才能让该集散点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失效；可以多条同时操作；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62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集散点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5702" y="5579447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：该重置功能主要是对条件查询的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个条件内容的重置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6" y="1466169"/>
            <a:ext cx="10639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2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政区域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6" y="906315"/>
            <a:ext cx="9296400" cy="5915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2173" y="6369559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注：直接点击查询按钮，查到的结果是全部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83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2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政区域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3" y="906315"/>
            <a:ext cx="9296400" cy="5781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1050" y="6094351"/>
            <a:ext cx="601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注：新增时，带*号都是必填项；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存在唯一性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父类型比类型只能高一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级；当类型为区时，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tokopedia_id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为必填项；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25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2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政区域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20" y="906315"/>
            <a:ext cx="9363075" cy="5915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60747" y="5951685"/>
            <a:ext cx="601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注：修改时，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是无法修改的；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他修改规则和新增时规则一样；失效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的行政区域是无法修改的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709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2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政区域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2" y="906315"/>
            <a:ext cx="9443112" cy="59217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08313" y="6194324"/>
            <a:ext cx="537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注：让行政区域失效，必须先让其子行政区域失效，再才能让该行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政区域失效；可以多条同时操作；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6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25348" cy="695050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Anteraja_RMDS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9147" y="2462853"/>
            <a:ext cx="2087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3187" y="5297667"/>
            <a:ext cx="75537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网址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96876" y="315534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49147" y="5205441"/>
            <a:ext cx="44013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http://jv-rmds.anteraja.id/frame.pvt</a:t>
            </a:r>
          </a:p>
        </p:txBody>
      </p:sp>
    </p:spTree>
    <p:extLst>
      <p:ext uri="{BB962C8B-B14F-4D97-AF65-F5344CB8AC3E}">
        <p14:creationId xmlns:p14="http://schemas.microsoft.com/office/powerpoint/2010/main" val="73074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20091" y="5193654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：该重置功能主要是对条件查询的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个条件内容的重置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72" y="1510457"/>
            <a:ext cx="8934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2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STEP6-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接驳点管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8" y="1099469"/>
            <a:ext cx="11709605" cy="44684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2173" y="5854654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注：直接点击查询按钮，查到的结果是全部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2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STEP6-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接驳点管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7" y="906315"/>
            <a:ext cx="11373637" cy="59201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07481" y="6183128"/>
            <a:ext cx="7342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注：新增时，带*号都是必填项；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存在唯一性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派单元区域存在唯一性，且至少填一个；</a:t>
            </a:r>
          </a:p>
        </p:txBody>
      </p:sp>
    </p:spTree>
    <p:extLst>
      <p:ext uri="{BB962C8B-B14F-4D97-AF65-F5344CB8AC3E}">
        <p14:creationId xmlns:p14="http://schemas.microsoft.com/office/powerpoint/2010/main" val="307067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2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STEP6-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接驳点管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2" y="906316"/>
            <a:ext cx="11350493" cy="58851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07481" y="6183128"/>
            <a:ext cx="7342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注：修改时，修改规则和新增时的校验规则一样；失效的接驳点是无法再次修改保存；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54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02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STEP6-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接驳点管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06315"/>
            <a:ext cx="11620500" cy="5762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83016" y="5777073"/>
            <a:ext cx="537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注：接驳点失效，绑定的所有单元区域会全部清除；失效的接驳点，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可以重新添加该接驳点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82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4149" y="688344"/>
            <a:ext cx="2713383" cy="483014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户登录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7" y="3934047"/>
            <a:ext cx="9753600" cy="2800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6" y="688344"/>
            <a:ext cx="6441983" cy="30859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01595" y="3484818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STEP2-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45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13383" cy="483014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0" y="906315"/>
            <a:ext cx="11791950" cy="5676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7364" y="5446282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注：直接点击查询按钮，查到的结果是全部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3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13383" cy="483014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0" y="906315"/>
            <a:ext cx="11677650" cy="561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69606" y="5420139"/>
            <a:ext cx="940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注：人员新增，证件类型和证件号码存在唯一性，成功新增后，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loginId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会自动生成从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字，该新增功能，还可以实现离职变重新入职，只是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loginId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不会生成新的；初次之外，新增成功后，会自动生成一个默认的初始密码，密码规则：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证件号码后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当岗位名称是收派员、理货员或理货助理时，接驳点为必填项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且接驳点和服务集散点绑定，当岗位名称是其他岗位时，接驳点为选填项，但若接驳点填写，那么接驳点仍和服务集散点绑定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46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13383" cy="483014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0" y="906315"/>
            <a:ext cx="11725275" cy="5648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8878" y="5600533"/>
            <a:ext cx="5371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注：人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改，证件类型和证件号码已存在，再修改成已存在证件类型和证件号码，会提示证件类型和证件号码已存在，无法保存；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loginId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是无法修改；其他校验规则和新增时的校验规则一样；离职的人员是无法修改的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80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906315"/>
            <a:ext cx="11706225" cy="5629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3435" y="5797796"/>
            <a:ext cx="537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：人员密码修改，只能修改在职的人员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6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离职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003024"/>
            <a:ext cx="11820525" cy="5753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53435" y="5797796"/>
            <a:ext cx="5371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：可以同时多条操作，该操作只对在职员工有效，当同时存在在职和离职是无法操作的；若不填写离职时间会默认当前的操作时间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离职员工是无法再次修改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10" y="423301"/>
            <a:ext cx="2772308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STEP3-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员导入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8158" y="324433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HLM-TBB0BC0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6315"/>
            <a:ext cx="12192000" cy="59332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12173" y="3720422"/>
            <a:ext cx="537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：导入的校验规则和新增时的校验规则一样，导入的功能只能实现新增功能；岗位属性暂未做校验，随便填写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8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1219</Words>
  <Application>Microsoft Office PowerPoint</Application>
  <PresentationFormat>宽屏</PresentationFormat>
  <Paragraphs>82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微软雅黑</vt:lpstr>
      <vt:lpstr>微软雅黑</vt:lpstr>
      <vt:lpstr>Arial</vt:lpstr>
      <vt:lpstr>Cambria Math</vt:lpstr>
      <vt:lpstr>Wingdings</vt:lpstr>
      <vt:lpstr>Office 主题​​</vt:lpstr>
      <vt:lpstr>Anteraja_RMDS系统介绍</vt:lpstr>
      <vt:lpstr>Anteraja_RMDS系统介绍</vt:lpstr>
      <vt:lpstr>STEP1-用户登录</vt:lpstr>
      <vt:lpstr>STEP3-人员管理—查询</vt:lpstr>
      <vt:lpstr>STEP3-人员管理—新增</vt:lpstr>
      <vt:lpstr>STEP3-人员管理—修改</vt:lpstr>
      <vt:lpstr>STEP3-人员管理—密码修改</vt:lpstr>
      <vt:lpstr>STEP3-人员管理—离职</vt:lpstr>
      <vt:lpstr>STEP3-人员管理—人员导入</vt:lpstr>
      <vt:lpstr>STEP3-人员管理—重置</vt:lpstr>
      <vt:lpstr>STEP4-集散点管理—查询</vt:lpstr>
      <vt:lpstr>STEP4-集散点管理—新增</vt:lpstr>
      <vt:lpstr>STEP4-集散点管理—修改</vt:lpstr>
      <vt:lpstr>STEP4-集散点管理—失效</vt:lpstr>
      <vt:lpstr>STEP4-集散点管理—重置</vt:lpstr>
      <vt:lpstr>STEP5-行政区域管理—查询</vt:lpstr>
      <vt:lpstr>STEP5-行政区域管理—新增</vt:lpstr>
      <vt:lpstr>STEP5-行政区域管理—修改</vt:lpstr>
      <vt:lpstr>STEP5-行政区域管理—失效</vt:lpstr>
      <vt:lpstr>STEP5-行政区域管理—重置</vt:lpstr>
      <vt:lpstr>STEP6-接驳点管理—查询</vt:lpstr>
      <vt:lpstr>STEP6-接驳点管理—新增</vt:lpstr>
      <vt:lpstr>STEP6-接驳点管理—修改</vt:lpstr>
      <vt:lpstr>STEP6-接驳点管理—失效</vt:lpstr>
    </vt:vector>
  </TitlesOfParts>
  <Company>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Anteraja_RMDS系统操作手册 </dc:title>
  <dc:creator>Administrator</dc:creator>
  <cp:lastModifiedBy>Administrator</cp:lastModifiedBy>
  <cp:revision>41</cp:revision>
  <dcterms:created xsi:type="dcterms:W3CDTF">2019-02-18T07:41:50Z</dcterms:created>
  <dcterms:modified xsi:type="dcterms:W3CDTF">2019-02-21T08:06:42Z</dcterms:modified>
</cp:coreProperties>
</file>