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77" r:id="rId4"/>
    <p:sldId id="256" r:id="rId5"/>
    <p:sldId id="287" r:id="rId6"/>
    <p:sldId id="258" r:id="rId7"/>
    <p:sldId id="259" r:id="rId8"/>
    <p:sldId id="260" r:id="rId9"/>
    <p:sldId id="279" r:id="rId10"/>
    <p:sldId id="282" r:id="rId11"/>
    <p:sldId id="278" r:id="rId12"/>
    <p:sldId id="280" r:id="rId13"/>
    <p:sldId id="261" r:id="rId14"/>
    <p:sldId id="281" r:id="rId15"/>
    <p:sldId id="263" r:id="rId16"/>
    <p:sldId id="264" r:id="rId17"/>
    <p:sldId id="283" r:id="rId18"/>
    <p:sldId id="284" r:id="rId19"/>
    <p:sldId id="285" r:id="rId20"/>
    <p:sldId id="286" r:id="rId21"/>
    <p:sldId id="267" r:id="rId22"/>
    <p:sldId id="270" r:id="rId23"/>
    <p:sldId id="271" r:id="rId24"/>
    <p:sldId id="288" r:id="rId25"/>
    <p:sldId id="289" r:id="rId26"/>
    <p:sldId id="275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9A95"/>
    <a:srgbClr val="276B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62" autoAdjust="0"/>
    <p:restoredTop sz="94701" autoAdjust="0"/>
  </p:normalViewPr>
  <p:slideViewPr>
    <p:cSldViewPr snapToGrid="0">
      <p:cViewPr varScale="1">
        <p:scale>
          <a:sx n="72" d="100"/>
          <a:sy n="72" d="100"/>
        </p:scale>
        <p:origin x="450" y="66"/>
      </p:cViewPr>
      <p:guideLst>
        <p:guide orient="horz" pos="2135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1905-C59B-442E-835E-AAB8BB1F4E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76BB-4915-4C3B-AA8B-89648C40D0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1905-C59B-442E-835E-AAB8BB1F4E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76BB-4915-4C3B-AA8B-89648C40D0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1905-C59B-442E-835E-AAB8BB1F4E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76BB-4915-4C3B-AA8B-89648C40D0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1905-C59B-442E-835E-AAB8BB1F4E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76BB-4915-4C3B-AA8B-89648C40D0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1905-C59B-442E-835E-AAB8BB1F4E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76BB-4915-4C3B-AA8B-89648C40D0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1905-C59B-442E-835E-AAB8BB1F4E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76BB-4915-4C3B-AA8B-89648C40D0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1905-C59B-442E-835E-AAB8BB1F4E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76BB-4915-4C3B-AA8B-89648C40D0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1905-C59B-442E-835E-AAB8BB1F4E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76BB-4915-4C3B-AA8B-89648C40D0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1905-C59B-442E-835E-AAB8BB1F4E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76BB-4915-4C3B-AA8B-89648C40D0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1905-C59B-442E-835E-AAB8BB1F4E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76BB-4915-4C3B-AA8B-89648C40D0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1905-C59B-442E-835E-AAB8BB1F4E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76BB-4915-4C3B-AA8B-89648C40D0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11905-C59B-442E-835E-AAB8BB1F4E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A76BB-4915-4C3B-AA8B-89648C40D04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0827433" y="-295422"/>
            <a:ext cx="1589650" cy="1589650"/>
          </a:xfrm>
          <a:prstGeom prst="ellipse">
            <a:avLst/>
          </a:prstGeom>
          <a:solidFill>
            <a:srgbClr val="4E9A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913033" y="42203"/>
            <a:ext cx="914400" cy="914400"/>
          </a:xfrm>
          <a:prstGeom prst="ellipse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0707858" y="717453"/>
            <a:ext cx="701040" cy="701040"/>
          </a:xfrm>
          <a:prstGeom prst="ellipse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058377" y="194018"/>
            <a:ext cx="470095" cy="47009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9943513" y="1411459"/>
            <a:ext cx="409723" cy="409723"/>
          </a:xfrm>
          <a:prstGeom prst="ellipse">
            <a:avLst/>
          </a:prstGeom>
          <a:solidFill>
            <a:srgbClr val="276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9179168" y="1821182"/>
            <a:ext cx="246769" cy="2467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 rot="10800000">
            <a:off x="-189914" y="5479365"/>
            <a:ext cx="1589650" cy="1589650"/>
          </a:xfrm>
          <a:prstGeom prst="ellipse">
            <a:avLst/>
          </a:prstGeom>
          <a:solidFill>
            <a:srgbClr val="4E9A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 rot="10800000">
            <a:off x="1187548" y="6260121"/>
            <a:ext cx="914400" cy="914400"/>
          </a:xfrm>
          <a:prstGeom prst="ellipse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 rot="10800000">
            <a:off x="943708" y="5525375"/>
            <a:ext cx="701040" cy="701040"/>
          </a:xfrm>
          <a:prstGeom prst="ellipse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 rot="10800000">
            <a:off x="-71658" y="5821091"/>
            <a:ext cx="770353" cy="77035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 rot="10800000">
            <a:off x="2101948" y="5635717"/>
            <a:ext cx="409723" cy="409723"/>
          </a:xfrm>
          <a:prstGeom prst="ellipse">
            <a:avLst/>
          </a:prstGeom>
          <a:solidFill>
            <a:srgbClr val="276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9" name="椭圆 18"/>
          <p:cNvSpPr/>
          <p:nvPr/>
        </p:nvSpPr>
        <p:spPr>
          <a:xfrm rot="10800000">
            <a:off x="2845486" y="5479365"/>
            <a:ext cx="246769" cy="2467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0" name="椭圆 19"/>
          <p:cNvSpPr/>
          <p:nvPr/>
        </p:nvSpPr>
        <p:spPr>
          <a:xfrm rot="10800000">
            <a:off x="3233810" y="5183691"/>
            <a:ext cx="133897" cy="133897"/>
          </a:xfrm>
          <a:prstGeom prst="ellipse">
            <a:avLst/>
          </a:prstGeom>
          <a:solidFill>
            <a:srgbClr val="276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98500" y="1294130"/>
            <a:ext cx="511111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rPr>
              <a:t> </a:t>
            </a:r>
            <a:r>
              <a:rPr kumimoji="0" lang="zh-CN" alt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rPr>
              <a:t>黄牛网</a:t>
            </a:r>
            <a:endParaRPr kumimoji="0" lang="zh-CN" altLang="en-US" sz="8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 Heavy" panose="02020900000000000000" pitchFamily="18" charset="-122"/>
              <a:ea typeface="思源宋体 CN Heavy" panose="02020900000000000000" pitchFamily="18" charset="-122"/>
              <a:cs typeface="+mn-cs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4360692" y="3556008"/>
            <a:ext cx="0" cy="92528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489208" y="3940727"/>
            <a:ext cx="491563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万水千山路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,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人生足下行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.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黄牛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,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让你的路走的更省心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11528472" y="-752622"/>
            <a:ext cx="1589650" cy="1589650"/>
          </a:xfrm>
          <a:prstGeom prst="ellipse">
            <a:avLst/>
          </a:prstGeom>
          <a:solidFill>
            <a:srgbClr val="4E9A9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12372200" y="-530470"/>
            <a:ext cx="470095" cy="47009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12619141" y="-761415"/>
            <a:ext cx="701040" cy="701040"/>
          </a:xfrm>
          <a:prstGeom prst="ellipse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2192000" y="-1667022"/>
            <a:ext cx="914400" cy="914400"/>
          </a:xfrm>
          <a:prstGeom prst="ellipse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11598889" y="-820618"/>
            <a:ext cx="409723" cy="409723"/>
          </a:xfrm>
          <a:prstGeom prst="ellipse">
            <a:avLst/>
          </a:prstGeom>
          <a:solidFill>
            <a:srgbClr val="276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2394728" y="1105362"/>
            <a:ext cx="246769" cy="2467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6" name="椭圆 45"/>
          <p:cNvSpPr/>
          <p:nvPr/>
        </p:nvSpPr>
        <p:spPr>
          <a:xfrm rot="10800000">
            <a:off x="-1661309" y="6279504"/>
            <a:ext cx="1589650" cy="1589650"/>
          </a:xfrm>
          <a:prstGeom prst="ellipse">
            <a:avLst/>
          </a:prstGeom>
          <a:solidFill>
            <a:srgbClr val="4E9A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7" name="椭圆 46"/>
          <p:cNvSpPr/>
          <p:nvPr/>
        </p:nvSpPr>
        <p:spPr>
          <a:xfrm rot="10800000">
            <a:off x="-1834297" y="6858000"/>
            <a:ext cx="770353" cy="77035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8" name="椭圆 47"/>
          <p:cNvSpPr/>
          <p:nvPr/>
        </p:nvSpPr>
        <p:spPr>
          <a:xfrm rot="10800000">
            <a:off x="-505778" y="7039808"/>
            <a:ext cx="701040" cy="701040"/>
          </a:xfrm>
          <a:prstGeom prst="ellipse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9" name="椭圆 48"/>
          <p:cNvSpPr/>
          <p:nvPr/>
        </p:nvSpPr>
        <p:spPr>
          <a:xfrm rot="10800000">
            <a:off x="215135" y="7115025"/>
            <a:ext cx="914400" cy="914400"/>
          </a:xfrm>
          <a:prstGeom prst="ellipse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0" name="椭圆 49"/>
          <p:cNvSpPr/>
          <p:nvPr/>
        </p:nvSpPr>
        <p:spPr>
          <a:xfrm rot="10800000">
            <a:off x="-690424" y="6591444"/>
            <a:ext cx="409723" cy="409723"/>
          </a:xfrm>
          <a:prstGeom prst="ellipse">
            <a:avLst/>
          </a:prstGeom>
          <a:solidFill>
            <a:srgbClr val="276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1" name="椭圆 50"/>
          <p:cNvSpPr/>
          <p:nvPr/>
        </p:nvSpPr>
        <p:spPr>
          <a:xfrm rot="10800000">
            <a:off x="-600092" y="6626077"/>
            <a:ext cx="246769" cy="2467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5" name="椭圆 54"/>
          <p:cNvSpPr/>
          <p:nvPr/>
        </p:nvSpPr>
        <p:spPr>
          <a:xfrm rot="10800000">
            <a:off x="800035" y="6979479"/>
            <a:ext cx="409723" cy="409723"/>
          </a:xfrm>
          <a:prstGeom prst="ellipse">
            <a:avLst/>
          </a:prstGeom>
          <a:solidFill>
            <a:srgbClr val="276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75 0.066667 E" pathEditMode="relative" ptsTypes="">
                                      <p:cBhvr>
                                        <p:cTn id="1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5 -0.066667 L 0 0 E" pathEditMode="relative" ptsTypes="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40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44444E-6 L -0.01927 0.0180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" y="90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-0.01806 L -2.08333E-6 1.38778E-1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" y="90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41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56765 0.215641 E" pathEditMode="relative" ptsTypes="">
                                      <p:cBhvr>
                                        <p:cTn id="4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765 -0.215641 L 0 0 E" pathEditMode="relative" ptsTypes="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2000" fill="hold"/>
                                        <p:tgtEl>
                                          <p:spTgt spid="42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045E-16 -1.11111E-6 L -0.14023 0.1541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18" y="7708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24 -0.15417 L -8.33333E-7 3.33333E-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18" y="7708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35776 0.325471 E" pathEditMode="relative" ptsTypes="">
                                      <p:cBhvr>
                                        <p:cTn id="6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5776 -0.325471 L 0 0 E" pathEditMode="relative" ptsTypes="">
                                      <p:cBhvr>
                                        <p:cTn id="7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2000" fill="hold"/>
                                        <p:tgtEl>
                                          <p:spTgt spid="44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4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63743 0.104377 E" pathEditMode="relative" ptsTypes="">
                                      <p:cBhvr>
                                        <p:cTn id="8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3743 -0.104377 L 0 0 E" pathEditMode="relative" ptsTypes="">
                                      <p:cBhvr>
                                        <p:cTn id="8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6" dur="2000" fill="hold"/>
                                        <p:tgtEl>
                                          <p:spTgt spid="4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8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0685 -0.116672 E" pathEditMode="relative" ptsTypes="">
                                      <p:cBhvr>
                                        <p:cTn id="9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685 0.116672 L 0 0 E" pathEditMode="relative" ptsTypes="">
                                      <p:cBhvr>
                                        <p:cTn id="9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9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0" dur="2000" fill="hold"/>
                                        <p:tgtEl>
                                          <p:spTgt spid="46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2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44573 -0.151197 E" pathEditMode="relative" ptsTypes="">
                                      <p:cBhvr>
                                        <p:cTn id="11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4573 0.151197 L 0 0 E" pathEditMode="relative" ptsTypes="">
                                      <p:cBhvr>
                                        <p:cTn id="1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4" dur="2000" fill="hold"/>
                                        <p:tgtEl>
                                          <p:spTgt spid="47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6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8888 -0.220827 E" pathEditMode="relative" ptsTypes="">
                                      <p:cBhvr>
                                        <p:cTn id="12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8888 0.220827 L 0 0 E" pathEditMode="relative" ptsTypes="">
                                      <p:cBhvr>
                                        <p:cTn id="1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8" dur="2000" fill="hold"/>
                                        <p:tgtEl>
                                          <p:spTgt spid="48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0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9758 -0.124658 E" pathEditMode="relative" ptsTypes="">
                                      <p:cBhvr>
                                        <p:cTn id="13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758 0.124658 L 0 0 E" pathEditMode="relative" ptsTypes="">
                                      <p:cBhvr>
                                        <p:cTn id="14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2" dur="2000" fill="hold"/>
                                        <p:tgtEl>
                                          <p:spTgt spid="49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4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29033 -0.139359 E" pathEditMode="relative" ptsTypes="">
                                      <p:cBhvr>
                                        <p:cTn id="15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9033 0.139359 L 0 0 E" pathEditMode="relative" ptsTypes="">
                                      <p:cBhvr>
                                        <p:cTn id="15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6" dur="2000" fill="hold"/>
                                        <p:tgtEl>
                                          <p:spTgt spid="50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7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8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8261 -0.167208 E" pathEditMode="relative" ptsTypes="">
                                      <p:cBhvr>
                                        <p:cTn id="16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261 0.167208 L 0 0 E" pathEditMode="relative" ptsTypes="">
                                      <p:cBhvr>
                                        <p:cTn id="16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0" dur="2000" fill="hold"/>
                                        <p:tgtEl>
                                          <p:spTgt spid="51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2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9033 0.139359 L 0 0 E" pathEditMode="relative" ptsTypes="">
                                      <p:cBhvr>
                                        <p:cTn id="17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9" dur="2000" fill="hold"/>
                                        <p:tgtEl>
                                          <p:spTgt spid="5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88309 -0.281963 E" pathEditMode="relative" ptsTypes="">
                                      <p:cBhvr>
                                        <p:cTn id="18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8309 0.281963 L 0 0 E" pathEditMode="relative" ptsTypes="">
                                      <p:cBhvr>
                                        <p:cTn id="18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0" presetID="6" presetClass="emp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1" dur="2000" fill="hold"/>
                                        <p:tgtEl>
                                          <p:spTgt spid="5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32680" y="32680"/>
                                    </p:animScale>
                                  </p:childTnLst>
                                </p:cTn>
                              </p:par>
                              <p:par>
                                <p:cTn id="192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3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  <p:from x="305999" y="30599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2000"/>
                            </p:stCondLst>
                            <p:childTnLst>
                              <p:par>
                                <p:cTn id="19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3203 0 L 0 0 E" pathEditMode="relative" ptsTypes="">
                                      <p:cBhvr>
                                        <p:cTn id="20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0" dur="20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4" grpId="0"/>
      <p:bldP spid="32" grpId="0"/>
      <p:bldP spid="32" grpId="1"/>
      <p:bldP spid="32" grpId="2"/>
      <p:bldP spid="40" grpId="0" animBg="1"/>
      <p:bldP spid="40" grpId="1" animBg="1"/>
      <p:bldP spid="40" grpId="2" animBg="1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  <p:bldP spid="48" grpId="0" animBg="1"/>
      <p:bldP spid="48" grpId="1" animBg="1"/>
      <p:bldP spid="48" grpId="2" animBg="1"/>
      <p:bldP spid="49" grpId="0" animBg="1"/>
      <p:bldP spid="49" grpId="1" animBg="1"/>
      <p:bldP spid="49" grpId="2" animBg="1"/>
      <p:bldP spid="50" grpId="0" animBg="1"/>
      <p:bldP spid="50" grpId="1" animBg="1"/>
      <p:bldP spid="50" grpId="2" animBg="1"/>
      <p:bldP spid="51" grpId="0" animBg="1"/>
      <p:bldP spid="51" grpId="1" animBg="1"/>
      <p:bldP spid="51" grpId="2" animBg="1"/>
      <p:bldP spid="55" grpId="0" animBg="1"/>
      <p:bldP spid="55" grpId="1" animBg="1"/>
      <p:bldP spid="55" grpId="2" animBg="1"/>
      <p:bldP spid="55" grpId="3" animBg="1"/>
      <p:bldP spid="55" grpId="4" animBg="1"/>
      <p:bldP spid="55" grpId="5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-233252" y="-193572"/>
            <a:ext cx="1014641" cy="1014641"/>
          </a:xfrm>
          <a:prstGeom prst="ellipse">
            <a:avLst/>
          </a:prstGeom>
          <a:solidFill>
            <a:srgbClr val="276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5896" y="465121"/>
            <a:ext cx="590922" cy="590922"/>
          </a:xfrm>
          <a:prstGeom prst="ellipse">
            <a:avLst/>
          </a:prstGeom>
          <a:solidFill>
            <a:schemeClr val="bg2">
              <a:lumMod val="9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19376" y="-62376"/>
            <a:ext cx="357442" cy="357442"/>
          </a:xfrm>
          <a:prstGeom prst="ellipse">
            <a:avLst/>
          </a:prstGeom>
          <a:solidFill>
            <a:srgbClr val="4E9A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04564" y="105886"/>
            <a:ext cx="308376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管理员主页面</a:t>
            </a:r>
            <a:endParaRPr lang="zh-CN" altLang="en-US" sz="2800" dirty="0" smtClean="0">
              <a:solidFill>
                <a:schemeClr val="bg1"/>
              </a:solidFill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</p:txBody>
      </p:sp>
      <p:grpSp>
        <p:nvGrpSpPr>
          <p:cNvPr id="9" name="íśľíḋè"/>
          <p:cNvGrpSpPr/>
          <p:nvPr/>
        </p:nvGrpSpPr>
        <p:grpSpPr>
          <a:xfrm>
            <a:off x="30728" y="4720844"/>
            <a:ext cx="12130544" cy="2137156"/>
            <a:chOff x="54300" y="8664709"/>
            <a:chExt cx="12130544" cy="2137156"/>
          </a:xfrm>
        </p:grpSpPr>
        <p:sp>
          <p:nvSpPr>
            <p:cNvPr id="34" name="iSḷíḋe"/>
            <p:cNvSpPr/>
            <p:nvPr/>
          </p:nvSpPr>
          <p:spPr bwMode="auto">
            <a:xfrm>
              <a:off x="1036447" y="8947563"/>
              <a:ext cx="5806434" cy="1854290"/>
            </a:xfrm>
            <a:custGeom>
              <a:avLst/>
              <a:gdLst>
                <a:gd name="T0" fmla="*/ 1027 w 1478"/>
                <a:gd name="T1" fmla="*/ 471 h 473"/>
                <a:gd name="T2" fmla="*/ 972 w 1478"/>
                <a:gd name="T3" fmla="*/ 473 h 473"/>
                <a:gd name="T4" fmla="*/ 970 w 1478"/>
                <a:gd name="T5" fmla="*/ 473 h 473"/>
                <a:gd name="T6" fmla="*/ 995 w 1478"/>
                <a:gd name="T7" fmla="*/ 117 h 473"/>
                <a:gd name="T8" fmla="*/ 996 w 1478"/>
                <a:gd name="T9" fmla="*/ 105 h 473"/>
                <a:gd name="T10" fmla="*/ 1006 w 1478"/>
                <a:gd name="T11" fmla="*/ 117 h 473"/>
                <a:gd name="T12" fmla="*/ 1010 w 1478"/>
                <a:gd name="T13" fmla="*/ 471 h 473"/>
                <a:gd name="T14" fmla="*/ 1461 w 1478"/>
                <a:gd name="T15" fmla="*/ 105 h 473"/>
                <a:gd name="T16" fmla="*/ 1465 w 1478"/>
                <a:gd name="T17" fmla="*/ 105 h 473"/>
                <a:gd name="T18" fmla="*/ 1475 w 1478"/>
                <a:gd name="T19" fmla="*/ 155 h 473"/>
                <a:gd name="T20" fmla="*/ 1478 w 1478"/>
                <a:gd name="T21" fmla="*/ 473 h 473"/>
                <a:gd name="T22" fmla="*/ 1465 w 1478"/>
                <a:gd name="T23" fmla="*/ 473 h 473"/>
                <a:gd name="T24" fmla="*/ 1423 w 1478"/>
                <a:gd name="T25" fmla="*/ 473 h 473"/>
                <a:gd name="T26" fmla="*/ 1415 w 1478"/>
                <a:gd name="T27" fmla="*/ 207 h 473"/>
                <a:gd name="T28" fmla="*/ 1423 w 1478"/>
                <a:gd name="T29" fmla="*/ 155 h 473"/>
                <a:gd name="T30" fmla="*/ 1427 w 1478"/>
                <a:gd name="T31" fmla="*/ 105 h 473"/>
                <a:gd name="T32" fmla="*/ 1442 w 1478"/>
                <a:gd name="T33" fmla="*/ 23 h 473"/>
                <a:gd name="T34" fmla="*/ 1461 w 1478"/>
                <a:gd name="T35" fmla="*/ 105 h 473"/>
                <a:gd name="T36" fmla="*/ 1285 w 1478"/>
                <a:gd name="T37" fmla="*/ 190 h 473"/>
                <a:gd name="T38" fmla="*/ 1335 w 1478"/>
                <a:gd name="T39" fmla="*/ 473 h 473"/>
                <a:gd name="T40" fmla="*/ 1285 w 1478"/>
                <a:gd name="T41" fmla="*/ 190 h 473"/>
                <a:gd name="T42" fmla="*/ 1176 w 1478"/>
                <a:gd name="T43" fmla="*/ 243 h 473"/>
                <a:gd name="T44" fmla="*/ 1216 w 1478"/>
                <a:gd name="T45" fmla="*/ 473 h 473"/>
                <a:gd name="T46" fmla="*/ 1176 w 1478"/>
                <a:gd name="T47" fmla="*/ 243 h 473"/>
                <a:gd name="T48" fmla="*/ 1083 w 1478"/>
                <a:gd name="T49" fmla="*/ 167 h 473"/>
                <a:gd name="T50" fmla="*/ 1125 w 1478"/>
                <a:gd name="T51" fmla="*/ 473 h 473"/>
                <a:gd name="T52" fmla="*/ 1083 w 1478"/>
                <a:gd name="T53" fmla="*/ 167 h 473"/>
                <a:gd name="T54" fmla="*/ 849 w 1478"/>
                <a:gd name="T55" fmla="*/ 295 h 473"/>
                <a:gd name="T56" fmla="*/ 884 w 1478"/>
                <a:gd name="T57" fmla="*/ 473 h 473"/>
                <a:gd name="T58" fmla="*/ 849 w 1478"/>
                <a:gd name="T59" fmla="*/ 295 h 473"/>
                <a:gd name="T60" fmla="*/ 631 w 1478"/>
                <a:gd name="T61" fmla="*/ 373 h 473"/>
                <a:gd name="T62" fmla="*/ 643 w 1478"/>
                <a:gd name="T63" fmla="*/ 318 h 473"/>
                <a:gd name="T64" fmla="*/ 667 w 1478"/>
                <a:gd name="T65" fmla="*/ 306 h 473"/>
                <a:gd name="T66" fmla="*/ 702 w 1478"/>
                <a:gd name="T67" fmla="*/ 234 h 473"/>
                <a:gd name="T68" fmla="*/ 723 w 1478"/>
                <a:gd name="T69" fmla="*/ 306 h 473"/>
                <a:gd name="T70" fmla="*/ 702 w 1478"/>
                <a:gd name="T71" fmla="*/ 473 h 473"/>
                <a:gd name="T72" fmla="*/ 687 w 1478"/>
                <a:gd name="T73" fmla="*/ 473 h 473"/>
                <a:gd name="T74" fmla="*/ 643 w 1478"/>
                <a:gd name="T75" fmla="*/ 473 h 473"/>
                <a:gd name="T76" fmla="*/ 631 w 1478"/>
                <a:gd name="T77" fmla="*/ 373 h 473"/>
                <a:gd name="T78" fmla="*/ 581 w 1478"/>
                <a:gd name="T79" fmla="*/ 255 h 473"/>
                <a:gd name="T80" fmla="*/ 623 w 1478"/>
                <a:gd name="T81" fmla="*/ 473 h 473"/>
                <a:gd name="T82" fmla="*/ 581 w 1478"/>
                <a:gd name="T83" fmla="*/ 255 h 473"/>
                <a:gd name="T84" fmla="*/ 532 w 1478"/>
                <a:gd name="T85" fmla="*/ 314 h 473"/>
                <a:gd name="T86" fmla="*/ 557 w 1478"/>
                <a:gd name="T87" fmla="*/ 356 h 473"/>
                <a:gd name="T88" fmla="*/ 532 w 1478"/>
                <a:gd name="T89" fmla="*/ 473 h 473"/>
                <a:gd name="T90" fmla="*/ 455 w 1478"/>
                <a:gd name="T91" fmla="*/ 473 h 473"/>
                <a:gd name="T92" fmla="*/ 455 w 1478"/>
                <a:gd name="T93" fmla="*/ 302 h 473"/>
                <a:gd name="T94" fmla="*/ 488 w 1478"/>
                <a:gd name="T95" fmla="*/ 356 h 473"/>
                <a:gd name="T96" fmla="*/ 532 w 1478"/>
                <a:gd name="T97" fmla="*/ 314 h 473"/>
                <a:gd name="T98" fmla="*/ 360 w 1478"/>
                <a:gd name="T99" fmla="*/ 293 h 473"/>
                <a:gd name="T100" fmla="*/ 426 w 1478"/>
                <a:gd name="T101" fmla="*/ 473 h 473"/>
                <a:gd name="T102" fmla="*/ 360 w 1478"/>
                <a:gd name="T103" fmla="*/ 293 h 473"/>
                <a:gd name="T104" fmla="*/ 287 w 1478"/>
                <a:gd name="T105" fmla="*/ 209 h 473"/>
                <a:gd name="T106" fmla="*/ 350 w 1478"/>
                <a:gd name="T107" fmla="*/ 473 h 473"/>
                <a:gd name="T108" fmla="*/ 287 w 1478"/>
                <a:gd name="T109" fmla="*/ 209 h 473"/>
                <a:gd name="T110" fmla="*/ 195 w 1478"/>
                <a:gd name="T111" fmla="*/ 184 h 473"/>
                <a:gd name="T112" fmla="*/ 241 w 1478"/>
                <a:gd name="T113" fmla="*/ 473 h 473"/>
                <a:gd name="T114" fmla="*/ 195 w 1478"/>
                <a:gd name="T115" fmla="*/ 184 h 473"/>
                <a:gd name="T116" fmla="*/ 31 w 1478"/>
                <a:gd name="T117" fmla="*/ 264 h 473"/>
                <a:gd name="T118" fmla="*/ 92 w 1478"/>
                <a:gd name="T119" fmla="*/ 473 h 473"/>
                <a:gd name="T120" fmla="*/ 31 w 1478"/>
                <a:gd name="T121" fmla="*/ 473 h 473"/>
                <a:gd name="T122" fmla="*/ 0 w 1478"/>
                <a:gd name="T123" fmla="*/ 331 h 473"/>
                <a:gd name="T124" fmla="*/ 31 w 1478"/>
                <a:gd name="T125" fmla="*/ 264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78" h="473">
                  <a:moveTo>
                    <a:pt x="1010" y="471"/>
                  </a:moveTo>
                  <a:lnTo>
                    <a:pt x="1027" y="471"/>
                  </a:lnTo>
                  <a:lnTo>
                    <a:pt x="1027" y="473"/>
                  </a:lnTo>
                  <a:lnTo>
                    <a:pt x="972" y="473"/>
                  </a:lnTo>
                  <a:lnTo>
                    <a:pt x="972" y="473"/>
                  </a:lnTo>
                  <a:lnTo>
                    <a:pt x="970" y="473"/>
                  </a:lnTo>
                  <a:lnTo>
                    <a:pt x="970" y="117"/>
                  </a:lnTo>
                  <a:lnTo>
                    <a:pt x="995" y="117"/>
                  </a:lnTo>
                  <a:lnTo>
                    <a:pt x="996" y="75"/>
                  </a:lnTo>
                  <a:lnTo>
                    <a:pt x="996" y="105"/>
                  </a:lnTo>
                  <a:lnTo>
                    <a:pt x="1002" y="105"/>
                  </a:lnTo>
                  <a:lnTo>
                    <a:pt x="1006" y="117"/>
                  </a:lnTo>
                  <a:lnTo>
                    <a:pt x="1010" y="117"/>
                  </a:lnTo>
                  <a:lnTo>
                    <a:pt x="1010" y="471"/>
                  </a:lnTo>
                  <a:lnTo>
                    <a:pt x="1010" y="471"/>
                  </a:lnTo>
                  <a:close/>
                  <a:moveTo>
                    <a:pt x="1461" y="105"/>
                  </a:moveTo>
                  <a:lnTo>
                    <a:pt x="1463" y="0"/>
                  </a:lnTo>
                  <a:lnTo>
                    <a:pt x="1465" y="105"/>
                  </a:lnTo>
                  <a:lnTo>
                    <a:pt x="1475" y="105"/>
                  </a:lnTo>
                  <a:lnTo>
                    <a:pt x="1475" y="155"/>
                  </a:lnTo>
                  <a:lnTo>
                    <a:pt x="1478" y="155"/>
                  </a:lnTo>
                  <a:lnTo>
                    <a:pt x="1478" y="473"/>
                  </a:lnTo>
                  <a:lnTo>
                    <a:pt x="1475" y="473"/>
                  </a:lnTo>
                  <a:lnTo>
                    <a:pt x="1465" y="473"/>
                  </a:lnTo>
                  <a:lnTo>
                    <a:pt x="1427" y="473"/>
                  </a:lnTo>
                  <a:lnTo>
                    <a:pt x="1423" y="473"/>
                  </a:lnTo>
                  <a:lnTo>
                    <a:pt x="1415" y="473"/>
                  </a:lnTo>
                  <a:lnTo>
                    <a:pt x="1415" y="207"/>
                  </a:lnTo>
                  <a:lnTo>
                    <a:pt x="1423" y="207"/>
                  </a:lnTo>
                  <a:lnTo>
                    <a:pt x="1423" y="155"/>
                  </a:lnTo>
                  <a:lnTo>
                    <a:pt x="1427" y="155"/>
                  </a:lnTo>
                  <a:lnTo>
                    <a:pt x="1427" y="105"/>
                  </a:lnTo>
                  <a:lnTo>
                    <a:pt x="1440" y="105"/>
                  </a:lnTo>
                  <a:lnTo>
                    <a:pt x="1442" y="23"/>
                  </a:lnTo>
                  <a:lnTo>
                    <a:pt x="1444" y="105"/>
                  </a:lnTo>
                  <a:lnTo>
                    <a:pt x="1461" y="105"/>
                  </a:lnTo>
                  <a:lnTo>
                    <a:pt x="1461" y="105"/>
                  </a:lnTo>
                  <a:close/>
                  <a:moveTo>
                    <a:pt x="1285" y="190"/>
                  </a:moveTo>
                  <a:lnTo>
                    <a:pt x="1335" y="190"/>
                  </a:lnTo>
                  <a:lnTo>
                    <a:pt x="1335" y="473"/>
                  </a:lnTo>
                  <a:lnTo>
                    <a:pt x="1285" y="473"/>
                  </a:lnTo>
                  <a:lnTo>
                    <a:pt x="1285" y="190"/>
                  </a:lnTo>
                  <a:lnTo>
                    <a:pt x="1285" y="190"/>
                  </a:lnTo>
                  <a:close/>
                  <a:moveTo>
                    <a:pt x="1176" y="243"/>
                  </a:moveTo>
                  <a:lnTo>
                    <a:pt x="1216" y="243"/>
                  </a:lnTo>
                  <a:lnTo>
                    <a:pt x="1216" y="473"/>
                  </a:lnTo>
                  <a:lnTo>
                    <a:pt x="1176" y="473"/>
                  </a:lnTo>
                  <a:lnTo>
                    <a:pt x="1176" y="243"/>
                  </a:lnTo>
                  <a:lnTo>
                    <a:pt x="1176" y="243"/>
                  </a:lnTo>
                  <a:close/>
                  <a:moveTo>
                    <a:pt x="1083" y="167"/>
                  </a:moveTo>
                  <a:lnTo>
                    <a:pt x="1125" y="167"/>
                  </a:lnTo>
                  <a:lnTo>
                    <a:pt x="1125" y="473"/>
                  </a:lnTo>
                  <a:lnTo>
                    <a:pt x="1083" y="473"/>
                  </a:lnTo>
                  <a:lnTo>
                    <a:pt x="1083" y="167"/>
                  </a:lnTo>
                  <a:lnTo>
                    <a:pt x="1083" y="167"/>
                  </a:lnTo>
                  <a:close/>
                  <a:moveTo>
                    <a:pt x="849" y="295"/>
                  </a:moveTo>
                  <a:lnTo>
                    <a:pt x="884" y="295"/>
                  </a:lnTo>
                  <a:lnTo>
                    <a:pt x="884" y="473"/>
                  </a:lnTo>
                  <a:lnTo>
                    <a:pt x="849" y="473"/>
                  </a:lnTo>
                  <a:lnTo>
                    <a:pt x="849" y="295"/>
                  </a:lnTo>
                  <a:lnTo>
                    <a:pt x="849" y="295"/>
                  </a:lnTo>
                  <a:close/>
                  <a:moveTo>
                    <a:pt x="631" y="373"/>
                  </a:moveTo>
                  <a:lnTo>
                    <a:pt x="643" y="373"/>
                  </a:lnTo>
                  <a:lnTo>
                    <a:pt x="643" y="318"/>
                  </a:lnTo>
                  <a:lnTo>
                    <a:pt x="667" y="318"/>
                  </a:lnTo>
                  <a:lnTo>
                    <a:pt x="667" y="306"/>
                  </a:lnTo>
                  <a:lnTo>
                    <a:pt x="667" y="234"/>
                  </a:lnTo>
                  <a:lnTo>
                    <a:pt x="702" y="234"/>
                  </a:lnTo>
                  <a:lnTo>
                    <a:pt x="702" y="306"/>
                  </a:lnTo>
                  <a:lnTo>
                    <a:pt x="723" y="306"/>
                  </a:lnTo>
                  <a:lnTo>
                    <a:pt x="723" y="473"/>
                  </a:lnTo>
                  <a:lnTo>
                    <a:pt x="702" y="473"/>
                  </a:lnTo>
                  <a:lnTo>
                    <a:pt x="698" y="473"/>
                  </a:lnTo>
                  <a:lnTo>
                    <a:pt x="687" y="473"/>
                  </a:lnTo>
                  <a:lnTo>
                    <a:pt x="667" y="473"/>
                  </a:lnTo>
                  <a:lnTo>
                    <a:pt x="643" y="473"/>
                  </a:lnTo>
                  <a:lnTo>
                    <a:pt x="631" y="473"/>
                  </a:lnTo>
                  <a:lnTo>
                    <a:pt x="631" y="373"/>
                  </a:lnTo>
                  <a:lnTo>
                    <a:pt x="631" y="373"/>
                  </a:lnTo>
                  <a:close/>
                  <a:moveTo>
                    <a:pt x="581" y="255"/>
                  </a:moveTo>
                  <a:lnTo>
                    <a:pt x="623" y="255"/>
                  </a:lnTo>
                  <a:lnTo>
                    <a:pt x="623" y="473"/>
                  </a:lnTo>
                  <a:lnTo>
                    <a:pt x="581" y="473"/>
                  </a:lnTo>
                  <a:lnTo>
                    <a:pt x="581" y="255"/>
                  </a:lnTo>
                  <a:lnTo>
                    <a:pt x="581" y="255"/>
                  </a:lnTo>
                  <a:close/>
                  <a:moveTo>
                    <a:pt x="532" y="314"/>
                  </a:moveTo>
                  <a:lnTo>
                    <a:pt x="557" y="314"/>
                  </a:lnTo>
                  <a:lnTo>
                    <a:pt x="557" y="356"/>
                  </a:lnTo>
                  <a:lnTo>
                    <a:pt x="557" y="473"/>
                  </a:lnTo>
                  <a:lnTo>
                    <a:pt x="532" y="473"/>
                  </a:lnTo>
                  <a:lnTo>
                    <a:pt x="488" y="473"/>
                  </a:lnTo>
                  <a:lnTo>
                    <a:pt x="455" y="473"/>
                  </a:lnTo>
                  <a:lnTo>
                    <a:pt x="455" y="356"/>
                  </a:lnTo>
                  <a:lnTo>
                    <a:pt x="455" y="302"/>
                  </a:lnTo>
                  <a:lnTo>
                    <a:pt x="488" y="302"/>
                  </a:lnTo>
                  <a:lnTo>
                    <a:pt x="488" y="356"/>
                  </a:lnTo>
                  <a:lnTo>
                    <a:pt x="532" y="356"/>
                  </a:lnTo>
                  <a:lnTo>
                    <a:pt x="532" y="314"/>
                  </a:lnTo>
                  <a:lnTo>
                    <a:pt x="532" y="314"/>
                  </a:lnTo>
                  <a:close/>
                  <a:moveTo>
                    <a:pt x="360" y="293"/>
                  </a:moveTo>
                  <a:lnTo>
                    <a:pt x="426" y="293"/>
                  </a:lnTo>
                  <a:lnTo>
                    <a:pt x="426" y="473"/>
                  </a:lnTo>
                  <a:lnTo>
                    <a:pt x="360" y="473"/>
                  </a:lnTo>
                  <a:lnTo>
                    <a:pt x="360" y="293"/>
                  </a:lnTo>
                  <a:lnTo>
                    <a:pt x="360" y="293"/>
                  </a:lnTo>
                  <a:close/>
                  <a:moveTo>
                    <a:pt x="287" y="209"/>
                  </a:moveTo>
                  <a:lnTo>
                    <a:pt x="350" y="209"/>
                  </a:lnTo>
                  <a:lnTo>
                    <a:pt x="350" y="473"/>
                  </a:lnTo>
                  <a:lnTo>
                    <a:pt x="287" y="473"/>
                  </a:lnTo>
                  <a:lnTo>
                    <a:pt x="287" y="209"/>
                  </a:lnTo>
                  <a:lnTo>
                    <a:pt x="287" y="209"/>
                  </a:lnTo>
                  <a:close/>
                  <a:moveTo>
                    <a:pt x="195" y="184"/>
                  </a:moveTo>
                  <a:lnTo>
                    <a:pt x="241" y="184"/>
                  </a:lnTo>
                  <a:lnTo>
                    <a:pt x="241" y="473"/>
                  </a:lnTo>
                  <a:lnTo>
                    <a:pt x="195" y="473"/>
                  </a:lnTo>
                  <a:lnTo>
                    <a:pt x="195" y="184"/>
                  </a:lnTo>
                  <a:lnTo>
                    <a:pt x="195" y="184"/>
                  </a:lnTo>
                  <a:close/>
                  <a:moveTo>
                    <a:pt x="31" y="264"/>
                  </a:moveTo>
                  <a:lnTo>
                    <a:pt x="92" y="264"/>
                  </a:lnTo>
                  <a:lnTo>
                    <a:pt x="92" y="473"/>
                  </a:lnTo>
                  <a:lnTo>
                    <a:pt x="61" y="473"/>
                  </a:lnTo>
                  <a:lnTo>
                    <a:pt x="31" y="473"/>
                  </a:lnTo>
                  <a:lnTo>
                    <a:pt x="0" y="473"/>
                  </a:lnTo>
                  <a:lnTo>
                    <a:pt x="0" y="331"/>
                  </a:lnTo>
                  <a:lnTo>
                    <a:pt x="31" y="331"/>
                  </a:lnTo>
                  <a:lnTo>
                    <a:pt x="31" y="264"/>
                  </a:lnTo>
                  <a:lnTo>
                    <a:pt x="31" y="264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35" name="îṧļîḑè"/>
            <p:cNvSpPr/>
            <p:nvPr/>
          </p:nvSpPr>
          <p:spPr bwMode="auto">
            <a:xfrm>
              <a:off x="164300" y="9802915"/>
              <a:ext cx="7982869" cy="998947"/>
            </a:xfrm>
            <a:custGeom>
              <a:avLst/>
              <a:gdLst>
                <a:gd name="T0" fmla="*/ 2006 w 2031"/>
                <a:gd name="T1" fmla="*/ 347 h 347"/>
                <a:gd name="T2" fmla="*/ 2031 w 2031"/>
                <a:gd name="T3" fmla="*/ 347 h 347"/>
                <a:gd name="T4" fmla="*/ 2018 w 2031"/>
                <a:gd name="T5" fmla="*/ 306 h 347"/>
                <a:gd name="T6" fmla="*/ 2006 w 2031"/>
                <a:gd name="T7" fmla="*/ 324 h 347"/>
                <a:gd name="T8" fmla="*/ 1972 w 2031"/>
                <a:gd name="T9" fmla="*/ 293 h 347"/>
                <a:gd name="T10" fmla="*/ 1972 w 2031"/>
                <a:gd name="T11" fmla="*/ 347 h 347"/>
                <a:gd name="T12" fmla="*/ 13 w 2031"/>
                <a:gd name="T13" fmla="*/ 176 h 347"/>
                <a:gd name="T14" fmla="*/ 13 w 2031"/>
                <a:gd name="T15" fmla="*/ 347 h 347"/>
                <a:gd name="T16" fmla="*/ 73 w 2031"/>
                <a:gd name="T17" fmla="*/ 176 h 347"/>
                <a:gd name="T18" fmla="*/ 65 w 2031"/>
                <a:gd name="T19" fmla="*/ 159 h 347"/>
                <a:gd name="T20" fmla="*/ 8 w 2031"/>
                <a:gd name="T21" fmla="*/ 159 h 347"/>
                <a:gd name="T22" fmla="*/ 235 w 2031"/>
                <a:gd name="T23" fmla="*/ 347 h 347"/>
                <a:gd name="T24" fmla="*/ 174 w 2031"/>
                <a:gd name="T25" fmla="*/ 347 h 347"/>
                <a:gd name="T26" fmla="*/ 413 w 2031"/>
                <a:gd name="T27" fmla="*/ 129 h 347"/>
                <a:gd name="T28" fmla="*/ 388 w 2031"/>
                <a:gd name="T29" fmla="*/ 134 h 347"/>
                <a:gd name="T30" fmla="*/ 362 w 2031"/>
                <a:gd name="T31" fmla="*/ 347 h 347"/>
                <a:gd name="T32" fmla="*/ 442 w 2031"/>
                <a:gd name="T33" fmla="*/ 347 h 347"/>
                <a:gd name="T34" fmla="*/ 438 w 2031"/>
                <a:gd name="T35" fmla="*/ 150 h 347"/>
                <a:gd name="T36" fmla="*/ 413 w 2031"/>
                <a:gd name="T37" fmla="*/ 134 h 347"/>
                <a:gd name="T38" fmla="*/ 547 w 2031"/>
                <a:gd name="T39" fmla="*/ 138 h 347"/>
                <a:gd name="T40" fmla="*/ 484 w 2031"/>
                <a:gd name="T41" fmla="*/ 347 h 347"/>
                <a:gd name="T42" fmla="*/ 601 w 2031"/>
                <a:gd name="T43" fmla="*/ 220 h 347"/>
                <a:gd name="T44" fmla="*/ 559 w 2031"/>
                <a:gd name="T45" fmla="*/ 205 h 347"/>
                <a:gd name="T46" fmla="*/ 583 w 2031"/>
                <a:gd name="T47" fmla="*/ 347 h 347"/>
                <a:gd name="T48" fmla="*/ 666 w 2031"/>
                <a:gd name="T49" fmla="*/ 347 h 347"/>
                <a:gd name="T50" fmla="*/ 641 w 2031"/>
                <a:gd name="T51" fmla="*/ 347 h 347"/>
                <a:gd name="T52" fmla="*/ 719 w 2031"/>
                <a:gd name="T53" fmla="*/ 347 h 347"/>
                <a:gd name="T54" fmla="*/ 694 w 2031"/>
                <a:gd name="T55" fmla="*/ 347 h 347"/>
                <a:gd name="T56" fmla="*/ 763 w 2031"/>
                <a:gd name="T57" fmla="*/ 347 h 347"/>
                <a:gd name="T58" fmla="*/ 725 w 2031"/>
                <a:gd name="T59" fmla="*/ 347 h 347"/>
                <a:gd name="T60" fmla="*/ 876 w 2031"/>
                <a:gd name="T61" fmla="*/ 347 h 347"/>
                <a:gd name="T62" fmla="*/ 838 w 2031"/>
                <a:gd name="T63" fmla="*/ 347 h 347"/>
                <a:gd name="T64" fmla="*/ 972 w 2031"/>
                <a:gd name="T65" fmla="*/ 347 h 347"/>
                <a:gd name="T66" fmla="*/ 939 w 2031"/>
                <a:gd name="T67" fmla="*/ 347 h 347"/>
                <a:gd name="T68" fmla="*/ 1086 w 2031"/>
                <a:gd name="T69" fmla="*/ 347 h 347"/>
                <a:gd name="T70" fmla="*/ 1012 w 2031"/>
                <a:gd name="T71" fmla="*/ 347 h 347"/>
                <a:gd name="T72" fmla="*/ 1217 w 2031"/>
                <a:gd name="T73" fmla="*/ 347 h 347"/>
                <a:gd name="T74" fmla="*/ 1199 w 2031"/>
                <a:gd name="T75" fmla="*/ 6 h 347"/>
                <a:gd name="T76" fmla="*/ 1142 w 2031"/>
                <a:gd name="T77" fmla="*/ 347 h 347"/>
                <a:gd name="T78" fmla="*/ 1477 w 2031"/>
                <a:gd name="T79" fmla="*/ 289 h 347"/>
                <a:gd name="T80" fmla="*/ 1431 w 2031"/>
                <a:gd name="T81" fmla="*/ 289 h 347"/>
                <a:gd name="T82" fmla="*/ 1480 w 2031"/>
                <a:gd name="T83" fmla="*/ 347 h 347"/>
                <a:gd name="T84" fmla="*/ 1477 w 2031"/>
                <a:gd name="T85" fmla="*/ 289 h 347"/>
                <a:gd name="T86" fmla="*/ 1528 w 2031"/>
                <a:gd name="T87" fmla="*/ 253 h 347"/>
                <a:gd name="T88" fmla="*/ 1502 w 2031"/>
                <a:gd name="T89" fmla="*/ 347 h 347"/>
                <a:gd name="T90" fmla="*/ 1565 w 2031"/>
                <a:gd name="T91" fmla="*/ 285 h 347"/>
                <a:gd name="T92" fmla="*/ 1632 w 2031"/>
                <a:gd name="T93" fmla="*/ 347 h 347"/>
                <a:gd name="T94" fmla="*/ 1628 w 2031"/>
                <a:gd name="T95" fmla="*/ 155 h 347"/>
                <a:gd name="T96" fmla="*/ 1618 w 2031"/>
                <a:gd name="T97" fmla="*/ 155 h 347"/>
                <a:gd name="T98" fmla="*/ 1607 w 2031"/>
                <a:gd name="T99" fmla="*/ 163 h 347"/>
                <a:gd name="T100" fmla="*/ 1601 w 2031"/>
                <a:gd name="T101" fmla="*/ 153 h 347"/>
                <a:gd name="T102" fmla="*/ 1595 w 2031"/>
                <a:gd name="T103" fmla="*/ 163 h 347"/>
                <a:gd name="T104" fmla="*/ 1584 w 2031"/>
                <a:gd name="T105" fmla="*/ 155 h 347"/>
                <a:gd name="T106" fmla="*/ 1574 w 2031"/>
                <a:gd name="T107" fmla="*/ 155 h 347"/>
                <a:gd name="T108" fmla="*/ 1568 w 2031"/>
                <a:gd name="T109" fmla="*/ 347 h 347"/>
                <a:gd name="T110" fmla="*/ 1750 w 2031"/>
                <a:gd name="T111" fmla="*/ 129 h 347"/>
                <a:gd name="T112" fmla="*/ 1683 w 2031"/>
                <a:gd name="T113" fmla="*/ 180 h 347"/>
                <a:gd name="T114" fmla="*/ 1756 w 2031"/>
                <a:gd name="T115" fmla="*/ 180 h 347"/>
                <a:gd name="T116" fmla="*/ 1894 w 2031"/>
                <a:gd name="T117" fmla="*/ 308 h 347"/>
                <a:gd name="T118" fmla="*/ 1873 w 2031"/>
                <a:gd name="T119" fmla="*/ 308 h 347"/>
                <a:gd name="T120" fmla="*/ 1848 w 2031"/>
                <a:gd name="T121" fmla="*/ 285 h 347"/>
                <a:gd name="T122" fmla="*/ 1840 w 2031"/>
                <a:gd name="T123" fmla="*/ 335 h 347"/>
                <a:gd name="T124" fmla="*/ 1894 w 2031"/>
                <a:gd name="T125" fmla="*/ 308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31" h="347">
                  <a:moveTo>
                    <a:pt x="1972" y="347"/>
                  </a:moveTo>
                  <a:lnTo>
                    <a:pt x="2001" y="347"/>
                  </a:lnTo>
                  <a:lnTo>
                    <a:pt x="2006" y="347"/>
                  </a:lnTo>
                  <a:lnTo>
                    <a:pt x="2018" y="347"/>
                  </a:lnTo>
                  <a:lnTo>
                    <a:pt x="2022" y="347"/>
                  </a:lnTo>
                  <a:lnTo>
                    <a:pt x="2031" y="347"/>
                  </a:lnTo>
                  <a:lnTo>
                    <a:pt x="2031" y="314"/>
                  </a:lnTo>
                  <a:lnTo>
                    <a:pt x="2018" y="314"/>
                  </a:lnTo>
                  <a:lnTo>
                    <a:pt x="2018" y="306"/>
                  </a:lnTo>
                  <a:lnTo>
                    <a:pt x="2006" y="306"/>
                  </a:lnTo>
                  <a:lnTo>
                    <a:pt x="2006" y="314"/>
                  </a:lnTo>
                  <a:lnTo>
                    <a:pt x="2006" y="324"/>
                  </a:lnTo>
                  <a:lnTo>
                    <a:pt x="2001" y="324"/>
                  </a:lnTo>
                  <a:lnTo>
                    <a:pt x="2001" y="293"/>
                  </a:lnTo>
                  <a:lnTo>
                    <a:pt x="1972" y="293"/>
                  </a:lnTo>
                  <a:lnTo>
                    <a:pt x="1972" y="324"/>
                  </a:lnTo>
                  <a:lnTo>
                    <a:pt x="1972" y="347"/>
                  </a:lnTo>
                  <a:lnTo>
                    <a:pt x="1972" y="347"/>
                  </a:lnTo>
                  <a:close/>
                  <a:moveTo>
                    <a:pt x="8" y="159"/>
                  </a:moveTo>
                  <a:lnTo>
                    <a:pt x="13" y="159"/>
                  </a:lnTo>
                  <a:lnTo>
                    <a:pt x="13" y="176"/>
                  </a:lnTo>
                  <a:lnTo>
                    <a:pt x="0" y="176"/>
                  </a:lnTo>
                  <a:lnTo>
                    <a:pt x="0" y="347"/>
                  </a:lnTo>
                  <a:lnTo>
                    <a:pt x="13" y="347"/>
                  </a:lnTo>
                  <a:lnTo>
                    <a:pt x="59" y="347"/>
                  </a:lnTo>
                  <a:lnTo>
                    <a:pt x="73" y="347"/>
                  </a:lnTo>
                  <a:lnTo>
                    <a:pt x="73" y="176"/>
                  </a:lnTo>
                  <a:lnTo>
                    <a:pt x="59" y="176"/>
                  </a:lnTo>
                  <a:lnTo>
                    <a:pt x="59" y="159"/>
                  </a:lnTo>
                  <a:lnTo>
                    <a:pt x="65" y="159"/>
                  </a:lnTo>
                  <a:lnTo>
                    <a:pt x="65" y="153"/>
                  </a:lnTo>
                  <a:lnTo>
                    <a:pt x="8" y="153"/>
                  </a:lnTo>
                  <a:lnTo>
                    <a:pt x="8" y="159"/>
                  </a:lnTo>
                  <a:lnTo>
                    <a:pt x="8" y="159"/>
                  </a:lnTo>
                  <a:close/>
                  <a:moveTo>
                    <a:pt x="174" y="347"/>
                  </a:moveTo>
                  <a:lnTo>
                    <a:pt x="235" y="347"/>
                  </a:lnTo>
                  <a:lnTo>
                    <a:pt x="235" y="79"/>
                  </a:lnTo>
                  <a:lnTo>
                    <a:pt x="174" y="79"/>
                  </a:lnTo>
                  <a:lnTo>
                    <a:pt x="174" y="347"/>
                  </a:lnTo>
                  <a:lnTo>
                    <a:pt x="174" y="347"/>
                  </a:lnTo>
                  <a:close/>
                  <a:moveTo>
                    <a:pt x="413" y="134"/>
                  </a:moveTo>
                  <a:lnTo>
                    <a:pt x="413" y="129"/>
                  </a:lnTo>
                  <a:lnTo>
                    <a:pt x="406" y="129"/>
                  </a:lnTo>
                  <a:lnTo>
                    <a:pt x="406" y="134"/>
                  </a:lnTo>
                  <a:lnTo>
                    <a:pt x="388" y="134"/>
                  </a:lnTo>
                  <a:lnTo>
                    <a:pt x="388" y="150"/>
                  </a:lnTo>
                  <a:lnTo>
                    <a:pt x="362" y="150"/>
                  </a:lnTo>
                  <a:lnTo>
                    <a:pt x="362" y="347"/>
                  </a:lnTo>
                  <a:lnTo>
                    <a:pt x="367" y="347"/>
                  </a:lnTo>
                  <a:lnTo>
                    <a:pt x="438" y="347"/>
                  </a:lnTo>
                  <a:lnTo>
                    <a:pt x="442" y="347"/>
                  </a:lnTo>
                  <a:lnTo>
                    <a:pt x="442" y="167"/>
                  </a:lnTo>
                  <a:lnTo>
                    <a:pt x="438" y="167"/>
                  </a:lnTo>
                  <a:lnTo>
                    <a:pt x="438" y="150"/>
                  </a:lnTo>
                  <a:lnTo>
                    <a:pt x="413" y="150"/>
                  </a:lnTo>
                  <a:lnTo>
                    <a:pt x="413" y="134"/>
                  </a:lnTo>
                  <a:lnTo>
                    <a:pt x="413" y="134"/>
                  </a:lnTo>
                  <a:close/>
                  <a:moveTo>
                    <a:pt x="484" y="347"/>
                  </a:moveTo>
                  <a:lnTo>
                    <a:pt x="547" y="347"/>
                  </a:lnTo>
                  <a:lnTo>
                    <a:pt x="547" y="138"/>
                  </a:lnTo>
                  <a:lnTo>
                    <a:pt x="484" y="138"/>
                  </a:lnTo>
                  <a:lnTo>
                    <a:pt x="484" y="347"/>
                  </a:lnTo>
                  <a:lnTo>
                    <a:pt x="484" y="347"/>
                  </a:lnTo>
                  <a:close/>
                  <a:moveTo>
                    <a:pt x="583" y="347"/>
                  </a:moveTo>
                  <a:lnTo>
                    <a:pt x="601" y="347"/>
                  </a:lnTo>
                  <a:lnTo>
                    <a:pt x="601" y="220"/>
                  </a:lnTo>
                  <a:lnTo>
                    <a:pt x="583" y="220"/>
                  </a:lnTo>
                  <a:lnTo>
                    <a:pt x="583" y="205"/>
                  </a:lnTo>
                  <a:lnTo>
                    <a:pt x="559" y="205"/>
                  </a:lnTo>
                  <a:lnTo>
                    <a:pt x="559" y="220"/>
                  </a:lnTo>
                  <a:lnTo>
                    <a:pt x="559" y="347"/>
                  </a:lnTo>
                  <a:lnTo>
                    <a:pt x="583" y="347"/>
                  </a:lnTo>
                  <a:lnTo>
                    <a:pt x="583" y="347"/>
                  </a:lnTo>
                  <a:close/>
                  <a:moveTo>
                    <a:pt x="641" y="347"/>
                  </a:moveTo>
                  <a:lnTo>
                    <a:pt x="666" y="347"/>
                  </a:lnTo>
                  <a:lnTo>
                    <a:pt x="666" y="236"/>
                  </a:lnTo>
                  <a:lnTo>
                    <a:pt x="641" y="236"/>
                  </a:lnTo>
                  <a:lnTo>
                    <a:pt x="641" y="347"/>
                  </a:lnTo>
                  <a:lnTo>
                    <a:pt x="641" y="347"/>
                  </a:lnTo>
                  <a:close/>
                  <a:moveTo>
                    <a:pt x="694" y="347"/>
                  </a:moveTo>
                  <a:lnTo>
                    <a:pt x="719" y="347"/>
                  </a:lnTo>
                  <a:lnTo>
                    <a:pt x="719" y="280"/>
                  </a:lnTo>
                  <a:lnTo>
                    <a:pt x="694" y="280"/>
                  </a:lnTo>
                  <a:lnTo>
                    <a:pt x="694" y="347"/>
                  </a:lnTo>
                  <a:lnTo>
                    <a:pt x="694" y="347"/>
                  </a:lnTo>
                  <a:close/>
                  <a:moveTo>
                    <a:pt x="725" y="347"/>
                  </a:moveTo>
                  <a:lnTo>
                    <a:pt x="763" y="347"/>
                  </a:lnTo>
                  <a:lnTo>
                    <a:pt x="763" y="92"/>
                  </a:lnTo>
                  <a:lnTo>
                    <a:pt x="725" y="92"/>
                  </a:lnTo>
                  <a:lnTo>
                    <a:pt x="725" y="347"/>
                  </a:lnTo>
                  <a:lnTo>
                    <a:pt x="725" y="347"/>
                  </a:lnTo>
                  <a:close/>
                  <a:moveTo>
                    <a:pt x="838" y="347"/>
                  </a:moveTo>
                  <a:lnTo>
                    <a:pt x="876" y="347"/>
                  </a:lnTo>
                  <a:lnTo>
                    <a:pt x="876" y="257"/>
                  </a:lnTo>
                  <a:lnTo>
                    <a:pt x="838" y="257"/>
                  </a:lnTo>
                  <a:lnTo>
                    <a:pt x="838" y="347"/>
                  </a:lnTo>
                  <a:lnTo>
                    <a:pt x="838" y="347"/>
                  </a:lnTo>
                  <a:close/>
                  <a:moveTo>
                    <a:pt x="939" y="347"/>
                  </a:moveTo>
                  <a:lnTo>
                    <a:pt x="972" y="347"/>
                  </a:lnTo>
                  <a:lnTo>
                    <a:pt x="972" y="236"/>
                  </a:lnTo>
                  <a:lnTo>
                    <a:pt x="939" y="236"/>
                  </a:lnTo>
                  <a:lnTo>
                    <a:pt x="939" y="347"/>
                  </a:lnTo>
                  <a:lnTo>
                    <a:pt x="939" y="347"/>
                  </a:lnTo>
                  <a:close/>
                  <a:moveTo>
                    <a:pt x="1012" y="347"/>
                  </a:moveTo>
                  <a:lnTo>
                    <a:pt x="1086" y="347"/>
                  </a:lnTo>
                  <a:lnTo>
                    <a:pt x="1086" y="0"/>
                  </a:lnTo>
                  <a:lnTo>
                    <a:pt x="1012" y="0"/>
                  </a:lnTo>
                  <a:lnTo>
                    <a:pt x="1012" y="347"/>
                  </a:lnTo>
                  <a:lnTo>
                    <a:pt x="1012" y="347"/>
                  </a:lnTo>
                  <a:close/>
                  <a:moveTo>
                    <a:pt x="1199" y="347"/>
                  </a:moveTo>
                  <a:lnTo>
                    <a:pt x="1217" y="347"/>
                  </a:lnTo>
                  <a:lnTo>
                    <a:pt x="1217" y="276"/>
                  </a:lnTo>
                  <a:lnTo>
                    <a:pt x="1199" y="276"/>
                  </a:lnTo>
                  <a:lnTo>
                    <a:pt x="1199" y="6"/>
                  </a:lnTo>
                  <a:lnTo>
                    <a:pt x="1125" y="6"/>
                  </a:lnTo>
                  <a:lnTo>
                    <a:pt x="1125" y="347"/>
                  </a:lnTo>
                  <a:lnTo>
                    <a:pt x="1142" y="347"/>
                  </a:lnTo>
                  <a:lnTo>
                    <a:pt x="1199" y="347"/>
                  </a:lnTo>
                  <a:lnTo>
                    <a:pt x="1199" y="347"/>
                  </a:lnTo>
                  <a:close/>
                  <a:moveTo>
                    <a:pt x="1477" y="289"/>
                  </a:moveTo>
                  <a:lnTo>
                    <a:pt x="1477" y="146"/>
                  </a:lnTo>
                  <a:lnTo>
                    <a:pt x="1431" y="146"/>
                  </a:lnTo>
                  <a:lnTo>
                    <a:pt x="1431" y="289"/>
                  </a:lnTo>
                  <a:lnTo>
                    <a:pt x="1417" y="289"/>
                  </a:lnTo>
                  <a:lnTo>
                    <a:pt x="1417" y="347"/>
                  </a:lnTo>
                  <a:lnTo>
                    <a:pt x="1480" y="347"/>
                  </a:lnTo>
                  <a:lnTo>
                    <a:pt x="1480" y="289"/>
                  </a:lnTo>
                  <a:lnTo>
                    <a:pt x="1477" y="289"/>
                  </a:lnTo>
                  <a:lnTo>
                    <a:pt x="1477" y="289"/>
                  </a:lnTo>
                  <a:close/>
                  <a:moveTo>
                    <a:pt x="1565" y="285"/>
                  </a:moveTo>
                  <a:lnTo>
                    <a:pt x="1565" y="253"/>
                  </a:lnTo>
                  <a:lnTo>
                    <a:pt x="1528" y="253"/>
                  </a:lnTo>
                  <a:lnTo>
                    <a:pt x="1528" y="285"/>
                  </a:lnTo>
                  <a:lnTo>
                    <a:pt x="1502" y="285"/>
                  </a:lnTo>
                  <a:lnTo>
                    <a:pt x="1502" y="347"/>
                  </a:lnTo>
                  <a:lnTo>
                    <a:pt x="1565" y="347"/>
                  </a:lnTo>
                  <a:lnTo>
                    <a:pt x="1565" y="314"/>
                  </a:lnTo>
                  <a:lnTo>
                    <a:pt x="1565" y="285"/>
                  </a:lnTo>
                  <a:lnTo>
                    <a:pt x="1565" y="285"/>
                  </a:lnTo>
                  <a:close/>
                  <a:moveTo>
                    <a:pt x="1568" y="347"/>
                  </a:moveTo>
                  <a:lnTo>
                    <a:pt x="1632" y="347"/>
                  </a:lnTo>
                  <a:lnTo>
                    <a:pt x="1632" y="163"/>
                  </a:lnTo>
                  <a:lnTo>
                    <a:pt x="1628" y="163"/>
                  </a:lnTo>
                  <a:lnTo>
                    <a:pt x="1628" y="155"/>
                  </a:lnTo>
                  <a:lnTo>
                    <a:pt x="1626" y="155"/>
                  </a:lnTo>
                  <a:lnTo>
                    <a:pt x="1622" y="153"/>
                  </a:lnTo>
                  <a:lnTo>
                    <a:pt x="1618" y="155"/>
                  </a:lnTo>
                  <a:lnTo>
                    <a:pt x="1616" y="155"/>
                  </a:lnTo>
                  <a:lnTo>
                    <a:pt x="1616" y="163"/>
                  </a:lnTo>
                  <a:lnTo>
                    <a:pt x="1607" y="163"/>
                  </a:lnTo>
                  <a:lnTo>
                    <a:pt x="1607" y="155"/>
                  </a:lnTo>
                  <a:lnTo>
                    <a:pt x="1605" y="155"/>
                  </a:lnTo>
                  <a:lnTo>
                    <a:pt x="1601" y="153"/>
                  </a:lnTo>
                  <a:lnTo>
                    <a:pt x="1597" y="155"/>
                  </a:lnTo>
                  <a:lnTo>
                    <a:pt x="1595" y="155"/>
                  </a:lnTo>
                  <a:lnTo>
                    <a:pt x="1595" y="163"/>
                  </a:lnTo>
                  <a:lnTo>
                    <a:pt x="1586" y="163"/>
                  </a:lnTo>
                  <a:lnTo>
                    <a:pt x="1586" y="155"/>
                  </a:lnTo>
                  <a:lnTo>
                    <a:pt x="1584" y="155"/>
                  </a:lnTo>
                  <a:lnTo>
                    <a:pt x="1580" y="153"/>
                  </a:lnTo>
                  <a:lnTo>
                    <a:pt x="1576" y="155"/>
                  </a:lnTo>
                  <a:lnTo>
                    <a:pt x="1574" y="155"/>
                  </a:lnTo>
                  <a:lnTo>
                    <a:pt x="1574" y="163"/>
                  </a:lnTo>
                  <a:lnTo>
                    <a:pt x="1568" y="163"/>
                  </a:lnTo>
                  <a:lnTo>
                    <a:pt x="1568" y="347"/>
                  </a:lnTo>
                  <a:lnTo>
                    <a:pt x="1568" y="347"/>
                  </a:lnTo>
                  <a:close/>
                  <a:moveTo>
                    <a:pt x="1750" y="180"/>
                  </a:moveTo>
                  <a:lnTo>
                    <a:pt x="1750" y="129"/>
                  </a:lnTo>
                  <a:lnTo>
                    <a:pt x="1704" y="129"/>
                  </a:lnTo>
                  <a:lnTo>
                    <a:pt x="1704" y="180"/>
                  </a:lnTo>
                  <a:lnTo>
                    <a:pt x="1683" y="180"/>
                  </a:lnTo>
                  <a:lnTo>
                    <a:pt x="1683" y="347"/>
                  </a:lnTo>
                  <a:lnTo>
                    <a:pt x="1756" y="347"/>
                  </a:lnTo>
                  <a:lnTo>
                    <a:pt x="1756" y="180"/>
                  </a:lnTo>
                  <a:lnTo>
                    <a:pt x="1750" y="180"/>
                  </a:lnTo>
                  <a:lnTo>
                    <a:pt x="1750" y="180"/>
                  </a:lnTo>
                  <a:close/>
                  <a:moveTo>
                    <a:pt x="1894" y="308"/>
                  </a:moveTo>
                  <a:lnTo>
                    <a:pt x="1894" y="278"/>
                  </a:lnTo>
                  <a:lnTo>
                    <a:pt x="1873" y="278"/>
                  </a:lnTo>
                  <a:lnTo>
                    <a:pt x="1873" y="308"/>
                  </a:lnTo>
                  <a:lnTo>
                    <a:pt x="1869" y="308"/>
                  </a:lnTo>
                  <a:lnTo>
                    <a:pt x="1869" y="285"/>
                  </a:lnTo>
                  <a:lnTo>
                    <a:pt x="1848" y="285"/>
                  </a:lnTo>
                  <a:lnTo>
                    <a:pt x="1848" y="308"/>
                  </a:lnTo>
                  <a:lnTo>
                    <a:pt x="1840" y="308"/>
                  </a:lnTo>
                  <a:lnTo>
                    <a:pt x="1840" y="335"/>
                  </a:lnTo>
                  <a:lnTo>
                    <a:pt x="1911" y="335"/>
                  </a:lnTo>
                  <a:lnTo>
                    <a:pt x="1911" y="308"/>
                  </a:lnTo>
                  <a:lnTo>
                    <a:pt x="1894" y="308"/>
                  </a:lnTo>
                  <a:lnTo>
                    <a:pt x="1894" y="308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36" name="îś1ïḍê"/>
            <p:cNvSpPr/>
            <p:nvPr/>
          </p:nvSpPr>
          <p:spPr bwMode="auto">
            <a:xfrm>
              <a:off x="580731" y="9230425"/>
              <a:ext cx="408572" cy="1547862"/>
            </a:xfrm>
            <a:custGeom>
              <a:avLst/>
              <a:gdLst>
                <a:gd name="T0" fmla="*/ 42 w 105"/>
                <a:gd name="T1" fmla="*/ 17 h 394"/>
                <a:gd name="T2" fmla="*/ 92 w 105"/>
                <a:gd name="T3" fmla="*/ 0 h 394"/>
                <a:gd name="T4" fmla="*/ 102 w 105"/>
                <a:gd name="T5" fmla="*/ 0 h 394"/>
                <a:gd name="T6" fmla="*/ 102 w 105"/>
                <a:gd name="T7" fmla="*/ 29 h 394"/>
                <a:gd name="T8" fmla="*/ 105 w 105"/>
                <a:gd name="T9" fmla="*/ 29 h 394"/>
                <a:gd name="T10" fmla="*/ 105 w 105"/>
                <a:gd name="T11" fmla="*/ 122 h 394"/>
                <a:gd name="T12" fmla="*/ 105 w 105"/>
                <a:gd name="T13" fmla="*/ 155 h 394"/>
                <a:gd name="T14" fmla="*/ 105 w 105"/>
                <a:gd name="T15" fmla="*/ 205 h 394"/>
                <a:gd name="T16" fmla="*/ 105 w 105"/>
                <a:gd name="T17" fmla="*/ 218 h 394"/>
                <a:gd name="T18" fmla="*/ 105 w 105"/>
                <a:gd name="T19" fmla="*/ 298 h 394"/>
                <a:gd name="T20" fmla="*/ 105 w 105"/>
                <a:gd name="T21" fmla="*/ 331 h 394"/>
                <a:gd name="T22" fmla="*/ 105 w 105"/>
                <a:gd name="T23" fmla="*/ 394 h 394"/>
                <a:gd name="T24" fmla="*/ 0 w 105"/>
                <a:gd name="T25" fmla="*/ 394 h 394"/>
                <a:gd name="T26" fmla="*/ 0 w 105"/>
                <a:gd name="T27" fmla="*/ 218 h 394"/>
                <a:gd name="T28" fmla="*/ 10 w 105"/>
                <a:gd name="T29" fmla="*/ 218 h 394"/>
                <a:gd name="T30" fmla="*/ 10 w 105"/>
                <a:gd name="T31" fmla="*/ 155 h 394"/>
                <a:gd name="T32" fmla="*/ 21 w 105"/>
                <a:gd name="T33" fmla="*/ 155 h 394"/>
                <a:gd name="T34" fmla="*/ 21 w 105"/>
                <a:gd name="T35" fmla="*/ 122 h 394"/>
                <a:gd name="T36" fmla="*/ 39 w 105"/>
                <a:gd name="T37" fmla="*/ 122 h 394"/>
                <a:gd name="T38" fmla="*/ 39 w 105"/>
                <a:gd name="T39" fmla="*/ 29 h 394"/>
                <a:gd name="T40" fmla="*/ 42 w 105"/>
                <a:gd name="T41" fmla="*/ 29 h 394"/>
                <a:gd name="T42" fmla="*/ 42 w 105"/>
                <a:gd name="T43" fmla="*/ 17 h 394"/>
                <a:gd name="T44" fmla="*/ 42 w 105"/>
                <a:gd name="T45" fmla="*/ 1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394">
                  <a:moveTo>
                    <a:pt x="42" y="17"/>
                  </a:moveTo>
                  <a:lnTo>
                    <a:pt x="92" y="0"/>
                  </a:lnTo>
                  <a:lnTo>
                    <a:pt x="102" y="0"/>
                  </a:lnTo>
                  <a:lnTo>
                    <a:pt x="102" y="29"/>
                  </a:lnTo>
                  <a:lnTo>
                    <a:pt x="105" y="29"/>
                  </a:lnTo>
                  <a:lnTo>
                    <a:pt x="105" y="122"/>
                  </a:lnTo>
                  <a:lnTo>
                    <a:pt x="105" y="155"/>
                  </a:lnTo>
                  <a:lnTo>
                    <a:pt x="105" y="205"/>
                  </a:lnTo>
                  <a:lnTo>
                    <a:pt x="105" y="218"/>
                  </a:lnTo>
                  <a:lnTo>
                    <a:pt x="105" y="298"/>
                  </a:lnTo>
                  <a:lnTo>
                    <a:pt x="105" y="331"/>
                  </a:lnTo>
                  <a:lnTo>
                    <a:pt x="105" y="394"/>
                  </a:lnTo>
                  <a:lnTo>
                    <a:pt x="0" y="394"/>
                  </a:lnTo>
                  <a:lnTo>
                    <a:pt x="0" y="218"/>
                  </a:lnTo>
                  <a:lnTo>
                    <a:pt x="10" y="218"/>
                  </a:lnTo>
                  <a:lnTo>
                    <a:pt x="10" y="155"/>
                  </a:lnTo>
                  <a:lnTo>
                    <a:pt x="21" y="155"/>
                  </a:lnTo>
                  <a:lnTo>
                    <a:pt x="21" y="122"/>
                  </a:lnTo>
                  <a:lnTo>
                    <a:pt x="39" y="122"/>
                  </a:lnTo>
                  <a:lnTo>
                    <a:pt x="39" y="29"/>
                  </a:lnTo>
                  <a:lnTo>
                    <a:pt x="42" y="29"/>
                  </a:lnTo>
                  <a:lnTo>
                    <a:pt x="42" y="17"/>
                  </a:lnTo>
                  <a:lnTo>
                    <a:pt x="42" y="17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37" name="ïṩ1îḓê"/>
            <p:cNvSpPr/>
            <p:nvPr/>
          </p:nvSpPr>
          <p:spPr bwMode="auto">
            <a:xfrm>
              <a:off x="1217159" y="9709711"/>
              <a:ext cx="1469286" cy="1068574"/>
            </a:xfrm>
            <a:custGeom>
              <a:avLst/>
              <a:gdLst>
                <a:gd name="T0" fmla="*/ 109 w 375"/>
                <a:gd name="T1" fmla="*/ 163 h 272"/>
                <a:gd name="T2" fmla="*/ 138 w 375"/>
                <a:gd name="T3" fmla="*/ 151 h 272"/>
                <a:gd name="T4" fmla="*/ 145 w 375"/>
                <a:gd name="T5" fmla="*/ 140 h 272"/>
                <a:gd name="T6" fmla="*/ 147 w 375"/>
                <a:gd name="T7" fmla="*/ 140 h 272"/>
                <a:gd name="T8" fmla="*/ 155 w 375"/>
                <a:gd name="T9" fmla="*/ 151 h 272"/>
                <a:gd name="T10" fmla="*/ 183 w 375"/>
                <a:gd name="T11" fmla="*/ 163 h 272"/>
                <a:gd name="T12" fmla="*/ 183 w 375"/>
                <a:gd name="T13" fmla="*/ 169 h 272"/>
                <a:gd name="T14" fmla="*/ 178 w 375"/>
                <a:gd name="T15" fmla="*/ 169 h 272"/>
                <a:gd name="T16" fmla="*/ 178 w 375"/>
                <a:gd name="T17" fmla="*/ 190 h 272"/>
                <a:gd name="T18" fmla="*/ 358 w 375"/>
                <a:gd name="T19" fmla="*/ 190 h 272"/>
                <a:gd name="T20" fmla="*/ 358 w 375"/>
                <a:gd name="T21" fmla="*/ 199 h 272"/>
                <a:gd name="T22" fmla="*/ 375 w 375"/>
                <a:gd name="T23" fmla="*/ 199 h 272"/>
                <a:gd name="T24" fmla="*/ 375 w 375"/>
                <a:gd name="T25" fmla="*/ 272 h 272"/>
                <a:gd name="T26" fmla="*/ 0 w 375"/>
                <a:gd name="T27" fmla="*/ 272 h 272"/>
                <a:gd name="T28" fmla="*/ 0 w 375"/>
                <a:gd name="T29" fmla="*/ 199 h 272"/>
                <a:gd name="T30" fmla="*/ 17 w 375"/>
                <a:gd name="T31" fmla="*/ 199 h 272"/>
                <a:gd name="T32" fmla="*/ 17 w 375"/>
                <a:gd name="T33" fmla="*/ 190 h 272"/>
                <a:gd name="T34" fmla="*/ 27 w 375"/>
                <a:gd name="T35" fmla="*/ 190 h 272"/>
                <a:gd name="T36" fmla="*/ 27 w 375"/>
                <a:gd name="T37" fmla="*/ 71 h 272"/>
                <a:gd name="T38" fmla="*/ 30 w 375"/>
                <a:gd name="T39" fmla="*/ 71 h 272"/>
                <a:gd name="T40" fmla="*/ 30 w 375"/>
                <a:gd name="T41" fmla="*/ 50 h 272"/>
                <a:gd name="T42" fmla="*/ 34 w 375"/>
                <a:gd name="T43" fmla="*/ 50 h 272"/>
                <a:gd name="T44" fmla="*/ 34 w 375"/>
                <a:gd name="T45" fmla="*/ 27 h 272"/>
                <a:gd name="T46" fmla="*/ 38 w 375"/>
                <a:gd name="T47" fmla="*/ 27 h 272"/>
                <a:gd name="T48" fmla="*/ 38 w 375"/>
                <a:gd name="T49" fmla="*/ 18 h 272"/>
                <a:gd name="T50" fmla="*/ 42 w 375"/>
                <a:gd name="T51" fmla="*/ 18 h 272"/>
                <a:gd name="T52" fmla="*/ 51 w 375"/>
                <a:gd name="T53" fmla="*/ 0 h 272"/>
                <a:gd name="T54" fmla="*/ 55 w 375"/>
                <a:gd name="T55" fmla="*/ 0 h 272"/>
                <a:gd name="T56" fmla="*/ 65 w 375"/>
                <a:gd name="T57" fmla="*/ 18 h 272"/>
                <a:gd name="T58" fmla="*/ 69 w 375"/>
                <a:gd name="T59" fmla="*/ 18 h 272"/>
                <a:gd name="T60" fmla="*/ 69 w 375"/>
                <a:gd name="T61" fmla="*/ 27 h 272"/>
                <a:gd name="T62" fmla="*/ 73 w 375"/>
                <a:gd name="T63" fmla="*/ 27 h 272"/>
                <a:gd name="T64" fmla="*/ 73 w 375"/>
                <a:gd name="T65" fmla="*/ 50 h 272"/>
                <a:gd name="T66" fmla="*/ 76 w 375"/>
                <a:gd name="T67" fmla="*/ 50 h 272"/>
                <a:gd name="T68" fmla="*/ 76 w 375"/>
                <a:gd name="T69" fmla="*/ 71 h 272"/>
                <a:gd name="T70" fmla="*/ 80 w 375"/>
                <a:gd name="T71" fmla="*/ 71 h 272"/>
                <a:gd name="T72" fmla="*/ 80 w 375"/>
                <a:gd name="T73" fmla="*/ 190 h 272"/>
                <a:gd name="T74" fmla="*/ 115 w 375"/>
                <a:gd name="T75" fmla="*/ 190 h 272"/>
                <a:gd name="T76" fmla="*/ 115 w 375"/>
                <a:gd name="T77" fmla="*/ 169 h 272"/>
                <a:gd name="T78" fmla="*/ 109 w 375"/>
                <a:gd name="T79" fmla="*/ 169 h 272"/>
                <a:gd name="T80" fmla="*/ 109 w 375"/>
                <a:gd name="T81" fmla="*/ 163 h 272"/>
                <a:gd name="T82" fmla="*/ 109 w 375"/>
                <a:gd name="T83" fmla="*/ 163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75" h="272">
                  <a:moveTo>
                    <a:pt x="109" y="163"/>
                  </a:moveTo>
                  <a:lnTo>
                    <a:pt x="138" y="151"/>
                  </a:lnTo>
                  <a:lnTo>
                    <a:pt x="145" y="140"/>
                  </a:lnTo>
                  <a:lnTo>
                    <a:pt x="147" y="140"/>
                  </a:lnTo>
                  <a:lnTo>
                    <a:pt x="155" y="151"/>
                  </a:lnTo>
                  <a:lnTo>
                    <a:pt x="183" y="163"/>
                  </a:lnTo>
                  <a:lnTo>
                    <a:pt x="183" y="169"/>
                  </a:lnTo>
                  <a:lnTo>
                    <a:pt x="178" y="169"/>
                  </a:lnTo>
                  <a:lnTo>
                    <a:pt x="178" y="190"/>
                  </a:lnTo>
                  <a:lnTo>
                    <a:pt x="358" y="190"/>
                  </a:lnTo>
                  <a:lnTo>
                    <a:pt x="358" y="199"/>
                  </a:lnTo>
                  <a:lnTo>
                    <a:pt x="375" y="199"/>
                  </a:lnTo>
                  <a:lnTo>
                    <a:pt x="375" y="272"/>
                  </a:lnTo>
                  <a:lnTo>
                    <a:pt x="0" y="272"/>
                  </a:lnTo>
                  <a:lnTo>
                    <a:pt x="0" y="199"/>
                  </a:lnTo>
                  <a:lnTo>
                    <a:pt x="17" y="199"/>
                  </a:lnTo>
                  <a:lnTo>
                    <a:pt x="17" y="190"/>
                  </a:lnTo>
                  <a:lnTo>
                    <a:pt x="27" y="190"/>
                  </a:lnTo>
                  <a:lnTo>
                    <a:pt x="27" y="71"/>
                  </a:lnTo>
                  <a:lnTo>
                    <a:pt x="30" y="71"/>
                  </a:lnTo>
                  <a:lnTo>
                    <a:pt x="30" y="50"/>
                  </a:lnTo>
                  <a:lnTo>
                    <a:pt x="34" y="50"/>
                  </a:lnTo>
                  <a:lnTo>
                    <a:pt x="34" y="27"/>
                  </a:lnTo>
                  <a:lnTo>
                    <a:pt x="38" y="27"/>
                  </a:lnTo>
                  <a:lnTo>
                    <a:pt x="38" y="18"/>
                  </a:lnTo>
                  <a:lnTo>
                    <a:pt x="42" y="18"/>
                  </a:lnTo>
                  <a:lnTo>
                    <a:pt x="51" y="0"/>
                  </a:lnTo>
                  <a:lnTo>
                    <a:pt x="55" y="0"/>
                  </a:lnTo>
                  <a:lnTo>
                    <a:pt x="65" y="18"/>
                  </a:lnTo>
                  <a:lnTo>
                    <a:pt x="69" y="18"/>
                  </a:lnTo>
                  <a:lnTo>
                    <a:pt x="69" y="27"/>
                  </a:lnTo>
                  <a:lnTo>
                    <a:pt x="73" y="27"/>
                  </a:lnTo>
                  <a:lnTo>
                    <a:pt x="73" y="50"/>
                  </a:lnTo>
                  <a:lnTo>
                    <a:pt x="76" y="50"/>
                  </a:lnTo>
                  <a:lnTo>
                    <a:pt x="76" y="71"/>
                  </a:lnTo>
                  <a:lnTo>
                    <a:pt x="80" y="71"/>
                  </a:lnTo>
                  <a:lnTo>
                    <a:pt x="80" y="190"/>
                  </a:lnTo>
                  <a:lnTo>
                    <a:pt x="115" y="190"/>
                  </a:lnTo>
                  <a:lnTo>
                    <a:pt x="115" y="169"/>
                  </a:lnTo>
                  <a:lnTo>
                    <a:pt x="109" y="169"/>
                  </a:lnTo>
                  <a:lnTo>
                    <a:pt x="109" y="163"/>
                  </a:lnTo>
                  <a:lnTo>
                    <a:pt x="109" y="163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38" name="íS1ïḓé"/>
            <p:cNvSpPr/>
            <p:nvPr/>
          </p:nvSpPr>
          <p:spPr bwMode="auto">
            <a:xfrm>
              <a:off x="2725732" y="10511142"/>
              <a:ext cx="141428" cy="267144"/>
            </a:xfrm>
            <a:custGeom>
              <a:avLst/>
              <a:gdLst>
                <a:gd name="T0" fmla="*/ 0 w 37"/>
                <a:gd name="T1" fmla="*/ 0 h 67"/>
                <a:gd name="T2" fmla="*/ 37 w 37"/>
                <a:gd name="T3" fmla="*/ 0 h 67"/>
                <a:gd name="T4" fmla="*/ 37 w 37"/>
                <a:gd name="T5" fmla="*/ 67 h 67"/>
                <a:gd name="T6" fmla="*/ 0 w 37"/>
                <a:gd name="T7" fmla="*/ 67 h 67"/>
                <a:gd name="T8" fmla="*/ 0 w 37"/>
                <a:gd name="T9" fmla="*/ 0 h 67"/>
                <a:gd name="T10" fmla="*/ 0 w 37"/>
                <a:gd name="T1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67">
                  <a:moveTo>
                    <a:pt x="0" y="0"/>
                  </a:moveTo>
                  <a:lnTo>
                    <a:pt x="37" y="0"/>
                  </a:lnTo>
                  <a:lnTo>
                    <a:pt x="37" y="6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39" name="ïṣlíḍè"/>
            <p:cNvSpPr/>
            <p:nvPr/>
          </p:nvSpPr>
          <p:spPr bwMode="auto">
            <a:xfrm>
              <a:off x="2827879" y="10581854"/>
              <a:ext cx="424287" cy="196431"/>
            </a:xfrm>
            <a:custGeom>
              <a:avLst/>
              <a:gdLst>
                <a:gd name="T0" fmla="*/ 63 w 109"/>
                <a:gd name="T1" fmla="*/ 0 h 50"/>
                <a:gd name="T2" fmla="*/ 109 w 109"/>
                <a:gd name="T3" fmla="*/ 0 h 50"/>
                <a:gd name="T4" fmla="*/ 109 w 109"/>
                <a:gd name="T5" fmla="*/ 25 h 50"/>
                <a:gd name="T6" fmla="*/ 109 w 109"/>
                <a:gd name="T7" fmla="*/ 50 h 50"/>
                <a:gd name="T8" fmla="*/ 63 w 109"/>
                <a:gd name="T9" fmla="*/ 50 h 50"/>
                <a:gd name="T10" fmla="*/ 0 w 109"/>
                <a:gd name="T11" fmla="*/ 50 h 50"/>
                <a:gd name="T12" fmla="*/ 0 w 109"/>
                <a:gd name="T13" fmla="*/ 25 h 50"/>
                <a:gd name="T14" fmla="*/ 63 w 109"/>
                <a:gd name="T15" fmla="*/ 25 h 50"/>
                <a:gd name="T16" fmla="*/ 63 w 109"/>
                <a:gd name="T17" fmla="*/ 0 h 50"/>
                <a:gd name="T18" fmla="*/ 63 w 109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50">
                  <a:moveTo>
                    <a:pt x="63" y="0"/>
                  </a:moveTo>
                  <a:lnTo>
                    <a:pt x="109" y="0"/>
                  </a:lnTo>
                  <a:lnTo>
                    <a:pt x="109" y="25"/>
                  </a:lnTo>
                  <a:lnTo>
                    <a:pt x="109" y="50"/>
                  </a:lnTo>
                  <a:lnTo>
                    <a:pt x="63" y="50"/>
                  </a:lnTo>
                  <a:lnTo>
                    <a:pt x="0" y="50"/>
                  </a:lnTo>
                  <a:lnTo>
                    <a:pt x="0" y="25"/>
                  </a:lnTo>
                  <a:lnTo>
                    <a:pt x="63" y="25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40" name="iṧḷiḍê"/>
            <p:cNvSpPr/>
            <p:nvPr/>
          </p:nvSpPr>
          <p:spPr bwMode="auto">
            <a:xfrm>
              <a:off x="3134304" y="10071141"/>
              <a:ext cx="369283" cy="707144"/>
            </a:xfrm>
            <a:custGeom>
              <a:avLst/>
              <a:gdLst>
                <a:gd name="T0" fmla="*/ 30 w 93"/>
                <a:gd name="T1" fmla="*/ 27 h 180"/>
                <a:gd name="T2" fmla="*/ 44 w 93"/>
                <a:gd name="T3" fmla="*/ 0 h 180"/>
                <a:gd name="T4" fmla="*/ 49 w 93"/>
                <a:gd name="T5" fmla="*/ 0 h 180"/>
                <a:gd name="T6" fmla="*/ 63 w 93"/>
                <a:gd name="T7" fmla="*/ 27 h 180"/>
                <a:gd name="T8" fmla="*/ 68 w 93"/>
                <a:gd name="T9" fmla="*/ 27 h 180"/>
                <a:gd name="T10" fmla="*/ 68 w 93"/>
                <a:gd name="T11" fmla="*/ 59 h 180"/>
                <a:gd name="T12" fmla="*/ 93 w 93"/>
                <a:gd name="T13" fmla="*/ 59 h 180"/>
                <a:gd name="T14" fmla="*/ 93 w 93"/>
                <a:gd name="T15" fmla="*/ 180 h 180"/>
                <a:gd name="T16" fmla="*/ 0 w 93"/>
                <a:gd name="T17" fmla="*/ 180 h 180"/>
                <a:gd name="T18" fmla="*/ 0 w 93"/>
                <a:gd name="T19" fmla="*/ 59 h 180"/>
                <a:gd name="T20" fmla="*/ 24 w 93"/>
                <a:gd name="T21" fmla="*/ 59 h 180"/>
                <a:gd name="T22" fmla="*/ 24 w 93"/>
                <a:gd name="T23" fmla="*/ 27 h 180"/>
                <a:gd name="T24" fmla="*/ 30 w 93"/>
                <a:gd name="T25" fmla="*/ 27 h 180"/>
                <a:gd name="T26" fmla="*/ 30 w 93"/>
                <a:gd name="T27" fmla="*/ 2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180">
                  <a:moveTo>
                    <a:pt x="30" y="27"/>
                  </a:moveTo>
                  <a:lnTo>
                    <a:pt x="44" y="0"/>
                  </a:lnTo>
                  <a:lnTo>
                    <a:pt x="49" y="0"/>
                  </a:lnTo>
                  <a:lnTo>
                    <a:pt x="63" y="27"/>
                  </a:lnTo>
                  <a:lnTo>
                    <a:pt x="68" y="27"/>
                  </a:lnTo>
                  <a:lnTo>
                    <a:pt x="68" y="59"/>
                  </a:lnTo>
                  <a:lnTo>
                    <a:pt x="93" y="59"/>
                  </a:lnTo>
                  <a:lnTo>
                    <a:pt x="93" y="180"/>
                  </a:lnTo>
                  <a:lnTo>
                    <a:pt x="0" y="180"/>
                  </a:lnTo>
                  <a:lnTo>
                    <a:pt x="0" y="59"/>
                  </a:lnTo>
                  <a:lnTo>
                    <a:pt x="24" y="59"/>
                  </a:lnTo>
                  <a:lnTo>
                    <a:pt x="24" y="27"/>
                  </a:lnTo>
                  <a:lnTo>
                    <a:pt x="30" y="27"/>
                  </a:lnTo>
                  <a:lnTo>
                    <a:pt x="30" y="27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41" name="îSḷïḍé"/>
            <p:cNvSpPr/>
            <p:nvPr/>
          </p:nvSpPr>
          <p:spPr bwMode="auto">
            <a:xfrm>
              <a:off x="3550736" y="10550426"/>
              <a:ext cx="157142" cy="227860"/>
            </a:xfrm>
            <a:custGeom>
              <a:avLst/>
              <a:gdLst>
                <a:gd name="T0" fmla="*/ 0 w 40"/>
                <a:gd name="T1" fmla="*/ 0 h 58"/>
                <a:gd name="T2" fmla="*/ 40 w 40"/>
                <a:gd name="T3" fmla="*/ 0 h 58"/>
                <a:gd name="T4" fmla="*/ 40 w 40"/>
                <a:gd name="T5" fmla="*/ 58 h 58"/>
                <a:gd name="T6" fmla="*/ 0 w 40"/>
                <a:gd name="T7" fmla="*/ 58 h 58"/>
                <a:gd name="T8" fmla="*/ 0 w 40"/>
                <a:gd name="T9" fmla="*/ 0 h 58"/>
                <a:gd name="T10" fmla="*/ 0 w 40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58">
                  <a:moveTo>
                    <a:pt x="0" y="0"/>
                  </a:moveTo>
                  <a:lnTo>
                    <a:pt x="40" y="0"/>
                  </a:lnTo>
                  <a:lnTo>
                    <a:pt x="40" y="58"/>
                  </a:lnTo>
                  <a:lnTo>
                    <a:pt x="0" y="5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42" name="îṡ1ïḓè"/>
            <p:cNvSpPr/>
            <p:nvPr/>
          </p:nvSpPr>
          <p:spPr bwMode="auto">
            <a:xfrm>
              <a:off x="3731449" y="10471854"/>
              <a:ext cx="149283" cy="306432"/>
            </a:xfrm>
            <a:custGeom>
              <a:avLst/>
              <a:gdLst>
                <a:gd name="T0" fmla="*/ 0 w 38"/>
                <a:gd name="T1" fmla="*/ 0 h 79"/>
                <a:gd name="T2" fmla="*/ 38 w 38"/>
                <a:gd name="T3" fmla="*/ 0 h 79"/>
                <a:gd name="T4" fmla="*/ 38 w 38"/>
                <a:gd name="T5" fmla="*/ 79 h 79"/>
                <a:gd name="T6" fmla="*/ 0 w 38"/>
                <a:gd name="T7" fmla="*/ 79 h 79"/>
                <a:gd name="T8" fmla="*/ 0 w 38"/>
                <a:gd name="T9" fmla="*/ 0 h 79"/>
                <a:gd name="T10" fmla="*/ 0 w 38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79">
                  <a:moveTo>
                    <a:pt x="0" y="0"/>
                  </a:moveTo>
                  <a:lnTo>
                    <a:pt x="38" y="0"/>
                  </a:lnTo>
                  <a:lnTo>
                    <a:pt x="38" y="79"/>
                  </a:lnTo>
                  <a:lnTo>
                    <a:pt x="0" y="7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43" name="ïṡlïďe"/>
            <p:cNvSpPr/>
            <p:nvPr/>
          </p:nvSpPr>
          <p:spPr bwMode="auto">
            <a:xfrm>
              <a:off x="4564307" y="10188996"/>
              <a:ext cx="196428" cy="589289"/>
            </a:xfrm>
            <a:custGeom>
              <a:avLst/>
              <a:gdLst>
                <a:gd name="T0" fmla="*/ 9 w 50"/>
                <a:gd name="T1" fmla="*/ 23 h 149"/>
                <a:gd name="T2" fmla="*/ 13 w 50"/>
                <a:gd name="T3" fmla="*/ 23 h 149"/>
                <a:gd name="T4" fmla="*/ 23 w 50"/>
                <a:gd name="T5" fmla="*/ 0 h 149"/>
                <a:gd name="T6" fmla="*/ 29 w 50"/>
                <a:gd name="T7" fmla="*/ 0 h 149"/>
                <a:gd name="T8" fmla="*/ 36 w 50"/>
                <a:gd name="T9" fmla="*/ 23 h 149"/>
                <a:gd name="T10" fmla="*/ 42 w 50"/>
                <a:gd name="T11" fmla="*/ 23 h 149"/>
                <a:gd name="T12" fmla="*/ 42 w 50"/>
                <a:gd name="T13" fmla="*/ 36 h 149"/>
                <a:gd name="T14" fmla="*/ 44 w 50"/>
                <a:gd name="T15" fmla="*/ 42 h 149"/>
                <a:gd name="T16" fmla="*/ 50 w 50"/>
                <a:gd name="T17" fmla="*/ 42 h 149"/>
                <a:gd name="T18" fmla="*/ 50 w 50"/>
                <a:gd name="T19" fmla="*/ 149 h 149"/>
                <a:gd name="T20" fmla="*/ 0 w 50"/>
                <a:gd name="T21" fmla="*/ 149 h 149"/>
                <a:gd name="T22" fmla="*/ 0 w 50"/>
                <a:gd name="T23" fmla="*/ 42 h 149"/>
                <a:gd name="T24" fmla="*/ 8 w 50"/>
                <a:gd name="T25" fmla="*/ 42 h 149"/>
                <a:gd name="T26" fmla="*/ 9 w 50"/>
                <a:gd name="T27" fmla="*/ 36 h 149"/>
                <a:gd name="T28" fmla="*/ 9 w 50"/>
                <a:gd name="T29" fmla="*/ 23 h 149"/>
                <a:gd name="T30" fmla="*/ 9 w 50"/>
                <a:gd name="T31" fmla="*/ 2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0" h="149">
                  <a:moveTo>
                    <a:pt x="9" y="23"/>
                  </a:moveTo>
                  <a:lnTo>
                    <a:pt x="13" y="23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36" y="23"/>
                  </a:lnTo>
                  <a:lnTo>
                    <a:pt x="42" y="23"/>
                  </a:lnTo>
                  <a:lnTo>
                    <a:pt x="42" y="36"/>
                  </a:lnTo>
                  <a:lnTo>
                    <a:pt x="44" y="42"/>
                  </a:lnTo>
                  <a:lnTo>
                    <a:pt x="50" y="42"/>
                  </a:lnTo>
                  <a:lnTo>
                    <a:pt x="50" y="149"/>
                  </a:lnTo>
                  <a:lnTo>
                    <a:pt x="0" y="149"/>
                  </a:lnTo>
                  <a:lnTo>
                    <a:pt x="0" y="42"/>
                  </a:lnTo>
                  <a:lnTo>
                    <a:pt x="8" y="42"/>
                  </a:lnTo>
                  <a:lnTo>
                    <a:pt x="9" y="36"/>
                  </a:lnTo>
                  <a:lnTo>
                    <a:pt x="9" y="23"/>
                  </a:lnTo>
                  <a:lnTo>
                    <a:pt x="9" y="23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44" name="iš1ïḓê"/>
            <p:cNvSpPr/>
            <p:nvPr/>
          </p:nvSpPr>
          <p:spPr bwMode="auto">
            <a:xfrm>
              <a:off x="4862878" y="10660426"/>
              <a:ext cx="110000" cy="117859"/>
            </a:xfrm>
            <a:custGeom>
              <a:avLst/>
              <a:gdLst>
                <a:gd name="T0" fmla="*/ 0 w 28"/>
                <a:gd name="T1" fmla="*/ 0 h 31"/>
                <a:gd name="T2" fmla="*/ 28 w 28"/>
                <a:gd name="T3" fmla="*/ 0 h 31"/>
                <a:gd name="T4" fmla="*/ 28 w 28"/>
                <a:gd name="T5" fmla="*/ 31 h 31"/>
                <a:gd name="T6" fmla="*/ 0 w 28"/>
                <a:gd name="T7" fmla="*/ 31 h 31"/>
                <a:gd name="T8" fmla="*/ 0 w 28"/>
                <a:gd name="T9" fmla="*/ 0 h 31"/>
                <a:gd name="T10" fmla="*/ 0 w 28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31">
                  <a:moveTo>
                    <a:pt x="0" y="0"/>
                  </a:moveTo>
                  <a:lnTo>
                    <a:pt x="28" y="0"/>
                  </a:lnTo>
                  <a:lnTo>
                    <a:pt x="28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45" name="i$ḷîḓé"/>
            <p:cNvSpPr/>
            <p:nvPr/>
          </p:nvSpPr>
          <p:spPr bwMode="auto">
            <a:xfrm>
              <a:off x="4902166" y="9404017"/>
              <a:ext cx="1037145" cy="1374268"/>
            </a:xfrm>
            <a:custGeom>
              <a:avLst/>
              <a:gdLst>
                <a:gd name="T0" fmla="*/ 124 w 266"/>
                <a:gd name="T1" fmla="*/ 0 h 476"/>
                <a:gd name="T2" fmla="*/ 203 w 266"/>
                <a:gd name="T3" fmla="*/ 0 h 476"/>
                <a:gd name="T4" fmla="*/ 203 w 266"/>
                <a:gd name="T5" fmla="*/ 5 h 476"/>
                <a:gd name="T6" fmla="*/ 209 w 266"/>
                <a:gd name="T7" fmla="*/ 5 h 476"/>
                <a:gd name="T8" fmla="*/ 209 w 266"/>
                <a:gd name="T9" fmla="*/ 9 h 476"/>
                <a:gd name="T10" fmla="*/ 214 w 266"/>
                <a:gd name="T11" fmla="*/ 9 h 476"/>
                <a:gd name="T12" fmla="*/ 214 w 266"/>
                <a:gd name="T13" fmla="*/ 17 h 476"/>
                <a:gd name="T14" fmla="*/ 222 w 266"/>
                <a:gd name="T15" fmla="*/ 17 h 476"/>
                <a:gd name="T16" fmla="*/ 222 w 266"/>
                <a:gd name="T17" fmla="*/ 430 h 476"/>
                <a:gd name="T18" fmla="*/ 230 w 266"/>
                <a:gd name="T19" fmla="*/ 430 h 476"/>
                <a:gd name="T20" fmla="*/ 230 w 266"/>
                <a:gd name="T21" fmla="*/ 453 h 476"/>
                <a:gd name="T22" fmla="*/ 230 w 266"/>
                <a:gd name="T23" fmla="*/ 462 h 476"/>
                <a:gd name="T24" fmla="*/ 266 w 266"/>
                <a:gd name="T25" fmla="*/ 462 h 476"/>
                <a:gd name="T26" fmla="*/ 266 w 266"/>
                <a:gd name="T27" fmla="*/ 476 h 476"/>
                <a:gd name="T28" fmla="*/ 230 w 266"/>
                <a:gd name="T29" fmla="*/ 476 h 476"/>
                <a:gd name="T30" fmla="*/ 222 w 266"/>
                <a:gd name="T31" fmla="*/ 476 h 476"/>
                <a:gd name="T32" fmla="*/ 199 w 266"/>
                <a:gd name="T33" fmla="*/ 476 h 476"/>
                <a:gd name="T34" fmla="*/ 124 w 266"/>
                <a:gd name="T35" fmla="*/ 476 h 476"/>
                <a:gd name="T36" fmla="*/ 48 w 266"/>
                <a:gd name="T37" fmla="*/ 476 h 476"/>
                <a:gd name="T38" fmla="*/ 0 w 266"/>
                <a:gd name="T39" fmla="*/ 476 h 476"/>
                <a:gd name="T40" fmla="*/ 0 w 266"/>
                <a:gd name="T41" fmla="*/ 453 h 476"/>
                <a:gd name="T42" fmla="*/ 0 w 266"/>
                <a:gd name="T43" fmla="*/ 411 h 476"/>
                <a:gd name="T44" fmla="*/ 10 w 266"/>
                <a:gd name="T45" fmla="*/ 411 h 476"/>
                <a:gd name="T46" fmla="*/ 10 w 266"/>
                <a:gd name="T47" fmla="*/ 166 h 476"/>
                <a:gd name="T48" fmla="*/ 17 w 266"/>
                <a:gd name="T49" fmla="*/ 166 h 476"/>
                <a:gd name="T50" fmla="*/ 17 w 266"/>
                <a:gd name="T51" fmla="*/ 155 h 476"/>
                <a:gd name="T52" fmla="*/ 23 w 266"/>
                <a:gd name="T53" fmla="*/ 155 h 476"/>
                <a:gd name="T54" fmla="*/ 23 w 266"/>
                <a:gd name="T55" fmla="*/ 143 h 476"/>
                <a:gd name="T56" fmla="*/ 25 w 266"/>
                <a:gd name="T57" fmla="*/ 143 h 476"/>
                <a:gd name="T58" fmla="*/ 44 w 266"/>
                <a:gd name="T59" fmla="*/ 111 h 476"/>
                <a:gd name="T60" fmla="*/ 46 w 266"/>
                <a:gd name="T61" fmla="*/ 111 h 476"/>
                <a:gd name="T62" fmla="*/ 48 w 266"/>
                <a:gd name="T63" fmla="*/ 111 h 476"/>
                <a:gd name="T64" fmla="*/ 48 w 266"/>
                <a:gd name="T65" fmla="*/ 76 h 476"/>
                <a:gd name="T66" fmla="*/ 50 w 266"/>
                <a:gd name="T67" fmla="*/ 76 h 476"/>
                <a:gd name="T68" fmla="*/ 50 w 266"/>
                <a:gd name="T69" fmla="*/ 113 h 476"/>
                <a:gd name="T70" fmla="*/ 69 w 266"/>
                <a:gd name="T71" fmla="*/ 143 h 476"/>
                <a:gd name="T72" fmla="*/ 71 w 266"/>
                <a:gd name="T73" fmla="*/ 143 h 476"/>
                <a:gd name="T74" fmla="*/ 71 w 266"/>
                <a:gd name="T75" fmla="*/ 155 h 476"/>
                <a:gd name="T76" fmla="*/ 75 w 266"/>
                <a:gd name="T77" fmla="*/ 155 h 476"/>
                <a:gd name="T78" fmla="*/ 75 w 266"/>
                <a:gd name="T79" fmla="*/ 166 h 476"/>
                <a:gd name="T80" fmla="*/ 82 w 266"/>
                <a:gd name="T81" fmla="*/ 166 h 476"/>
                <a:gd name="T82" fmla="*/ 82 w 266"/>
                <a:gd name="T83" fmla="*/ 453 h 476"/>
                <a:gd name="T84" fmla="*/ 124 w 266"/>
                <a:gd name="T85" fmla="*/ 453 h 476"/>
                <a:gd name="T86" fmla="*/ 124 w 266"/>
                <a:gd name="T87" fmla="*/ 23 h 476"/>
                <a:gd name="T88" fmla="*/ 124 w 266"/>
                <a:gd name="T89" fmla="*/ 17 h 476"/>
                <a:gd name="T90" fmla="*/ 124 w 266"/>
                <a:gd name="T91" fmla="*/ 17 h 476"/>
                <a:gd name="T92" fmla="*/ 124 w 266"/>
                <a:gd name="T93" fmla="*/ 11 h 476"/>
                <a:gd name="T94" fmla="*/ 124 w 266"/>
                <a:gd name="T95" fmla="*/ 9 h 476"/>
                <a:gd name="T96" fmla="*/ 124 w 266"/>
                <a:gd name="T97" fmla="*/ 5 h 476"/>
                <a:gd name="T98" fmla="*/ 124 w 266"/>
                <a:gd name="T99" fmla="*/ 0 h 476"/>
                <a:gd name="T100" fmla="*/ 124 w 266"/>
                <a:gd name="T101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6" h="476">
                  <a:moveTo>
                    <a:pt x="124" y="0"/>
                  </a:moveTo>
                  <a:lnTo>
                    <a:pt x="203" y="0"/>
                  </a:lnTo>
                  <a:lnTo>
                    <a:pt x="203" y="5"/>
                  </a:lnTo>
                  <a:lnTo>
                    <a:pt x="209" y="5"/>
                  </a:lnTo>
                  <a:lnTo>
                    <a:pt x="209" y="9"/>
                  </a:lnTo>
                  <a:lnTo>
                    <a:pt x="214" y="9"/>
                  </a:lnTo>
                  <a:lnTo>
                    <a:pt x="214" y="17"/>
                  </a:lnTo>
                  <a:lnTo>
                    <a:pt x="222" y="17"/>
                  </a:lnTo>
                  <a:lnTo>
                    <a:pt x="222" y="430"/>
                  </a:lnTo>
                  <a:lnTo>
                    <a:pt x="230" y="430"/>
                  </a:lnTo>
                  <a:lnTo>
                    <a:pt x="230" y="453"/>
                  </a:lnTo>
                  <a:lnTo>
                    <a:pt x="230" y="462"/>
                  </a:lnTo>
                  <a:lnTo>
                    <a:pt x="266" y="462"/>
                  </a:lnTo>
                  <a:lnTo>
                    <a:pt x="266" y="476"/>
                  </a:lnTo>
                  <a:lnTo>
                    <a:pt x="230" y="476"/>
                  </a:lnTo>
                  <a:lnTo>
                    <a:pt x="222" y="476"/>
                  </a:lnTo>
                  <a:lnTo>
                    <a:pt x="199" y="476"/>
                  </a:lnTo>
                  <a:lnTo>
                    <a:pt x="124" y="476"/>
                  </a:lnTo>
                  <a:lnTo>
                    <a:pt x="48" y="476"/>
                  </a:lnTo>
                  <a:lnTo>
                    <a:pt x="0" y="476"/>
                  </a:lnTo>
                  <a:lnTo>
                    <a:pt x="0" y="453"/>
                  </a:lnTo>
                  <a:lnTo>
                    <a:pt x="0" y="411"/>
                  </a:lnTo>
                  <a:lnTo>
                    <a:pt x="10" y="411"/>
                  </a:lnTo>
                  <a:lnTo>
                    <a:pt x="10" y="166"/>
                  </a:lnTo>
                  <a:lnTo>
                    <a:pt x="17" y="166"/>
                  </a:lnTo>
                  <a:lnTo>
                    <a:pt x="17" y="155"/>
                  </a:lnTo>
                  <a:lnTo>
                    <a:pt x="23" y="155"/>
                  </a:lnTo>
                  <a:lnTo>
                    <a:pt x="23" y="143"/>
                  </a:lnTo>
                  <a:lnTo>
                    <a:pt x="25" y="143"/>
                  </a:lnTo>
                  <a:lnTo>
                    <a:pt x="44" y="111"/>
                  </a:lnTo>
                  <a:lnTo>
                    <a:pt x="46" y="111"/>
                  </a:lnTo>
                  <a:lnTo>
                    <a:pt x="48" y="111"/>
                  </a:lnTo>
                  <a:lnTo>
                    <a:pt x="48" y="76"/>
                  </a:lnTo>
                  <a:lnTo>
                    <a:pt x="50" y="76"/>
                  </a:lnTo>
                  <a:lnTo>
                    <a:pt x="50" y="113"/>
                  </a:lnTo>
                  <a:lnTo>
                    <a:pt x="69" y="143"/>
                  </a:lnTo>
                  <a:lnTo>
                    <a:pt x="71" y="143"/>
                  </a:lnTo>
                  <a:lnTo>
                    <a:pt x="71" y="155"/>
                  </a:lnTo>
                  <a:lnTo>
                    <a:pt x="75" y="155"/>
                  </a:lnTo>
                  <a:lnTo>
                    <a:pt x="75" y="166"/>
                  </a:lnTo>
                  <a:lnTo>
                    <a:pt x="82" y="166"/>
                  </a:lnTo>
                  <a:lnTo>
                    <a:pt x="82" y="453"/>
                  </a:lnTo>
                  <a:lnTo>
                    <a:pt x="124" y="453"/>
                  </a:lnTo>
                  <a:lnTo>
                    <a:pt x="124" y="23"/>
                  </a:lnTo>
                  <a:lnTo>
                    <a:pt x="124" y="17"/>
                  </a:lnTo>
                  <a:lnTo>
                    <a:pt x="124" y="17"/>
                  </a:lnTo>
                  <a:lnTo>
                    <a:pt x="124" y="11"/>
                  </a:lnTo>
                  <a:lnTo>
                    <a:pt x="124" y="9"/>
                  </a:lnTo>
                  <a:lnTo>
                    <a:pt x="124" y="5"/>
                  </a:lnTo>
                  <a:lnTo>
                    <a:pt x="124" y="0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46" name="iš1idé"/>
            <p:cNvSpPr/>
            <p:nvPr/>
          </p:nvSpPr>
          <p:spPr bwMode="auto">
            <a:xfrm>
              <a:off x="5845026" y="10204709"/>
              <a:ext cx="408572" cy="573576"/>
            </a:xfrm>
            <a:custGeom>
              <a:avLst/>
              <a:gdLst>
                <a:gd name="T0" fmla="*/ 48 w 103"/>
                <a:gd name="T1" fmla="*/ 112 h 145"/>
                <a:gd name="T2" fmla="*/ 103 w 103"/>
                <a:gd name="T3" fmla="*/ 112 h 145"/>
                <a:gd name="T4" fmla="*/ 103 w 103"/>
                <a:gd name="T5" fmla="*/ 145 h 145"/>
                <a:gd name="T6" fmla="*/ 48 w 103"/>
                <a:gd name="T7" fmla="*/ 145 h 145"/>
                <a:gd name="T8" fmla="*/ 23 w 103"/>
                <a:gd name="T9" fmla="*/ 145 h 145"/>
                <a:gd name="T10" fmla="*/ 0 w 103"/>
                <a:gd name="T11" fmla="*/ 145 h 145"/>
                <a:gd name="T12" fmla="*/ 0 w 103"/>
                <a:gd name="T13" fmla="*/ 11 h 145"/>
                <a:gd name="T14" fmla="*/ 6 w 103"/>
                <a:gd name="T15" fmla="*/ 11 h 145"/>
                <a:gd name="T16" fmla="*/ 6 w 103"/>
                <a:gd name="T17" fmla="*/ 0 h 145"/>
                <a:gd name="T18" fmla="*/ 34 w 103"/>
                <a:gd name="T19" fmla="*/ 0 h 145"/>
                <a:gd name="T20" fmla="*/ 34 w 103"/>
                <a:gd name="T21" fmla="*/ 11 h 145"/>
                <a:gd name="T22" fmla="*/ 48 w 103"/>
                <a:gd name="T23" fmla="*/ 11 h 145"/>
                <a:gd name="T24" fmla="*/ 48 w 103"/>
                <a:gd name="T25" fmla="*/ 112 h 145"/>
                <a:gd name="T26" fmla="*/ 48 w 103"/>
                <a:gd name="T27" fmla="*/ 11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145">
                  <a:moveTo>
                    <a:pt x="48" y="112"/>
                  </a:moveTo>
                  <a:lnTo>
                    <a:pt x="103" y="112"/>
                  </a:lnTo>
                  <a:lnTo>
                    <a:pt x="103" y="145"/>
                  </a:lnTo>
                  <a:lnTo>
                    <a:pt x="48" y="145"/>
                  </a:lnTo>
                  <a:lnTo>
                    <a:pt x="23" y="145"/>
                  </a:lnTo>
                  <a:lnTo>
                    <a:pt x="0" y="14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0"/>
                  </a:lnTo>
                  <a:lnTo>
                    <a:pt x="34" y="0"/>
                  </a:lnTo>
                  <a:lnTo>
                    <a:pt x="34" y="11"/>
                  </a:lnTo>
                  <a:lnTo>
                    <a:pt x="48" y="11"/>
                  </a:lnTo>
                  <a:lnTo>
                    <a:pt x="48" y="112"/>
                  </a:lnTo>
                  <a:lnTo>
                    <a:pt x="48" y="112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47" name="ïṥļídè"/>
            <p:cNvSpPr/>
            <p:nvPr/>
          </p:nvSpPr>
          <p:spPr bwMode="auto">
            <a:xfrm>
              <a:off x="6544310" y="10220424"/>
              <a:ext cx="487145" cy="557862"/>
            </a:xfrm>
            <a:custGeom>
              <a:avLst/>
              <a:gdLst>
                <a:gd name="T0" fmla="*/ 0 w 124"/>
                <a:gd name="T1" fmla="*/ 0 h 142"/>
                <a:gd name="T2" fmla="*/ 124 w 124"/>
                <a:gd name="T3" fmla="*/ 0 h 142"/>
                <a:gd name="T4" fmla="*/ 124 w 124"/>
                <a:gd name="T5" fmla="*/ 142 h 142"/>
                <a:gd name="T6" fmla="*/ 0 w 124"/>
                <a:gd name="T7" fmla="*/ 142 h 142"/>
                <a:gd name="T8" fmla="*/ 0 w 124"/>
                <a:gd name="T9" fmla="*/ 0 h 142"/>
                <a:gd name="T10" fmla="*/ 0 w 124"/>
                <a:gd name="T11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42">
                  <a:moveTo>
                    <a:pt x="0" y="0"/>
                  </a:moveTo>
                  <a:lnTo>
                    <a:pt x="124" y="0"/>
                  </a:lnTo>
                  <a:lnTo>
                    <a:pt x="124" y="142"/>
                  </a:lnTo>
                  <a:lnTo>
                    <a:pt x="0" y="1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48" name="îṧḻiḍe"/>
            <p:cNvSpPr/>
            <p:nvPr/>
          </p:nvSpPr>
          <p:spPr bwMode="auto">
            <a:xfrm>
              <a:off x="7070742" y="9921854"/>
              <a:ext cx="1162860" cy="856434"/>
            </a:xfrm>
            <a:custGeom>
              <a:avLst/>
              <a:gdLst>
                <a:gd name="T0" fmla="*/ 84 w 296"/>
                <a:gd name="T1" fmla="*/ 193 h 218"/>
                <a:gd name="T2" fmla="*/ 94 w 296"/>
                <a:gd name="T3" fmla="*/ 193 h 218"/>
                <a:gd name="T4" fmla="*/ 94 w 296"/>
                <a:gd name="T5" fmla="*/ 199 h 218"/>
                <a:gd name="T6" fmla="*/ 113 w 296"/>
                <a:gd name="T7" fmla="*/ 199 h 218"/>
                <a:gd name="T8" fmla="*/ 113 w 296"/>
                <a:gd name="T9" fmla="*/ 206 h 218"/>
                <a:gd name="T10" fmla="*/ 160 w 296"/>
                <a:gd name="T11" fmla="*/ 206 h 218"/>
                <a:gd name="T12" fmla="*/ 160 w 296"/>
                <a:gd name="T13" fmla="*/ 9 h 218"/>
                <a:gd name="T14" fmla="*/ 178 w 296"/>
                <a:gd name="T15" fmla="*/ 9 h 218"/>
                <a:gd name="T16" fmla="*/ 178 w 296"/>
                <a:gd name="T17" fmla="*/ 0 h 218"/>
                <a:gd name="T18" fmla="*/ 218 w 296"/>
                <a:gd name="T19" fmla="*/ 0 h 218"/>
                <a:gd name="T20" fmla="*/ 218 w 296"/>
                <a:gd name="T21" fmla="*/ 9 h 218"/>
                <a:gd name="T22" fmla="*/ 231 w 296"/>
                <a:gd name="T23" fmla="*/ 9 h 218"/>
                <a:gd name="T24" fmla="*/ 231 w 296"/>
                <a:gd name="T25" fmla="*/ 206 h 218"/>
                <a:gd name="T26" fmla="*/ 245 w 296"/>
                <a:gd name="T27" fmla="*/ 206 h 218"/>
                <a:gd name="T28" fmla="*/ 245 w 296"/>
                <a:gd name="T29" fmla="*/ 214 h 218"/>
                <a:gd name="T30" fmla="*/ 296 w 296"/>
                <a:gd name="T31" fmla="*/ 214 h 218"/>
                <a:gd name="T32" fmla="*/ 296 w 296"/>
                <a:gd name="T33" fmla="*/ 218 h 218"/>
                <a:gd name="T34" fmla="*/ 245 w 296"/>
                <a:gd name="T35" fmla="*/ 218 h 218"/>
                <a:gd name="T36" fmla="*/ 231 w 296"/>
                <a:gd name="T37" fmla="*/ 218 h 218"/>
                <a:gd name="T38" fmla="*/ 160 w 296"/>
                <a:gd name="T39" fmla="*/ 218 h 218"/>
                <a:gd name="T40" fmla="*/ 130 w 296"/>
                <a:gd name="T41" fmla="*/ 218 h 218"/>
                <a:gd name="T42" fmla="*/ 84 w 296"/>
                <a:gd name="T43" fmla="*/ 218 h 218"/>
                <a:gd name="T44" fmla="*/ 80 w 296"/>
                <a:gd name="T45" fmla="*/ 218 h 218"/>
                <a:gd name="T46" fmla="*/ 50 w 296"/>
                <a:gd name="T47" fmla="*/ 218 h 218"/>
                <a:gd name="T48" fmla="*/ 0 w 296"/>
                <a:gd name="T49" fmla="*/ 218 h 218"/>
                <a:gd name="T50" fmla="*/ 0 w 296"/>
                <a:gd name="T51" fmla="*/ 4 h 218"/>
                <a:gd name="T52" fmla="*/ 50 w 296"/>
                <a:gd name="T53" fmla="*/ 4 h 218"/>
                <a:gd name="T54" fmla="*/ 50 w 296"/>
                <a:gd name="T55" fmla="*/ 25 h 218"/>
                <a:gd name="T56" fmla="*/ 84 w 296"/>
                <a:gd name="T57" fmla="*/ 25 h 218"/>
                <a:gd name="T58" fmla="*/ 84 w 296"/>
                <a:gd name="T59" fmla="*/ 193 h 218"/>
                <a:gd name="T60" fmla="*/ 84 w 296"/>
                <a:gd name="T61" fmla="*/ 19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6" h="218">
                  <a:moveTo>
                    <a:pt x="84" y="193"/>
                  </a:moveTo>
                  <a:lnTo>
                    <a:pt x="94" y="193"/>
                  </a:lnTo>
                  <a:lnTo>
                    <a:pt x="94" y="199"/>
                  </a:lnTo>
                  <a:lnTo>
                    <a:pt x="113" y="199"/>
                  </a:lnTo>
                  <a:lnTo>
                    <a:pt x="113" y="206"/>
                  </a:lnTo>
                  <a:lnTo>
                    <a:pt x="160" y="206"/>
                  </a:lnTo>
                  <a:lnTo>
                    <a:pt x="160" y="9"/>
                  </a:lnTo>
                  <a:lnTo>
                    <a:pt x="178" y="9"/>
                  </a:lnTo>
                  <a:lnTo>
                    <a:pt x="178" y="0"/>
                  </a:lnTo>
                  <a:lnTo>
                    <a:pt x="218" y="0"/>
                  </a:lnTo>
                  <a:lnTo>
                    <a:pt x="218" y="9"/>
                  </a:lnTo>
                  <a:lnTo>
                    <a:pt x="231" y="9"/>
                  </a:lnTo>
                  <a:lnTo>
                    <a:pt x="231" y="206"/>
                  </a:lnTo>
                  <a:lnTo>
                    <a:pt x="245" y="206"/>
                  </a:lnTo>
                  <a:lnTo>
                    <a:pt x="245" y="214"/>
                  </a:lnTo>
                  <a:lnTo>
                    <a:pt x="296" y="214"/>
                  </a:lnTo>
                  <a:lnTo>
                    <a:pt x="296" y="218"/>
                  </a:lnTo>
                  <a:lnTo>
                    <a:pt x="245" y="218"/>
                  </a:lnTo>
                  <a:lnTo>
                    <a:pt x="231" y="218"/>
                  </a:lnTo>
                  <a:lnTo>
                    <a:pt x="160" y="218"/>
                  </a:lnTo>
                  <a:lnTo>
                    <a:pt x="130" y="218"/>
                  </a:lnTo>
                  <a:lnTo>
                    <a:pt x="84" y="218"/>
                  </a:lnTo>
                  <a:lnTo>
                    <a:pt x="80" y="218"/>
                  </a:lnTo>
                  <a:lnTo>
                    <a:pt x="50" y="218"/>
                  </a:lnTo>
                  <a:lnTo>
                    <a:pt x="0" y="218"/>
                  </a:lnTo>
                  <a:lnTo>
                    <a:pt x="0" y="4"/>
                  </a:lnTo>
                  <a:lnTo>
                    <a:pt x="50" y="4"/>
                  </a:lnTo>
                  <a:lnTo>
                    <a:pt x="50" y="25"/>
                  </a:lnTo>
                  <a:lnTo>
                    <a:pt x="84" y="25"/>
                  </a:lnTo>
                  <a:lnTo>
                    <a:pt x="84" y="193"/>
                  </a:lnTo>
                  <a:lnTo>
                    <a:pt x="84" y="193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49" name="i$ḻîdé"/>
            <p:cNvSpPr/>
            <p:nvPr/>
          </p:nvSpPr>
          <p:spPr bwMode="auto">
            <a:xfrm>
              <a:off x="54300" y="10550426"/>
              <a:ext cx="502858" cy="227860"/>
            </a:xfrm>
            <a:custGeom>
              <a:avLst/>
              <a:gdLst>
                <a:gd name="T0" fmla="*/ 0 w 129"/>
                <a:gd name="T1" fmla="*/ 0 h 58"/>
                <a:gd name="T2" fmla="*/ 129 w 129"/>
                <a:gd name="T3" fmla="*/ 0 h 58"/>
                <a:gd name="T4" fmla="*/ 129 w 129"/>
                <a:gd name="T5" fmla="*/ 58 h 58"/>
                <a:gd name="T6" fmla="*/ 0 w 129"/>
                <a:gd name="T7" fmla="*/ 58 h 58"/>
                <a:gd name="T8" fmla="*/ 0 w 129"/>
                <a:gd name="T9" fmla="*/ 0 h 58"/>
                <a:gd name="T10" fmla="*/ 0 w 129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58">
                  <a:moveTo>
                    <a:pt x="0" y="0"/>
                  </a:moveTo>
                  <a:lnTo>
                    <a:pt x="129" y="0"/>
                  </a:lnTo>
                  <a:lnTo>
                    <a:pt x="129" y="58"/>
                  </a:lnTo>
                  <a:lnTo>
                    <a:pt x="0" y="5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0" name="ïŝlïďe"/>
            <p:cNvSpPr/>
            <p:nvPr/>
          </p:nvSpPr>
          <p:spPr bwMode="auto">
            <a:xfrm>
              <a:off x="3731449" y="9225014"/>
              <a:ext cx="793570" cy="1553272"/>
            </a:xfrm>
            <a:custGeom>
              <a:avLst/>
              <a:gdLst>
                <a:gd name="T0" fmla="*/ 145 w 200"/>
                <a:gd name="T1" fmla="*/ 446 h 538"/>
                <a:gd name="T2" fmla="*/ 195 w 200"/>
                <a:gd name="T3" fmla="*/ 446 h 538"/>
                <a:gd name="T4" fmla="*/ 195 w 200"/>
                <a:gd name="T5" fmla="*/ 456 h 538"/>
                <a:gd name="T6" fmla="*/ 200 w 200"/>
                <a:gd name="T7" fmla="*/ 456 h 538"/>
                <a:gd name="T8" fmla="*/ 200 w 200"/>
                <a:gd name="T9" fmla="*/ 538 h 538"/>
                <a:gd name="T10" fmla="*/ 145 w 200"/>
                <a:gd name="T11" fmla="*/ 538 h 538"/>
                <a:gd name="T12" fmla="*/ 95 w 200"/>
                <a:gd name="T13" fmla="*/ 538 h 538"/>
                <a:gd name="T14" fmla="*/ 46 w 200"/>
                <a:gd name="T15" fmla="*/ 538 h 538"/>
                <a:gd name="T16" fmla="*/ 34 w 200"/>
                <a:gd name="T17" fmla="*/ 538 h 538"/>
                <a:gd name="T18" fmla="*/ 0 w 200"/>
                <a:gd name="T19" fmla="*/ 538 h 538"/>
                <a:gd name="T20" fmla="*/ 0 w 200"/>
                <a:gd name="T21" fmla="*/ 482 h 538"/>
                <a:gd name="T22" fmla="*/ 34 w 200"/>
                <a:gd name="T23" fmla="*/ 482 h 538"/>
                <a:gd name="T24" fmla="*/ 34 w 200"/>
                <a:gd name="T25" fmla="*/ 287 h 538"/>
                <a:gd name="T26" fmla="*/ 55 w 200"/>
                <a:gd name="T27" fmla="*/ 287 h 538"/>
                <a:gd name="T28" fmla="*/ 55 w 200"/>
                <a:gd name="T29" fmla="*/ 152 h 538"/>
                <a:gd name="T30" fmla="*/ 55 w 200"/>
                <a:gd name="T31" fmla="*/ 146 h 538"/>
                <a:gd name="T32" fmla="*/ 67 w 200"/>
                <a:gd name="T33" fmla="*/ 146 h 538"/>
                <a:gd name="T34" fmla="*/ 67 w 200"/>
                <a:gd name="T35" fmla="*/ 64 h 538"/>
                <a:gd name="T36" fmla="*/ 72 w 200"/>
                <a:gd name="T37" fmla="*/ 64 h 538"/>
                <a:gd name="T38" fmla="*/ 74 w 200"/>
                <a:gd name="T39" fmla="*/ 31 h 538"/>
                <a:gd name="T40" fmla="*/ 76 w 200"/>
                <a:gd name="T41" fmla="*/ 64 h 538"/>
                <a:gd name="T42" fmla="*/ 84 w 200"/>
                <a:gd name="T43" fmla="*/ 64 h 538"/>
                <a:gd name="T44" fmla="*/ 86 w 200"/>
                <a:gd name="T45" fmla="*/ 0 h 538"/>
                <a:gd name="T46" fmla="*/ 88 w 200"/>
                <a:gd name="T47" fmla="*/ 64 h 538"/>
                <a:gd name="T48" fmla="*/ 99 w 200"/>
                <a:gd name="T49" fmla="*/ 64 h 538"/>
                <a:gd name="T50" fmla="*/ 99 w 200"/>
                <a:gd name="T51" fmla="*/ 64 h 538"/>
                <a:gd name="T52" fmla="*/ 95 w 200"/>
                <a:gd name="T53" fmla="*/ 64 h 538"/>
                <a:gd name="T54" fmla="*/ 97 w 200"/>
                <a:gd name="T55" fmla="*/ 23 h 538"/>
                <a:gd name="T56" fmla="*/ 99 w 200"/>
                <a:gd name="T57" fmla="*/ 60 h 538"/>
                <a:gd name="T58" fmla="*/ 109 w 200"/>
                <a:gd name="T59" fmla="*/ 60 h 538"/>
                <a:gd name="T60" fmla="*/ 109 w 200"/>
                <a:gd name="T61" fmla="*/ 52 h 538"/>
                <a:gd name="T62" fmla="*/ 111 w 200"/>
                <a:gd name="T63" fmla="*/ 64 h 538"/>
                <a:gd name="T64" fmla="*/ 109 w 200"/>
                <a:gd name="T65" fmla="*/ 64 h 538"/>
                <a:gd name="T66" fmla="*/ 109 w 200"/>
                <a:gd name="T67" fmla="*/ 64 h 538"/>
                <a:gd name="T68" fmla="*/ 111 w 200"/>
                <a:gd name="T69" fmla="*/ 64 h 538"/>
                <a:gd name="T70" fmla="*/ 111 w 200"/>
                <a:gd name="T71" fmla="*/ 146 h 538"/>
                <a:gd name="T72" fmla="*/ 120 w 200"/>
                <a:gd name="T73" fmla="*/ 146 h 538"/>
                <a:gd name="T74" fmla="*/ 120 w 200"/>
                <a:gd name="T75" fmla="*/ 152 h 538"/>
                <a:gd name="T76" fmla="*/ 128 w 200"/>
                <a:gd name="T77" fmla="*/ 152 h 538"/>
                <a:gd name="T78" fmla="*/ 128 w 200"/>
                <a:gd name="T79" fmla="*/ 287 h 538"/>
                <a:gd name="T80" fmla="*/ 145 w 200"/>
                <a:gd name="T81" fmla="*/ 287 h 538"/>
                <a:gd name="T82" fmla="*/ 145 w 200"/>
                <a:gd name="T83" fmla="*/ 446 h 538"/>
                <a:gd name="T84" fmla="*/ 145 w 200"/>
                <a:gd name="T85" fmla="*/ 446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0" h="538">
                  <a:moveTo>
                    <a:pt x="145" y="446"/>
                  </a:moveTo>
                  <a:lnTo>
                    <a:pt x="195" y="446"/>
                  </a:lnTo>
                  <a:lnTo>
                    <a:pt x="195" y="456"/>
                  </a:lnTo>
                  <a:lnTo>
                    <a:pt x="200" y="456"/>
                  </a:lnTo>
                  <a:lnTo>
                    <a:pt x="200" y="538"/>
                  </a:lnTo>
                  <a:lnTo>
                    <a:pt x="145" y="538"/>
                  </a:lnTo>
                  <a:lnTo>
                    <a:pt x="95" y="538"/>
                  </a:lnTo>
                  <a:lnTo>
                    <a:pt x="46" y="538"/>
                  </a:lnTo>
                  <a:lnTo>
                    <a:pt x="34" y="538"/>
                  </a:lnTo>
                  <a:lnTo>
                    <a:pt x="0" y="538"/>
                  </a:lnTo>
                  <a:lnTo>
                    <a:pt x="0" y="482"/>
                  </a:lnTo>
                  <a:lnTo>
                    <a:pt x="34" y="482"/>
                  </a:lnTo>
                  <a:lnTo>
                    <a:pt x="34" y="287"/>
                  </a:lnTo>
                  <a:lnTo>
                    <a:pt x="55" y="287"/>
                  </a:lnTo>
                  <a:lnTo>
                    <a:pt x="55" y="152"/>
                  </a:lnTo>
                  <a:lnTo>
                    <a:pt x="55" y="146"/>
                  </a:lnTo>
                  <a:lnTo>
                    <a:pt x="67" y="146"/>
                  </a:lnTo>
                  <a:lnTo>
                    <a:pt x="67" y="64"/>
                  </a:lnTo>
                  <a:lnTo>
                    <a:pt x="72" y="64"/>
                  </a:lnTo>
                  <a:lnTo>
                    <a:pt x="74" y="31"/>
                  </a:lnTo>
                  <a:lnTo>
                    <a:pt x="76" y="64"/>
                  </a:lnTo>
                  <a:lnTo>
                    <a:pt x="84" y="64"/>
                  </a:lnTo>
                  <a:lnTo>
                    <a:pt x="86" y="0"/>
                  </a:lnTo>
                  <a:lnTo>
                    <a:pt x="88" y="64"/>
                  </a:lnTo>
                  <a:lnTo>
                    <a:pt x="99" y="64"/>
                  </a:lnTo>
                  <a:lnTo>
                    <a:pt x="99" y="64"/>
                  </a:lnTo>
                  <a:lnTo>
                    <a:pt x="95" y="64"/>
                  </a:lnTo>
                  <a:lnTo>
                    <a:pt x="97" y="23"/>
                  </a:lnTo>
                  <a:lnTo>
                    <a:pt x="99" y="60"/>
                  </a:lnTo>
                  <a:lnTo>
                    <a:pt x="109" y="60"/>
                  </a:lnTo>
                  <a:lnTo>
                    <a:pt x="109" y="52"/>
                  </a:lnTo>
                  <a:lnTo>
                    <a:pt x="111" y="64"/>
                  </a:lnTo>
                  <a:lnTo>
                    <a:pt x="109" y="64"/>
                  </a:lnTo>
                  <a:lnTo>
                    <a:pt x="109" y="64"/>
                  </a:lnTo>
                  <a:lnTo>
                    <a:pt x="111" y="64"/>
                  </a:lnTo>
                  <a:lnTo>
                    <a:pt x="111" y="146"/>
                  </a:lnTo>
                  <a:lnTo>
                    <a:pt x="120" y="146"/>
                  </a:lnTo>
                  <a:lnTo>
                    <a:pt x="120" y="152"/>
                  </a:lnTo>
                  <a:lnTo>
                    <a:pt x="128" y="152"/>
                  </a:lnTo>
                  <a:lnTo>
                    <a:pt x="128" y="287"/>
                  </a:lnTo>
                  <a:lnTo>
                    <a:pt x="145" y="287"/>
                  </a:lnTo>
                  <a:lnTo>
                    <a:pt x="145" y="446"/>
                  </a:lnTo>
                  <a:lnTo>
                    <a:pt x="145" y="446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1" name="ïSļíḓê"/>
            <p:cNvSpPr/>
            <p:nvPr/>
          </p:nvSpPr>
          <p:spPr bwMode="auto">
            <a:xfrm>
              <a:off x="6277166" y="10715428"/>
              <a:ext cx="840713" cy="62858"/>
            </a:xfrm>
            <a:custGeom>
              <a:avLst/>
              <a:gdLst>
                <a:gd name="T0" fmla="*/ 0 w 212"/>
                <a:gd name="T1" fmla="*/ 0 h 15"/>
                <a:gd name="T2" fmla="*/ 212 w 212"/>
                <a:gd name="T3" fmla="*/ 0 h 15"/>
                <a:gd name="T4" fmla="*/ 212 w 212"/>
                <a:gd name="T5" fmla="*/ 15 h 15"/>
                <a:gd name="T6" fmla="*/ 0 w 212"/>
                <a:gd name="T7" fmla="*/ 15 h 15"/>
                <a:gd name="T8" fmla="*/ 0 w 212"/>
                <a:gd name="T9" fmla="*/ 0 h 15"/>
                <a:gd name="T10" fmla="*/ 0 w 212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" h="15">
                  <a:moveTo>
                    <a:pt x="0" y="0"/>
                  </a:moveTo>
                  <a:lnTo>
                    <a:pt x="212" y="0"/>
                  </a:lnTo>
                  <a:lnTo>
                    <a:pt x="212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2" name="íŝlíďè"/>
            <p:cNvSpPr/>
            <p:nvPr/>
          </p:nvSpPr>
          <p:spPr bwMode="auto">
            <a:xfrm>
              <a:off x="8667936" y="9230425"/>
              <a:ext cx="408572" cy="1547862"/>
            </a:xfrm>
            <a:custGeom>
              <a:avLst/>
              <a:gdLst>
                <a:gd name="T0" fmla="*/ 42 w 105"/>
                <a:gd name="T1" fmla="*/ 17 h 394"/>
                <a:gd name="T2" fmla="*/ 92 w 105"/>
                <a:gd name="T3" fmla="*/ 0 h 394"/>
                <a:gd name="T4" fmla="*/ 102 w 105"/>
                <a:gd name="T5" fmla="*/ 0 h 394"/>
                <a:gd name="T6" fmla="*/ 102 w 105"/>
                <a:gd name="T7" fmla="*/ 29 h 394"/>
                <a:gd name="T8" fmla="*/ 105 w 105"/>
                <a:gd name="T9" fmla="*/ 29 h 394"/>
                <a:gd name="T10" fmla="*/ 105 w 105"/>
                <a:gd name="T11" fmla="*/ 122 h 394"/>
                <a:gd name="T12" fmla="*/ 105 w 105"/>
                <a:gd name="T13" fmla="*/ 155 h 394"/>
                <a:gd name="T14" fmla="*/ 105 w 105"/>
                <a:gd name="T15" fmla="*/ 205 h 394"/>
                <a:gd name="T16" fmla="*/ 105 w 105"/>
                <a:gd name="T17" fmla="*/ 218 h 394"/>
                <a:gd name="T18" fmla="*/ 105 w 105"/>
                <a:gd name="T19" fmla="*/ 298 h 394"/>
                <a:gd name="T20" fmla="*/ 105 w 105"/>
                <a:gd name="T21" fmla="*/ 331 h 394"/>
                <a:gd name="T22" fmla="*/ 105 w 105"/>
                <a:gd name="T23" fmla="*/ 394 h 394"/>
                <a:gd name="T24" fmla="*/ 0 w 105"/>
                <a:gd name="T25" fmla="*/ 394 h 394"/>
                <a:gd name="T26" fmla="*/ 0 w 105"/>
                <a:gd name="T27" fmla="*/ 218 h 394"/>
                <a:gd name="T28" fmla="*/ 10 w 105"/>
                <a:gd name="T29" fmla="*/ 218 h 394"/>
                <a:gd name="T30" fmla="*/ 10 w 105"/>
                <a:gd name="T31" fmla="*/ 155 h 394"/>
                <a:gd name="T32" fmla="*/ 21 w 105"/>
                <a:gd name="T33" fmla="*/ 155 h 394"/>
                <a:gd name="T34" fmla="*/ 21 w 105"/>
                <a:gd name="T35" fmla="*/ 122 h 394"/>
                <a:gd name="T36" fmla="*/ 39 w 105"/>
                <a:gd name="T37" fmla="*/ 122 h 394"/>
                <a:gd name="T38" fmla="*/ 39 w 105"/>
                <a:gd name="T39" fmla="*/ 29 h 394"/>
                <a:gd name="T40" fmla="*/ 42 w 105"/>
                <a:gd name="T41" fmla="*/ 29 h 394"/>
                <a:gd name="T42" fmla="*/ 42 w 105"/>
                <a:gd name="T43" fmla="*/ 17 h 394"/>
                <a:gd name="T44" fmla="*/ 42 w 105"/>
                <a:gd name="T45" fmla="*/ 1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394">
                  <a:moveTo>
                    <a:pt x="42" y="17"/>
                  </a:moveTo>
                  <a:lnTo>
                    <a:pt x="92" y="0"/>
                  </a:lnTo>
                  <a:lnTo>
                    <a:pt x="102" y="0"/>
                  </a:lnTo>
                  <a:lnTo>
                    <a:pt x="102" y="29"/>
                  </a:lnTo>
                  <a:lnTo>
                    <a:pt x="105" y="29"/>
                  </a:lnTo>
                  <a:lnTo>
                    <a:pt x="105" y="122"/>
                  </a:lnTo>
                  <a:lnTo>
                    <a:pt x="105" y="155"/>
                  </a:lnTo>
                  <a:lnTo>
                    <a:pt x="105" y="205"/>
                  </a:lnTo>
                  <a:lnTo>
                    <a:pt x="105" y="218"/>
                  </a:lnTo>
                  <a:lnTo>
                    <a:pt x="105" y="298"/>
                  </a:lnTo>
                  <a:lnTo>
                    <a:pt x="105" y="331"/>
                  </a:lnTo>
                  <a:lnTo>
                    <a:pt x="105" y="394"/>
                  </a:lnTo>
                  <a:lnTo>
                    <a:pt x="0" y="394"/>
                  </a:lnTo>
                  <a:lnTo>
                    <a:pt x="0" y="218"/>
                  </a:lnTo>
                  <a:lnTo>
                    <a:pt x="10" y="218"/>
                  </a:lnTo>
                  <a:lnTo>
                    <a:pt x="10" y="155"/>
                  </a:lnTo>
                  <a:lnTo>
                    <a:pt x="21" y="155"/>
                  </a:lnTo>
                  <a:lnTo>
                    <a:pt x="21" y="122"/>
                  </a:lnTo>
                  <a:lnTo>
                    <a:pt x="39" y="122"/>
                  </a:lnTo>
                  <a:lnTo>
                    <a:pt x="39" y="29"/>
                  </a:lnTo>
                  <a:lnTo>
                    <a:pt x="42" y="29"/>
                  </a:lnTo>
                  <a:lnTo>
                    <a:pt x="42" y="17"/>
                  </a:lnTo>
                  <a:lnTo>
                    <a:pt x="42" y="17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3" name="îŝḷîḍê"/>
            <p:cNvSpPr/>
            <p:nvPr/>
          </p:nvSpPr>
          <p:spPr bwMode="auto">
            <a:xfrm>
              <a:off x="9304364" y="9709712"/>
              <a:ext cx="1469286" cy="1068574"/>
            </a:xfrm>
            <a:custGeom>
              <a:avLst/>
              <a:gdLst>
                <a:gd name="T0" fmla="*/ 109 w 375"/>
                <a:gd name="T1" fmla="*/ 163 h 272"/>
                <a:gd name="T2" fmla="*/ 138 w 375"/>
                <a:gd name="T3" fmla="*/ 151 h 272"/>
                <a:gd name="T4" fmla="*/ 145 w 375"/>
                <a:gd name="T5" fmla="*/ 140 h 272"/>
                <a:gd name="T6" fmla="*/ 147 w 375"/>
                <a:gd name="T7" fmla="*/ 140 h 272"/>
                <a:gd name="T8" fmla="*/ 155 w 375"/>
                <a:gd name="T9" fmla="*/ 151 h 272"/>
                <a:gd name="T10" fmla="*/ 183 w 375"/>
                <a:gd name="T11" fmla="*/ 163 h 272"/>
                <a:gd name="T12" fmla="*/ 183 w 375"/>
                <a:gd name="T13" fmla="*/ 169 h 272"/>
                <a:gd name="T14" fmla="*/ 178 w 375"/>
                <a:gd name="T15" fmla="*/ 169 h 272"/>
                <a:gd name="T16" fmla="*/ 178 w 375"/>
                <a:gd name="T17" fmla="*/ 190 h 272"/>
                <a:gd name="T18" fmla="*/ 358 w 375"/>
                <a:gd name="T19" fmla="*/ 190 h 272"/>
                <a:gd name="T20" fmla="*/ 358 w 375"/>
                <a:gd name="T21" fmla="*/ 199 h 272"/>
                <a:gd name="T22" fmla="*/ 375 w 375"/>
                <a:gd name="T23" fmla="*/ 199 h 272"/>
                <a:gd name="T24" fmla="*/ 375 w 375"/>
                <a:gd name="T25" fmla="*/ 272 h 272"/>
                <a:gd name="T26" fmla="*/ 0 w 375"/>
                <a:gd name="T27" fmla="*/ 272 h 272"/>
                <a:gd name="T28" fmla="*/ 0 w 375"/>
                <a:gd name="T29" fmla="*/ 199 h 272"/>
                <a:gd name="T30" fmla="*/ 17 w 375"/>
                <a:gd name="T31" fmla="*/ 199 h 272"/>
                <a:gd name="T32" fmla="*/ 17 w 375"/>
                <a:gd name="T33" fmla="*/ 190 h 272"/>
                <a:gd name="T34" fmla="*/ 27 w 375"/>
                <a:gd name="T35" fmla="*/ 190 h 272"/>
                <a:gd name="T36" fmla="*/ 27 w 375"/>
                <a:gd name="T37" fmla="*/ 71 h 272"/>
                <a:gd name="T38" fmla="*/ 30 w 375"/>
                <a:gd name="T39" fmla="*/ 71 h 272"/>
                <a:gd name="T40" fmla="*/ 30 w 375"/>
                <a:gd name="T41" fmla="*/ 50 h 272"/>
                <a:gd name="T42" fmla="*/ 34 w 375"/>
                <a:gd name="T43" fmla="*/ 50 h 272"/>
                <a:gd name="T44" fmla="*/ 34 w 375"/>
                <a:gd name="T45" fmla="*/ 27 h 272"/>
                <a:gd name="T46" fmla="*/ 38 w 375"/>
                <a:gd name="T47" fmla="*/ 27 h 272"/>
                <a:gd name="T48" fmla="*/ 38 w 375"/>
                <a:gd name="T49" fmla="*/ 18 h 272"/>
                <a:gd name="T50" fmla="*/ 42 w 375"/>
                <a:gd name="T51" fmla="*/ 18 h 272"/>
                <a:gd name="T52" fmla="*/ 51 w 375"/>
                <a:gd name="T53" fmla="*/ 0 h 272"/>
                <a:gd name="T54" fmla="*/ 55 w 375"/>
                <a:gd name="T55" fmla="*/ 0 h 272"/>
                <a:gd name="T56" fmla="*/ 65 w 375"/>
                <a:gd name="T57" fmla="*/ 18 h 272"/>
                <a:gd name="T58" fmla="*/ 69 w 375"/>
                <a:gd name="T59" fmla="*/ 18 h 272"/>
                <a:gd name="T60" fmla="*/ 69 w 375"/>
                <a:gd name="T61" fmla="*/ 27 h 272"/>
                <a:gd name="T62" fmla="*/ 73 w 375"/>
                <a:gd name="T63" fmla="*/ 27 h 272"/>
                <a:gd name="T64" fmla="*/ 73 w 375"/>
                <a:gd name="T65" fmla="*/ 50 h 272"/>
                <a:gd name="T66" fmla="*/ 76 w 375"/>
                <a:gd name="T67" fmla="*/ 50 h 272"/>
                <a:gd name="T68" fmla="*/ 76 w 375"/>
                <a:gd name="T69" fmla="*/ 71 h 272"/>
                <a:gd name="T70" fmla="*/ 80 w 375"/>
                <a:gd name="T71" fmla="*/ 71 h 272"/>
                <a:gd name="T72" fmla="*/ 80 w 375"/>
                <a:gd name="T73" fmla="*/ 190 h 272"/>
                <a:gd name="T74" fmla="*/ 115 w 375"/>
                <a:gd name="T75" fmla="*/ 190 h 272"/>
                <a:gd name="T76" fmla="*/ 115 w 375"/>
                <a:gd name="T77" fmla="*/ 169 h 272"/>
                <a:gd name="T78" fmla="*/ 109 w 375"/>
                <a:gd name="T79" fmla="*/ 169 h 272"/>
                <a:gd name="T80" fmla="*/ 109 w 375"/>
                <a:gd name="T81" fmla="*/ 163 h 272"/>
                <a:gd name="T82" fmla="*/ 109 w 375"/>
                <a:gd name="T83" fmla="*/ 163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75" h="272">
                  <a:moveTo>
                    <a:pt x="109" y="163"/>
                  </a:moveTo>
                  <a:lnTo>
                    <a:pt x="138" y="151"/>
                  </a:lnTo>
                  <a:lnTo>
                    <a:pt x="145" y="140"/>
                  </a:lnTo>
                  <a:lnTo>
                    <a:pt x="147" y="140"/>
                  </a:lnTo>
                  <a:lnTo>
                    <a:pt x="155" y="151"/>
                  </a:lnTo>
                  <a:lnTo>
                    <a:pt x="183" y="163"/>
                  </a:lnTo>
                  <a:lnTo>
                    <a:pt x="183" y="169"/>
                  </a:lnTo>
                  <a:lnTo>
                    <a:pt x="178" y="169"/>
                  </a:lnTo>
                  <a:lnTo>
                    <a:pt x="178" y="190"/>
                  </a:lnTo>
                  <a:lnTo>
                    <a:pt x="358" y="190"/>
                  </a:lnTo>
                  <a:lnTo>
                    <a:pt x="358" y="199"/>
                  </a:lnTo>
                  <a:lnTo>
                    <a:pt x="375" y="199"/>
                  </a:lnTo>
                  <a:lnTo>
                    <a:pt x="375" y="272"/>
                  </a:lnTo>
                  <a:lnTo>
                    <a:pt x="0" y="272"/>
                  </a:lnTo>
                  <a:lnTo>
                    <a:pt x="0" y="199"/>
                  </a:lnTo>
                  <a:lnTo>
                    <a:pt x="17" y="199"/>
                  </a:lnTo>
                  <a:lnTo>
                    <a:pt x="17" y="190"/>
                  </a:lnTo>
                  <a:lnTo>
                    <a:pt x="27" y="190"/>
                  </a:lnTo>
                  <a:lnTo>
                    <a:pt x="27" y="71"/>
                  </a:lnTo>
                  <a:lnTo>
                    <a:pt x="30" y="71"/>
                  </a:lnTo>
                  <a:lnTo>
                    <a:pt x="30" y="50"/>
                  </a:lnTo>
                  <a:lnTo>
                    <a:pt x="34" y="50"/>
                  </a:lnTo>
                  <a:lnTo>
                    <a:pt x="34" y="27"/>
                  </a:lnTo>
                  <a:lnTo>
                    <a:pt x="38" y="27"/>
                  </a:lnTo>
                  <a:lnTo>
                    <a:pt x="38" y="18"/>
                  </a:lnTo>
                  <a:lnTo>
                    <a:pt x="42" y="18"/>
                  </a:lnTo>
                  <a:lnTo>
                    <a:pt x="51" y="0"/>
                  </a:lnTo>
                  <a:lnTo>
                    <a:pt x="55" y="0"/>
                  </a:lnTo>
                  <a:lnTo>
                    <a:pt x="65" y="18"/>
                  </a:lnTo>
                  <a:lnTo>
                    <a:pt x="69" y="18"/>
                  </a:lnTo>
                  <a:lnTo>
                    <a:pt x="69" y="27"/>
                  </a:lnTo>
                  <a:lnTo>
                    <a:pt x="73" y="27"/>
                  </a:lnTo>
                  <a:lnTo>
                    <a:pt x="73" y="50"/>
                  </a:lnTo>
                  <a:lnTo>
                    <a:pt x="76" y="50"/>
                  </a:lnTo>
                  <a:lnTo>
                    <a:pt x="76" y="71"/>
                  </a:lnTo>
                  <a:lnTo>
                    <a:pt x="80" y="71"/>
                  </a:lnTo>
                  <a:lnTo>
                    <a:pt x="80" y="190"/>
                  </a:lnTo>
                  <a:lnTo>
                    <a:pt x="115" y="190"/>
                  </a:lnTo>
                  <a:lnTo>
                    <a:pt x="115" y="169"/>
                  </a:lnTo>
                  <a:lnTo>
                    <a:pt x="109" y="169"/>
                  </a:lnTo>
                  <a:lnTo>
                    <a:pt x="109" y="163"/>
                  </a:lnTo>
                  <a:lnTo>
                    <a:pt x="109" y="163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4" name="ïşḷîḑé"/>
            <p:cNvSpPr/>
            <p:nvPr/>
          </p:nvSpPr>
          <p:spPr bwMode="auto">
            <a:xfrm>
              <a:off x="10812938" y="10511143"/>
              <a:ext cx="141428" cy="267144"/>
            </a:xfrm>
            <a:custGeom>
              <a:avLst/>
              <a:gdLst>
                <a:gd name="T0" fmla="*/ 0 w 37"/>
                <a:gd name="T1" fmla="*/ 0 h 67"/>
                <a:gd name="T2" fmla="*/ 37 w 37"/>
                <a:gd name="T3" fmla="*/ 0 h 67"/>
                <a:gd name="T4" fmla="*/ 37 w 37"/>
                <a:gd name="T5" fmla="*/ 67 h 67"/>
                <a:gd name="T6" fmla="*/ 0 w 37"/>
                <a:gd name="T7" fmla="*/ 67 h 67"/>
                <a:gd name="T8" fmla="*/ 0 w 37"/>
                <a:gd name="T9" fmla="*/ 0 h 67"/>
                <a:gd name="T10" fmla="*/ 0 w 37"/>
                <a:gd name="T1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67">
                  <a:moveTo>
                    <a:pt x="0" y="0"/>
                  </a:moveTo>
                  <a:lnTo>
                    <a:pt x="37" y="0"/>
                  </a:lnTo>
                  <a:lnTo>
                    <a:pt x="37" y="6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5" name="ïṣḷíḋè"/>
            <p:cNvSpPr/>
            <p:nvPr/>
          </p:nvSpPr>
          <p:spPr bwMode="auto">
            <a:xfrm>
              <a:off x="10915084" y="10581856"/>
              <a:ext cx="424287" cy="196431"/>
            </a:xfrm>
            <a:custGeom>
              <a:avLst/>
              <a:gdLst>
                <a:gd name="T0" fmla="*/ 63 w 109"/>
                <a:gd name="T1" fmla="*/ 0 h 50"/>
                <a:gd name="T2" fmla="*/ 109 w 109"/>
                <a:gd name="T3" fmla="*/ 0 h 50"/>
                <a:gd name="T4" fmla="*/ 109 w 109"/>
                <a:gd name="T5" fmla="*/ 25 h 50"/>
                <a:gd name="T6" fmla="*/ 109 w 109"/>
                <a:gd name="T7" fmla="*/ 50 h 50"/>
                <a:gd name="T8" fmla="*/ 63 w 109"/>
                <a:gd name="T9" fmla="*/ 50 h 50"/>
                <a:gd name="T10" fmla="*/ 0 w 109"/>
                <a:gd name="T11" fmla="*/ 50 h 50"/>
                <a:gd name="T12" fmla="*/ 0 w 109"/>
                <a:gd name="T13" fmla="*/ 25 h 50"/>
                <a:gd name="T14" fmla="*/ 63 w 109"/>
                <a:gd name="T15" fmla="*/ 25 h 50"/>
                <a:gd name="T16" fmla="*/ 63 w 109"/>
                <a:gd name="T17" fmla="*/ 0 h 50"/>
                <a:gd name="T18" fmla="*/ 63 w 109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50">
                  <a:moveTo>
                    <a:pt x="63" y="0"/>
                  </a:moveTo>
                  <a:lnTo>
                    <a:pt x="109" y="0"/>
                  </a:lnTo>
                  <a:lnTo>
                    <a:pt x="109" y="25"/>
                  </a:lnTo>
                  <a:lnTo>
                    <a:pt x="109" y="50"/>
                  </a:lnTo>
                  <a:lnTo>
                    <a:pt x="63" y="50"/>
                  </a:lnTo>
                  <a:lnTo>
                    <a:pt x="0" y="50"/>
                  </a:lnTo>
                  <a:lnTo>
                    <a:pt x="0" y="25"/>
                  </a:lnTo>
                  <a:lnTo>
                    <a:pt x="63" y="25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6" name="íSḷíḍe"/>
            <p:cNvSpPr/>
            <p:nvPr/>
          </p:nvSpPr>
          <p:spPr bwMode="auto">
            <a:xfrm>
              <a:off x="11221511" y="10071142"/>
              <a:ext cx="369283" cy="707144"/>
            </a:xfrm>
            <a:custGeom>
              <a:avLst/>
              <a:gdLst>
                <a:gd name="T0" fmla="*/ 30 w 93"/>
                <a:gd name="T1" fmla="*/ 27 h 180"/>
                <a:gd name="T2" fmla="*/ 44 w 93"/>
                <a:gd name="T3" fmla="*/ 0 h 180"/>
                <a:gd name="T4" fmla="*/ 49 w 93"/>
                <a:gd name="T5" fmla="*/ 0 h 180"/>
                <a:gd name="T6" fmla="*/ 63 w 93"/>
                <a:gd name="T7" fmla="*/ 27 h 180"/>
                <a:gd name="T8" fmla="*/ 68 w 93"/>
                <a:gd name="T9" fmla="*/ 27 h 180"/>
                <a:gd name="T10" fmla="*/ 68 w 93"/>
                <a:gd name="T11" fmla="*/ 59 h 180"/>
                <a:gd name="T12" fmla="*/ 93 w 93"/>
                <a:gd name="T13" fmla="*/ 59 h 180"/>
                <a:gd name="T14" fmla="*/ 93 w 93"/>
                <a:gd name="T15" fmla="*/ 180 h 180"/>
                <a:gd name="T16" fmla="*/ 0 w 93"/>
                <a:gd name="T17" fmla="*/ 180 h 180"/>
                <a:gd name="T18" fmla="*/ 0 w 93"/>
                <a:gd name="T19" fmla="*/ 59 h 180"/>
                <a:gd name="T20" fmla="*/ 24 w 93"/>
                <a:gd name="T21" fmla="*/ 59 h 180"/>
                <a:gd name="T22" fmla="*/ 24 w 93"/>
                <a:gd name="T23" fmla="*/ 27 h 180"/>
                <a:gd name="T24" fmla="*/ 30 w 93"/>
                <a:gd name="T25" fmla="*/ 27 h 180"/>
                <a:gd name="T26" fmla="*/ 30 w 93"/>
                <a:gd name="T27" fmla="*/ 2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180">
                  <a:moveTo>
                    <a:pt x="30" y="27"/>
                  </a:moveTo>
                  <a:lnTo>
                    <a:pt x="44" y="0"/>
                  </a:lnTo>
                  <a:lnTo>
                    <a:pt x="49" y="0"/>
                  </a:lnTo>
                  <a:lnTo>
                    <a:pt x="63" y="27"/>
                  </a:lnTo>
                  <a:lnTo>
                    <a:pt x="68" y="27"/>
                  </a:lnTo>
                  <a:lnTo>
                    <a:pt x="68" y="59"/>
                  </a:lnTo>
                  <a:lnTo>
                    <a:pt x="93" y="59"/>
                  </a:lnTo>
                  <a:lnTo>
                    <a:pt x="93" y="180"/>
                  </a:lnTo>
                  <a:lnTo>
                    <a:pt x="0" y="180"/>
                  </a:lnTo>
                  <a:lnTo>
                    <a:pt x="0" y="59"/>
                  </a:lnTo>
                  <a:lnTo>
                    <a:pt x="24" y="59"/>
                  </a:lnTo>
                  <a:lnTo>
                    <a:pt x="24" y="27"/>
                  </a:lnTo>
                  <a:lnTo>
                    <a:pt x="30" y="27"/>
                  </a:lnTo>
                  <a:lnTo>
                    <a:pt x="30" y="27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7" name="ïs1iḓé"/>
            <p:cNvSpPr/>
            <p:nvPr/>
          </p:nvSpPr>
          <p:spPr bwMode="auto">
            <a:xfrm>
              <a:off x="11637941" y="10550427"/>
              <a:ext cx="157142" cy="227860"/>
            </a:xfrm>
            <a:custGeom>
              <a:avLst/>
              <a:gdLst>
                <a:gd name="T0" fmla="*/ 0 w 40"/>
                <a:gd name="T1" fmla="*/ 0 h 58"/>
                <a:gd name="T2" fmla="*/ 40 w 40"/>
                <a:gd name="T3" fmla="*/ 0 h 58"/>
                <a:gd name="T4" fmla="*/ 40 w 40"/>
                <a:gd name="T5" fmla="*/ 58 h 58"/>
                <a:gd name="T6" fmla="*/ 0 w 40"/>
                <a:gd name="T7" fmla="*/ 58 h 58"/>
                <a:gd name="T8" fmla="*/ 0 w 40"/>
                <a:gd name="T9" fmla="*/ 0 h 58"/>
                <a:gd name="T10" fmla="*/ 0 w 40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58">
                  <a:moveTo>
                    <a:pt x="0" y="0"/>
                  </a:moveTo>
                  <a:lnTo>
                    <a:pt x="40" y="0"/>
                  </a:lnTo>
                  <a:lnTo>
                    <a:pt x="40" y="58"/>
                  </a:lnTo>
                  <a:lnTo>
                    <a:pt x="0" y="5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8" name="ïŝlídè"/>
            <p:cNvSpPr/>
            <p:nvPr/>
          </p:nvSpPr>
          <p:spPr bwMode="auto">
            <a:xfrm>
              <a:off x="11818654" y="10471856"/>
              <a:ext cx="149283" cy="306432"/>
            </a:xfrm>
            <a:custGeom>
              <a:avLst/>
              <a:gdLst>
                <a:gd name="T0" fmla="*/ 0 w 38"/>
                <a:gd name="T1" fmla="*/ 0 h 79"/>
                <a:gd name="T2" fmla="*/ 38 w 38"/>
                <a:gd name="T3" fmla="*/ 0 h 79"/>
                <a:gd name="T4" fmla="*/ 38 w 38"/>
                <a:gd name="T5" fmla="*/ 79 h 79"/>
                <a:gd name="T6" fmla="*/ 0 w 38"/>
                <a:gd name="T7" fmla="*/ 79 h 79"/>
                <a:gd name="T8" fmla="*/ 0 w 38"/>
                <a:gd name="T9" fmla="*/ 0 h 79"/>
                <a:gd name="T10" fmla="*/ 0 w 38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79">
                  <a:moveTo>
                    <a:pt x="0" y="0"/>
                  </a:moveTo>
                  <a:lnTo>
                    <a:pt x="38" y="0"/>
                  </a:lnTo>
                  <a:lnTo>
                    <a:pt x="38" y="79"/>
                  </a:lnTo>
                  <a:lnTo>
                    <a:pt x="0" y="7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9" name="ïślíďê"/>
            <p:cNvSpPr/>
            <p:nvPr/>
          </p:nvSpPr>
          <p:spPr bwMode="auto">
            <a:xfrm>
              <a:off x="8141506" y="10550427"/>
              <a:ext cx="502858" cy="227860"/>
            </a:xfrm>
            <a:custGeom>
              <a:avLst/>
              <a:gdLst>
                <a:gd name="T0" fmla="*/ 0 w 129"/>
                <a:gd name="T1" fmla="*/ 0 h 58"/>
                <a:gd name="T2" fmla="*/ 129 w 129"/>
                <a:gd name="T3" fmla="*/ 0 h 58"/>
                <a:gd name="T4" fmla="*/ 129 w 129"/>
                <a:gd name="T5" fmla="*/ 58 h 58"/>
                <a:gd name="T6" fmla="*/ 0 w 129"/>
                <a:gd name="T7" fmla="*/ 58 h 58"/>
                <a:gd name="T8" fmla="*/ 0 w 129"/>
                <a:gd name="T9" fmla="*/ 0 h 58"/>
                <a:gd name="T10" fmla="*/ 0 w 129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58">
                  <a:moveTo>
                    <a:pt x="0" y="0"/>
                  </a:moveTo>
                  <a:lnTo>
                    <a:pt x="129" y="0"/>
                  </a:lnTo>
                  <a:lnTo>
                    <a:pt x="129" y="58"/>
                  </a:lnTo>
                  <a:lnTo>
                    <a:pt x="0" y="5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60" name="í$ľiḓe"/>
            <p:cNvSpPr/>
            <p:nvPr/>
          </p:nvSpPr>
          <p:spPr bwMode="auto">
            <a:xfrm>
              <a:off x="11266330" y="8664709"/>
              <a:ext cx="793570" cy="2113579"/>
            </a:xfrm>
            <a:custGeom>
              <a:avLst/>
              <a:gdLst>
                <a:gd name="T0" fmla="*/ 145 w 200"/>
                <a:gd name="T1" fmla="*/ 446 h 538"/>
                <a:gd name="T2" fmla="*/ 195 w 200"/>
                <a:gd name="T3" fmla="*/ 446 h 538"/>
                <a:gd name="T4" fmla="*/ 195 w 200"/>
                <a:gd name="T5" fmla="*/ 456 h 538"/>
                <a:gd name="T6" fmla="*/ 200 w 200"/>
                <a:gd name="T7" fmla="*/ 456 h 538"/>
                <a:gd name="T8" fmla="*/ 200 w 200"/>
                <a:gd name="T9" fmla="*/ 538 h 538"/>
                <a:gd name="T10" fmla="*/ 145 w 200"/>
                <a:gd name="T11" fmla="*/ 538 h 538"/>
                <a:gd name="T12" fmla="*/ 95 w 200"/>
                <a:gd name="T13" fmla="*/ 538 h 538"/>
                <a:gd name="T14" fmla="*/ 46 w 200"/>
                <a:gd name="T15" fmla="*/ 538 h 538"/>
                <a:gd name="T16" fmla="*/ 34 w 200"/>
                <a:gd name="T17" fmla="*/ 538 h 538"/>
                <a:gd name="T18" fmla="*/ 0 w 200"/>
                <a:gd name="T19" fmla="*/ 538 h 538"/>
                <a:gd name="T20" fmla="*/ 0 w 200"/>
                <a:gd name="T21" fmla="*/ 482 h 538"/>
                <a:gd name="T22" fmla="*/ 34 w 200"/>
                <a:gd name="T23" fmla="*/ 482 h 538"/>
                <a:gd name="T24" fmla="*/ 34 w 200"/>
                <a:gd name="T25" fmla="*/ 287 h 538"/>
                <a:gd name="T26" fmla="*/ 55 w 200"/>
                <a:gd name="T27" fmla="*/ 287 h 538"/>
                <a:gd name="T28" fmla="*/ 55 w 200"/>
                <a:gd name="T29" fmla="*/ 152 h 538"/>
                <a:gd name="T30" fmla="*/ 55 w 200"/>
                <a:gd name="T31" fmla="*/ 146 h 538"/>
                <a:gd name="T32" fmla="*/ 67 w 200"/>
                <a:gd name="T33" fmla="*/ 146 h 538"/>
                <a:gd name="T34" fmla="*/ 67 w 200"/>
                <a:gd name="T35" fmla="*/ 64 h 538"/>
                <a:gd name="T36" fmla="*/ 72 w 200"/>
                <a:gd name="T37" fmla="*/ 64 h 538"/>
                <a:gd name="T38" fmla="*/ 74 w 200"/>
                <a:gd name="T39" fmla="*/ 31 h 538"/>
                <a:gd name="T40" fmla="*/ 76 w 200"/>
                <a:gd name="T41" fmla="*/ 64 h 538"/>
                <a:gd name="T42" fmla="*/ 84 w 200"/>
                <a:gd name="T43" fmla="*/ 64 h 538"/>
                <a:gd name="T44" fmla="*/ 86 w 200"/>
                <a:gd name="T45" fmla="*/ 0 h 538"/>
                <a:gd name="T46" fmla="*/ 88 w 200"/>
                <a:gd name="T47" fmla="*/ 64 h 538"/>
                <a:gd name="T48" fmla="*/ 99 w 200"/>
                <a:gd name="T49" fmla="*/ 64 h 538"/>
                <a:gd name="T50" fmla="*/ 99 w 200"/>
                <a:gd name="T51" fmla="*/ 64 h 538"/>
                <a:gd name="T52" fmla="*/ 95 w 200"/>
                <a:gd name="T53" fmla="*/ 64 h 538"/>
                <a:gd name="T54" fmla="*/ 97 w 200"/>
                <a:gd name="T55" fmla="*/ 23 h 538"/>
                <a:gd name="T56" fmla="*/ 99 w 200"/>
                <a:gd name="T57" fmla="*/ 60 h 538"/>
                <a:gd name="T58" fmla="*/ 109 w 200"/>
                <a:gd name="T59" fmla="*/ 60 h 538"/>
                <a:gd name="T60" fmla="*/ 109 w 200"/>
                <a:gd name="T61" fmla="*/ 52 h 538"/>
                <a:gd name="T62" fmla="*/ 111 w 200"/>
                <a:gd name="T63" fmla="*/ 64 h 538"/>
                <a:gd name="T64" fmla="*/ 109 w 200"/>
                <a:gd name="T65" fmla="*/ 64 h 538"/>
                <a:gd name="T66" fmla="*/ 109 w 200"/>
                <a:gd name="T67" fmla="*/ 64 h 538"/>
                <a:gd name="T68" fmla="*/ 111 w 200"/>
                <a:gd name="T69" fmla="*/ 64 h 538"/>
                <a:gd name="T70" fmla="*/ 111 w 200"/>
                <a:gd name="T71" fmla="*/ 146 h 538"/>
                <a:gd name="T72" fmla="*/ 120 w 200"/>
                <a:gd name="T73" fmla="*/ 146 h 538"/>
                <a:gd name="T74" fmla="*/ 120 w 200"/>
                <a:gd name="T75" fmla="*/ 152 h 538"/>
                <a:gd name="T76" fmla="*/ 128 w 200"/>
                <a:gd name="T77" fmla="*/ 152 h 538"/>
                <a:gd name="T78" fmla="*/ 128 w 200"/>
                <a:gd name="T79" fmla="*/ 287 h 538"/>
                <a:gd name="T80" fmla="*/ 145 w 200"/>
                <a:gd name="T81" fmla="*/ 287 h 538"/>
                <a:gd name="T82" fmla="*/ 145 w 200"/>
                <a:gd name="T83" fmla="*/ 446 h 538"/>
                <a:gd name="T84" fmla="*/ 145 w 200"/>
                <a:gd name="T85" fmla="*/ 446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0" h="538">
                  <a:moveTo>
                    <a:pt x="145" y="446"/>
                  </a:moveTo>
                  <a:lnTo>
                    <a:pt x="195" y="446"/>
                  </a:lnTo>
                  <a:lnTo>
                    <a:pt x="195" y="456"/>
                  </a:lnTo>
                  <a:lnTo>
                    <a:pt x="200" y="456"/>
                  </a:lnTo>
                  <a:lnTo>
                    <a:pt x="200" y="538"/>
                  </a:lnTo>
                  <a:lnTo>
                    <a:pt x="145" y="538"/>
                  </a:lnTo>
                  <a:lnTo>
                    <a:pt x="95" y="538"/>
                  </a:lnTo>
                  <a:lnTo>
                    <a:pt x="46" y="538"/>
                  </a:lnTo>
                  <a:lnTo>
                    <a:pt x="34" y="538"/>
                  </a:lnTo>
                  <a:lnTo>
                    <a:pt x="0" y="538"/>
                  </a:lnTo>
                  <a:lnTo>
                    <a:pt x="0" y="482"/>
                  </a:lnTo>
                  <a:lnTo>
                    <a:pt x="34" y="482"/>
                  </a:lnTo>
                  <a:lnTo>
                    <a:pt x="34" y="287"/>
                  </a:lnTo>
                  <a:lnTo>
                    <a:pt x="55" y="287"/>
                  </a:lnTo>
                  <a:lnTo>
                    <a:pt x="55" y="152"/>
                  </a:lnTo>
                  <a:lnTo>
                    <a:pt x="55" y="146"/>
                  </a:lnTo>
                  <a:lnTo>
                    <a:pt x="67" y="146"/>
                  </a:lnTo>
                  <a:lnTo>
                    <a:pt x="67" y="64"/>
                  </a:lnTo>
                  <a:lnTo>
                    <a:pt x="72" y="64"/>
                  </a:lnTo>
                  <a:lnTo>
                    <a:pt x="74" y="31"/>
                  </a:lnTo>
                  <a:lnTo>
                    <a:pt x="76" y="64"/>
                  </a:lnTo>
                  <a:lnTo>
                    <a:pt x="84" y="64"/>
                  </a:lnTo>
                  <a:lnTo>
                    <a:pt x="86" y="0"/>
                  </a:lnTo>
                  <a:lnTo>
                    <a:pt x="88" y="64"/>
                  </a:lnTo>
                  <a:lnTo>
                    <a:pt x="99" y="64"/>
                  </a:lnTo>
                  <a:lnTo>
                    <a:pt x="99" y="64"/>
                  </a:lnTo>
                  <a:lnTo>
                    <a:pt x="95" y="64"/>
                  </a:lnTo>
                  <a:lnTo>
                    <a:pt x="97" y="23"/>
                  </a:lnTo>
                  <a:lnTo>
                    <a:pt x="99" y="60"/>
                  </a:lnTo>
                  <a:lnTo>
                    <a:pt x="109" y="60"/>
                  </a:lnTo>
                  <a:lnTo>
                    <a:pt x="109" y="52"/>
                  </a:lnTo>
                  <a:lnTo>
                    <a:pt x="111" y="64"/>
                  </a:lnTo>
                  <a:lnTo>
                    <a:pt x="109" y="64"/>
                  </a:lnTo>
                  <a:lnTo>
                    <a:pt x="109" y="64"/>
                  </a:lnTo>
                  <a:lnTo>
                    <a:pt x="111" y="64"/>
                  </a:lnTo>
                  <a:lnTo>
                    <a:pt x="111" y="146"/>
                  </a:lnTo>
                  <a:lnTo>
                    <a:pt x="120" y="146"/>
                  </a:lnTo>
                  <a:lnTo>
                    <a:pt x="120" y="152"/>
                  </a:lnTo>
                  <a:lnTo>
                    <a:pt x="128" y="152"/>
                  </a:lnTo>
                  <a:lnTo>
                    <a:pt x="128" y="287"/>
                  </a:lnTo>
                  <a:lnTo>
                    <a:pt x="145" y="287"/>
                  </a:lnTo>
                  <a:lnTo>
                    <a:pt x="145" y="446"/>
                  </a:lnTo>
                  <a:lnTo>
                    <a:pt x="145" y="446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61" name="ïšľïďê"/>
            <p:cNvSpPr/>
            <p:nvPr/>
          </p:nvSpPr>
          <p:spPr bwMode="auto">
            <a:xfrm>
              <a:off x="5085206" y="9442574"/>
              <a:ext cx="7099638" cy="1359291"/>
            </a:xfrm>
            <a:custGeom>
              <a:avLst/>
              <a:gdLst>
                <a:gd name="T0" fmla="*/ 2006 w 2031"/>
                <a:gd name="T1" fmla="*/ 347 h 347"/>
                <a:gd name="T2" fmla="*/ 2031 w 2031"/>
                <a:gd name="T3" fmla="*/ 347 h 347"/>
                <a:gd name="T4" fmla="*/ 2018 w 2031"/>
                <a:gd name="T5" fmla="*/ 306 h 347"/>
                <a:gd name="T6" fmla="*/ 2006 w 2031"/>
                <a:gd name="T7" fmla="*/ 324 h 347"/>
                <a:gd name="T8" fmla="*/ 1972 w 2031"/>
                <a:gd name="T9" fmla="*/ 293 h 347"/>
                <a:gd name="T10" fmla="*/ 1972 w 2031"/>
                <a:gd name="T11" fmla="*/ 347 h 347"/>
                <a:gd name="T12" fmla="*/ 13 w 2031"/>
                <a:gd name="T13" fmla="*/ 176 h 347"/>
                <a:gd name="T14" fmla="*/ 13 w 2031"/>
                <a:gd name="T15" fmla="*/ 347 h 347"/>
                <a:gd name="T16" fmla="*/ 73 w 2031"/>
                <a:gd name="T17" fmla="*/ 176 h 347"/>
                <a:gd name="T18" fmla="*/ 65 w 2031"/>
                <a:gd name="T19" fmla="*/ 159 h 347"/>
                <a:gd name="T20" fmla="*/ 8 w 2031"/>
                <a:gd name="T21" fmla="*/ 159 h 347"/>
                <a:gd name="T22" fmla="*/ 235 w 2031"/>
                <a:gd name="T23" fmla="*/ 347 h 347"/>
                <a:gd name="T24" fmla="*/ 174 w 2031"/>
                <a:gd name="T25" fmla="*/ 347 h 347"/>
                <a:gd name="T26" fmla="*/ 413 w 2031"/>
                <a:gd name="T27" fmla="*/ 129 h 347"/>
                <a:gd name="T28" fmla="*/ 388 w 2031"/>
                <a:gd name="T29" fmla="*/ 134 h 347"/>
                <a:gd name="T30" fmla="*/ 362 w 2031"/>
                <a:gd name="T31" fmla="*/ 347 h 347"/>
                <a:gd name="T32" fmla="*/ 442 w 2031"/>
                <a:gd name="T33" fmla="*/ 347 h 347"/>
                <a:gd name="T34" fmla="*/ 438 w 2031"/>
                <a:gd name="T35" fmla="*/ 150 h 347"/>
                <a:gd name="T36" fmla="*/ 413 w 2031"/>
                <a:gd name="T37" fmla="*/ 134 h 347"/>
                <a:gd name="T38" fmla="*/ 547 w 2031"/>
                <a:gd name="T39" fmla="*/ 138 h 347"/>
                <a:gd name="T40" fmla="*/ 484 w 2031"/>
                <a:gd name="T41" fmla="*/ 347 h 347"/>
                <a:gd name="T42" fmla="*/ 601 w 2031"/>
                <a:gd name="T43" fmla="*/ 220 h 347"/>
                <a:gd name="T44" fmla="*/ 559 w 2031"/>
                <a:gd name="T45" fmla="*/ 205 h 347"/>
                <a:gd name="T46" fmla="*/ 583 w 2031"/>
                <a:gd name="T47" fmla="*/ 347 h 347"/>
                <a:gd name="T48" fmla="*/ 666 w 2031"/>
                <a:gd name="T49" fmla="*/ 347 h 347"/>
                <a:gd name="T50" fmla="*/ 641 w 2031"/>
                <a:gd name="T51" fmla="*/ 347 h 347"/>
                <a:gd name="T52" fmla="*/ 719 w 2031"/>
                <a:gd name="T53" fmla="*/ 347 h 347"/>
                <a:gd name="T54" fmla="*/ 694 w 2031"/>
                <a:gd name="T55" fmla="*/ 347 h 347"/>
                <a:gd name="T56" fmla="*/ 763 w 2031"/>
                <a:gd name="T57" fmla="*/ 347 h 347"/>
                <a:gd name="T58" fmla="*/ 725 w 2031"/>
                <a:gd name="T59" fmla="*/ 347 h 347"/>
                <a:gd name="T60" fmla="*/ 876 w 2031"/>
                <a:gd name="T61" fmla="*/ 347 h 347"/>
                <a:gd name="T62" fmla="*/ 838 w 2031"/>
                <a:gd name="T63" fmla="*/ 347 h 347"/>
                <a:gd name="T64" fmla="*/ 972 w 2031"/>
                <a:gd name="T65" fmla="*/ 347 h 347"/>
                <a:gd name="T66" fmla="*/ 939 w 2031"/>
                <a:gd name="T67" fmla="*/ 347 h 347"/>
                <a:gd name="T68" fmla="*/ 1086 w 2031"/>
                <a:gd name="T69" fmla="*/ 347 h 347"/>
                <a:gd name="T70" fmla="*/ 1012 w 2031"/>
                <a:gd name="T71" fmla="*/ 347 h 347"/>
                <a:gd name="T72" fmla="*/ 1217 w 2031"/>
                <a:gd name="T73" fmla="*/ 347 h 347"/>
                <a:gd name="T74" fmla="*/ 1199 w 2031"/>
                <a:gd name="T75" fmla="*/ 6 h 347"/>
                <a:gd name="T76" fmla="*/ 1142 w 2031"/>
                <a:gd name="T77" fmla="*/ 347 h 347"/>
                <a:gd name="T78" fmla="*/ 1477 w 2031"/>
                <a:gd name="T79" fmla="*/ 289 h 347"/>
                <a:gd name="T80" fmla="*/ 1431 w 2031"/>
                <a:gd name="T81" fmla="*/ 289 h 347"/>
                <a:gd name="T82" fmla="*/ 1480 w 2031"/>
                <a:gd name="T83" fmla="*/ 347 h 347"/>
                <a:gd name="T84" fmla="*/ 1477 w 2031"/>
                <a:gd name="T85" fmla="*/ 289 h 347"/>
                <a:gd name="T86" fmla="*/ 1528 w 2031"/>
                <a:gd name="T87" fmla="*/ 253 h 347"/>
                <a:gd name="T88" fmla="*/ 1502 w 2031"/>
                <a:gd name="T89" fmla="*/ 347 h 347"/>
                <a:gd name="T90" fmla="*/ 1565 w 2031"/>
                <a:gd name="T91" fmla="*/ 285 h 347"/>
                <a:gd name="T92" fmla="*/ 1632 w 2031"/>
                <a:gd name="T93" fmla="*/ 347 h 347"/>
                <a:gd name="T94" fmla="*/ 1628 w 2031"/>
                <a:gd name="T95" fmla="*/ 155 h 347"/>
                <a:gd name="T96" fmla="*/ 1618 w 2031"/>
                <a:gd name="T97" fmla="*/ 155 h 347"/>
                <a:gd name="T98" fmla="*/ 1607 w 2031"/>
                <a:gd name="T99" fmla="*/ 163 h 347"/>
                <a:gd name="T100" fmla="*/ 1601 w 2031"/>
                <a:gd name="T101" fmla="*/ 153 h 347"/>
                <a:gd name="T102" fmla="*/ 1595 w 2031"/>
                <a:gd name="T103" fmla="*/ 163 h 347"/>
                <a:gd name="T104" fmla="*/ 1584 w 2031"/>
                <a:gd name="T105" fmla="*/ 155 h 347"/>
                <a:gd name="T106" fmla="*/ 1574 w 2031"/>
                <a:gd name="T107" fmla="*/ 155 h 347"/>
                <a:gd name="T108" fmla="*/ 1568 w 2031"/>
                <a:gd name="T109" fmla="*/ 347 h 347"/>
                <a:gd name="T110" fmla="*/ 1750 w 2031"/>
                <a:gd name="T111" fmla="*/ 129 h 347"/>
                <a:gd name="T112" fmla="*/ 1683 w 2031"/>
                <a:gd name="T113" fmla="*/ 180 h 347"/>
                <a:gd name="T114" fmla="*/ 1756 w 2031"/>
                <a:gd name="T115" fmla="*/ 180 h 347"/>
                <a:gd name="T116" fmla="*/ 1894 w 2031"/>
                <a:gd name="T117" fmla="*/ 308 h 347"/>
                <a:gd name="T118" fmla="*/ 1873 w 2031"/>
                <a:gd name="T119" fmla="*/ 308 h 347"/>
                <a:gd name="T120" fmla="*/ 1848 w 2031"/>
                <a:gd name="T121" fmla="*/ 285 h 347"/>
                <a:gd name="T122" fmla="*/ 1840 w 2031"/>
                <a:gd name="T123" fmla="*/ 335 h 347"/>
                <a:gd name="T124" fmla="*/ 1894 w 2031"/>
                <a:gd name="T125" fmla="*/ 308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31" h="347">
                  <a:moveTo>
                    <a:pt x="1972" y="347"/>
                  </a:moveTo>
                  <a:lnTo>
                    <a:pt x="2001" y="347"/>
                  </a:lnTo>
                  <a:lnTo>
                    <a:pt x="2006" y="347"/>
                  </a:lnTo>
                  <a:lnTo>
                    <a:pt x="2018" y="347"/>
                  </a:lnTo>
                  <a:lnTo>
                    <a:pt x="2022" y="347"/>
                  </a:lnTo>
                  <a:lnTo>
                    <a:pt x="2031" y="347"/>
                  </a:lnTo>
                  <a:lnTo>
                    <a:pt x="2031" y="314"/>
                  </a:lnTo>
                  <a:lnTo>
                    <a:pt x="2018" y="314"/>
                  </a:lnTo>
                  <a:lnTo>
                    <a:pt x="2018" y="306"/>
                  </a:lnTo>
                  <a:lnTo>
                    <a:pt x="2006" y="306"/>
                  </a:lnTo>
                  <a:lnTo>
                    <a:pt x="2006" y="314"/>
                  </a:lnTo>
                  <a:lnTo>
                    <a:pt x="2006" y="324"/>
                  </a:lnTo>
                  <a:lnTo>
                    <a:pt x="2001" y="324"/>
                  </a:lnTo>
                  <a:lnTo>
                    <a:pt x="2001" y="293"/>
                  </a:lnTo>
                  <a:lnTo>
                    <a:pt x="1972" y="293"/>
                  </a:lnTo>
                  <a:lnTo>
                    <a:pt x="1972" y="324"/>
                  </a:lnTo>
                  <a:lnTo>
                    <a:pt x="1972" y="347"/>
                  </a:lnTo>
                  <a:lnTo>
                    <a:pt x="1972" y="347"/>
                  </a:lnTo>
                  <a:close/>
                  <a:moveTo>
                    <a:pt x="8" y="159"/>
                  </a:moveTo>
                  <a:lnTo>
                    <a:pt x="13" y="159"/>
                  </a:lnTo>
                  <a:lnTo>
                    <a:pt x="13" y="176"/>
                  </a:lnTo>
                  <a:lnTo>
                    <a:pt x="0" y="176"/>
                  </a:lnTo>
                  <a:lnTo>
                    <a:pt x="0" y="347"/>
                  </a:lnTo>
                  <a:lnTo>
                    <a:pt x="13" y="347"/>
                  </a:lnTo>
                  <a:lnTo>
                    <a:pt x="59" y="347"/>
                  </a:lnTo>
                  <a:lnTo>
                    <a:pt x="73" y="347"/>
                  </a:lnTo>
                  <a:lnTo>
                    <a:pt x="73" y="176"/>
                  </a:lnTo>
                  <a:lnTo>
                    <a:pt x="59" y="176"/>
                  </a:lnTo>
                  <a:lnTo>
                    <a:pt x="59" y="159"/>
                  </a:lnTo>
                  <a:lnTo>
                    <a:pt x="65" y="159"/>
                  </a:lnTo>
                  <a:lnTo>
                    <a:pt x="65" y="153"/>
                  </a:lnTo>
                  <a:lnTo>
                    <a:pt x="8" y="153"/>
                  </a:lnTo>
                  <a:lnTo>
                    <a:pt x="8" y="159"/>
                  </a:lnTo>
                  <a:lnTo>
                    <a:pt x="8" y="159"/>
                  </a:lnTo>
                  <a:close/>
                  <a:moveTo>
                    <a:pt x="174" y="347"/>
                  </a:moveTo>
                  <a:lnTo>
                    <a:pt x="235" y="347"/>
                  </a:lnTo>
                  <a:lnTo>
                    <a:pt x="235" y="79"/>
                  </a:lnTo>
                  <a:lnTo>
                    <a:pt x="174" y="79"/>
                  </a:lnTo>
                  <a:lnTo>
                    <a:pt x="174" y="347"/>
                  </a:lnTo>
                  <a:lnTo>
                    <a:pt x="174" y="347"/>
                  </a:lnTo>
                  <a:close/>
                  <a:moveTo>
                    <a:pt x="413" y="134"/>
                  </a:moveTo>
                  <a:lnTo>
                    <a:pt x="413" y="129"/>
                  </a:lnTo>
                  <a:lnTo>
                    <a:pt x="406" y="129"/>
                  </a:lnTo>
                  <a:lnTo>
                    <a:pt x="406" y="134"/>
                  </a:lnTo>
                  <a:lnTo>
                    <a:pt x="388" y="134"/>
                  </a:lnTo>
                  <a:lnTo>
                    <a:pt x="388" y="150"/>
                  </a:lnTo>
                  <a:lnTo>
                    <a:pt x="362" y="150"/>
                  </a:lnTo>
                  <a:lnTo>
                    <a:pt x="362" y="347"/>
                  </a:lnTo>
                  <a:lnTo>
                    <a:pt x="367" y="347"/>
                  </a:lnTo>
                  <a:lnTo>
                    <a:pt x="438" y="347"/>
                  </a:lnTo>
                  <a:lnTo>
                    <a:pt x="442" y="347"/>
                  </a:lnTo>
                  <a:lnTo>
                    <a:pt x="442" y="167"/>
                  </a:lnTo>
                  <a:lnTo>
                    <a:pt x="438" y="167"/>
                  </a:lnTo>
                  <a:lnTo>
                    <a:pt x="438" y="150"/>
                  </a:lnTo>
                  <a:lnTo>
                    <a:pt x="413" y="150"/>
                  </a:lnTo>
                  <a:lnTo>
                    <a:pt x="413" y="134"/>
                  </a:lnTo>
                  <a:lnTo>
                    <a:pt x="413" y="134"/>
                  </a:lnTo>
                  <a:close/>
                  <a:moveTo>
                    <a:pt x="484" y="347"/>
                  </a:moveTo>
                  <a:lnTo>
                    <a:pt x="547" y="347"/>
                  </a:lnTo>
                  <a:lnTo>
                    <a:pt x="547" y="138"/>
                  </a:lnTo>
                  <a:lnTo>
                    <a:pt x="484" y="138"/>
                  </a:lnTo>
                  <a:lnTo>
                    <a:pt x="484" y="347"/>
                  </a:lnTo>
                  <a:lnTo>
                    <a:pt x="484" y="347"/>
                  </a:lnTo>
                  <a:close/>
                  <a:moveTo>
                    <a:pt x="583" y="347"/>
                  </a:moveTo>
                  <a:lnTo>
                    <a:pt x="601" y="347"/>
                  </a:lnTo>
                  <a:lnTo>
                    <a:pt x="601" y="220"/>
                  </a:lnTo>
                  <a:lnTo>
                    <a:pt x="583" y="220"/>
                  </a:lnTo>
                  <a:lnTo>
                    <a:pt x="583" y="205"/>
                  </a:lnTo>
                  <a:lnTo>
                    <a:pt x="559" y="205"/>
                  </a:lnTo>
                  <a:lnTo>
                    <a:pt x="559" y="220"/>
                  </a:lnTo>
                  <a:lnTo>
                    <a:pt x="559" y="347"/>
                  </a:lnTo>
                  <a:lnTo>
                    <a:pt x="583" y="347"/>
                  </a:lnTo>
                  <a:lnTo>
                    <a:pt x="583" y="347"/>
                  </a:lnTo>
                  <a:close/>
                  <a:moveTo>
                    <a:pt x="641" y="347"/>
                  </a:moveTo>
                  <a:lnTo>
                    <a:pt x="666" y="347"/>
                  </a:lnTo>
                  <a:lnTo>
                    <a:pt x="666" y="236"/>
                  </a:lnTo>
                  <a:lnTo>
                    <a:pt x="641" y="236"/>
                  </a:lnTo>
                  <a:lnTo>
                    <a:pt x="641" y="347"/>
                  </a:lnTo>
                  <a:lnTo>
                    <a:pt x="641" y="347"/>
                  </a:lnTo>
                  <a:close/>
                  <a:moveTo>
                    <a:pt x="694" y="347"/>
                  </a:moveTo>
                  <a:lnTo>
                    <a:pt x="719" y="347"/>
                  </a:lnTo>
                  <a:lnTo>
                    <a:pt x="719" y="280"/>
                  </a:lnTo>
                  <a:lnTo>
                    <a:pt x="694" y="280"/>
                  </a:lnTo>
                  <a:lnTo>
                    <a:pt x="694" y="347"/>
                  </a:lnTo>
                  <a:lnTo>
                    <a:pt x="694" y="347"/>
                  </a:lnTo>
                  <a:close/>
                  <a:moveTo>
                    <a:pt x="725" y="347"/>
                  </a:moveTo>
                  <a:lnTo>
                    <a:pt x="763" y="347"/>
                  </a:lnTo>
                  <a:lnTo>
                    <a:pt x="763" y="92"/>
                  </a:lnTo>
                  <a:lnTo>
                    <a:pt x="725" y="92"/>
                  </a:lnTo>
                  <a:lnTo>
                    <a:pt x="725" y="347"/>
                  </a:lnTo>
                  <a:lnTo>
                    <a:pt x="725" y="347"/>
                  </a:lnTo>
                  <a:close/>
                  <a:moveTo>
                    <a:pt x="838" y="347"/>
                  </a:moveTo>
                  <a:lnTo>
                    <a:pt x="876" y="347"/>
                  </a:lnTo>
                  <a:lnTo>
                    <a:pt x="876" y="257"/>
                  </a:lnTo>
                  <a:lnTo>
                    <a:pt x="838" y="257"/>
                  </a:lnTo>
                  <a:lnTo>
                    <a:pt x="838" y="347"/>
                  </a:lnTo>
                  <a:lnTo>
                    <a:pt x="838" y="347"/>
                  </a:lnTo>
                  <a:close/>
                  <a:moveTo>
                    <a:pt x="939" y="347"/>
                  </a:moveTo>
                  <a:lnTo>
                    <a:pt x="972" y="347"/>
                  </a:lnTo>
                  <a:lnTo>
                    <a:pt x="972" y="236"/>
                  </a:lnTo>
                  <a:lnTo>
                    <a:pt x="939" y="236"/>
                  </a:lnTo>
                  <a:lnTo>
                    <a:pt x="939" y="347"/>
                  </a:lnTo>
                  <a:lnTo>
                    <a:pt x="939" y="347"/>
                  </a:lnTo>
                  <a:close/>
                  <a:moveTo>
                    <a:pt x="1012" y="347"/>
                  </a:moveTo>
                  <a:lnTo>
                    <a:pt x="1086" y="347"/>
                  </a:lnTo>
                  <a:lnTo>
                    <a:pt x="1086" y="0"/>
                  </a:lnTo>
                  <a:lnTo>
                    <a:pt x="1012" y="0"/>
                  </a:lnTo>
                  <a:lnTo>
                    <a:pt x="1012" y="347"/>
                  </a:lnTo>
                  <a:lnTo>
                    <a:pt x="1012" y="347"/>
                  </a:lnTo>
                  <a:close/>
                  <a:moveTo>
                    <a:pt x="1199" y="347"/>
                  </a:moveTo>
                  <a:lnTo>
                    <a:pt x="1217" y="347"/>
                  </a:lnTo>
                  <a:lnTo>
                    <a:pt x="1217" y="276"/>
                  </a:lnTo>
                  <a:lnTo>
                    <a:pt x="1199" y="276"/>
                  </a:lnTo>
                  <a:lnTo>
                    <a:pt x="1199" y="6"/>
                  </a:lnTo>
                  <a:lnTo>
                    <a:pt x="1125" y="6"/>
                  </a:lnTo>
                  <a:lnTo>
                    <a:pt x="1125" y="347"/>
                  </a:lnTo>
                  <a:lnTo>
                    <a:pt x="1142" y="347"/>
                  </a:lnTo>
                  <a:lnTo>
                    <a:pt x="1199" y="347"/>
                  </a:lnTo>
                  <a:lnTo>
                    <a:pt x="1199" y="347"/>
                  </a:lnTo>
                  <a:close/>
                  <a:moveTo>
                    <a:pt x="1477" y="289"/>
                  </a:moveTo>
                  <a:lnTo>
                    <a:pt x="1477" y="146"/>
                  </a:lnTo>
                  <a:lnTo>
                    <a:pt x="1431" y="146"/>
                  </a:lnTo>
                  <a:lnTo>
                    <a:pt x="1431" y="289"/>
                  </a:lnTo>
                  <a:lnTo>
                    <a:pt x="1417" y="289"/>
                  </a:lnTo>
                  <a:lnTo>
                    <a:pt x="1417" y="347"/>
                  </a:lnTo>
                  <a:lnTo>
                    <a:pt x="1480" y="347"/>
                  </a:lnTo>
                  <a:lnTo>
                    <a:pt x="1480" y="289"/>
                  </a:lnTo>
                  <a:lnTo>
                    <a:pt x="1477" y="289"/>
                  </a:lnTo>
                  <a:lnTo>
                    <a:pt x="1477" y="289"/>
                  </a:lnTo>
                  <a:close/>
                  <a:moveTo>
                    <a:pt x="1565" y="285"/>
                  </a:moveTo>
                  <a:lnTo>
                    <a:pt x="1565" y="253"/>
                  </a:lnTo>
                  <a:lnTo>
                    <a:pt x="1528" y="253"/>
                  </a:lnTo>
                  <a:lnTo>
                    <a:pt x="1528" y="285"/>
                  </a:lnTo>
                  <a:lnTo>
                    <a:pt x="1502" y="285"/>
                  </a:lnTo>
                  <a:lnTo>
                    <a:pt x="1502" y="347"/>
                  </a:lnTo>
                  <a:lnTo>
                    <a:pt x="1565" y="347"/>
                  </a:lnTo>
                  <a:lnTo>
                    <a:pt x="1565" y="314"/>
                  </a:lnTo>
                  <a:lnTo>
                    <a:pt x="1565" y="285"/>
                  </a:lnTo>
                  <a:lnTo>
                    <a:pt x="1565" y="285"/>
                  </a:lnTo>
                  <a:close/>
                  <a:moveTo>
                    <a:pt x="1568" y="347"/>
                  </a:moveTo>
                  <a:lnTo>
                    <a:pt x="1632" y="347"/>
                  </a:lnTo>
                  <a:lnTo>
                    <a:pt x="1632" y="163"/>
                  </a:lnTo>
                  <a:lnTo>
                    <a:pt x="1628" y="163"/>
                  </a:lnTo>
                  <a:lnTo>
                    <a:pt x="1628" y="155"/>
                  </a:lnTo>
                  <a:lnTo>
                    <a:pt x="1626" y="155"/>
                  </a:lnTo>
                  <a:lnTo>
                    <a:pt x="1622" y="153"/>
                  </a:lnTo>
                  <a:lnTo>
                    <a:pt x="1618" y="155"/>
                  </a:lnTo>
                  <a:lnTo>
                    <a:pt x="1616" y="155"/>
                  </a:lnTo>
                  <a:lnTo>
                    <a:pt x="1616" y="163"/>
                  </a:lnTo>
                  <a:lnTo>
                    <a:pt x="1607" y="163"/>
                  </a:lnTo>
                  <a:lnTo>
                    <a:pt x="1607" y="155"/>
                  </a:lnTo>
                  <a:lnTo>
                    <a:pt x="1605" y="155"/>
                  </a:lnTo>
                  <a:lnTo>
                    <a:pt x="1601" y="153"/>
                  </a:lnTo>
                  <a:lnTo>
                    <a:pt x="1597" y="155"/>
                  </a:lnTo>
                  <a:lnTo>
                    <a:pt x="1595" y="155"/>
                  </a:lnTo>
                  <a:lnTo>
                    <a:pt x="1595" y="163"/>
                  </a:lnTo>
                  <a:lnTo>
                    <a:pt x="1586" y="163"/>
                  </a:lnTo>
                  <a:lnTo>
                    <a:pt x="1586" y="155"/>
                  </a:lnTo>
                  <a:lnTo>
                    <a:pt x="1584" y="155"/>
                  </a:lnTo>
                  <a:lnTo>
                    <a:pt x="1580" y="153"/>
                  </a:lnTo>
                  <a:lnTo>
                    <a:pt x="1576" y="155"/>
                  </a:lnTo>
                  <a:lnTo>
                    <a:pt x="1574" y="155"/>
                  </a:lnTo>
                  <a:lnTo>
                    <a:pt x="1574" y="163"/>
                  </a:lnTo>
                  <a:lnTo>
                    <a:pt x="1568" y="163"/>
                  </a:lnTo>
                  <a:lnTo>
                    <a:pt x="1568" y="347"/>
                  </a:lnTo>
                  <a:lnTo>
                    <a:pt x="1568" y="347"/>
                  </a:lnTo>
                  <a:close/>
                  <a:moveTo>
                    <a:pt x="1750" y="180"/>
                  </a:moveTo>
                  <a:lnTo>
                    <a:pt x="1750" y="129"/>
                  </a:lnTo>
                  <a:lnTo>
                    <a:pt x="1704" y="129"/>
                  </a:lnTo>
                  <a:lnTo>
                    <a:pt x="1704" y="180"/>
                  </a:lnTo>
                  <a:lnTo>
                    <a:pt x="1683" y="180"/>
                  </a:lnTo>
                  <a:lnTo>
                    <a:pt x="1683" y="347"/>
                  </a:lnTo>
                  <a:lnTo>
                    <a:pt x="1756" y="347"/>
                  </a:lnTo>
                  <a:lnTo>
                    <a:pt x="1756" y="180"/>
                  </a:lnTo>
                  <a:lnTo>
                    <a:pt x="1750" y="180"/>
                  </a:lnTo>
                  <a:lnTo>
                    <a:pt x="1750" y="180"/>
                  </a:lnTo>
                  <a:close/>
                  <a:moveTo>
                    <a:pt x="1894" y="308"/>
                  </a:moveTo>
                  <a:lnTo>
                    <a:pt x="1894" y="278"/>
                  </a:lnTo>
                  <a:lnTo>
                    <a:pt x="1873" y="278"/>
                  </a:lnTo>
                  <a:lnTo>
                    <a:pt x="1873" y="308"/>
                  </a:lnTo>
                  <a:lnTo>
                    <a:pt x="1869" y="308"/>
                  </a:lnTo>
                  <a:lnTo>
                    <a:pt x="1869" y="285"/>
                  </a:lnTo>
                  <a:lnTo>
                    <a:pt x="1848" y="285"/>
                  </a:lnTo>
                  <a:lnTo>
                    <a:pt x="1848" y="308"/>
                  </a:lnTo>
                  <a:lnTo>
                    <a:pt x="1840" y="308"/>
                  </a:lnTo>
                  <a:lnTo>
                    <a:pt x="1840" y="335"/>
                  </a:lnTo>
                  <a:lnTo>
                    <a:pt x="1911" y="335"/>
                  </a:lnTo>
                  <a:lnTo>
                    <a:pt x="1911" y="308"/>
                  </a:lnTo>
                  <a:lnTo>
                    <a:pt x="1894" y="308"/>
                  </a:lnTo>
                  <a:lnTo>
                    <a:pt x="1894" y="308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</p:grpSp>
      <p:sp>
        <p:nvSpPr>
          <p:cNvPr id="10" name="î$lîḓè"/>
          <p:cNvSpPr/>
          <p:nvPr/>
        </p:nvSpPr>
        <p:spPr>
          <a:xfrm>
            <a:off x="4757738" y="1"/>
            <a:ext cx="2676525" cy="1771650"/>
          </a:xfrm>
          <a:prstGeom prst="rect">
            <a:avLst/>
          </a:prstGeom>
          <a:blipFill>
            <a:blip r:embed="rId1"/>
            <a:srcRect/>
            <a:stretch>
              <a:fillRect t="-4560" b="-4496"/>
            </a:stretch>
          </a:blipFill>
          <a:ln w="12700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1" name="ïšliďê"/>
          <p:cNvSpPr/>
          <p:nvPr/>
        </p:nvSpPr>
        <p:spPr>
          <a:xfrm>
            <a:off x="4757738" y="1847851"/>
            <a:ext cx="2676525" cy="581024"/>
          </a:xfrm>
          <a:prstGeom prst="rect">
            <a:avLst/>
          </a:prstGeom>
          <a:solidFill>
            <a:schemeClr val="bg1">
              <a:alpha val="42000"/>
            </a:schemeClr>
          </a:solidFill>
          <a:ln w="12700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zh-CN" altLang="en-US" sz="2400" dirty="0">
                <a:latin typeface="汉仪良品线简" panose="00020600040101010101" pitchFamily="18" charset="-122"/>
                <a:ea typeface="汉仪良品线简" panose="00020600040101010101" pitchFamily="18" charset="-122"/>
              </a:rPr>
              <a:t>您</a:t>
            </a:r>
            <a:r>
              <a:rPr lang="zh-CN" altLang="en-US" sz="2400" dirty="0" smtClean="0">
                <a:latin typeface="汉仪良品线简" panose="00020600040101010101" pitchFamily="18" charset="-122"/>
                <a:ea typeface="汉仪良品线简" panose="00020600040101010101" pitchFamily="18" charset="-122"/>
              </a:rPr>
              <a:t>的标题</a:t>
            </a:r>
            <a:endParaRPr lang="zh-CN" altLang="en-US" sz="2400" dirty="0"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</p:txBody>
      </p:sp>
      <p:grpSp>
        <p:nvGrpSpPr>
          <p:cNvPr id="17" name="išļiďè"/>
          <p:cNvGrpSpPr/>
          <p:nvPr/>
        </p:nvGrpSpPr>
        <p:grpSpPr>
          <a:xfrm>
            <a:off x="4303047" y="3086200"/>
            <a:ext cx="670004" cy="670004"/>
            <a:chOff x="5816521" y="3086200"/>
            <a:chExt cx="670004" cy="670004"/>
          </a:xfrm>
        </p:grpSpPr>
        <p:sp>
          <p:nvSpPr>
            <p:cNvPr id="30" name="îṥľíďê"/>
            <p:cNvSpPr/>
            <p:nvPr/>
          </p:nvSpPr>
          <p:spPr>
            <a:xfrm>
              <a:off x="5816521" y="3086200"/>
              <a:ext cx="670004" cy="670004"/>
            </a:xfrm>
            <a:prstGeom prst="roundRect">
              <a:avLst/>
            </a:prstGeom>
            <a:solidFill>
              <a:schemeClr val="bg1">
                <a:alpha val="42000"/>
              </a:schemeClr>
            </a:solidFill>
            <a:ln w="6350">
              <a:solidFill>
                <a:srgbClr val="276B6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en-US" sz="2400" dirty="0">
                <a:solidFill>
                  <a:srgbClr val="FFFFFF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1" name="ïŝľiďe"/>
            <p:cNvSpPr/>
            <p:nvPr/>
          </p:nvSpPr>
          <p:spPr>
            <a:xfrm>
              <a:off x="5962735" y="3212980"/>
              <a:ext cx="377576" cy="416445"/>
            </a:xfrm>
            <a:custGeom>
              <a:avLst/>
              <a:gdLst>
                <a:gd name="connsiteX0" fmla="*/ 435944 w 550382"/>
                <a:gd name="connsiteY0" fmla="*/ 440821 h 607039"/>
                <a:gd name="connsiteX1" fmla="*/ 411829 w 550382"/>
                <a:gd name="connsiteY1" fmla="*/ 450698 h 607039"/>
                <a:gd name="connsiteX2" fmla="*/ 393649 w 550382"/>
                <a:gd name="connsiteY2" fmla="*/ 477504 h 607039"/>
                <a:gd name="connsiteX3" fmla="*/ 393272 w 550382"/>
                <a:gd name="connsiteY3" fmla="*/ 478821 h 607039"/>
                <a:gd name="connsiteX4" fmla="*/ 380650 w 550382"/>
                <a:gd name="connsiteY4" fmla="*/ 478821 h 607039"/>
                <a:gd name="connsiteX5" fmla="*/ 377070 w 550382"/>
                <a:gd name="connsiteY5" fmla="*/ 482396 h 607039"/>
                <a:gd name="connsiteX6" fmla="*/ 377070 w 550382"/>
                <a:gd name="connsiteY6" fmla="*/ 490485 h 607039"/>
                <a:gd name="connsiteX7" fmla="*/ 380650 w 550382"/>
                <a:gd name="connsiteY7" fmla="*/ 494059 h 607039"/>
                <a:gd name="connsiteX8" fmla="*/ 390635 w 550382"/>
                <a:gd name="connsiteY8" fmla="*/ 494059 h 607039"/>
                <a:gd name="connsiteX9" fmla="*/ 390635 w 550382"/>
                <a:gd name="connsiteY9" fmla="*/ 500643 h 607039"/>
                <a:gd name="connsiteX10" fmla="*/ 380650 w 550382"/>
                <a:gd name="connsiteY10" fmla="*/ 500643 h 607039"/>
                <a:gd name="connsiteX11" fmla="*/ 377070 w 550382"/>
                <a:gd name="connsiteY11" fmla="*/ 504217 h 607039"/>
                <a:gd name="connsiteX12" fmla="*/ 377070 w 550382"/>
                <a:gd name="connsiteY12" fmla="*/ 512306 h 607039"/>
                <a:gd name="connsiteX13" fmla="*/ 380650 w 550382"/>
                <a:gd name="connsiteY13" fmla="*/ 515881 h 607039"/>
                <a:gd name="connsiteX14" fmla="*/ 392613 w 550382"/>
                <a:gd name="connsiteY14" fmla="*/ 515881 h 607039"/>
                <a:gd name="connsiteX15" fmla="*/ 395345 w 550382"/>
                <a:gd name="connsiteY15" fmla="*/ 524534 h 607039"/>
                <a:gd name="connsiteX16" fmla="*/ 426807 w 550382"/>
                <a:gd name="connsiteY16" fmla="*/ 554445 h 607039"/>
                <a:gd name="connsiteX17" fmla="*/ 464675 w 550382"/>
                <a:gd name="connsiteY17" fmla="*/ 554915 h 607039"/>
                <a:gd name="connsiteX18" fmla="*/ 474377 w 550382"/>
                <a:gd name="connsiteY18" fmla="*/ 551435 h 607039"/>
                <a:gd name="connsiteX19" fmla="*/ 476920 w 550382"/>
                <a:gd name="connsiteY19" fmla="*/ 544851 h 607039"/>
                <a:gd name="connsiteX20" fmla="*/ 472776 w 550382"/>
                <a:gd name="connsiteY20" fmla="*/ 535257 h 607039"/>
                <a:gd name="connsiteX21" fmla="*/ 466747 w 550382"/>
                <a:gd name="connsiteY21" fmla="*/ 532247 h 607039"/>
                <a:gd name="connsiteX22" fmla="*/ 455066 w 550382"/>
                <a:gd name="connsiteY22" fmla="*/ 535069 h 607039"/>
                <a:gd name="connsiteX23" fmla="*/ 432270 w 550382"/>
                <a:gd name="connsiteY23" fmla="*/ 534504 h 607039"/>
                <a:gd name="connsiteX24" fmla="*/ 414844 w 550382"/>
                <a:gd name="connsiteY24" fmla="*/ 515881 h 607039"/>
                <a:gd name="connsiteX25" fmla="*/ 440371 w 550382"/>
                <a:gd name="connsiteY25" fmla="*/ 515881 h 607039"/>
                <a:gd name="connsiteX26" fmla="*/ 443951 w 550382"/>
                <a:gd name="connsiteY26" fmla="*/ 512306 h 607039"/>
                <a:gd name="connsiteX27" fmla="*/ 443951 w 550382"/>
                <a:gd name="connsiteY27" fmla="*/ 504217 h 607039"/>
                <a:gd name="connsiteX28" fmla="*/ 440371 w 550382"/>
                <a:gd name="connsiteY28" fmla="*/ 500643 h 607039"/>
                <a:gd name="connsiteX29" fmla="*/ 412489 w 550382"/>
                <a:gd name="connsiteY29" fmla="*/ 500643 h 607039"/>
                <a:gd name="connsiteX30" fmla="*/ 412489 w 550382"/>
                <a:gd name="connsiteY30" fmla="*/ 494059 h 607039"/>
                <a:gd name="connsiteX31" fmla="*/ 440371 w 550382"/>
                <a:gd name="connsiteY31" fmla="*/ 494059 h 607039"/>
                <a:gd name="connsiteX32" fmla="*/ 443951 w 550382"/>
                <a:gd name="connsiteY32" fmla="*/ 490485 h 607039"/>
                <a:gd name="connsiteX33" fmla="*/ 443951 w 550382"/>
                <a:gd name="connsiteY33" fmla="*/ 482396 h 607039"/>
                <a:gd name="connsiteX34" fmla="*/ 440371 w 550382"/>
                <a:gd name="connsiteY34" fmla="*/ 478821 h 607039"/>
                <a:gd name="connsiteX35" fmla="*/ 415974 w 550382"/>
                <a:gd name="connsiteY35" fmla="*/ 478821 h 607039"/>
                <a:gd name="connsiteX36" fmla="*/ 415974 w 550382"/>
                <a:gd name="connsiteY36" fmla="*/ 478539 h 607039"/>
                <a:gd name="connsiteX37" fmla="*/ 430198 w 550382"/>
                <a:gd name="connsiteY37" fmla="*/ 463772 h 607039"/>
                <a:gd name="connsiteX38" fmla="*/ 455066 w 550382"/>
                <a:gd name="connsiteY38" fmla="*/ 462361 h 607039"/>
                <a:gd name="connsiteX39" fmla="*/ 466841 w 550382"/>
                <a:gd name="connsiteY39" fmla="*/ 465277 h 607039"/>
                <a:gd name="connsiteX40" fmla="*/ 472776 w 550382"/>
                <a:gd name="connsiteY40" fmla="*/ 462361 h 607039"/>
                <a:gd name="connsiteX41" fmla="*/ 476920 w 550382"/>
                <a:gd name="connsiteY41" fmla="*/ 452861 h 607039"/>
                <a:gd name="connsiteX42" fmla="*/ 474660 w 550382"/>
                <a:gd name="connsiteY42" fmla="*/ 446089 h 607039"/>
                <a:gd name="connsiteX43" fmla="*/ 472399 w 550382"/>
                <a:gd name="connsiteY43" fmla="*/ 445054 h 607039"/>
                <a:gd name="connsiteX44" fmla="*/ 435944 w 550382"/>
                <a:gd name="connsiteY44" fmla="*/ 440821 h 607039"/>
                <a:gd name="connsiteX45" fmla="*/ 441172 w 550382"/>
                <a:gd name="connsiteY45" fmla="*/ 389089 h 607039"/>
                <a:gd name="connsiteX46" fmla="*/ 518367 w 550382"/>
                <a:gd name="connsiteY46" fmla="*/ 420975 h 607039"/>
                <a:gd name="connsiteX47" fmla="*/ 518462 w 550382"/>
                <a:gd name="connsiteY47" fmla="*/ 575138 h 607039"/>
                <a:gd name="connsiteX48" fmla="*/ 385925 w 550382"/>
                <a:gd name="connsiteY48" fmla="*/ 592069 h 607039"/>
                <a:gd name="connsiteX49" fmla="*/ 385737 w 550382"/>
                <a:gd name="connsiteY49" fmla="*/ 591880 h 607039"/>
                <a:gd name="connsiteX50" fmla="*/ 339203 w 550382"/>
                <a:gd name="connsiteY50" fmla="*/ 604578 h 607039"/>
                <a:gd name="connsiteX51" fmla="*/ 337978 w 550382"/>
                <a:gd name="connsiteY51" fmla="*/ 596583 h 607039"/>
                <a:gd name="connsiteX52" fmla="*/ 360491 w 550382"/>
                <a:gd name="connsiteY52" fmla="*/ 571187 h 607039"/>
                <a:gd name="connsiteX53" fmla="*/ 359361 w 550382"/>
                <a:gd name="connsiteY53" fmla="*/ 570341 h 607039"/>
                <a:gd name="connsiteX54" fmla="*/ 363977 w 550382"/>
                <a:gd name="connsiteY54" fmla="*/ 420975 h 607039"/>
                <a:gd name="connsiteX55" fmla="*/ 441172 w 550382"/>
                <a:gd name="connsiteY55" fmla="*/ 389089 h 607039"/>
                <a:gd name="connsiteX56" fmla="*/ 149968 w 550382"/>
                <a:gd name="connsiteY56" fmla="*/ 318620 h 607039"/>
                <a:gd name="connsiteX57" fmla="*/ 193583 w 550382"/>
                <a:gd name="connsiteY57" fmla="*/ 456051 h 607039"/>
                <a:gd name="connsiteX58" fmla="*/ 199423 w 550382"/>
                <a:gd name="connsiteY58" fmla="*/ 474771 h 607039"/>
                <a:gd name="connsiteX59" fmla="*/ 218923 w 550382"/>
                <a:gd name="connsiteY59" fmla="*/ 419554 h 607039"/>
                <a:gd name="connsiteX60" fmla="*/ 230698 w 550382"/>
                <a:gd name="connsiteY60" fmla="*/ 354083 h 607039"/>
                <a:gd name="connsiteX61" fmla="*/ 230886 w 550382"/>
                <a:gd name="connsiteY61" fmla="*/ 354083 h 607039"/>
                <a:gd name="connsiteX62" fmla="*/ 230981 w 550382"/>
                <a:gd name="connsiteY62" fmla="*/ 354083 h 607039"/>
                <a:gd name="connsiteX63" fmla="*/ 231075 w 550382"/>
                <a:gd name="connsiteY63" fmla="*/ 354083 h 607039"/>
                <a:gd name="connsiteX64" fmla="*/ 231263 w 550382"/>
                <a:gd name="connsiteY64" fmla="*/ 354083 h 607039"/>
                <a:gd name="connsiteX65" fmla="*/ 243038 w 550382"/>
                <a:gd name="connsiteY65" fmla="*/ 419554 h 607039"/>
                <a:gd name="connsiteX66" fmla="*/ 262538 w 550382"/>
                <a:gd name="connsiteY66" fmla="*/ 474771 h 607039"/>
                <a:gd name="connsiteX67" fmla="*/ 268378 w 550382"/>
                <a:gd name="connsiteY67" fmla="*/ 456051 h 607039"/>
                <a:gd name="connsiteX68" fmla="*/ 311993 w 550382"/>
                <a:gd name="connsiteY68" fmla="*/ 318620 h 607039"/>
                <a:gd name="connsiteX69" fmla="*/ 402331 w 550382"/>
                <a:gd name="connsiteY69" fmla="*/ 362267 h 607039"/>
                <a:gd name="connsiteX70" fmla="*/ 407418 w 550382"/>
                <a:gd name="connsiteY70" fmla="*/ 364242 h 607039"/>
                <a:gd name="connsiteX71" fmla="*/ 343550 w 550382"/>
                <a:gd name="connsiteY71" fmla="*/ 400552 h 607039"/>
                <a:gd name="connsiteX72" fmla="*/ 307377 w 550382"/>
                <a:gd name="connsiteY72" fmla="*/ 531869 h 607039"/>
                <a:gd name="connsiteX73" fmla="*/ 231263 w 550382"/>
                <a:gd name="connsiteY73" fmla="*/ 531869 h 607039"/>
                <a:gd name="connsiteX74" fmla="*/ 230698 w 550382"/>
                <a:gd name="connsiteY74" fmla="*/ 531869 h 607039"/>
                <a:gd name="connsiteX75" fmla="*/ 0 w 550382"/>
                <a:gd name="connsiteY75" fmla="*/ 531869 h 607039"/>
                <a:gd name="connsiteX76" fmla="*/ 59629 w 550382"/>
                <a:gd name="connsiteY76" fmla="*/ 362267 h 607039"/>
                <a:gd name="connsiteX77" fmla="*/ 149968 w 550382"/>
                <a:gd name="connsiteY77" fmla="*/ 318620 h 607039"/>
                <a:gd name="connsiteX78" fmla="*/ 223411 w 550382"/>
                <a:gd name="connsiteY78" fmla="*/ 393 h 607039"/>
                <a:gd name="connsiteX79" fmla="*/ 282097 w 550382"/>
                <a:gd name="connsiteY79" fmla="*/ 12809 h 607039"/>
                <a:gd name="connsiteX80" fmla="*/ 310545 w 550382"/>
                <a:gd name="connsiteY80" fmla="*/ 39334 h 607039"/>
                <a:gd name="connsiteX81" fmla="*/ 342008 w 550382"/>
                <a:gd name="connsiteY81" fmla="*/ 138850 h 607039"/>
                <a:gd name="connsiteX82" fmla="*/ 337863 w 550382"/>
                <a:gd name="connsiteY82" fmla="*/ 154182 h 607039"/>
                <a:gd name="connsiteX83" fmla="*/ 348037 w 550382"/>
                <a:gd name="connsiteY83" fmla="*/ 195945 h 607039"/>
                <a:gd name="connsiteX84" fmla="*/ 327784 w 550382"/>
                <a:gd name="connsiteY84" fmla="*/ 231217 h 607039"/>
                <a:gd name="connsiteX85" fmla="*/ 256663 w 550382"/>
                <a:gd name="connsiteY85" fmla="*/ 318881 h 607039"/>
                <a:gd name="connsiteX86" fmla="*/ 204665 w 550382"/>
                <a:gd name="connsiteY86" fmla="*/ 318975 h 607039"/>
                <a:gd name="connsiteX87" fmla="*/ 133733 w 550382"/>
                <a:gd name="connsiteY87" fmla="*/ 231217 h 607039"/>
                <a:gd name="connsiteX88" fmla="*/ 113385 w 550382"/>
                <a:gd name="connsiteY88" fmla="*/ 195850 h 607039"/>
                <a:gd name="connsiteX89" fmla="*/ 123559 w 550382"/>
                <a:gd name="connsiteY89" fmla="*/ 154088 h 607039"/>
                <a:gd name="connsiteX90" fmla="*/ 119414 w 550382"/>
                <a:gd name="connsiteY90" fmla="*/ 138756 h 607039"/>
                <a:gd name="connsiteX91" fmla="*/ 119132 w 550382"/>
                <a:gd name="connsiteY91" fmla="*/ 89845 h 607039"/>
                <a:gd name="connsiteX92" fmla="*/ 147768 w 550382"/>
                <a:gd name="connsiteY92" fmla="*/ 39805 h 607039"/>
                <a:gd name="connsiteX93" fmla="*/ 174333 w 550382"/>
                <a:gd name="connsiteY93" fmla="*/ 17983 h 607039"/>
                <a:gd name="connsiteX94" fmla="*/ 200049 w 550382"/>
                <a:gd name="connsiteY94" fmla="*/ 4814 h 607039"/>
                <a:gd name="connsiteX95" fmla="*/ 223411 w 550382"/>
                <a:gd name="connsiteY95" fmla="*/ 393 h 607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550382" h="607039">
                  <a:moveTo>
                    <a:pt x="435944" y="440821"/>
                  </a:moveTo>
                  <a:cubicBezTo>
                    <a:pt x="427184" y="442138"/>
                    <a:pt x="418988" y="445148"/>
                    <a:pt x="411829" y="450698"/>
                  </a:cubicBezTo>
                  <a:cubicBezTo>
                    <a:pt x="402786" y="457752"/>
                    <a:pt x="397040" y="466782"/>
                    <a:pt x="393649" y="477504"/>
                  </a:cubicBezTo>
                  <a:lnTo>
                    <a:pt x="393272" y="478821"/>
                  </a:lnTo>
                  <a:lnTo>
                    <a:pt x="380650" y="478821"/>
                  </a:lnTo>
                  <a:cubicBezTo>
                    <a:pt x="378672" y="478821"/>
                    <a:pt x="377070" y="480420"/>
                    <a:pt x="377070" y="482396"/>
                  </a:cubicBezTo>
                  <a:lnTo>
                    <a:pt x="377070" y="490485"/>
                  </a:lnTo>
                  <a:cubicBezTo>
                    <a:pt x="377070" y="492460"/>
                    <a:pt x="378672" y="494059"/>
                    <a:pt x="380650" y="494059"/>
                  </a:cubicBezTo>
                  <a:lnTo>
                    <a:pt x="390635" y="494059"/>
                  </a:lnTo>
                  <a:lnTo>
                    <a:pt x="390635" y="500643"/>
                  </a:lnTo>
                  <a:lnTo>
                    <a:pt x="380650" y="500643"/>
                  </a:lnTo>
                  <a:cubicBezTo>
                    <a:pt x="378672" y="500643"/>
                    <a:pt x="377070" y="502242"/>
                    <a:pt x="377070" y="504217"/>
                  </a:cubicBezTo>
                  <a:lnTo>
                    <a:pt x="377070" y="512306"/>
                  </a:lnTo>
                  <a:cubicBezTo>
                    <a:pt x="377070" y="514282"/>
                    <a:pt x="378672" y="515881"/>
                    <a:pt x="380650" y="515881"/>
                  </a:cubicBezTo>
                  <a:lnTo>
                    <a:pt x="392613" y="515881"/>
                  </a:lnTo>
                  <a:cubicBezTo>
                    <a:pt x="393461" y="518796"/>
                    <a:pt x="394214" y="521806"/>
                    <a:pt x="395345" y="524534"/>
                  </a:cubicBezTo>
                  <a:cubicBezTo>
                    <a:pt x="401562" y="539113"/>
                    <a:pt x="411547" y="549554"/>
                    <a:pt x="426807" y="554445"/>
                  </a:cubicBezTo>
                  <a:cubicBezTo>
                    <a:pt x="439335" y="558584"/>
                    <a:pt x="452052" y="558395"/>
                    <a:pt x="464675" y="554915"/>
                  </a:cubicBezTo>
                  <a:cubicBezTo>
                    <a:pt x="467972" y="554069"/>
                    <a:pt x="471268" y="552752"/>
                    <a:pt x="474377" y="551435"/>
                  </a:cubicBezTo>
                  <a:cubicBezTo>
                    <a:pt x="477391" y="550024"/>
                    <a:pt x="478145" y="547767"/>
                    <a:pt x="476920" y="544851"/>
                  </a:cubicBezTo>
                  <a:cubicBezTo>
                    <a:pt x="475507" y="541653"/>
                    <a:pt x="474283" y="538361"/>
                    <a:pt x="472776" y="535257"/>
                  </a:cubicBezTo>
                  <a:cubicBezTo>
                    <a:pt x="471457" y="532341"/>
                    <a:pt x="469855" y="531494"/>
                    <a:pt x="466747" y="532247"/>
                  </a:cubicBezTo>
                  <a:cubicBezTo>
                    <a:pt x="462791" y="533093"/>
                    <a:pt x="458928" y="534316"/>
                    <a:pt x="455066" y="535069"/>
                  </a:cubicBezTo>
                  <a:cubicBezTo>
                    <a:pt x="447342" y="536762"/>
                    <a:pt x="439806" y="536856"/>
                    <a:pt x="432270" y="534504"/>
                  </a:cubicBezTo>
                  <a:cubicBezTo>
                    <a:pt x="422851" y="531494"/>
                    <a:pt x="417952" y="524722"/>
                    <a:pt x="414844" y="515881"/>
                  </a:cubicBezTo>
                  <a:lnTo>
                    <a:pt x="440371" y="515881"/>
                  </a:lnTo>
                  <a:cubicBezTo>
                    <a:pt x="442350" y="515881"/>
                    <a:pt x="443951" y="514282"/>
                    <a:pt x="443951" y="512306"/>
                  </a:cubicBezTo>
                  <a:lnTo>
                    <a:pt x="443951" y="504217"/>
                  </a:lnTo>
                  <a:cubicBezTo>
                    <a:pt x="443951" y="502242"/>
                    <a:pt x="442350" y="500643"/>
                    <a:pt x="440371" y="500643"/>
                  </a:cubicBezTo>
                  <a:lnTo>
                    <a:pt x="412489" y="500643"/>
                  </a:lnTo>
                  <a:lnTo>
                    <a:pt x="412489" y="494059"/>
                  </a:lnTo>
                  <a:lnTo>
                    <a:pt x="440371" y="494059"/>
                  </a:lnTo>
                  <a:cubicBezTo>
                    <a:pt x="442350" y="494059"/>
                    <a:pt x="443951" y="492460"/>
                    <a:pt x="443951" y="490485"/>
                  </a:cubicBezTo>
                  <a:lnTo>
                    <a:pt x="443951" y="482396"/>
                  </a:lnTo>
                  <a:cubicBezTo>
                    <a:pt x="443951" y="480420"/>
                    <a:pt x="442350" y="478821"/>
                    <a:pt x="440371" y="478821"/>
                  </a:cubicBezTo>
                  <a:lnTo>
                    <a:pt x="415974" y="478821"/>
                  </a:lnTo>
                  <a:lnTo>
                    <a:pt x="415974" y="478539"/>
                  </a:lnTo>
                  <a:cubicBezTo>
                    <a:pt x="418894" y="471861"/>
                    <a:pt x="423133" y="466500"/>
                    <a:pt x="430198" y="463772"/>
                  </a:cubicBezTo>
                  <a:cubicBezTo>
                    <a:pt x="438299" y="460574"/>
                    <a:pt x="446589" y="460574"/>
                    <a:pt x="455066" y="462361"/>
                  </a:cubicBezTo>
                  <a:cubicBezTo>
                    <a:pt x="458928" y="463113"/>
                    <a:pt x="462791" y="464336"/>
                    <a:pt x="466841" y="465277"/>
                  </a:cubicBezTo>
                  <a:cubicBezTo>
                    <a:pt x="469855" y="465841"/>
                    <a:pt x="471457" y="464995"/>
                    <a:pt x="472776" y="462361"/>
                  </a:cubicBezTo>
                  <a:cubicBezTo>
                    <a:pt x="474283" y="459257"/>
                    <a:pt x="475602" y="455965"/>
                    <a:pt x="476920" y="452861"/>
                  </a:cubicBezTo>
                  <a:cubicBezTo>
                    <a:pt x="478145" y="449851"/>
                    <a:pt x="477391" y="447688"/>
                    <a:pt x="474660" y="446089"/>
                  </a:cubicBezTo>
                  <a:cubicBezTo>
                    <a:pt x="473906" y="445712"/>
                    <a:pt x="473152" y="445336"/>
                    <a:pt x="472399" y="445054"/>
                  </a:cubicBezTo>
                  <a:cubicBezTo>
                    <a:pt x="460530" y="440539"/>
                    <a:pt x="448473" y="438752"/>
                    <a:pt x="435944" y="440821"/>
                  </a:cubicBezTo>
                  <a:close/>
                  <a:moveTo>
                    <a:pt x="441172" y="389089"/>
                  </a:moveTo>
                  <a:cubicBezTo>
                    <a:pt x="469125" y="389089"/>
                    <a:pt x="497079" y="399717"/>
                    <a:pt x="518367" y="420975"/>
                  </a:cubicBezTo>
                  <a:cubicBezTo>
                    <a:pt x="561039" y="463490"/>
                    <a:pt x="561039" y="532623"/>
                    <a:pt x="518462" y="575138"/>
                  </a:cubicBezTo>
                  <a:cubicBezTo>
                    <a:pt x="482572" y="610975"/>
                    <a:pt x="427749" y="616618"/>
                    <a:pt x="385925" y="592069"/>
                  </a:cubicBezTo>
                  <a:lnTo>
                    <a:pt x="385737" y="591880"/>
                  </a:lnTo>
                  <a:cubicBezTo>
                    <a:pt x="369252" y="604296"/>
                    <a:pt x="351543" y="606460"/>
                    <a:pt x="339203" y="604578"/>
                  </a:cubicBezTo>
                  <a:cubicBezTo>
                    <a:pt x="335058" y="603920"/>
                    <a:pt x="334210" y="598465"/>
                    <a:pt x="337978" y="596583"/>
                  </a:cubicBezTo>
                  <a:cubicBezTo>
                    <a:pt x="349282" y="591034"/>
                    <a:pt x="356347" y="580123"/>
                    <a:pt x="360491" y="571187"/>
                  </a:cubicBezTo>
                  <a:lnTo>
                    <a:pt x="359361" y="570341"/>
                  </a:lnTo>
                  <a:cubicBezTo>
                    <a:pt x="321399" y="527450"/>
                    <a:pt x="322906" y="461985"/>
                    <a:pt x="363977" y="420975"/>
                  </a:cubicBezTo>
                  <a:cubicBezTo>
                    <a:pt x="385266" y="399717"/>
                    <a:pt x="413219" y="389089"/>
                    <a:pt x="441172" y="389089"/>
                  </a:cubicBezTo>
                  <a:close/>
                  <a:moveTo>
                    <a:pt x="149968" y="318620"/>
                  </a:moveTo>
                  <a:lnTo>
                    <a:pt x="193583" y="456051"/>
                  </a:lnTo>
                  <a:lnTo>
                    <a:pt x="199423" y="474771"/>
                  </a:lnTo>
                  <a:lnTo>
                    <a:pt x="218923" y="419554"/>
                  </a:lnTo>
                  <a:cubicBezTo>
                    <a:pt x="174178" y="357093"/>
                    <a:pt x="222408" y="354083"/>
                    <a:pt x="230698" y="354083"/>
                  </a:cubicBezTo>
                  <a:lnTo>
                    <a:pt x="230886" y="354083"/>
                  </a:lnTo>
                  <a:lnTo>
                    <a:pt x="230981" y="354083"/>
                  </a:lnTo>
                  <a:lnTo>
                    <a:pt x="231075" y="354083"/>
                  </a:lnTo>
                  <a:lnTo>
                    <a:pt x="231263" y="354083"/>
                  </a:lnTo>
                  <a:cubicBezTo>
                    <a:pt x="239647" y="354271"/>
                    <a:pt x="287878" y="357093"/>
                    <a:pt x="243038" y="419554"/>
                  </a:cubicBezTo>
                  <a:lnTo>
                    <a:pt x="262538" y="474771"/>
                  </a:lnTo>
                  <a:lnTo>
                    <a:pt x="268378" y="456051"/>
                  </a:lnTo>
                  <a:lnTo>
                    <a:pt x="311993" y="318620"/>
                  </a:lnTo>
                  <a:cubicBezTo>
                    <a:pt x="311993" y="318620"/>
                    <a:pt x="345811" y="340726"/>
                    <a:pt x="402331" y="362267"/>
                  </a:cubicBezTo>
                  <a:cubicBezTo>
                    <a:pt x="404027" y="362925"/>
                    <a:pt x="405817" y="363678"/>
                    <a:pt x="407418" y="364242"/>
                  </a:cubicBezTo>
                  <a:cubicBezTo>
                    <a:pt x="383491" y="370263"/>
                    <a:pt x="361448" y="382585"/>
                    <a:pt x="343550" y="400552"/>
                  </a:cubicBezTo>
                  <a:cubicBezTo>
                    <a:pt x="308131" y="436015"/>
                    <a:pt x="295885" y="486341"/>
                    <a:pt x="307377" y="531869"/>
                  </a:cubicBezTo>
                  <a:lnTo>
                    <a:pt x="231263" y="531869"/>
                  </a:lnTo>
                  <a:lnTo>
                    <a:pt x="230698" y="531869"/>
                  </a:lnTo>
                  <a:lnTo>
                    <a:pt x="0" y="531869"/>
                  </a:lnTo>
                  <a:cubicBezTo>
                    <a:pt x="1225" y="436015"/>
                    <a:pt x="-2637" y="384843"/>
                    <a:pt x="59629" y="362267"/>
                  </a:cubicBezTo>
                  <a:cubicBezTo>
                    <a:pt x="116150" y="340726"/>
                    <a:pt x="149968" y="318620"/>
                    <a:pt x="149968" y="318620"/>
                  </a:cubicBezTo>
                  <a:close/>
                  <a:moveTo>
                    <a:pt x="223411" y="393"/>
                  </a:moveTo>
                  <a:cubicBezTo>
                    <a:pt x="248939" y="-1676"/>
                    <a:pt x="268250" y="4720"/>
                    <a:pt x="282097" y="12809"/>
                  </a:cubicBezTo>
                  <a:cubicBezTo>
                    <a:pt x="302633" y="24285"/>
                    <a:pt x="310545" y="39334"/>
                    <a:pt x="310545" y="39334"/>
                  </a:cubicBezTo>
                  <a:cubicBezTo>
                    <a:pt x="310545" y="39334"/>
                    <a:pt x="358022" y="42720"/>
                    <a:pt x="342008" y="138850"/>
                  </a:cubicBezTo>
                  <a:cubicBezTo>
                    <a:pt x="340972" y="144023"/>
                    <a:pt x="339747" y="149009"/>
                    <a:pt x="337863" y="154182"/>
                  </a:cubicBezTo>
                  <a:cubicBezTo>
                    <a:pt x="347377" y="153335"/>
                    <a:pt x="358587" y="158791"/>
                    <a:pt x="348037" y="195945"/>
                  </a:cubicBezTo>
                  <a:cubicBezTo>
                    <a:pt x="340312" y="223128"/>
                    <a:pt x="333153" y="230841"/>
                    <a:pt x="327784" y="231217"/>
                  </a:cubicBezTo>
                  <a:cubicBezTo>
                    <a:pt x="322886" y="263386"/>
                    <a:pt x="296981" y="304302"/>
                    <a:pt x="256663" y="318881"/>
                  </a:cubicBezTo>
                  <a:cubicBezTo>
                    <a:pt x="239990" y="324901"/>
                    <a:pt x="221527" y="324901"/>
                    <a:pt x="204665" y="318975"/>
                  </a:cubicBezTo>
                  <a:cubicBezTo>
                    <a:pt x="163594" y="304584"/>
                    <a:pt x="138725" y="263574"/>
                    <a:pt x="133733" y="231217"/>
                  </a:cubicBezTo>
                  <a:cubicBezTo>
                    <a:pt x="128363" y="230653"/>
                    <a:pt x="121204" y="223128"/>
                    <a:pt x="113385" y="195850"/>
                  </a:cubicBezTo>
                  <a:cubicBezTo>
                    <a:pt x="102929" y="158697"/>
                    <a:pt x="114139" y="153147"/>
                    <a:pt x="123559" y="154088"/>
                  </a:cubicBezTo>
                  <a:cubicBezTo>
                    <a:pt x="121675" y="148914"/>
                    <a:pt x="120262" y="143741"/>
                    <a:pt x="119414" y="138756"/>
                  </a:cubicBezTo>
                  <a:cubicBezTo>
                    <a:pt x="116023" y="121449"/>
                    <a:pt x="115175" y="105271"/>
                    <a:pt x="119132" y="89845"/>
                  </a:cubicBezTo>
                  <a:cubicBezTo>
                    <a:pt x="124030" y="69151"/>
                    <a:pt x="135240" y="52597"/>
                    <a:pt x="147768" y="39805"/>
                  </a:cubicBezTo>
                  <a:cubicBezTo>
                    <a:pt x="155869" y="31433"/>
                    <a:pt x="164724" y="24002"/>
                    <a:pt x="174333" y="17983"/>
                  </a:cubicBezTo>
                  <a:cubicBezTo>
                    <a:pt x="182057" y="12621"/>
                    <a:pt x="190629" y="7918"/>
                    <a:pt x="200049" y="4814"/>
                  </a:cubicBezTo>
                  <a:cubicBezTo>
                    <a:pt x="207303" y="2463"/>
                    <a:pt x="215121" y="770"/>
                    <a:pt x="223411" y="393"/>
                  </a:cubicBezTo>
                  <a:close/>
                </a:path>
              </a:pathLst>
            </a:custGeom>
            <a:solidFill>
              <a:srgbClr val="276B6C"/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defTabSz="228600"/>
              <a:endParaRPr sz="1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sp>
        <p:nvSpPr>
          <p:cNvPr id="63" name="文本框 62"/>
          <p:cNvSpPr txBox="1"/>
          <p:nvPr/>
        </p:nvSpPr>
        <p:spPr>
          <a:xfrm>
            <a:off x="3638451" y="3930994"/>
            <a:ext cx="19991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请</a:t>
            </a:r>
            <a:r>
              <a:rPr lang="zh-CN" altLang="en-US" dirty="0" smtClean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在这里输入您的文字内容，</a:t>
            </a:r>
            <a:r>
              <a:rPr lang="zh-CN" altLang="en-US" dirty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请在这里输入您的文字内容</a:t>
            </a:r>
            <a:endParaRPr lang="zh-CN" altLang="en-US" dirty="0">
              <a:solidFill>
                <a:schemeClr val="bg1"/>
              </a:solidFill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  <a:p>
            <a:pPr algn="ctr"/>
            <a:endParaRPr lang="zh-CN" altLang="en-US" dirty="0" smtClean="0">
              <a:solidFill>
                <a:schemeClr val="bg1"/>
              </a:solidFill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20" y="395605"/>
            <a:ext cx="6089015" cy="6438265"/>
          </a:xfrm>
          <a:prstGeom prst="rect">
            <a:avLst/>
          </a:prstGeom>
        </p:spPr>
      </p:pic>
      <p:sp>
        <p:nvSpPr>
          <p:cNvPr id="70" name="圆角矩形 69"/>
          <p:cNvSpPr/>
          <p:nvPr/>
        </p:nvSpPr>
        <p:spPr>
          <a:xfrm>
            <a:off x="3988435" y="904875"/>
            <a:ext cx="1438275" cy="551180"/>
          </a:xfrm>
          <a:prstGeom prst="roundRect">
            <a:avLst/>
          </a:prstGeom>
          <a:solidFill>
            <a:srgbClr val="4E9A95">
              <a:alpha val="41000"/>
            </a:srgbClr>
          </a:solidFill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4949190" y="5976620"/>
            <a:ext cx="1783080" cy="551180"/>
          </a:xfrm>
          <a:prstGeom prst="roundRect">
            <a:avLst/>
          </a:prstGeom>
          <a:solidFill>
            <a:srgbClr val="4E9A95">
              <a:alpha val="41000"/>
            </a:srgbClr>
          </a:solidFill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>
            <a:endCxn id="70" idx="3"/>
          </p:cNvCxnSpPr>
          <p:nvPr/>
        </p:nvCxnSpPr>
        <p:spPr>
          <a:xfrm flipH="1" flipV="1">
            <a:off x="5426710" y="1180465"/>
            <a:ext cx="2888615" cy="34163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218805" y="1522095"/>
            <a:ext cx="33953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 smtClean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点击进入管理用户界面</a:t>
            </a:r>
            <a:endParaRPr lang="zh-CN" altLang="en-US" sz="2800" dirty="0" smtClean="0">
              <a:solidFill>
                <a:schemeClr val="bg1"/>
              </a:solidFill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6732270" y="5462905"/>
            <a:ext cx="1916430" cy="66611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399780" y="5003800"/>
            <a:ext cx="339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dirty="0" smtClean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添加删除车票</a:t>
            </a:r>
            <a:endParaRPr lang="zh-CN" sz="2800" dirty="0" smtClean="0">
              <a:solidFill>
                <a:schemeClr val="bg1"/>
              </a:solidFill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63" grpId="0"/>
      <p:bldP spid="70" grpId="0" animBg="1"/>
      <p:bldP spid="70" grpId="1" animBg="1"/>
      <p:bldP spid="16" grpId="0"/>
      <p:bldP spid="16" grpId="1"/>
      <p:bldP spid="2" grpId="0" animBg="1"/>
      <p:bldP spid="2" grpId="1" animBg="1"/>
      <p:bldP spid="13" grpId="0"/>
      <p:bldP spid="1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-233252" y="-193572"/>
            <a:ext cx="1014641" cy="1014641"/>
          </a:xfrm>
          <a:prstGeom prst="ellipse">
            <a:avLst/>
          </a:prstGeom>
          <a:solidFill>
            <a:srgbClr val="276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5896" y="465121"/>
            <a:ext cx="590922" cy="590922"/>
          </a:xfrm>
          <a:prstGeom prst="ellipse">
            <a:avLst/>
          </a:prstGeom>
          <a:solidFill>
            <a:schemeClr val="bg2">
              <a:lumMod val="9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19376" y="-62376"/>
            <a:ext cx="357442" cy="357442"/>
          </a:xfrm>
          <a:prstGeom prst="ellipse">
            <a:avLst/>
          </a:prstGeom>
          <a:solidFill>
            <a:srgbClr val="4E9A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04875" y="126365"/>
            <a:ext cx="35452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管理员用户管理页面</a:t>
            </a:r>
            <a:endParaRPr lang="zh-CN" altLang="en-US" sz="2800" dirty="0" smtClean="0">
              <a:solidFill>
                <a:schemeClr val="bg1"/>
              </a:solidFill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</p:txBody>
      </p:sp>
      <p:grpSp>
        <p:nvGrpSpPr>
          <p:cNvPr id="9" name="íśľíḋè"/>
          <p:cNvGrpSpPr/>
          <p:nvPr/>
        </p:nvGrpSpPr>
        <p:grpSpPr>
          <a:xfrm>
            <a:off x="30728" y="4720844"/>
            <a:ext cx="12130544" cy="2137156"/>
            <a:chOff x="54300" y="8664709"/>
            <a:chExt cx="12130544" cy="2137156"/>
          </a:xfrm>
        </p:grpSpPr>
        <p:sp>
          <p:nvSpPr>
            <p:cNvPr id="34" name="iSḷíḋe"/>
            <p:cNvSpPr/>
            <p:nvPr/>
          </p:nvSpPr>
          <p:spPr bwMode="auto">
            <a:xfrm>
              <a:off x="1036447" y="8947563"/>
              <a:ext cx="5806434" cy="1854290"/>
            </a:xfrm>
            <a:custGeom>
              <a:avLst/>
              <a:gdLst>
                <a:gd name="T0" fmla="*/ 1027 w 1478"/>
                <a:gd name="T1" fmla="*/ 471 h 473"/>
                <a:gd name="T2" fmla="*/ 972 w 1478"/>
                <a:gd name="T3" fmla="*/ 473 h 473"/>
                <a:gd name="T4" fmla="*/ 970 w 1478"/>
                <a:gd name="T5" fmla="*/ 473 h 473"/>
                <a:gd name="T6" fmla="*/ 995 w 1478"/>
                <a:gd name="T7" fmla="*/ 117 h 473"/>
                <a:gd name="T8" fmla="*/ 996 w 1478"/>
                <a:gd name="T9" fmla="*/ 105 h 473"/>
                <a:gd name="T10" fmla="*/ 1006 w 1478"/>
                <a:gd name="T11" fmla="*/ 117 h 473"/>
                <a:gd name="T12" fmla="*/ 1010 w 1478"/>
                <a:gd name="T13" fmla="*/ 471 h 473"/>
                <a:gd name="T14" fmla="*/ 1461 w 1478"/>
                <a:gd name="T15" fmla="*/ 105 h 473"/>
                <a:gd name="T16" fmla="*/ 1465 w 1478"/>
                <a:gd name="T17" fmla="*/ 105 h 473"/>
                <a:gd name="T18" fmla="*/ 1475 w 1478"/>
                <a:gd name="T19" fmla="*/ 155 h 473"/>
                <a:gd name="T20" fmla="*/ 1478 w 1478"/>
                <a:gd name="T21" fmla="*/ 473 h 473"/>
                <a:gd name="T22" fmla="*/ 1465 w 1478"/>
                <a:gd name="T23" fmla="*/ 473 h 473"/>
                <a:gd name="T24" fmla="*/ 1423 w 1478"/>
                <a:gd name="T25" fmla="*/ 473 h 473"/>
                <a:gd name="T26" fmla="*/ 1415 w 1478"/>
                <a:gd name="T27" fmla="*/ 207 h 473"/>
                <a:gd name="T28" fmla="*/ 1423 w 1478"/>
                <a:gd name="T29" fmla="*/ 155 h 473"/>
                <a:gd name="T30" fmla="*/ 1427 w 1478"/>
                <a:gd name="T31" fmla="*/ 105 h 473"/>
                <a:gd name="T32" fmla="*/ 1442 w 1478"/>
                <a:gd name="T33" fmla="*/ 23 h 473"/>
                <a:gd name="T34" fmla="*/ 1461 w 1478"/>
                <a:gd name="T35" fmla="*/ 105 h 473"/>
                <a:gd name="T36" fmla="*/ 1285 w 1478"/>
                <a:gd name="T37" fmla="*/ 190 h 473"/>
                <a:gd name="T38" fmla="*/ 1335 w 1478"/>
                <a:gd name="T39" fmla="*/ 473 h 473"/>
                <a:gd name="T40" fmla="*/ 1285 w 1478"/>
                <a:gd name="T41" fmla="*/ 190 h 473"/>
                <a:gd name="T42" fmla="*/ 1176 w 1478"/>
                <a:gd name="T43" fmla="*/ 243 h 473"/>
                <a:gd name="T44" fmla="*/ 1216 w 1478"/>
                <a:gd name="T45" fmla="*/ 473 h 473"/>
                <a:gd name="T46" fmla="*/ 1176 w 1478"/>
                <a:gd name="T47" fmla="*/ 243 h 473"/>
                <a:gd name="T48" fmla="*/ 1083 w 1478"/>
                <a:gd name="T49" fmla="*/ 167 h 473"/>
                <a:gd name="T50" fmla="*/ 1125 w 1478"/>
                <a:gd name="T51" fmla="*/ 473 h 473"/>
                <a:gd name="T52" fmla="*/ 1083 w 1478"/>
                <a:gd name="T53" fmla="*/ 167 h 473"/>
                <a:gd name="T54" fmla="*/ 849 w 1478"/>
                <a:gd name="T55" fmla="*/ 295 h 473"/>
                <a:gd name="T56" fmla="*/ 884 w 1478"/>
                <a:gd name="T57" fmla="*/ 473 h 473"/>
                <a:gd name="T58" fmla="*/ 849 w 1478"/>
                <a:gd name="T59" fmla="*/ 295 h 473"/>
                <a:gd name="T60" fmla="*/ 631 w 1478"/>
                <a:gd name="T61" fmla="*/ 373 h 473"/>
                <a:gd name="T62" fmla="*/ 643 w 1478"/>
                <a:gd name="T63" fmla="*/ 318 h 473"/>
                <a:gd name="T64" fmla="*/ 667 w 1478"/>
                <a:gd name="T65" fmla="*/ 306 h 473"/>
                <a:gd name="T66" fmla="*/ 702 w 1478"/>
                <a:gd name="T67" fmla="*/ 234 h 473"/>
                <a:gd name="T68" fmla="*/ 723 w 1478"/>
                <a:gd name="T69" fmla="*/ 306 h 473"/>
                <a:gd name="T70" fmla="*/ 702 w 1478"/>
                <a:gd name="T71" fmla="*/ 473 h 473"/>
                <a:gd name="T72" fmla="*/ 687 w 1478"/>
                <a:gd name="T73" fmla="*/ 473 h 473"/>
                <a:gd name="T74" fmla="*/ 643 w 1478"/>
                <a:gd name="T75" fmla="*/ 473 h 473"/>
                <a:gd name="T76" fmla="*/ 631 w 1478"/>
                <a:gd name="T77" fmla="*/ 373 h 473"/>
                <a:gd name="T78" fmla="*/ 581 w 1478"/>
                <a:gd name="T79" fmla="*/ 255 h 473"/>
                <a:gd name="T80" fmla="*/ 623 w 1478"/>
                <a:gd name="T81" fmla="*/ 473 h 473"/>
                <a:gd name="T82" fmla="*/ 581 w 1478"/>
                <a:gd name="T83" fmla="*/ 255 h 473"/>
                <a:gd name="T84" fmla="*/ 532 w 1478"/>
                <a:gd name="T85" fmla="*/ 314 h 473"/>
                <a:gd name="T86" fmla="*/ 557 w 1478"/>
                <a:gd name="T87" fmla="*/ 356 h 473"/>
                <a:gd name="T88" fmla="*/ 532 w 1478"/>
                <a:gd name="T89" fmla="*/ 473 h 473"/>
                <a:gd name="T90" fmla="*/ 455 w 1478"/>
                <a:gd name="T91" fmla="*/ 473 h 473"/>
                <a:gd name="T92" fmla="*/ 455 w 1478"/>
                <a:gd name="T93" fmla="*/ 302 h 473"/>
                <a:gd name="T94" fmla="*/ 488 w 1478"/>
                <a:gd name="T95" fmla="*/ 356 h 473"/>
                <a:gd name="T96" fmla="*/ 532 w 1478"/>
                <a:gd name="T97" fmla="*/ 314 h 473"/>
                <a:gd name="T98" fmla="*/ 360 w 1478"/>
                <a:gd name="T99" fmla="*/ 293 h 473"/>
                <a:gd name="T100" fmla="*/ 426 w 1478"/>
                <a:gd name="T101" fmla="*/ 473 h 473"/>
                <a:gd name="T102" fmla="*/ 360 w 1478"/>
                <a:gd name="T103" fmla="*/ 293 h 473"/>
                <a:gd name="T104" fmla="*/ 287 w 1478"/>
                <a:gd name="T105" fmla="*/ 209 h 473"/>
                <a:gd name="T106" fmla="*/ 350 w 1478"/>
                <a:gd name="T107" fmla="*/ 473 h 473"/>
                <a:gd name="T108" fmla="*/ 287 w 1478"/>
                <a:gd name="T109" fmla="*/ 209 h 473"/>
                <a:gd name="T110" fmla="*/ 195 w 1478"/>
                <a:gd name="T111" fmla="*/ 184 h 473"/>
                <a:gd name="T112" fmla="*/ 241 w 1478"/>
                <a:gd name="T113" fmla="*/ 473 h 473"/>
                <a:gd name="T114" fmla="*/ 195 w 1478"/>
                <a:gd name="T115" fmla="*/ 184 h 473"/>
                <a:gd name="T116" fmla="*/ 31 w 1478"/>
                <a:gd name="T117" fmla="*/ 264 h 473"/>
                <a:gd name="T118" fmla="*/ 92 w 1478"/>
                <a:gd name="T119" fmla="*/ 473 h 473"/>
                <a:gd name="T120" fmla="*/ 31 w 1478"/>
                <a:gd name="T121" fmla="*/ 473 h 473"/>
                <a:gd name="T122" fmla="*/ 0 w 1478"/>
                <a:gd name="T123" fmla="*/ 331 h 473"/>
                <a:gd name="T124" fmla="*/ 31 w 1478"/>
                <a:gd name="T125" fmla="*/ 264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78" h="473">
                  <a:moveTo>
                    <a:pt x="1010" y="471"/>
                  </a:moveTo>
                  <a:lnTo>
                    <a:pt x="1027" y="471"/>
                  </a:lnTo>
                  <a:lnTo>
                    <a:pt x="1027" y="473"/>
                  </a:lnTo>
                  <a:lnTo>
                    <a:pt x="972" y="473"/>
                  </a:lnTo>
                  <a:lnTo>
                    <a:pt x="972" y="473"/>
                  </a:lnTo>
                  <a:lnTo>
                    <a:pt x="970" y="473"/>
                  </a:lnTo>
                  <a:lnTo>
                    <a:pt x="970" y="117"/>
                  </a:lnTo>
                  <a:lnTo>
                    <a:pt x="995" y="117"/>
                  </a:lnTo>
                  <a:lnTo>
                    <a:pt x="996" y="75"/>
                  </a:lnTo>
                  <a:lnTo>
                    <a:pt x="996" y="105"/>
                  </a:lnTo>
                  <a:lnTo>
                    <a:pt x="1002" y="105"/>
                  </a:lnTo>
                  <a:lnTo>
                    <a:pt x="1006" y="117"/>
                  </a:lnTo>
                  <a:lnTo>
                    <a:pt x="1010" y="117"/>
                  </a:lnTo>
                  <a:lnTo>
                    <a:pt x="1010" y="471"/>
                  </a:lnTo>
                  <a:lnTo>
                    <a:pt x="1010" y="471"/>
                  </a:lnTo>
                  <a:close/>
                  <a:moveTo>
                    <a:pt x="1461" y="105"/>
                  </a:moveTo>
                  <a:lnTo>
                    <a:pt x="1463" y="0"/>
                  </a:lnTo>
                  <a:lnTo>
                    <a:pt x="1465" y="105"/>
                  </a:lnTo>
                  <a:lnTo>
                    <a:pt x="1475" y="105"/>
                  </a:lnTo>
                  <a:lnTo>
                    <a:pt x="1475" y="155"/>
                  </a:lnTo>
                  <a:lnTo>
                    <a:pt x="1478" y="155"/>
                  </a:lnTo>
                  <a:lnTo>
                    <a:pt x="1478" y="473"/>
                  </a:lnTo>
                  <a:lnTo>
                    <a:pt x="1475" y="473"/>
                  </a:lnTo>
                  <a:lnTo>
                    <a:pt x="1465" y="473"/>
                  </a:lnTo>
                  <a:lnTo>
                    <a:pt x="1427" y="473"/>
                  </a:lnTo>
                  <a:lnTo>
                    <a:pt x="1423" y="473"/>
                  </a:lnTo>
                  <a:lnTo>
                    <a:pt x="1415" y="473"/>
                  </a:lnTo>
                  <a:lnTo>
                    <a:pt x="1415" y="207"/>
                  </a:lnTo>
                  <a:lnTo>
                    <a:pt x="1423" y="207"/>
                  </a:lnTo>
                  <a:lnTo>
                    <a:pt x="1423" y="155"/>
                  </a:lnTo>
                  <a:lnTo>
                    <a:pt x="1427" y="155"/>
                  </a:lnTo>
                  <a:lnTo>
                    <a:pt x="1427" y="105"/>
                  </a:lnTo>
                  <a:lnTo>
                    <a:pt x="1440" y="105"/>
                  </a:lnTo>
                  <a:lnTo>
                    <a:pt x="1442" y="23"/>
                  </a:lnTo>
                  <a:lnTo>
                    <a:pt x="1444" y="105"/>
                  </a:lnTo>
                  <a:lnTo>
                    <a:pt x="1461" y="105"/>
                  </a:lnTo>
                  <a:lnTo>
                    <a:pt x="1461" y="105"/>
                  </a:lnTo>
                  <a:close/>
                  <a:moveTo>
                    <a:pt x="1285" y="190"/>
                  </a:moveTo>
                  <a:lnTo>
                    <a:pt x="1335" y="190"/>
                  </a:lnTo>
                  <a:lnTo>
                    <a:pt x="1335" y="473"/>
                  </a:lnTo>
                  <a:lnTo>
                    <a:pt x="1285" y="473"/>
                  </a:lnTo>
                  <a:lnTo>
                    <a:pt x="1285" y="190"/>
                  </a:lnTo>
                  <a:lnTo>
                    <a:pt x="1285" y="190"/>
                  </a:lnTo>
                  <a:close/>
                  <a:moveTo>
                    <a:pt x="1176" y="243"/>
                  </a:moveTo>
                  <a:lnTo>
                    <a:pt x="1216" y="243"/>
                  </a:lnTo>
                  <a:lnTo>
                    <a:pt x="1216" y="473"/>
                  </a:lnTo>
                  <a:lnTo>
                    <a:pt x="1176" y="473"/>
                  </a:lnTo>
                  <a:lnTo>
                    <a:pt x="1176" y="243"/>
                  </a:lnTo>
                  <a:lnTo>
                    <a:pt x="1176" y="243"/>
                  </a:lnTo>
                  <a:close/>
                  <a:moveTo>
                    <a:pt x="1083" y="167"/>
                  </a:moveTo>
                  <a:lnTo>
                    <a:pt x="1125" y="167"/>
                  </a:lnTo>
                  <a:lnTo>
                    <a:pt x="1125" y="473"/>
                  </a:lnTo>
                  <a:lnTo>
                    <a:pt x="1083" y="473"/>
                  </a:lnTo>
                  <a:lnTo>
                    <a:pt x="1083" y="167"/>
                  </a:lnTo>
                  <a:lnTo>
                    <a:pt x="1083" y="167"/>
                  </a:lnTo>
                  <a:close/>
                  <a:moveTo>
                    <a:pt x="849" y="295"/>
                  </a:moveTo>
                  <a:lnTo>
                    <a:pt x="884" y="295"/>
                  </a:lnTo>
                  <a:lnTo>
                    <a:pt x="884" y="473"/>
                  </a:lnTo>
                  <a:lnTo>
                    <a:pt x="849" y="473"/>
                  </a:lnTo>
                  <a:lnTo>
                    <a:pt x="849" y="295"/>
                  </a:lnTo>
                  <a:lnTo>
                    <a:pt x="849" y="295"/>
                  </a:lnTo>
                  <a:close/>
                  <a:moveTo>
                    <a:pt x="631" y="373"/>
                  </a:moveTo>
                  <a:lnTo>
                    <a:pt x="643" y="373"/>
                  </a:lnTo>
                  <a:lnTo>
                    <a:pt x="643" y="318"/>
                  </a:lnTo>
                  <a:lnTo>
                    <a:pt x="667" y="318"/>
                  </a:lnTo>
                  <a:lnTo>
                    <a:pt x="667" y="306"/>
                  </a:lnTo>
                  <a:lnTo>
                    <a:pt x="667" y="234"/>
                  </a:lnTo>
                  <a:lnTo>
                    <a:pt x="702" y="234"/>
                  </a:lnTo>
                  <a:lnTo>
                    <a:pt x="702" y="306"/>
                  </a:lnTo>
                  <a:lnTo>
                    <a:pt x="723" y="306"/>
                  </a:lnTo>
                  <a:lnTo>
                    <a:pt x="723" y="473"/>
                  </a:lnTo>
                  <a:lnTo>
                    <a:pt x="702" y="473"/>
                  </a:lnTo>
                  <a:lnTo>
                    <a:pt x="698" y="473"/>
                  </a:lnTo>
                  <a:lnTo>
                    <a:pt x="687" y="473"/>
                  </a:lnTo>
                  <a:lnTo>
                    <a:pt x="667" y="473"/>
                  </a:lnTo>
                  <a:lnTo>
                    <a:pt x="643" y="473"/>
                  </a:lnTo>
                  <a:lnTo>
                    <a:pt x="631" y="473"/>
                  </a:lnTo>
                  <a:lnTo>
                    <a:pt x="631" y="373"/>
                  </a:lnTo>
                  <a:lnTo>
                    <a:pt x="631" y="373"/>
                  </a:lnTo>
                  <a:close/>
                  <a:moveTo>
                    <a:pt x="581" y="255"/>
                  </a:moveTo>
                  <a:lnTo>
                    <a:pt x="623" y="255"/>
                  </a:lnTo>
                  <a:lnTo>
                    <a:pt x="623" y="473"/>
                  </a:lnTo>
                  <a:lnTo>
                    <a:pt x="581" y="473"/>
                  </a:lnTo>
                  <a:lnTo>
                    <a:pt x="581" y="255"/>
                  </a:lnTo>
                  <a:lnTo>
                    <a:pt x="581" y="255"/>
                  </a:lnTo>
                  <a:close/>
                  <a:moveTo>
                    <a:pt x="532" y="314"/>
                  </a:moveTo>
                  <a:lnTo>
                    <a:pt x="557" y="314"/>
                  </a:lnTo>
                  <a:lnTo>
                    <a:pt x="557" y="356"/>
                  </a:lnTo>
                  <a:lnTo>
                    <a:pt x="557" y="473"/>
                  </a:lnTo>
                  <a:lnTo>
                    <a:pt x="532" y="473"/>
                  </a:lnTo>
                  <a:lnTo>
                    <a:pt x="488" y="473"/>
                  </a:lnTo>
                  <a:lnTo>
                    <a:pt x="455" y="473"/>
                  </a:lnTo>
                  <a:lnTo>
                    <a:pt x="455" y="356"/>
                  </a:lnTo>
                  <a:lnTo>
                    <a:pt x="455" y="302"/>
                  </a:lnTo>
                  <a:lnTo>
                    <a:pt x="488" y="302"/>
                  </a:lnTo>
                  <a:lnTo>
                    <a:pt x="488" y="356"/>
                  </a:lnTo>
                  <a:lnTo>
                    <a:pt x="532" y="356"/>
                  </a:lnTo>
                  <a:lnTo>
                    <a:pt x="532" y="314"/>
                  </a:lnTo>
                  <a:lnTo>
                    <a:pt x="532" y="314"/>
                  </a:lnTo>
                  <a:close/>
                  <a:moveTo>
                    <a:pt x="360" y="293"/>
                  </a:moveTo>
                  <a:lnTo>
                    <a:pt x="426" y="293"/>
                  </a:lnTo>
                  <a:lnTo>
                    <a:pt x="426" y="473"/>
                  </a:lnTo>
                  <a:lnTo>
                    <a:pt x="360" y="473"/>
                  </a:lnTo>
                  <a:lnTo>
                    <a:pt x="360" y="293"/>
                  </a:lnTo>
                  <a:lnTo>
                    <a:pt x="360" y="293"/>
                  </a:lnTo>
                  <a:close/>
                  <a:moveTo>
                    <a:pt x="287" y="209"/>
                  </a:moveTo>
                  <a:lnTo>
                    <a:pt x="350" y="209"/>
                  </a:lnTo>
                  <a:lnTo>
                    <a:pt x="350" y="473"/>
                  </a:lnTo>
                  <a:lnTo>
                    <a:pt x="287" y="473"/>
                  </a:lnTo>
                  <a:lnTo>
                    <a:pt x="287" y="209"/>
                  </a:lnTo>
                  <a:lnTo>
                    <a:pt x="287" y="209"/>
                  </a:lnTo>
                  <a:close/>
                  <a:moveTo>
                    <a:pt x="195" y="184"/>
                  </a:moveTo>
                  <a:lnTo>
                    <a:pt x="241" y="184"/>
                  </a:lnTo>
                  <a:lnTo>
                    <a:pt x="241" y="473"/>
                  </a:lnTo>
                  <a:lnTo>
                    <a:pt x="195" y="473"/>
                  </a:lnTo>
                  <a:lnTo>
                    <a:pt x="195" y="184"/>
                  </a:lnTo>
                  <a:lnTo>
                    <a:pt x="195" y="184"/>
                  </a:lnTo>
                  <a:close/>
                  <a:moveTo>
                    <a:pt x="31" y="264"/>
                  </a:moveTo>
                  <a:lnTo>
                    <a:pt x="92" y="264"/>
                  </a:lnTo>
                  <a:lnTo>
                    <a:pt x="92" y="473"/>
                  </a:lnTo>
                  <a:lnTo>
                    <a:pt x="61" y="473"/>
                  </a:lnTo>
                  <a:lnTo>
                    <a:pt x="31" y="473"/>
                  </a:lnTo>
                  <a:lnTo>
                    <a:pt x="0" y="473"/>
                  </a:lnTo>
                  <a:lnTo>
                    <a:pt x="0" y="331"/>
                  </a:lnTo>
                  <a:lnTo>
                    <a:pt x="31" y="331"/>
                  </a:lnTo>
                  <a:lnTo>
                    <a:pt x="31" y="264"/>
                  </a:lnTo>
                  <a:lnTo>
                    <a:pt x="31" y="264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35" name="îṧļîḑè"/>
            <p:cNvSpPr/>
            <p:nvPr/>
          </p:nvSpPr>
          <p:spPr bwMode="auto">
            <a:xfrm>
              <a:off x="164300" y="9802915"/>
              <a:ext cx="7982869" cy="998947"/>
            </a:xfrm>
            <a:custGeom>
              <a:avLst/>
              <a:gdLst>
                <a:gd name="T0" fmla="*/ 2006 w 2031"/>
                <a:gd name="T1" fmla="*/ 347 h 347"/>
                <a:gd name="T2" fmla="*/ 2031 w 2031"/>
                <a:gd name="T3" fmla="*/ 347 h 347"/>
                <a:gd name="T4" fmla="*/ 2018 w 2031"/>
                <a:gd name="T5" fmla="*/ 306 h 347"/>
                <a:gd name="T6" fmla="*/ 2006 w 2031"/>
                <a:gd name="T7" fmla="*/ 324 h 347"/>
                <a:gd name="T8" fmla="*/ 1972 w 2031"/>
                <a:gd name="T9" fmla="*/ 293 h 347"/>
                <a:gd name="T10" fmla="*/ 1972 w 2031"/>
                <a:gd name="T11" fmla="*/ 347 h 347"/>
                <a:gd name="T12" fmla="*/ 13 w 2031"/>
                <a:gd name="T13" fmla="*/ 176 h 347"/>
                <a:gd name="T14" fmla="*/ 13 w 2031"/>
                <a:gd name="T15" fmla="*/ 347 h 347"/>
                <a:gd name="T16" fmla="*/ 73 w 2031"/>
                <a:gd name="T17" fmla="*/ 176 h 347"/>
                <a:gd name="T18" fmla="*/ 65 w 2031"/>
                <a:gd name="T19" fmla="*/ 159 h 347"/>
                <a:gd name="T20" fmla="*/ 8 w 2031"/>
                <a:gd name="T21" fmla="*/ 159 h 347"/>
                <a:gd name="T22" fmla="*/ 235 w 2031"/>
                <a:gd name="T23" fmla="*/ 347 h 347"/>
                <a:gd name="T24" fmla="*/ 174 w 2031"/>
                <a:gd name="T25" fmla="*/ 347 h 347"/>
                <a:gd name="T26" fmla="*/ 413 w 2031"/>
                <a:gd name="T27" fmla="*/ 129 h 347"/>
                <a:gd name="T28" fmla="*/ 388 w 2031"/>
                <a:gd name="T29" fmla="*/ 134 h 347"/>
                <a:gd name="T30" fmla="*/ 362 w 2031"/>
                <a:gd name="T31" fmla="*/ 347 h 347"/>
                <a:gd name="T32" fmla="*/ 442 w 2031"/>
                <a:gd name="T33" fmla="*/ 347 h 347"/>
                <a:gd name="T34" fmla="*/ 438 w 2031"/>
                <a:gd name="T35" fmla="*/ 150 h 347"/>
                <a:gd name="T36" fmla="*/ 413 w 2031"/>
                <a:gd name="T37" fmla="*/ 134 h 347"/>
                <a:gd name="T38" fmla="*/ 547 w 2031"/>
                <a:gd name="T39" fmla="*/ 138 h 347"/>
                <a:gd name="T40" fmla="*/ 484 w 2031"/>
                <a:gd name="T41" fmla="*/ 347 h 347"/>
                <a:gd name="T42" fmla="*/ 601 w 2031"/>
                <a:gd name="T43" fmla="*/ 220 h 347"/>
                <a:gd name="T44" fmla="*/ 559 w 2031"/>
                <a:gd name="T45" fmla="*/ 205 h 347"/>
                <a:gd name="T46" fmla="*/ 583 w 2031"/>
                <a:gd name="T47" fmla="*/ 347 h 347"/>
                <a:gd name="T48" fmla="*/ 666 w 2031"/>
                <a:gd name="T49" fmla="*/ 347 h 347"/>
                <a:gd name="T50" fmla="*/ 641 w 2031"/>
                <a:gd name="T51" fmla="*/ 347 h 347"/>
                <a:gd name="T52" fmla="*/ 719 w 2031"/>
                <a:gd name="T53" fmla="*/ 347 h 347"/>
                <a:gd name="T54" fmla="*/ 694 w 2031"/>
                <a:gd name="T55" fmla="*/ 347 h 347"/>
                <a:gd name="T56" fmla="*/ 763 w 2031"/>
                <a:gd name="T57" fmla="*/ 347 h 347"/>
                <a:gd name="T58" fmla="*/ 725 w 2031"/>
                <a:gd name="T59" fmla="*/ 347 h 347"/>
                <a:gd name="T60" fmla="*/ 876 w 2031"/>
                <a:gd name="T61" fmla="*/ 347 h 347"/>
                <a:gd name="T62" fmla="*/ 838 w 2031"/>
                <a:gd name="T63" fmla="*/ 347 h 347"/>
                <a:gd name="T64" fmla="*/ 972 w 2031"/>
                <a:gd name="T65" fmla="*/ 347 h 347"/>
                <a:gd name="T66" fmla="*/ 939 w 2031"/>
                <a:gd name="T67" fmla="*/ 347 h 347"/>
                <a:gd name="T68" fmla="*/ 1086 w 2031"/>
                <a:gd name="T69" fmla="*/ 347 h 347"/>
                <a:gd name="T70" fmla="*/ 1012 w 2031"/>
                <a:gd name="T71" fmla="*/ 347 h 347"/>
                <a:gd name="T72" fmla="*/ 1217 w 2031"/>
                <a:gd name="T73" fmla="*/ 347 h 347"/>
                <a:gd name="T74" fmla="*/ 1199 w 2031"/>
                <a:gd name="T75" fmla="*/ 6 h 347"/>
                <a:gd name="T76" fmla="*/ 1142 w 2031"/>
                <a:gd name="T77" fmla="*/ 347 h 347"/>
                <a:gd name="T78" fmla="*/ 1477 w 2031"/>
                <a:gd name="T79" fmla="*/ 289 h 347"/>
                <a:gd name="T80" fmla="*/ 1431 w 2031"/>
                <a:gd name="T81" fmla="*/ 289 h 347"/>
                <a:gd name="T82" fmla="*/ 1480 w 2031"/>
                <a:gd name="T83" fmla="*/ 347 h 347"/>
                <a:gd name="T84" fmla="*/ 1477 w 2031"/>
                <a:gd name="T85" fmla="*/ 289 h 347"/>
                <a:gd name="T86" fmla="*/ 1528 w 2031"/>
                <a:gd name="T87" fmla="*/ 253 h 347"/>
                <a:gd name="T88" fmla="*/ 1502 w 2031"/>
                <a:gd name="T89" fmla="*/ 347 h 347"/>
                <a:gd name="T90" fmla="*/ 1565 w 2031"/>
                <a:gd name="T91" fmla="*/ 285 h 347"/>
                <a:gd name="T92" fmla="*/ 1632 w 2031"/>
                <a:gd name="T93" fmla="*/ 347 h 347"/>
                <a:gd name="T94" fmla="*/ 1628 w 2031"/>
                <a:gd name="T95" fmla="*/ 155 h 347"/>
                <a:gd name="T96" fmla="*/ 1618 w 2031"/>
                <a:gd name="T97" fmla="*/ 155 h 347"/>
                <a:gd name="T98" fmla="*/ 1607 w 2031"/>
                <a:gd name="T99" fmla="*/ 163 h 347"/>
                <a:gd name="T100" fmla="*/ 1601 w 2031"/>
                <a:gd name="T101" fmla="*/ 153 h 347"/>
                <a:gd name="T102" fmla="*/ 1595 w 2031"/>
                <a:gd name="T103" fmla="*/ 163 h 347"/>
                <a:gd name="T104" fmla="*/ 1584 w 2031"/>
                <a:gd name="T105" fmla="*/ 155 h 347"/>
                <a:gd name="T106" fmla="*/ 1574 w 2031"/>
                <a:gd name="T107" fmla="*/ 155 h 347"/>
                <a:gd name="T108" fmla="*/ 1568 w 2031"/>
                <a:gd name="T109" fmla="*/ 347 h 347"/>
                <a:gd name="T110" fmla="*/ 1750 w 2031"/>
                <a:gd name="T111" fmla="*/ 129 h 347"/>
                <a:gd name="T112" fmla="*/ 1683 w 2031"/>
                <a:gd name="T113" fmla="*/ 180 h 347"/>
                <a:gd name="T114" fmla="*/ 1756 w 2031"/>
                <a:gd name="T115" fmla="*/ 180 h 347"/>
                <a:gd name="T116" fmla="*/ 1894 w 2031"/>
                <a:gd name="T117" fmla="*/ 308 h 347"/>
                <a:gd name="T118" fmla="*/ 1873 w 2031"/>
                <a:gd name="T119" fmla="*/ 308 h 347"/>
                <a:gd name="T120" fmla="*/ 1848 w 2031"/>
                <a:gd name="T121" fmla="*/ 285 h 347"/>
                <a:gd name="T122" fmla="*/ 1840 w 2031"/>
                <a:gd name="T123" fmla="*/ 335 h 347"/>
                <a:gd name="T124" fmla="*/ 1894 w 2031"/>
                <a:gd name="T125" fmla="*/ 308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31" h="347">
                  <a:moveTo>
                    <a:pt x="1972" y="347"/>
                  </a:moveTo>
                  <a:lnTo>
                    <a:pt x="2001" y="347"/>
                  </a:lnTo>
                  <a:lnTo>
                    <a:pt x="2006" y="347"/>
                  </a:lnTo>
                  <a:lnTo>
                    <a:pt x="2018" y="347"/>
                  </a:lnTo>
                  <a:lnTo>
                    <a:pt x="2022" y="347"/>
                  </a:lnTo>
                  <a:lnTo>
                    <a:pt x="2031" y="347"/>
                  </a:lnTo>
                  <a:lnTo>
                    <a:pt x="2031" y="314"/>
                  </a:lnTo>
                  <a:lnTo>
                    <a:pt x="2018" y="314"/>
                  </a:lnTo>
                  <a:lnTo>
                    <a:pt x="2018" y="306"/>
                  </a:lnTo>
                  <a:lnTo>
                    <a:pt x="2006" y="306"/>
                  </a:lnTo>
                  <a:lnTo>
                    <a:pt x="2006" y="314"/>
                  </a:lnTo>
                  <a:lnTo>
                    <a:pt x="2006" y="324"/>
                  </a:lnTo>
                  <a:lnTo>
                    <a:pt x="2001" y="324"/>
                  </a:lnTo>
                  <a:lnTo>
                    <a:pt x="2001" y="293"/>
                  </a:lnTo>
                  <a:lnTo>
                    <a:pt x="1972" y="293"/>
                  </a:lnTo>
                  <a:lnTo>
                    <a:pt x="1972" y="324"/>
                  </a:lnTo>
                  <a:lnTo>
                    <a:pt x="1972" y="347"/>
                  </a:lnTo>
                  <a:lnTo>
                    <a:pt x="1972" y="347"/>
                  </a:lnTo>
                  <a:close/>
                  <a:moveTo>
                    <a:pt x="8" y="159"/>
                  </a:moveTo>
                  <a:lnTo>
                    <a:pt x="13" y="159"/>
                  </a:lnTo>
                  <a:lnTo>
                    <a:pt x="13" y="176"/>
                  </a:lnTo>
                  <a:lnTo>
                    <a:pt x="0" y="176"/>
                  </a:lnTo>
                  <a:lnTo>
                    <a:pt x="0" y="347"/>
                  </a:lnTo>
                  <a:lnTo>
                    <a:pt x="13" y="347"/>
                  </a:lnTo>
                  <a:lnTo>
                    <a:pt x="59" y="347"/>
                  </a:lnTo>
                  <a:lnTo>
                    <a:pt x="73" y="347"/>
                  </a:lnTo>
                  <a:lnTo>
                    <a:pt x="73" y="176"/>
                  </a:lnTo>
                  <a:lnTo>
                    <a:pt x="59" y="176"/>
                  </a:lnTo>
                  <a:lnTo>
                    <a:pt x="59" y="159"/>
                  </a:lnTo>
                  <a:lnTo>
                    <a:pt x="65" y="159"/>
                  </a:lnTo>
                  <a:lnTo>
                    <a:pt x="65" y="153"/>
                  </a:lnTo>
                  <a:lnTo>
                    <a:pt x="8" y="153"/>
                  </a:lnTo>
                  <a:lnTo>
                    <a:pt x="8" y="159"/>
                  </a:lnTo>
                  <a:lnTo>
                    <a:pt x="8" y="159"/>
                  </a:lnTo>
                  <a:close/>
                  <a:moveTo>
                    <a:pt x="174" y="347"/>
                  </a:moveTo>
                  <a:lnTo>
                    <a:pt x="235" y="347"/>
                  </a:lnTo>
                  <a:lnTo>
                    <a:pt x="235" y="79"/>
                  </a:lnTo>
                  <a:lnTo>
                    <a:pt x="174" y="79"/>
                  </a:lnTo>
                  <a:lnTo>
                    <a:pt x="174" y="347"/>
                  </a:lnTo>
                  <a:lnTo>
                    <a:pt x="174" y="347"/>
                  </a:lnTo>
                  <a:close/>
                  <a:moveTo>
                    <a:pt x="413" y="134"/>
                  </a:moveTo>
                  <a:lnTo>
                    <a:pt x="413" y="129"/>
                  </a:lnTo>
                  <a:lnTo>
                    <a:pt x="406" y="129"/>
                  </a:lnTo>
                  <a:lnTo>
                    <a:pt x="406" y="134"/>
                  </a:lnTo>
                  <a:lnTo>
                    <a:pt x="388" y="134"/>
                  </a:lnTo>
                  <a:lnTo>
                    <a:pt x="388" y="150"/>
                  </a:lnTo>
                  <a:lnTo>
                    <a:pt x="362" y="150"/>
                  </a:lnTo>
                  <a:lnTo>
                    <a:pt x="362" y="347"/>
                  </a:lnTo>
                  <a:lnTo>
                    <a:pt x="367" y="347"/>
                  </a:lnTo>
                  <a:lnTo>
                    <a:pt x="438" y="347"/>
                  </a:lnTo>
                  <a:lnTo>
                    <a:pt x="442" y="347"/>
                  </a:lnTo>
                  <a:lnTo>
                    <a:pt x="442" y="167"/>
                  </a:lnTo>
                  <a:lnTo>
                    <a:pt x="438" y="167"/>
                  </a:lnTo>
                  <a:lnTo>
                    <a:pt x="438" y="150"/>
                  </a:lnTo>
                  <a:lnTo>
                    <a:pt x="413" y="150"/>
                  </a:lnTo>
                  <a:lnTo>
                    <a:pt x="413" y="134"/>
                  </a:lnTo>
                  <a:lnTo>
                    <a:pt x="413" y="134"/>
                  </a:lnTo>
                  <a:close/>
                  <a:moveTo>
                    <a:pt x="484" y="347"/>
                  </a:moveTo>
                  <a:lnTo>
                    <a:pt x="547" y="347"/>
                  </a:lnTo>
                  <a:lnTo>
                    <a:pt x="547" y="138"/>
                  </a:lnTo>
                  <a:lnTo>
                    <a:pt x="484" y="138"/>
                  </a:lnTo>
                  <a:lnTo>
                    <a:pt x="484" y="347"/>
                  </a:lnTo>
                  <a:lnTo>
                    <a:pt x="484" y="347"/>
                  </a:lnTo>
                  <a:close/>
                  <a:moveTo>
                    <a:pt x="583" y="347"/>
                  </a:moveTo>
                  <a:lnTo>
                    <a:pt x="601" y="347"/>
                  </a:lnTo>
                  <a:lnTo>
                    <a:pt x="601" y="220"/>
                  </a:lnTo>
                  <a:lnTo>
                    <a:pt x="583" y="220"/>
                  </a:lnTo>
                  <a:lnTo>
                    <a:pt x="583" y="205"/>
                  </a:lnTo>
                  <a:lnTo>
                    <a:pt x="559" y="205"/>
                  </a:lnTo>
                  <a:lnTo>
                    <a:pt x="559" y="220"/>
                  </a:lnTo>
                  <a:lnTo>
                    <a:pt x="559" y="347"/>
                  </a:lnTo>
                  <a:lnTo>
                    <a:pt x="583" y="347"/>
                  </a:lnTo>
                  <a:lnTo>
                    <a:pt x="583" y="347"/>
                  </a:lnTo>
                  <a:close/>
                  <a:moveTo>
                    <a:pt x="641" y="347"/>
                  </a:moveTo>
                  <a:lnTo>
                    <a:pt x="666" y="347"/>
                  </a:lnTo>
                  <a:lnTo>
                    <a:pt x="666" y="236"/>
                  </a:lnTo>
                  <a:lnTo>
                    <a:pt x="641" y="236"/>
                  </a:lnTo>
                  <a:lnTo>
                    <a:pt x="641" y="347"/>
                  </a:lnTo>
                  <a:lnTo>
                    <a:pt x="641" y="347"/>
                  </a:lnTo>
                  <a:close/>
                  <a:moveTo>
                    <a:pt x="694" y="347"/>
                  </a:moveTo>
                  <a:lnTo>
                    <a:pt x="719" y="347"/>
                  </a:lnTo>
                  <a:lnTo>
                    <a:pt x="719" y="280"/>
                  </a:lnTo>
                  <a:lnTo>
                    <a:pt x="694" y="280"/>
                  </a:lnTo>
                  <a:lnTo>
                    <a:pt x="694" y="347"/>
                  </a:lnTo>
                  <a:lnTo>
                    <a:pt x="694" y="347"/>
                  </a:lnTo>
                  <a:close/>
                  <a:moveTo>
                    <a:pt x="725" y="347"/>
                  </a:moveTo>
                  <a:lnTo>
                    <a:pt x="763" y="347"/>
                  </a:lnTo>
                  <a:lnTo>
                    <a:pt x="763" y="92"/>
                  </a:lnTo>
                  <a:lnTo>
                    <a:pt x="725" y="92"/>
                  </a:lnTo>
                  <a:lnTo>
                    <a:pt x="725" y="347"/>
                  </a:lnTo>
                  <a:lnTo>
                    <a:pt x="725" y="347"/>
                  </a:lnTo>
                  <a:close/>
                  <a:moveTo>
                    <a:pt x="838" y="347"/>
                  </a:moveTo>
                  <a:lnTo>
                    <a:pt x="876" y="347"/>
                  </a:lnTo>
                  <a:lnTo>
                    <a:pt x="876" y="257"/>
                  </a:lnTo>
                  <a:lnTo>
                    <a:pt x="838" y="257"/>
                  </a:lnTo>
                  <a:lnTo>
                    <a:pt x="838" y="347"/>
                  </a:lnTo>
                  <a:lnTo>
                    <a:pt x="838" y="347"/>
                  </a:lnTo>
                  <a:close/>
                  <a:moveTo>
                    <a:pt x="939" y="347"/>
                  </a:moveTo>
                  <a:lnTo>
                    <a:pt x="972" y="347"/>
                  </a:lnTo>
                  <a:lnTo>
                    <a:pt x="972" y="236"/>
                  </a:lnTo>
                  <a:lnTo>
                    <a:pt x="939" y="236"/>
                  </a:lnTo>
                  <a:lnTo>
                    <a:pt x="939" y="347"/>
                  </a:lnTo>
                  <a:lnTo>
                    <a:pt x="939" y="347"/>
                  </a:lnTo>
                  <a:close/>
                  <a:moveTo>
                    <a:pt x="1012" y="347"/>
                  </a:moveTo>
                  <a:lnTo>
                    <a:pt x="1086" y="347"/>
                  </a:lnTo>
                  <a:lnTo>
                    <a:pt x="1086" y="0"/>
                  </a:lnTo>
                  <a:lnTo>
                    <a:pt x="1012" y="0"/>
                  </a:lnTo>
                  <a:lnTo>
                    <a:pt x="1012" y="347"/>
                  </a:lnTo>
                  <a:lnTo>
                    <a:pt x="1012" y="347"/>
                  </a:lnTo>
                  <a:close/>
                  <a:moveTo>
                    <a:pt x="1199" y="347"/>
                  </a:moveTo>
                  <a:lnTo>
                    <a:pt x="1217" y="347"/>
                  </a:lnTo>
                  <a:lnTo>
                    <a:pt x="1217" y="276"/>
                  </a:lnTo>
                  <a:lnTo>
                    <a:pt x="1199" y="276"/>
                  </a:lnTo>
                  <a:lnTo>
                    <a:pt x="1199" y="6"/>
                  </a:lnTo>
                  <a:lnTo>
                    <a:pt x="1125" y="6"/>
                  </a:lnTo>
                  <a:lnTo>
                    <a:pt x="1125" y="347"/>
                  </a:lnTo>
                  <a:lnTo>
                    <a:pt x="1142" y="347"/>
                  </a:lnTo>
                  <a:lnTo>
                    <a:pt x="1199" y="347"/>
                  </a:lnTo>
                  <a:lnTo>
                    <a:pt x="1199" y="347"/>
                  </a:lnTo>
                  <a:close/>
                  <a:moveTo>
                    <a:pt x="1477" y="289"/>
                  </a:moveTo>
                  <a:lnTo>
                    <a:pt x="1477" y="146"/>
                  </a:lnTo>
                  <a:lnTo>
                    <a:pt x="1431" y="146"/>
                  </a:lnTo>
                  <a:lnTo>
                    <a:pt x="1431" y="289"/>
                  </a:lnTo>
                  <a:lnTo>
                    <a:pt x="1417" y="289"/>
                  </a:lnTo>
                  <a:lnTo>
                    <a:pt x="1417" y="347"/>
                  </a:lnTo>
                  <a:lnTo>
                    <a:pt x="1480" y="347"/>
                  </a:lnTo>
                  <a:lnTo>
                    <a:pt x="1480" y="289"/>
                  </a:lnTo>
                  <a:lnTo>
                    <a:pt x="1477" y="289"/>
                  </a:lnTo>
                  <a:lnTo>
                    <a:pt x="1477" y="289"/>
                  </a:lnTo>
                  <a:close/>
                  <a:moveTo>
                    <a:pt x="1565" y="285"/>
                  </a:moveTo>
                  <a:lnTo>
                    <a:pt x="1565" y="253"/>
                  </a:lnTo>
                  <a:lnTo>
                    <a:pt x="1528" y="253"/>
                  </a:lnTo>
                  <a:lnTo>
                    <a:pt x="1528" y="285"/>
                  </a:lnTo>
                  <a:lnTo>
                    <a:pt x="1502" y="285"/>
                  </a:lnTo>
                  <a:lnTo>
                    <a:pt x="1502" y="347"/>
                  </a:lnTo>
                  <a:lnTo>
                    <a:pt x="1565" y="347"/>
                  </a:lnTo>
                  <a:lnTo>
                    <a:pt x="1565" y="314"/>
                  </a:lnTo>
                  <a:lnTo>
                    <a:pt x="1565" y="285"/>
                  </a:lnTo>
                  <a:lnTo>
                    <a:pt x="1565" y="285"/>
                  </a:lnTo>
                  <a:close/>
                  <a:moveTo>
                    <a:pt x="1568" y="347"/>
                  </a:moveTo>
                  <a:lnTo>
                    <a:pt x="1632" y="347"/>
                  </a:lnTo>
                  <a:lnTo>
                    <a:pt x="1632" y="163"/>
                  </a:lnTo>
                  <a:lnTo>
                    <a:pt x="1628" y="163"/>
                  </a:lnTo>
                  <a:lnTo>
                    <a:pt x="1628" y="155"/>
                  </a:lnTo>
                  <a:lnTo>
                    <a:pt x="1626" y="155"/>
                  </a:lnTo>
                  <a:lnTo>
                    <a:pt x="1622" y="153"/>
                  </a:lnTo>
                  <a:lnTo>
                    <a:pt x="1618" y="155"/>
                  </a:lnTo>
                  <a:lnTo>
                    <a:pt x="1616" y="155"/>
                  </a:lnTo>
                  <a:lnTo>
                    <a:pt x="1616" y="163"/>
                  </a:lnTo>
                  <a:lnTo>
                    <a:pt x="1607" y="163"/>
                  </a:lnTo>
                  <a:lnTo>
                    <a:pt x="1607" y="155"/>
                  </a:lnTo>
                  <a:lnTo>
                    <a:pt x="1605" y="155"/>
                  </a:lnTo>
                  <a:lnTo>
                    <a:pt x="1601" y="153"/>
                  </a:lnTo>
                  <a:lnTo>
                    <a:pt x="1597" y="155"/>
                  </a:lnTo>
                  <a:lnTo>
                    <a:pt x="1595" y="155"/>
                  </a:lnTo>
                  <a:lnTo>
                    <a:pt x="1595" y="163"/>
                  </a:lnTo>
                  <a:lnTo>
                    <a:pt x="1586" y="163"/>
                  </a:lnTo>
                  <a:lnTo>
                    <a:pt x="1586" y="155"/>
                  </a:lnTo>
                  <a:lnTo>
                    <a:pt x="1584" y="155"/>
                  </a:lnTo>
                  <a:lnTo>
                    <a:pt x="1580" y="153"/>
                  </a:lnTo>
                  <a:lnTo>
                    <a:pt x="1576" y="155"/>
                  </a:lnTo>
                  <a:lnTo>
                    <a:pt x="1574" y="155"/>
                  </a:lnTo>
                  <a:lnTo>
                    <a:pt x="1574" y="163"/>
                  </a:lnTo>
                  <a:lnTo>
                    <a:pt x="1568" y="163"/>
                  </a:lnTo>
                  <a:lnTo>
                    <a:pt x="1568" y="347"/>
                  </a:lnTo>
                  <a:lnTo>
                    <a:pt x="1568" y="347"/>
                  </a:lnTo>
                  <a:close/>
                  <a:moveTo>
                    <a:pt x="1750" y="180"/>
                  </a:moveTo>
                  <a:lnTo>
                    <a:pt x="1750" y="129"/>
                  </a:lnTo>
                  <a:lnTo>
                    <a:pt x="1704" y="129"/>
                  </a:lnTo>
                  <a:lnTo>
                    <a:pt x="1704" y="180"/>
                  </a:lnTo>
                  <a:lnTo>
                    <a:pt x="1683" y="180"/>
                  </a:lnTo>
                  <a:lnTo>
                    <a:pt x="1683" y="347"/>
                  </a:lnTo>
                  <a:lnTo>
                    <a:pt x="1756" y="347"/>
                  </a:lnTo>
                  <a:lnTo>
                    <a:pt x="1756" y="180"/>
                  </a:lnTo>
                  <a:lnTo>
                    <a:pt x="1750" y="180"/>
                  </a:lnTo>
                  <a:lnTo>
                    <a:pt x="1750" y="180"/>
                  </a:lnTo>
                  <a:close/>
                  <a:moveTo>
                    <a:pt x="1894" y="308"/>
                  </a:moveTo>
                  <a:lnTo>
                    <a:pt x="1894" y="278"/>
                  </a:lnTo>
                  <a:lnTo>
                    <a:pt x="1873" y="278"/>
                  </a:lnTo>
                  <a:lnTo>
                    <a:pt x="1873" y="308"/>
                  </a:lnTo>
                  <a:lnTo>
                    <a:pt x="1869" y="308"/>
                  </a:lnTo>
                  <a:lnTo>
                    <a:pt x="1869" y="285"/>
                  </a:lnTo>
                  <a:lnTo>
                    <a:pt x="1848" y="285"/>
                  </a:lnTo>
                  <a:lnTo>
                    <a:pt x="1848" y="308"/>
                  </a:lnTo>
                  <a:lnTo>
                    <a:pt x="1840" y="308"/>
                  </a:lnTo>
                  <a:lnTo>
                    <a:pt x="1840" y="335"/>
                  </a:lnTo>
                  <a:lnTo>
                    <a:pt x="1911" y="335"/>
                  </a:lnTo>
                  <a:lnTo>
                    <a:pt x="1911" y="308"/>
                  </a:lnTo>
                  <a:lnTo>
                    <a:pt x="1894" y="308"/>
                  </a:lnTo>
                  <a:lnTo>
                    <a:pt x="1894" y="308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36" name="îś1ïḍê"/>
            <p:cNvSpPr/>
            <p:nvPr/>
          </p:nvSpPr>
          <p:spPr bwMode="auto">
            <a:xfrm>
              <a:off x="580731" y="9230425"/>
              <a:ext cx="408572" cy="1547862"/>
            </a:xfrm>
            <a:custGeom>
              <a:avLst/>
              <a:gdLst>
                <a:gd name="T0" fmla="*/ 42 w 105"/>
                <a:gd name="T1" fmla="*/ 17 h 394"/>
                <a:gd name="T2" fmla="*/ 92 w 105"/>
                <a:gd name="T3" fmla="*/ 0 h 394"/>
                <a:gd name="T4" fmla="*/ 102 w 105"/>
                <a:gd name="T5" fmla="*/ 0 h 394"/>
                <a:gd name="T6" fmla="*/ 102 w 105"/>
                <a:gd name="T7" fmla="*/ 29 h 394"/>
                <a:gd name="T8" fmla="*/ 105 w 105"/>
                <a:gd name="T9" fmla="*/ 29 h 394"/>
                <a:gd name="T10" fmla="*/ 105 w 105"/>
                <a:gd name="T11" fmla="*/ 122 h 394"/>
                <a:gd name="T12" fmla="*/ 105 w 105"/>
                <a:gd name="T13" fmla="*/ 155 h 394"/>
                <a:gd name="T14" fmla="*/ 105 w 105"/>
                <a:gd name="T15" fmla="*/ 205 h 394"/>
                <a:gd name="T16" fmla="*/ 105 w 105"/>
                <a:gd name="T17" fmla="*/ 218 h 394"/>
                <a:gd name="T18" fmla="*/ 105 w 105"/>
                <a:gd name="T19" fmla="*/ 298 h 394"/>
                <a:gd name="T20" fmla="*/ 105 w 105"/>
                <a:gd name="T21" fmla="*/ 331 h 394"/>
                <a:gd name="T22" fmla="*/ 105 w 105"/>
                <a:gd name="T23" fmla="*/ 394 h 394"/>
                <a:gd name="T24" fmla="*/ 0 w 105"/>
                <a:gd name="T25" fmla="*/ 394 h 394"/>
                <a:gd name="T26" fmla="*/ 0 w 105"/>
                <a:gd name="T27" fmla="*/ 218 h 394"/>
                <a:gd name="T28" fmla="*/ 10 w 105"/>
                <a:gd name="T29" fmla="*/ 218 h 394"/>
                <a:gd name="T30" fmla="*/ 10 w 105"/>
                <a:gd name="T31" fmla="*/ 155 h 394"/>
                <a:gd name="T32" fmla="*/ 21 w 105"/>
                <a:gd name="T33" fmla="*/ 155 h 394"/>
                <a:gd name="T34" fmla="*/ 21 w 105"/>
                <a:gd name="T35" fmla="*/ 122 h 394"/>
                <a:gd name="T36" fmla="*/ 39 w 105"/>
                <a:gd name="T37" fmla="*/ 122 h 394"/>
                <a:gd name="T38" fmla="*/ 39 w 105"/>
                <a:gd name="T39" fmla="*/ 29 h 394"/>
                <a:gd name="T40" fmla="*/ 42 w 105"/>
                <a:gd name="T41" fmla="*/ 29 h 394"/>
                <a:gd name="T42" fmla="*/ 42 w 105"/>
                <a:gd name="T43" fmla="*/ 17 h 394"/>
                <a:gd name="T44" fmla="*/ 42 w 105"/>
                <a:gd name="T45" fmla="*/ 1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394">
                  <a:moveTo>
                    <a:pt x="42" y="17"/>
                  </a:moveTo>
                  <a:lnTo>
                    <a:pt x="92" y="0"/>
                  </a:lnTo>
                  <a:lnTo>
                    <a:pt x="102" y="0"/>
                  </a:lnTo>
                  <a:lnTo>
                    <a:pt x="102" y="29"/>
                  </a:lnTo>
                  <a:lnTo>
                    <a:pt x="105" y="29"/>
                  </a:lnTo>
                  <a:lnTo>
                    <a:pt x="105" y="122"/>
                  </a:lnTo>
                  <a:lnTo>
                    <a:pt x="105" y="155"/>
                  </a:lnTo>
                  <a:lnTo>
                    <a:pt x="105" y="205"/>
                  </a:lnTo>
                  <a:lnTo>
                    <a:pt x="105" y="218"/>
                  </a:lnTo>
                  <a:lnTo>
                    <a:pt x="105" y="298"/>
                  </a:lnTo>
                  <a:lnTo>
                    <a:pt x="105" y="331"/>
                  </a:lnTo>
                  <a:lnTo>
                    <a:pt x="105" y="394"/>
                  </a:lnTo>
                  <a:lnTo>
                    <a:pt x="0" y="394"/>
                  </a:lnTo>
                  <a:lnTo>
                    <a:pt x="0" y="218"/>
                  </a:lnTo>
                  <a:lnTo>
                    <a:pt x="10" y="218"/>
                  </a:lnTo>
                  <a:lnTo>
                    <a:pt x="10" y="155"/>
                  </a:lnTo>
                  <a:lnTo>
                    <a:pt x="21" y="155"/>
                  </a:lnTo>
                  <a:lnTo>
                    <a:pt x="21" y="122"/>
                  </a:lnTo>
                  <a:lnTo>
                    <a:pt x="39" y="122"/>
                  </a:lnTo>
                  <a:lnTo>
                    <a:pt x="39" y="29"/>
                  </a:lnTo>
                  <a:lnTo>
                    <a:pt x="42" y="29"/>
                  </a:lnTo>
                  <a:lnTo>
                    <a:pt x="42" y="17"/>
                  </a:lnTo>
                  <a:lnTo>
                    <a:pt x="42" y="17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37" name="ïṩ1îḓê"/>
            <p:cNvSpPr/>
            <p:nvPr/>
          </p:nvSpPr>
          <p:spPr bwMode="auto">
            <a:xfrm>
              <a:off x="1217159" y="9709711"/>
              <a:ext cx="1469286" cy="1068574"/>
            </a:xfrm>
            <a:custGeom>
              <a:avLst/>
              <a:gdLst>
                <a:gd name="T0" fmla="*/ 109 w 375"/>
                <a:gd name="T1" fmla="*/ 163 h 272"/>
                <a:gd name="T2" fmla="*/ 138 w 375"/>
                <a:gd name="T3" fmla="*/ 151 h 272"/>
                <a:gd name="T4" fmla="*/ 145 w 375"/>
                <a:gd name="T5" fmla="*/ 140 h 272"/>
                <a:gd name="T6" fmla="*/ 147 w 375"/>
                <a:gd name="T7" fmla="*/ 140 h 272"/>
                <a:gd name="T8" fmla="*/ 155 w 375"/>
                <a:gd name="T9" fmla="*/ 151 h 272"/>
                <a:gd name="T10" fmla="*/ 183 w 375"/>
                <a:gd name="T11" fmla="*/ 163 h 272"/>
                <a:gd name="T12" fmla="*/ 183 w 375"/>
                <a:gd name="T13" fmla="*/ 169 h 272"/>
                <a:gd name="T14" fmla="*/ 178 w 375"/>
                <a:gd name="T15" fmla="*/ 169 h 272"/>
                <a:gd name="T16" fmla="*/ 178 w 375"/>
                <a:gd name="T17" fmla="*/ 190 h 272"/>
                <a:gd name="T18" fmla="*/ 358 w 375"/>
                <a:gd name="T19" fmla="*/ 190 h 272"/>
                <a:gd name="T20" fmla="*/ 358 w 375"/>
                <a:gd name="T21" fmla="*/ 199 h 272"/>
                <a:gd name="T22" fmla="*/ 375 w 375"/>
                <a:gd name="T23" fmla="*/ 199 h 272"/>
                <a:gd name="T24" fmla="*/ 375 w 375"/>
                <a:gd name="T25" fmla="*/ 272 h 272"/>
                <a:gd name="T26" fmla="*/ 0 w 375"/>
                <a:gd name="T27" fmla="*/ 272 h 272"/>
                <a:gd name="T28" fmla="*/ 0 w 375"/>
                <a:gd name="T29" fmla="*/ 199 h 272"/>
                <a:gd name="T30" fmla="*/ 17 w 375"/>
                <a:gd name="T31" fmla="*/ 199 h 272"/>
                <a:gd name="T32" fmla="*/ 17 w 375"/>
                <a:gd name="T33" fmla="*/ 190 h 272"/>
                <a:gd name="T34" fmla="*/ 27 w 375"/>
                <a:gd name="T35" fmla="*/ 190 h 272"/>
                <a:gd name="T36" fmla="*/ 27 w 375"/>
                <a:gd name="T37" fmla="*/ 71 h 272"/>
                <a:gd name="T38" fmla="*/ 30 w 375"/>
                <a:gd name="T39" fmla="*/ 71 h 272"/>
                <a:gd name="T40" fmla="*/ 30 w 375"/>
                <a:gd name="T41" fmla="*/ 50 h 272"/>
                <a:gd name="T42" fmla="*/ 34 w 375"/>
                <a:gd name="T43" fmla="*/ 50 h 272"/>
                <a:gd name="T44" fmla="*/ 34 w 375"/>
                <a:gd name="T45" fmla="*/ 27 h 272"/>
                <a:gd name="T46" fmla="*/ 38 w 375"/>
                <a:gd name="T47" fmla="*/ 27 h 272"/>
                <a:gd name="T48" fmla="*/ 38 w 375"/>
                <a:gd name="T49" fmla="*/ 18 h 272"/>
                <a:gd name="T50" fmla="*/ 42 w 375"/>
                <a:gd name="T51" fmla="*/ 18 h 272"/>
                <a:gd name="T52" fmla="*/ 51 w 375"/>
                <a:gd name="T53" fmla="*/ 0 h 272"/>
                <a:gd name="T54" fmla="*/ 55 w 375"/>
                <a:gd name="T55" fmla="*/ 0 h 272"/>
                <a:gd name="T56" fmla="*/ 65 w 375"/>
                <a:gd name="T57" fmla="*/ 18 h 272"/>
                <a:gd name="T58" fmla="*/ 69 w 375"/>
                <a:gd name="T59" fmla="*/ 18 h 272"/>
                <a:gd name="T60" fmla="*/ 69 w 375"/>
                <a:gd name="T61" fmla="*/ 27 h 272"/>
                <a:gd name="T62" fmla="*/ 73 w 375"/>
                <a:gd name="T63" fmla="*/ 27 h 272"/>
                <a:gd name="T64" fmla="*/ 73 w 375"/>
                <a:gd name="T65" fmla="*/ 50 h 272"/>
                <a:gd name="T66" fmla="*/ 76 w 375"/>
                <a:gd name="T67" fmla="*/ 50 h 272"/>
                <a:gd name="T68" fmla="*/ 76 w 375"/>
                <a:gd name="T69" fmla="*/ 71 h 272"/>
                <a:gd name="T70" fmla="*/ 80 w 375"/>
                <a:gd name="T71" fmla="*/ 71 h 272"/>
                <a:gd name="T72" fmla="*/ 80 w 375"/>
                <a:gd name="T73" fmla="*/ 190 h 272"/>
                <a:gd name="T74" fmla="*/ 115 w 375"/>
                <a:gd name="T75" fmla="*/ 190 h 272"/>
                <a:gd name="T76" fmla="*/ 115 w 375"/>
                <a:gd name="T77" fmla="*/ 169 h 272"/>
                <a:gd name="T78" fmla="*/ 109 w 375"/>
                <a:gd name="T79" fmla="*/ 169 h 272"/>
                <a:gd name="T80" fmla="*/ 109 w 375"/>
                <a:gd name="T81" fmla="*/ 163 h 272"/>
                <a:gd name="T82" fmla="*/ 109 w 375"/>
                <a:gd name="T83" fmla="*/ 163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75" h="272">
                  <a:moveTo>
                    <a:pt x="109" y="163"/>
                  </a:moveTo>
                  <a:lnTo>
                    <a:pt x="138" y="151"/>
                  </a:lnTo>
                  <a:lnTo>
                    <a:pt x="145" y="140"/>
                  </a:lnTo>
                  <a:lnTo>
                    <a:pt x="147" y="140"/>
                  </a:lnTo>
                  <a:lnTo>
                    <a:pt x="155" y="151"/>
                  </a:lnTo>
                  <a:lnTo>
                    <a:pt x="183" y="163"/>
                  </a:lnTo>
                  <a:lnTo>
                    <a:pt x="183" y="169"/>
                  </a:lnTo>
                  <a:lnTo>
                    <a:pt x="178" y="169"/>
                  </a:lnTo>
                  <a:lnTo>
                    <a:pt x="178" y="190"/>
                  </a:lnTo>
                  <a:lnTo>
                    <a:pt x="358" y="190"/>
                  </a:lnTo>
                  <a:lnTo>
                    <a:pt x="358" y="199"/>
                  </a:lnTo>
                  <a:lnTo>
                    <a:pt x="375" y="199"/>
                  </a:lnTo>
                  <a:lnTo>
                    <a:pt x="375" y="272"/>
                  </a:lnTo>
                  <a:lnTo>
                    <a:pt x="0" y="272"/>
                  </a:lnTo>
                  <a:lnTo>
                    <a:pt x="0" y="199"/>
                  </a:lnTo>
                  <a:lnTo>
                    <a:pt x="17" y="199"/>
                  </a:lnTo>
                  <a:lnTo>
                    <a:pt x="17" y="190"/>
                  </a:lnTo>
                  <a:lnTo>
                    <a:pt x="27" y="190"/>
                  </a:lnTo>
                  <a:lnTo>
                    <a:pt x="27" y="71"/>
                  </a:lnTo>
                  <a:lnTo>
                    <a:pt x="30" y="71"/>
                  </a:lnTo>
                  <a:lnTo>
                    <a:pt x="30" y="50"/>
                  </a:lnTo>
                  <a:lnTo>
                    <a:pt x="34" y="50"/>
                  </a:lnTo>
                  <a:lnTo>
                    <a:pt x="34" y="27"/>
                  </a:lnTo>
                  <a:lnTo>
                    <a:pt x="38" y="27"/>
                  </a:lnTo>
                  <a:lnTo>
                    <a:pt x="38" y="18"/>
                  </a:lnTo>
                  <a:lnTo>
                    <a:pt x="42" y="18"/>
                  </a:lnTo>
                  <a:lnTo>
                    <a:pt x="51" y="0"/>
                  </a:lnTo>
                  <a:lnTo>
                    <a:pt x="55" y="0"/>
                  </a:lnTo>
                  <a:lnTo>
                    <a:pt x="65" y="18"/>
                  </a:lnTo>
                  <a:lnTo>
                    <a:pt x="69" y="18"/>
                  </a:lnTo>
                  <a:lnTo>
                    <a:pt x="69" y="27"/>
                  </a:lnTo>
                  <a:lnTo>
                    <a:pt x="73" y="27"/>
                  </a:lnTo>
                  <a:lnTo>
                    <a:pt x="73" y="50"/>
                  </a:lnTo>
                  <a:lnTo>
                    <a:pt x="76" y="50"/>
                  </a:lnTo>
                  <a:lnTo>
                    <a:pt x="76" y="71"/>
                  </a:lnTo>
                  <a:lnTo>
                    <a:pt x="80" y="71"/>
                  </a:lnTo>
                  <a:lnTo>
                    <a:pt x="80" y="190"/>
                  </a:lnTo>
                  <a:lnTo>
                    <a:pt x="115" y="190"/>
                  </a:lnTo>
                  <a:lnTo>
                    <a:pt x="115" y="169"/>
                  </a:lnTo>
                  <a:lnTo>
                    <a:pt x="109" y="169"/>
                  </a:lnTo>
                  <a:lnTo>
                    <a:pt x="109" y="163"/>
                  </a:lnTo>
                  <a:lnTo>
                    <a:pt x="109" y="163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38" name="íS1ïḓé"/>
            <p:cNvSpPr/>
            <p:nvPr/>
          </p:nvSpPr>
          <p:spPr bwMode="auto">
            <a:xfrm>
              <a:off x="2725732" y="10511142"/>
              <a:ext cx="141428" cy="267144"/>
            </a:xfrm>
            <a:custGeom>
              <a:avLst/>
              <a:gdLst>
                <a:gd name="T0" fmla="*/ 0 w 37"/>
                <a:gd name="T1" fmla="*/ 0 h 67"/>
                <a:gd name="T2" fmla="*/ 37 w 37"/>
                <a:gd name="T3" fmla="*/ 0 h 67"/>
                <a:gd name="T4" fmla="*/ 37 w 37"/>
                <a:gd name="T5" fmla="*/ 67 h 67"/>
                <a:gd name="T6" fmla="*/ 0 w 37"/>
                <a:gd name="T7" fmla="*/ 67 h 67"/>
                <a:gd name="T8" fmla="*/ 0 w 37"/>
                <a:gd name="T9" fmla="*/ 0 h 67"/>
                <a:gd name="T10" fmla="*/ 0 w 37"/>
                <a:gd name="T1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67">
                  <a:moveTo>
                    <a:pt x="0" y="0"/>
                  </a:moveTo>
                  <a:lnTo>
                    <a:pt x="37" y="0"/>
                  </a:lnTo>
                  <a:lnTo>
                    <a:pt x="37" y="6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39" name="ïṣlíḍè"/>
            <p:cNvSpPr/>
            <p:nvPr/>
          </p:nvSpPr>
          <p:spPr bwMode="auto">
            <a:xfrm>
              <a:off x="2827879" y="10581854"/>
              <a:ext cx="424287" cy="196431"/>
            </a:xfrm>
            <a:custGeom>
              <a:avLst/>
              <a:gdLst>
                <a:gd name="T0" fmla="*/ 63 w 109"/>
                <a:gd name="T1" fmla="*/ 0 h 50"/>
                <a:gd name="T2" fmla="*/ 109 w 109"/>
                <a:gd name="T3" fmla="*/ 0 h 50"/>
                <a:gd name="T4" fmla="*/ 109 w 109"/>
                <a:gd name="T5" fmla="*/ 25 h 50"/>
                <a:gd name="T6" fmla="*/ 109 w 109"/>
                <a:gd name="T7" fmla="*/ 50 h 50"/>
                <a:gd name="T8" fmla="*/ 63 w 109"/>
                <a:gd name="T9" fmla="*/ 50 h 50"/>
                <a:gd name="T10" fmla="*/ 0 w 109"/>
                <a:gd name="T11" fmla="*/ 50 h 50"/>
                <a:gd name="T12" fmla="*/ 0 w 109"/>
                <a:gd name="T13" fmla="*/ 25 h 50"/>
                <a:gd name="T14" fmla="*/ 63 w 109"/>
                <a:gd name="T15" fmla="*/ 25 h 50"/>
                <a:gd name="T16" fmla="*/ 63 w 109"/>
                <a:gd name="T17" fmla="*/ 0 h 50"/>
                <a:gd name="T18" fmla="*/ 63 w 109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50">
                  <a:moveTo>
                    <a:pt x="63" y="0"/>
                  </a:moveTo>
                  <a:lnTo>
                    <a:pt x="109" y="0"/>
                  </a:lnTo>
                  <a:lnTo>
                    <a:pt x="109" y="25"/>
                  </a:lnTo>
                  <a:lnTo>
                    <a:pt x="109" y="50"/>
                  </a:lnTo>
                  <a:lnTo>
                    <a:pt x="63" y="50"/>
                  </a:lnTo>
                  <a:lnTo>
                    <a:pt x="0" y="50"/>
                  </a:lnTo>
                  <a:lnTo>
                    <a:pt x="0" y="25"/>
                  </a:lnTo>
                  <a:lnTo>
                    <a:pt x="63" y="25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40" name="iṧḷiḍê"/>
            <p:cNvSpPr/>
            <p:nvPr/>
          </p:nvSpPr>
          <p:spPr bwMode="auto">
            <a:xfrm>
              <a:off x="3134304" y="10071141"/>
              <a:ext cx="369283" cy="707144"/>
            </a:xfrm>
            <a:custGeom>
              <a:avLst/>
              <a:gdLst>
                <a:gd name="T0" fmla="*/ 30 w 93"/>
                <a:gd name="T1" fmla="*/ 27 h 180"/>
                <a:gd name="T2" fmla="*/ 44 w 93"/>
                <a:gd name="T3" fmla="*/ 0 h 180"/>
                <a:gd name="T4" fmla="*/ 49 w 93"/>
                <a:gd name="T5" fmla="*/ 0 h 180"/>
                <a:gd name="T6" fmla="*/ 63 w 93"/>
                <a:gd name="T7" fmla="*/ 27 h 180"/>
                <a:gd name="T8" fmla="*/ 68 w 93"/>
                <a:gd name="T9" fmla="*/ 27 h 180"/>
                <a:gd name="T10" fmla="*/ 68 w 93"/>
                <a:gd name="T11" fmla="*/ 59 h 180"/>
                <a:gd name="T12" fmla="*/ 93 w 93"/>
                <a:gd name="T13" fmla="*/ 59 h 180"/>
                <a:gd name="T14" fmla="*/ 93 w 93"/>
                <a:gd name="T15" fmla="*/ 180 h 180"/>
                <a:gd name="T16" fmla="*/ 0 w 93"/>
                <a:gd name="T17" fmla="*/ 180 h 180"/>
                <a:gd name="T18" fmla="*/ 0 w 93"/>
                <a:gd name="T19" fmla="*/ 59 h 180"/>
                <a:gd name="T20" fmla="*/ 24 w 93"/>
                <a:gd name="T21" fmla="*/ 59 h 180"/>
                <a:gd name="T22" fmla="*/ 24 w 93"/>
                <a:gd name="T23" fmla="*/ 27 h 180"/>
                <a:gd name="T24" fmla="*/ 30 w 93"/>
                <a:gd name="T25" fmla="*/ 27 h 180"/>
                <a:gd name="T26" fmla="*/ 30 w 93"/>
                <a:gd name="T27" fmla="*/ 2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180">
                  <a:moveTo>
                    <a:pt x="30" y="27"/>
                  </a:moveTo>
                  <a:lnTo>
                    <a:pt x="44" y="0"/>
                  </a:lnTo>
                  <a:lnTo>
                    <a:pt x="49" y="0"/>
                  </a:lnTo>
                  <a:lnTo>
                    <a:pt x="63" y="27"/>
                  </a:lnTo>
                  <a:lnTo>
                    <a:pt x="68" y="27"/>
                  </a:lnTo>
                  <a:lnTo>
                    <a:pt x="68" y="59"/>
                  </a:lnTo>
                  <a:lnTo>
                    <a:pt x="93" y="59"/>
                  </a:lnTo>
                  <a:lnTo>
                    <a:pt x="93" y="180"/>
                  </a:lnTo>
                  <a:lnTo>
                    <a:pt x="0" y="180"/>
                  </a:lnTo>
                  <a:lnTo>
                    <a:pt x="0" y="59"/>
                  </a:lnTo>
                  <a:lnTo>
                    <a:pt x="24" y="59"/>
                  </a:lnTo>
                  <a:lnTo>
                    <a:pt x="24" y="27"/>
                  </a:lnTo>
                  <a:lnTo>
                    <a:pt x="30" y="27"/>
                  </a:lnTo>
                  <a:lnTo>
                    <a:pt x="30" y="27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41" name="îSḷïḍé"/>
            <p:cNvSpPr/>
            <p:nvPr/>
          </p:nvSpPr>
          <p:spPr bwMode="auto">
            <a:xfrm>
              <a:off x="3550736" y="10550426"/>
              <a:ext cx="157142" cy="227860"/>
            </a:xfrm>
            <a:custGeom>
              <a:avLst/>
              <a:gdLst>
                <a:gd name="T0" fmla="*/ 0 w 40"/>
                <a:gd name="T1" fmla="*/ 0 h 58"/>
                <a:gd name="T2" fmla="*/ 40 w 40"/>
                <a:gd name="T3" fmla="*/ 0 h 58"/>
                <a:gd name="T4" fmla="*/ 40 w 40"/>
                <a:gd name="T5" fmla="*/ 58 h 58"/>
                <a:gd name="T6" fmla="*/ 0 w 40"/>
                <a:gd name="T7" fmla="*/ 58 h 58"/>
                <a:gd name="T8" fmla="*/ 0 w 40"/>
                <a:gd name="T9" fmla="*/ 0 h 58"/>
                <a:gd name="T10" fmla="*/ 0 w 40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58">
                  <a:moveTo>
                    <a:pt x="0" y="0"/>
                  </a:moveTo>
                  <a:lnTo>
                    <a:pt x="40" y="0"/>
                  </a:lnTo>
                  <a:lnTo>
                    <a:pt x="40" y="58"/>
                  </a:lnTo>
                  <a:lnTo>
                    <a:pt x="0" y="5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42" name="îṡ1ïḓè"/>
            <p:cNvSpPr/>
            <p:nvPr/>
          </p:nvSpPr>
          <p:spPr bwMode="auto">
            <a:xfrm>
              <a:off x="3731449" y="10471854"/>
              <a:ext cx="149283" cy="306432"/>
            </a:xfrm>
            <a:custGeom>
              <a:avLst/>
              <a:gdLst>
                <a:gd name="T0" fmla="*/ 0 w 38"/>
                <a:gd name="T1" fmla="*/ 0 h 79"/>
                <a:gd name="T2" fmla="*/ 38 w 38"/>
                <a:gd name="T3" fmla="*/ 0 h 79"/>
                <a:gd name="T4" fmla="*/ 38 w 38"/>
                <a:gd name="T5" fmla="*/ 79 h 79"/>
                <a:gd name="T6" fmla="*/ 0 w 38"/>
                <a:gd name="T7" fmla="*/ 79 h 79"/>
                <a:gd name="T8" fmla="*/ 0 w 38"/>
                <a:gd name="T9" fmla="*/ 0 h 79"/>
                <a:gd name="T10" fmla="*/ 0 w 38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79">
                  <a:moveTo>
                    <a:pt x="0" y="0"/>
                  </a:moveTo>
                  <a:lnTo>
                    <a:pt x="38" y="0"/>
                  </a:lnTo>
                  <a:lnTo>
                    <a:pt x="38" y="79"/>
                  </a:lnTo>
                  <a:lnTo>
                    <a:pt x="0" y="7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43" name="ïṡlïďe"/>
            <p:cNvSpPr/>
            <p:nvPr/>
          </p:nvSpPr>
          <p:spPr bwMode="auto">
            <a:xfrm>
              <a:off x="4564307" y="10188996"/>
              <a:ext cx="196428" cy="589289"/>
            </a:xfrm>
            <a:custGeom>
              <a:avLst/>
              <a:gdLst>
                <a:gd name="T0" fmla="*/ 9 w 50"/>
                <a:gd name="T1" fmla="*/ 23 h 149"/>
                <a:gd name="T2" fmla="*/ 13 w 50"/>
                <a:gd name="T3" fmla="*/ 23 h 149"/>
                <a:gd name="T4" fmla="*/ 23 w 50"/>
                <a:gd name="T5" fmla="*/ 0 h 149"/>
                <a:gd name="T6" fmla="*/ 29 w 50"/>
                <a:gd name="T7" fmla="*/ 0 h 149"/>
                <a:gd name="T8" fmla="*/ 36 w 50"/>
                <a:gd name="T9" fmla="*/ 23 h 149"/>
                <a:gd name="T10" fmla="*/ 42 w 50"/>
                <a:gd name="T11" fmla="*/ 23 h 149"/>
                <a:gd name="T12" fmla="*/ 42 w 50"/>
                <a:gd name="T13" fmla="*/ 36 h 149"/>
                <a:gd name="T14" fmla="*/ 44 w 50"/>
                <a:gd name="T15" fmla="*/ 42 h 149"/>
                <a:gd name="T16" fmla="*/ 50 w 50"/>
                <a:gd name="T17" fmla="*/ 42 h 149"/>
                <a:gd name="T18" fmla="*/ 50 w 50"/>
                <a:gd name="T19" fmla="*/ 149 h 149"/>
                <a:gd name="T20" fmla="*/ 0 w 50"/>
                <a:gd name="T21" fmla="*/ 149 h 149"/>
                <a:gd name="T22" fmla="*/ 0 w 50"/>
                <a:gd name="T23" fmla="*/ 42 h 149"/>
                <a:gd name="T24" fmla="*/ 8 w 50"/>
                <a:gd name="T25" fmla="*/ 42 h 149"/>
                <a:gd name="T26" fmla="*/ 9 w 50"/>
                <a:gd name="T27" fmla="*/ 36 h 149"/>
                <a:gd name="T28" fmla="*/ 9 w 50"/>
                <a:gd name="T29" fmla="*/ 23 h 149"/>
                <a:gd name="T30" fmla="*/ 9 w 50"/>
                <a:gd name="T31" fmla="*/ 2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0" h="149">
                  <a:moveTo>
                    <a:pt x="9" y="23"/>
                  </a:moveTo>
                  <a:lnTo>
                    <a:pt x="13" y="23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36" y="23"/>
                  </a:lnTo>
                  <a:lnTo>
                    <a:pt x="42" y="23"/>
                  </a:lnTo>
                  <a:lnTo>
                    <a:pt x="42" y="36"/>
                  </a:lnTo>
                  <a:lnTo>
                    <a:pt x="44" y="42"/>
                  </a:lnTo>
                  <a:lnTo>
                    <a:pt x="50" y="42"/>
                  </a:lnTo>
                  <a:lnTo>
                    <a:pt x="50" y="149"/>
                  </a:lnTo>
                  <a:lnTo>
                    <a:pt x="0" y="149"/>
                  </a:lnTo>
                  <a:lnTo>
                    <a:pt x="0" y="42"/>
                  </a:lnTo>
                  <a:lnTo>
                    <a:pt x="8" y="42"/>
                  </a:lnTo>
                  <a:lnTo>
                    <a:pt x="9" y="36"/>
                  </a:lnTo>
                  <a:lnTo>
                    <a:pt x="9" y="23"/>
                  </a:lnTo>
                  <a:lnTo>
                    <a:pt x="9" y="23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44" name="iš1ïḓê"/>
            <p:cNvSpPr/>
            <p:nvPr/>
          </p:nvSpPr>
          <p:spPr bwMode="auto">
            <a:xfrm>
              <a:off x="4862878" y="10660426"/>
              <a:ext cx="110000" cy="117859"/>
            </a:xfrm>
            <a:custGeom>
              <a:avLst/>
              <a:gdLst>
                <a:gd name="T0" fmla="*/ 0 w 28"/>
                <a:gd name="T1" fmla="*/ 0 h 31"/>
                <a:gd name="T2" fmla="*/ 28 w 28"/>
                <a:gd name="T3" fmla="*/ 0 h 31"/>
                <a:gd name="T4" fmla="*/ 28 w 28"/>
                <a:gd name="T5" fmla="*/ 31 h 31"/>
                <a:gd name="T6" fmla="*/ 0 w 28"/>
                <a:gd name="T7" fmla="*/ 31 h 31"/>
                <a:gd name="T8" fmla="*/ 0 w 28"/>
                <a:gd name="T9" fmla="*/ 0 h 31"/>
                <a:gd name="T10" fmla="*/ 0 w 28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31">
                  <a:moveTo>
                    <a:pt x="0" y="0"/>
                  </a:moveTo>
                  <a:lnTo>
                    <a:pt x="28" y="0"/>
                  </a:lnTo>
                  <a:lnTo>
                    <a:pt x="28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45" name="i$ḷîḓé"/>
            <p:cNvSpPr/>
            <p:nvPr/>
          </p:nvSpPr>
          <p:spPr bwMode="auto">
            <a:xfrm>
              <a:off x="4902166" y="9404017"/>
              <a:ext cx="1037145" cy="1374268"/>
            </a:xfrm>
            <a:custGeom>
              <a:avLst/>
              <a:gdLst>
                <a:gd name="T0" fmla="*/ 124 w 266"/>
                <a:gd name="T1" fmla="*/ 0 h 476"/>
                <a:gd name="T2" fmla="*/ 203 w 266"/>
                <a:gd name="T3" fmla="*/ 0 h 476"/>
                <a:gd name="T4" fmla="*/ 203 w 266"/>
                <a:gd name="T5" fmla="*/ 5 h 476"/>
                <a:gd name="T6" fmla="*/ 209 w 266"/>
                <a:gd name="T7" fmla="*/ 5 h 476"/>
                <a:gd name="T8" fmla="*/ 209 w 266"/>
                <a:gd name="T9" fmla="*/ 9 h 476"/>
                <a:gd name="T10" fmla="*/ 214 w 266"/>
                <a:gd name="T11" fmla="*/ 9 h 476"/>
                <a:gd name="T12" fmla="*/ 214 w 266"/>
                <a:gd name="T13" fmla="*/ 17 h 476"/>
                <a:gd name="T14" fmla="*/ 222 w 266"/>
                <a:gd name="T15" fmla="*/ 17 h 476"/>
                <a:gd name="T16" fmla="*/ 222 w 266"/>
                <a:gd name="T17" fmla="*/ 430 h 476"/>
                <a:gd name="T18" fmla="*/ 230 w 266"/>
                <a:gd name="T19" fmla="*/ 430 h 476"/>
                <a:gd name="T20" fmla="*/ 230 w 266"/>
                <a:gd name="T21" fmla="*/ 453 h 476"/>
                <a:gd name="T22" fmla="*/ 230 w 266"/>
                <a:gd name="T23" fmla="*/ 462 h 476"/>
                <a:gd name="T24" fmla="*/ 266 w 266"/>
                <a:gd name="T25" fmla="*/ 462 h 476"/>
                <a:gd name="T26" fmla="*/ 266 w 266"/>
                <a:gd name="T27" fmla="*/ 476 h 476"/>
                <a:gd name="T28" fmla="*/ 230 w 266"/>
                <a:gd name="T29" fmla="*/ 476 h 476"/>
                <a:gd name="T30" fmla="*/ 222 w 266"/>
                <a:gd name="T31" fmla="*/ 476 h 476"/>
                <a:gd name="T32" fmla="*/ 199 w 266"/>
                <a:gd name="T33" fmla="*/ 476 h 476"/>
                <a:gd name="T34" fmla="*/ 124 w 266"/>
                <a:gd name="T35" fmla="*/ 476 h 476"/>
                <a:gd name="T36" fmla="*/ 48 w 266"/>
                <a:gd name="T37" fmla="*/ 476 h 476"/>
                <a:gd name="T38" fmla="*/ 0 w 266"/>
                <a:gd name="T39" fmla="*/ 476 h 476"/>
                <a:gd name="T40" fmla="*/ 0 w 266"/>
                <a:gd name="T41" fmla="*/ 453 h 476"/>
                <a:gd name="T42" fmla="*/ 0 w 266"/>
                <a:gd name="T43" fmla="*/ 411 h 476"/>
                <a:gd name="T44" fmla="*/ 10 w 266"/>
                <a:gd name="T45" fmla="*/ 411 h 476"/>
                <a:gd name="T46" fmla="*/ 10 w 266"/>
                <a:gd name="T47" fmla="*/ 166 h 476"/>
                <a:gd name="T48" fmla="*/ 17 w 266"/>
                <a:gd name="T49" fmla="*/ 166 h 476"/>
                <a:gd name="T50" fmla="*/ 17 w 266"/>
                <a:gd name="T51" fmla="*/ 155 h 476"/>
                <a:gd name="T52" fmla="*/ 23 w 266"/>
                <a:gd name="T53" fmla="*/ 155 h 476"/>
                <a:gd name="T54" fmla="*/ 23 w 266"/>
                <a:gd name="T55" fmla="*/ 143 h 476"/>
                <a:gd name="T56" fmla="*/ 25 w 266"/>
                <a:gd name="T57" fmla="*/ 143 h 476"/>
                <a:gd name="T58" fmla="*/ 44 w 266"/>
                <a:gd name="T59" fmla="*/ 111 h 476"/>
                <a:gd name="T60" fmla="*/ 46 w 266"/>
                <a:gd name="T61" fmla="*/ 111 h 476"/>
                <a:gd name="T62" fmla="*/ 48 w 266"/>
                <a:gd name="T63" fmla="*/ 111 h 476"/>
                <a:gd name="T64" fmla="*/ 48 w 266"/>
                <a:gd name="T65" fmla="*/ 76 h 476"/>
                <a:gd name="T66" fmla="*/ 50 w 266"/>
                <a:gd name="T67" fmla="*/ 76 h 476"/>
                <a:gd name="T68" fmla="*/ 50 w 266"/>
                <a:gd name="T69" fmla="*/ 113 h 476"/>
                <a:gd name="T70" fmla="*/ 69 w 266"/>
                <a:gd name="T71" fmla="*/ 143 h 476"/>
                <a:gd name="T72" fmla="*/ 71 w 266"/>
                <a:gd name="T73" fmla="*/ 143 h 476"/>
                <a:gd name="T74" fmla="*/ 71 w 266"/>
                <a:gd name="T75" fmla="*/ 155 h 476"/>
                <a:gd name="T76" fmla="*/ 75 w 266"/>
                <a:gd name="T77" fmla="*/ 155 h 476"/>
                <a:gd name="T78" fmla="*/ 75 w 266"/>
                <a:gd name="T79" fmla="*/ 166 h 476"/>
                <a:gd name="T80" fmla="*/ 82 w 266"/>
                <a:gd name="T81" fmla="*/ 166 h 476"/>
                <a:gd name="T82" fmla="*/ 82 w 266"/>
                <a:gd name="T83" fmla="*/ 453 h 476"/>
                <a:gd name="T84" fmla="*/ 124 w 266"/>
                <a:gd name="T85" fmla="*/ 453 h 476"/>
                <a:gd name="T86" fmla="*/ 124 w 266"/>
                <a:gd name="T87" fmla="*/ 23 h 476"/>
                <a:gd name="T88" fmla="*/ 124 w 266"/>
                <a:gd name="T89" fmla="*/ 17 h 476"/>
                <a:gd name="T90" fmla="*/ 124 w 266"/>
                <a:gd name="T91" fmla="*/ 17 h 476"/>
                <a:gd name="T92" fmla="*/ 124 w 266"/>
                <a:gd name="T93" fmla="*/ 11 h 476"/>
                <a:gd name="T94" fmla="*/ 124 w 266"/>
                <a:gd name="T95" fmla="*/ 9 h 476"/>
                <a:gd name="T96" fmla="*/ 124 w 266"/>
                <a:gd name="T97" fmla="*/ 5 h 476"/>
                <a:gd name="T98" fmla="*/ 124 w 266"/>
                <a:gd name="T99" fmla="*/ 0 h 476"/>
                <a:gd name="T100" fmla="*/ 124 w 266"/>
                <a:gd name="T101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6" h="476">
                  <a:moveTo>
                    <a:pt x="124" y="0"/>
                  </a:moveTo>
                  <a:lnTo>
                    <a:pt x="203" y="0"/>
                  </a:lnTo>
                  <a:lnTo>
                    <a:pt x="203" y="5"/>
                  </a:lnTo>
                  <a:lnTo>
                    <a:pt x="209" y="5"/>
                  </a:lnTo>
                  <a:lnTo>
                    <a:pt x="209" y="9"/>
                  </a:lnTo>
                  <a:lnTo>
                    <a:pt x="214" y="9"/>
                  </a:lnTo>
                  <a:lnTo>
                    <a:pt x="214" y="17"/>
                  </a:lnTo>
                  <a:lnTo>
                    <a:pt x="222" y="17"/>
                  </a:lnTo>
                  <a:lnTo>
                    <a:pt x="222" y="430"/>
                  </a:lnTo>
                  <a:lnTo>
                    <a:pt x="230" y="430"/>
                  </a:lnTo>
                  <a:lnTo>
                    <a:pt x="230" y="453"/>
                  </a:lnTo>
                  <a:lnTo>
                    <a:pt x="230" y="462"/>
                  </a:lnTo>
                  <a:lnTo>
                    <a:pt x="266" y="462"/>
                  </a:lnTo>
                  <a:lnTo>
                    <a:pt x="266" y="476"/>
                  </a:lnTo>
                  <a:lnTo>
                    <a:pt x="230" y="476"/>
                  </a:lnTo>
                  <a:lnTo>
                    <a:pt x="222" y="476"/>
                  </a:lnTo>
                  <a:lnTo>
                    <a:pt x="199" y="476"/>
                  </a:lnTo>
                  <a:lnTo>
                    <a:pt x="124" y="476"/>
                  </a:lnTo>
                  <a:lnTo>
                    <a:pt x="48" y="476"/>
                  </a:lnTo>
                  <a:lnTo>
                    <a:pt x="0" y="476"/>
                  </a:lnTo>
                  <a:lnTo>
                    <a:pt x="0" y="453"/>
                  </a:lnTo>
                  <a:lnTo>
                    <a:pt x="0" y="411"/>
                  </a:lnTo>
                  <a:lnTo>
                    <a:pt x="10" y="411"/>
                  </a:lnTo>
                  <a:lnTo>
                    <a:pt x="10" y="166"/>
                  </a:lnTo>
                  <a:lnTo>
                    <a:pt x="17" y="166"/>
                  </a:lnTo>
                  <a:lnTo>
                    <a:pt x="17" y="155"/>
                  </a:lnTo>
                  <a:lnTo>
                    <a:pt x="23" y="155"/>
                  </a:lnTo>
                  <a:lnTo>
                    <a:pt x="23" y="143"/>
                  </a:lnTo>
                  <a:lnTo>
                    <a:pt x="25" y="143"/>
                  </a:lnTo>
                  <a:lnTo>
                    <a:pt x="44" y="111"/>
                  </a:lnTo>
                  <a:lnTo>
                    <a:pt x="46" y="111"/>
                  </a:lnTo>
                  <a:lnTo>
                    <a:pt x="48" y="111"/>
                  </a:lnTo>
                  <a:lnTo>
                    <a:pt x="48" y="76"/>
                  </a:lnTo>
                  <a:lnTo>
                    <a:pt x="50" y="76"/>
                  </a:lnTo>
                  <a:lnTo>
                    <a:pt x="50" y="113"/>
                  </a:lnTo>
                  <a:lnTo>
                    <a:pt x="69" y="143"/>
                  </a:lnTo>
                  <a:lnTo>
                    <a:pt x="71" y="143"/>
                  </a:lnTo>
                  <a:lnTo>
                    <a:pt x="71" y="155"/>
                  </a:lnTo>
                  <a:lnTo>
                    <a:pt x="75" y="155"/>
                  </a:lnTo>
                  <a:lnTo>
                    <a:pt x="75" y="166"/>
                  </a:lnTo>
                  <a:lnTo>
                    <a:pt x="82" y="166"/>
                  </a:lnTo>
                  <a:lnTo>
                    <a:pt x="82" y="453"/>
                  </a:lnTo>
                  <a:lnTo>
                    <a:pt x="124" y="453"/>
                  </a:lnTo>
                  <a:lnTo>
                    <a:pt x="124" y="23"/>
                  </a:lnTo>
                  <a:lnTo>
                    <a:pt x="124" y="17"/>
                  </a:lnTo>
                  <a:lnTo>
                    <a:pt x="124" y="17"/>
                  </a:lnTo>
                  <a:lnTo>
                    <a:pt x="124" y="11"/>
                  </a:lnTo>
                  <a:lnTo>
                    <a:pt x="124" y="9"/>
                  </a:lnTo>
                  <a:lnTo>
                    <a:pt x="124" y="5"/>
                  </a:lnTo>
                  <a:lnTo>
                    <a:pt x="124" y="0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46" name="iš1idé"/>
            <p:cNvSpPr/>
            <p:nvPr/>
          </p:nvSpPr>
          <p:spPr bwMode="auto">
            <a:xfrm>
              <a:off x="5845026" y="10204709"/>
              <a:ext cx="408572" cy="573576"/>
            </a:xfrm>
            <a:custGeom>
              <a:avLst/>
              <a:gdLst>
                <a:gd name="T0" fmla="*/ 48 w 103"/>
                <a:gd name="T1" fmla="*/ 112 h 145"/>
                <a:gd name="T2" fmla="*/ 103 w 103"/>
                <a:gd name="T3" fmla="*/ 112 h 145"/>
                <a:gd name="T4" fmla="*/ 103 w 103"/>
                <a:gd name="T5" fmla="*/ 145 h 145"/>
                <a:gd name="T6" fmla="*/ 48 w 103"/>
                <a:gd name="T7" fmla="*/ 145 h 145"/>
                <a:gd name="T8" fmla="*/ 23 w 103"/>
                <a:gd name="T9" fmla="*/ 145 h 145"/>
                <a:gd name="T10" fmla="*/ 0 w 103"/>
                <a:gd name="T11" fmla="*/ 145 h 145"/>
                <a:gd name="T12" fmla="*/ 0 w 103"/>
                <a:gd name="T13" fmla="*/ 11 h 145"/>
                <a:gd name="T14" fmla="*/ 6 w 103"/>
                <a:gd name="T15" fmla="*/ 11 h 145"/>
                <a:gd name="T16" fmla="*/ 6 w 103"/>
                <a:gd name="T17" fmla="*/ 0 h 145"/>
                <a:gd name="T18" fmla="*/ 34 w 103"/>
                <a:gd name="T19" fmla="*/ 0 h 145"/>
                <a:gd name="T20" fmla="*/ 34 w 103"/>
                <a:gd name="T21" fmla="*/ 11 h 145"/>
                <a:gd name="T22" fmla="*/ 48 w 103"/>
                <a:gd name="T23" fmla="*/ 11 h 145"/>
                <a:gd name="T24" fmla="*/ 48 w 103"/>
                <a:gd name="T25" fmla="*/ 112 h 145"/>
                <a:gd name="T26" fmla="*/ 48 w 103"/>
                <a:gd name="T27" fmla="*/ 11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145">
                  <a:moveTo>
                    <a:pt x="48" y="112"/>
                  </a:moveTo>
                  <a:lnTo>
                    <a:pt x="103" y="112"/>
                  </a:lnTo>
                  <a:lnTo>
                    <a:pt x="103" y="145"/>
                  </a:lnTo>
                  <a:lnTo>
                    <a:pt x="48" y="145"/>
                  </a:lnTo>
                  <a:lnTo>
                    <a:pt x="23" y="145"/>
                  </a:lnTo>
                  <a:lnTo>
                    <a:pt x="0" y="14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0"/>
                  </a:lnTo>
                  <a:lnTo>
                    <a:pt x="34" y="0"/>
                  </a:lnTo>
                  <a:lnTo>
                    <a:pt x="34" y="11"/>
                  </a:lnTo>
                  <a:lnTo>
                    <a:pt x="48" y="11"/>
                  </a:lnTo>
                  <a:lnTo>
                    <a:pt x="48" y="112"/>
                  </a:lnTo>
                  <a:lnTo>
                    <a:pt x="48" y="112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47" name="ïṥļídè"/>
            <p:cNvSpPr/>
            <p:nvPr/>
          </p:nvSpPr>
          <p:spPr bwMode="auto">
            <a:xfrm>
              <a:off x="6544310" y="10220424"/>
              <a:ext cx="487145" cy="557862"/>
            </a:xfrm>
            <a:custGeom>
              <a:avLst/>
              <a:gdLst>
                <a:gd name="T0" fmla="*/ 0 w 124"/>
                <a:gd name="T1" fmla="*/ 0 h 142"/>
                <a:gd name="T2" fmla="*/ 124 w 124"/>
                <a:gd name="T3" fmla="*/ 0 h 142"/>
                <a:gd name="T4" fmla="*/ 124 w 124"/>
                <a:gd name="T5" fmla="*/ 142 h 142"/>
                <a:gd name="T6" fmla="*/ 0 w 124"/>
                <a:gd name="T7" fmla="*/ 142 h 142"/>
                <a:gd name="T8" fmla="*/ 0 w 124"/>
                <a:gd name="T9" fmla="*/ 0 h 142"/>
                <a:gd name="T10" fmla="*/ 0 w 124"/>
                <a:gd name="T11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42">
                  <a:moveTo>
                    <a:pt x="0" y="0"/>
                  </a:moveTo>
                  <a:lnTo>
                    <a:pt x="124" y="0"/>
                  </a:lnTo>
                  <a:lnTo>
                    <a:pt x="124" y="142"/>
                  </a:lnTo>
                  <a:lnTo>
                    <a:pt x="0" y="1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48" name="îṧḻiḍe"/>
            <p:cNvSpPr/>
            <p:nvPr/>
          </p:nvSpPr>
          <p:spPr bwMode="auto">
            <a:xfrm>
              <a:off x="7070742" y="9921854"/>
              <a:ext cx="1162860" cy="856434"/>
            </a:xfrm>
            <a:custGeom>
              <a:avLst/>
              <a:gdLst>
                <a:gd name="T0" fmla="*/ 84 w 296"/>
                <a:gd name="T1" fmla="*/ 193 h 218"/>
                <a:gd name="T2" fmla="*/ 94 w 296"/>
                <a:gd name="T3" fmla="*/ 193 h 218"/>
                <a:gd name="T4" fmla="*/ 94 w 296"/>
                <a:gd name="T5" fmla="*/ 199 h 218"/>
                <a:gd name="T6" fmla="*/ 113 w 296"/>
                <a:gd name="T7" fmla="*/ 199 h 218"/>
                <a:gd name="T8" fmla="*/ 113 w 296"/>
                <a:gd name="T9" fmla="*/ 206 h 218"/>
                <a:gd name="T10" fmla="*/ 160 w 296"/>
                <a:gd name="T11" fmla="*/ 206 h 218"/>
                <a:gd name="T12" fmla="*/ 160 w 296"/>
                <a:gd name="T13" fmla="*/ 9 h 218"/>
                <a:gd name="T14" fmla="*/ 178 w 296"/>
                <a:gd name="T15" fmla="*/ 9 h 218"/>
                <a:gd name="T16" fmla="*/ 178 w 296"/>
                <a:gd name="T17" fmla="*/ 0 h 218"/>
                <a:gd name="T18" fmla="*/ 218 w 296"/>
                <a:gd name="T19" fmla="*/ 0 h 218"/>
                <a:gd name="T20" fmla="*/ 218 w 296"/>
                <a:gd name="T21" fmla="*/ 9 h 218"/>
                <a:gd name="T22" fmla="*/ 231 w 296"/>
                <a:gd name="T23" fmla="*/ 9 h 218"/>
                <a:gd name="T24" fmla="*/ 231 w 296"/>
                <a:gd name="T25" fmla="*/ 206 h 218"/>
                <a:gd name="T26" fmla="*/ 245 w 296"/>
                <a:gd name="T27" fmla="*/ 206 h 218"/>
                <a:gd name="T28" fmla="*/ 245 w 296"/>
                <a:gd name="T29" fmla="*/ 214 h 218"/>
                <a:gd name="T30" fmla="*/ 296 w 296"/>
                <a:gd name="T31" fmla="*/ 214 h 218"/>
                <a:gd name="T32" fmla="*/ 296 w 296"/>
                <a:gd name="T33" fmla="*/ 218 h 218"/>
                <a:gd name="T34" fmla="*/ 245 w 296"/>
                <a:gd name="T35" fmla="*/ 218 h 218"/>
                <a:gd name="T36" fmla="*/ 231 w 296"/>
                <a:gd name="T37" fmla="*/ 218 h 218"/>
                <a:gd name="T38" fmla="*/ 160 w 296"/>
                <a:gd name="T39" fmla="*/ 218 h 218"/>
                <a:gd name="T40" fmla="*/ 130 w 296"/>
                <a:gd name="T41" fmla="*/ 218 h 218"/>
                <a:gd name="T42" fmla="*/ 84 w 296"/>
                <a:gd name="T43" fmla="*/ 218 h 218"/>
                <a:gd name="T44" fmla="*/ 80 w 296"/>
                <a:gd name="T45" fmla="*/ 218 h 218"/>
                <a:gd name="T46" fmla="*/ 50 w 296"/>
                <a:gd name="T47" fmla="*/ 218 h 218"/>
                <a:gd name="T48" fmla="*/ 0 w 296"/>
                <a:gd name="T49" fmla="*/ 218 h 218"/>
                <a:gd name="T50" fmla="*/ 0 w 296"/>
                <a:gd name="T51" fmla="*/ 4 h 218"/>
                <a:gd name="T52" fmla="*/ 50 w 296"/>
                <a:gd name="T53" fmla="*/ 4 h 218"/>
                <a:gd name="T54" fmla="*/ 50 w 296"/>
                <a:gd name="T55" fmla="*/ 25 h 218"/>
                <a:gd name="T56" fmla="*/ 84 w 296"/>
                <a:gd name="T57" fmla="*/ 25 h 218"/>
                <a:gd name="T58" fmla="*/ 84 w 296"/>
                <a:gd name="T59" fmla="*/ 193 h 218"/>
                <a:gd name="T60" fmla="*/ 84 w 296"/>
                <a:gd name="T61" fmla="*/ 19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6" h="218">
                  <a:moveTo>
                    <a:pt x="84" y="193"/>
                  </a:moveTo>
                  <a:lnTo>
                    <a:pt x="94" y="193"/>
                  </a:lnTo>
                  <a:lnTo>
                    <a:pt x="94" y="199"/>
                  </a:lnTo>
                  <a:lnTo>
                    <a:pt x="113" y="199"/>
                  </a:lnTo>
                  <a:lnTo>
                    <a:pt x="113" y="206"/>
                  </a:lnTo>
                  <a:lnTo>
                    <a:pt x="160" y="206"/>
                  </a:lnTo>
                  <a:lnTo>
                    <a:pt x="160" y="9"/>
                  </a:lnTo>
                  <a:lnTo>
                    <a:pt x="178" y="9"/>
                  </a:lnTo>
                  <a:lnTo>
                    <a:pt x="178" y="0"/>
                  </a:lnTo>
                  <a:lnTo>
                    <a:pt x="218" y="0"/>
                  </a:lnTo>
                  <a:lnTo>
                    <a:pt x="218" y="9"/>
                  </a:lnTo>
                  <a:lnTo>
                    <a:pt x="231" y="9"/>
                  </a:lnTo>
                  <a:lnTo>
                    <a:pt x="231" y="206"/>
                  </a:lnTo>
                  <a:lnTo>
                    <a:pt x="245" y="206"/>
                  </a:lnTo>
                  <a:lnTo>
                    <a:pt x="245" y="214"/>
                  </a:lnTo>
                  <a:lnTo>
                    <a:pt x="296" y="214"/>
                  </a:lnTo>
                  <a:lnTo>
                    <a:pt x="296" y="218"/>
                  </a:lnTo>
                  <a:lnTo>
                    <a:pt x="245" y="218"/>
                  </a:lnTo>
                  <a:lnTo>
                    <a:pt x="231" y="218"/>
                  </a:lnTo>
                  <a:lnTo>
                    <a:pt x="160" y="218"/>
                  </a:lnTo>
                  <a:lnTo>
                    <a:pt x="130" y="218"/>
                  </a:lnTo>
                  <a:lnTo>
                    <a:pt x="84" y="218"/>
                  </a:lnTo>
                  <a:lnTo>
                    <a:pt x="80" y="218"/>
                  </a:lnTo>
                  <a:lnTo>
                    <a:pt x="50" y="218"/>
                  </a:lnTo>
                  <a:lnTo>
                    <a:pt x="0" y="218"/>
                  </a:lnTo>
                  <a:lnTo>
                    <a:pt x="0" y="4"/>
                  </a:lnTo>
                  <a:lnTo>
                    <a:pt x="50" y="4"/>
                  </a:lnTo>
                  <a:lnTo>
                    <a:pt x="50" y="25"/>
                  </a:lnTo>
                  <a:lnTo>
                    <a:pt x="84" y="25"/>
                  </a:lnTo>
                  <a:lnTo>
                    <a:pt x="84" y="193"/>
                  </a:lnTo>
                  <a:lnTo>
                    <a:pt x="84" y="193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49" name="i$ḻîdé"/>
            <p:cNvSpPr/>
            <p:nvPr/>
          </p:nvSpPr>
          <p:spPr bwMode="auto">
            <a:xfrm>
              <a:off x="54300" y="10550426"/>
              <a:ext cx="502858" cy="227860"/>
            </a:xfrm>
            <a:custGeom>
              <a:avLst/>
              <a:gdLst>
                <a:gd name="T0" fmla="*/ 0 w 129"/>
                <a:gd name="T1" fmla="*/ 0 h 58"/>
                <a:gd name="T2" fmla="*/ 129 w 129"/>
                <a:gd name="T3" fmla="*/ 0 h 58"/>
                <a:gd name="T4" fmla="*/ 129 w 129"/>
                <a:gd name="T5" fmla="*/ 58 h 58"/>
                <a:gd name="T6" fmla="*/ 0 w 129"/>
                <a:gd name="T7" fmla="*/ 58 h 58"/>
                <a:gd name="T8" fmla="*/ 0 w 129"/>
                <a:gd name="T9" fmla="*/ 0 h 58"/>
                <a:gd name="T10" fmla="*/ 0 w 129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58">
                  <a:moveTo>
                    <a:pt x="0" y="0"/>
                  </a:moveTo>
                  <a:lnTo>
                    <a:pt x="129" y="0"/>
                  </a:lnTo>
                  <a:lnTo>
                    <a:pt x="129" y="58"/>
                  </a:lnTo>
                  <a:lnTo>
                    <a:pt x="0" y="5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0" name="ïŝlïďe"/>
            <p:cNvSpPr/>
            <p:nvPr/>
          </p:nvSpPr>
          <p:spPr bwMode="auto">
            <a:xfrm>
              <a:off x="3731449" y="9225014"/>
              <a:ext cx="793570" cy="1553272"/>
            </a:xfrm>
            <a:custGeom>
              <a:avLst/>
              <a:gdLst>
                <a:gd name="T0" fmla="*/ 145 w 200"/>
                <a:gd name="T1" fmla="*/ 446 h 538"/>
                <a:gd name="T2" fmla="*/ 195 w 200"/>
                <a:gd name="T3" fmla="*/ 446 h 538"/>
                <a:gd name="T4" fmla="*/ 195 w 200"/>
                <a:gd name="T5" fmla="*/ 456 h 538"/>
                <a:gd name="T6" fmla="*/ 200 w 200"/>
                <a:gd name="T7" fmla="*/ 456 h 538"/>
                <a:gd name="T8" fmla="*/ 200 w 200"/>
                <a:gd name="T9" fmla="*/ 538 h 538"/>
                <a:gd name="T10" fmla="*/ 145 w 200"/>
                <a:gd name="T11" fmla="*/ 538 h 538"/>
                <a:gd name="T12" fmla="*/ 95 w 200"/>
                <a:gd name="T13" fmla="*/ 538 h 538"/>
                <a:gd name="T14" fmla="*/ 46 w 200"/>
                <a:gd name="T15" fmla="*/ 538 h 538"/>
                <a:gd name="T16" fmla="*/ 34 w 200"/>
                <a:gd name="T17" fmla="*/ 538 h 538"/>
                <a:gd name="T18" fmla="*/ 0 w 200"/>
                <a:gd name="T19" fmla="*/ 538 h 538"/>
                <a:gd name="T20" fmla="*/ 0 w 200"/>
                <a:gd name="T21" fmla="*/ 482 h 538"/>
                <a:gd name="T22" fmla="*/ 34 w 200"/>
                <a:gd name="T23" fmla="*/ 482 h 538"/>
                <a:gd name="T24" fmla="*/ 34 w 200"/>
                <a:gd name="T25" fmla="*/ 287 h 538"/>
                <a:gd name="T26" fmla="*/ 55 w 200"/>
                <a:gd name="T27" fmla="*/ 287 h 538"/>
                <a:gd name="T28" fmla="*/ 55 w 200"/>
                <a:gd name="T29" fmla="*/ 152 h 538"/>
                <a:gd name="T30" fmla="*/ 55 w 200"/>
                <a:gd name="T31" fmla="*/ 146 h 538"/>
                <a:gd name="T32" fmla="*/ 67 w 200"/>
                <a:gd name="T33" fmla="*/ 146 h 538"/>
                <a:gd name="T34" fmla="*/ 67 w 200"/>
                <a:gd name="T35" fmla="*/ 64 h 538"/>
                <a:gd name="T36" fmla="*/ 72 w 200"/>
                <a:gd name="T37" fmla="*/ 64 h 538"/>
                <a:gd name="T38" fmla="*/ 74 w 200"/>
                <a:gd name="T39" fmla="*/ 31 h 538"/>
                <a:gd name="T40" fmla="*/ 76 w 200"/>
                <a:gd name="T41" fmla="*/ 64 h 538"/>
                <a:gd name="T42" fmla="*/ 84 w 200"/>
                <a:gd name="T43" fmla="*/ 64 h 538"/>
                <a:gd name="T44" fmla="*/ 86 w 200"/>
                <a:gd name="T45" fmla="*/ 0 h 538"/>
                <a:gd name="T46" fmla="*/ 88 w 200"/>
                <a:gd name="T47" fmla="*/ 64 h 538"/>
                <a:gd name="T48" fmla="*/ 99 w 200"/>
                <a:gd name="T49" fmla="*/ 64 h 538"/>
                <a:gd name="T50" fmla="*/ 99 w 200"/>
                <a:gd name="T51" fmla="*/ 64 h 538"/>
                <a:gd name="T52" fmla="*/ 95 w 200"/>
                <a:gd name="T53" fmla="*/ 64 h 538"/>
                <a:gd name="T54" fmla="*/ 97 w 200"/>
                <a:gd name="T55" fmla="*/ 23 h 538"/>
                <a:gd name="T56" fmla="*/ 99 w 200"/>
                <a:gd name="T57" fmla="*/ 60 h 538"/>
                <a:gd name="T58" fmla="*/ 109 w 200"/>
                <a:gd name="T59" fmla="*/ 60 h 538"/>
                <a:gd name="T60" fmla="*/ 109 w 200"/>
                <a:gd name="T61" fmla="*/ 52 h 538"/>
                <a:gd name="T62" fmla="*/ 111 w 200"/>
                <a:gd name="T63" fmla="*/ 64 h 538"/>
                <a:gd name="T64" fmla="*/ 109 w 200"/>
                <a:gd name="T65" fmla="*/ 64 h 538"/>
                <a:gd name="T66" fmla="*/ 109 w 200"/>
                <a:gd name="T67" fmla="*/ 64 h 538"/>
                <a:gd name="T68" fmla="*/ 111 w 200"/>
                <a:gd name="T69" fmla="*/ 64 h 538"/>
                <a:gd name="T70" fmla="*/ 111 w 200"/>
                <a:gd name="T71" fmla="*/ 146 h 538"/>
                <a:gd name="T72" fmla="*/ 120 w 200"/>
                <a:gd name="T73" fmla="*/ 146 h 538"/>
                <a:gd name="T74" fmla="*/ 120 w 200"/>
                <a:gd name="T75" fmla="*/ 152 h 538"/>
                <a:gd name="T76" fmla="*/ 128 w 200"/>
                <a:gd name="T77" fmla="*/ 152 h 538"/>
                <a:gd name="T78" fmla="*/ 128 w 200"/>
                <a:gd name="T79" fmla="*/ 287 h 538"/>
                <a:gd name="T80" fmla="*/ 145 w 200"/>
                <a:gd name="T81" fmla="*/ 287 h 538"/>
                <a:gd name="T82" fmla="*/ 145 w 200"/>
                <a:gd name="T83" fmla="*/ 446 h 538"/>
                <a:gd name="T84" fmla="*/ 145 w 200"/>
                <a:gd name="T85" fmla="*/ 446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0" h="538">
                  <a:moveTo>
                    <a:pt x="145" y="446"/>
                  </a:moveTo>
                  <a:lnTo>
                    <a:pt x="195" y="446"/>
                  </a:lnTo>
                  <a:lnTo>
                    <a:pt x="195" y="456"/>
                  </a:lnTo>
                  <a:lnTo>
                    <a:pt x="200" y="456"/>
                  </a:lnTo>
                  <a:lnTo>
                    <a:pt x="200" y="538"/>
                  </a:lnTo>
                  <a:lnTo>
                    <a:pt x="145" y="538"/>
                  </a:lnTo>
                  <a:lnTo>
                    <a:pt x="95" y="538"/>
                  </a:lnTo>
                  <a:lnTo>
                    <a:pt x="46" y="538"/>
                  </a:lnTo>
                  <a:lnTo>
                    <a:pt x="34" y="538"/>
                  </a:lnTo>
                  <a:lnTo>
                    <a:pt x="0" y="538"/>
                  </a:lnTo>
                  <a:lnTo>
                    <a:pt x="0" y="482"/>
                  </a:lnTo>
                  <a:lnTo>
                    <a:pt x="34" y="482"/>
                  </a:lnTo>
                  <a:lnTo>
                    <a:pt x="34" y="287"/>
                  </a:lnTo>
                  <a:lnTo>
                    <a:pt x="55" y="287"/>
                  </a:lnTo>
                  <a:lnTo>
                    <a:pt x="55" y="152"/>
                  </a:lnTo>
                  <a:lnTo>
                    <a:pt x="55" y="146"/>
                  </a:lnTo>
                  <a:lnTo>
                    <a:pt x="67" y="146"/>
                  </a:lnTo>
                  <a:lnTo>
                    <a:pt x="67" y="64"/>
                  </a:lnTo>
                  <a:lnTo>
                    <a:pt x="72" y="64"/>
                  </a:lnTo>
                  <a:lnTo>
                    <a:pt x="74" y="31"/>
                  </a:lnTo>
                  <a:lnTo>
                    <a:pt x="76" y="64"/>
                  </a:lnTo>
                  <a:lnTo>
                    <a:pt x="84" y="64"/>
                  </a:lnTo>
                  <a:lnTo>
                    <a:pt x="86" y="0"/>
                  </a:lnTo>
                  <a:lnTo>
                    <a:pt x="88" y="64"/>
                  </a:lnTo>
                  <a:lnTo>
                    <a:pt x="99" y="64"/>
                  </a:lnTo>
                  <a:lnTo>
                    <a:pt x="99" y="64"/>
                  </a:lnTo>
                  <a:lnTo>
                    <a:pt x="95" y="64"/>
                  </a:lnTo>
                  <a:lnTo>
                    <a:pt x="97" y="23"/>
                  </a:lnTo>
                  <a:lnTo>
                    <a:pt x="99" y="60"/>
                  </a:lnTo>
                  <a:lnTo>
                    <a:pt x="109" y="60"/>
                  </a:lnTo>
                  <a:lnTo>
                    <a:pt x="109" y="52"/>
                  </a:lnTo>
                  <a:lnTo>
                    <a:pt x="111" y="64"/>
                  </a:lnTo>
                  <a:lnTo>
                    <a:pt x="109" y="64"/>
                  </a:lnTo>
                  <a:lnTo>
                    <a:pt x="109" y="64"/>
                  </a:lnTo>
                  <a:lnTo>
                    <a:pt x="111" y="64"/>
                  </a:lnTo>
                  <a:lnTo>
                    <a:pt x="111" y="146"/>
                  </a:lnTo>
                  <a:lnTo>
                    <a:pt x="120" y="146"/>
                  </a:lnTo>
                  <a:lnTo>
                    <a:pt x="120" y="152"/>
                  </a:lnTo>
                  <a:lnTo>
                    <a:pt x="128" y="152"/>
                  </a:lnTo>
                  <a:lnTo>
                    <a:pt x="128" y="287"/>
                  </a:lnTo>
                  <a:lnTo>
                    <a:pt x="145" y="287"/>
                  </a:lnTo>
                  <a:lnTo>
                    <a:pt x="145" y="446"/>
                  </a:lnTo>
                  <a:lnTo>
                    <a:pt x="145" y="446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1" name="ïSļíḓê"/>
            <p:cNvSpPr/>
            <p:nvPr/>
          </p:nvSpPr>
          <p:spPr bwMode="auto">
            <a:xfrm>
              <a:off x="6277166" y="10715428"/>
              <a:ext cx="840713" cy="62858"/>
            </a:xfrm>
            <a:custGeom>
              <a:avLst/>
              <a:gdLst>
                <a:gd name="T0" fmla="*/ 0 w 212"/>
                <a:gd name="T1" fmla="*/ 0 h 15"/>
                <a:gd name="T2" fmla="*/ 212 w 212"/>
                <a:gd name="T3" fmla="*/ 0 h 15"/>
                <a:gd name="T4" fmla="*/ 212 w 212"/>
                <a:gd name="T5" fmla="*/ 15 h 15"/>
                <a:gd name="T6" fmla="*/ 0 w 212"/>
                <a:gd name="T7" fmla="*/ 15 h 15"/>
                <a:gd name="T8" fmla="*/ 0 w 212"/>
                <a:gd name="T9" fmla="*/ 0 h 15"/>
                <a:gd name="T10" fmla="*/ 0 w 212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" h="15">
                  <a:moveTo>
                    <a:pt x="0" y="0"/>
                  </a:moveTo>
                  <a:lnTo>
                    <a:pt x="212" y="0"/>
                  </a:lnTo>
                  <a:lnTo>
                    <a:pt x="212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2" name="íŝlíďè"/>
            <p:cNvSpPr/>
            <p:nvPr/>
          </p:nvSpPr>
          <p:spPr bwMode="auto">
            <a:xfrm>
              <a:off x="8667936" y="9230425"/>
              <a:ext cx="408572" cy="1547862"/>
            </a:xfrm>
            <a:custGeom>
              <a:avLst/>
              <a:gdLst>
                <a:gd name="T0" fmla="*/ 42 w 105"/>
                <a:gd name="T1" fmla="*/ 17 h 394"/>
                <a:gd name="T2" fmla="*/ 92 w 105"/>
                <a:gd name="T3" fmla="*/ 0 h 394"/>
                <a:gd name="T4" fmla="*/ 102 w 105"/>
                <a:gd name="T5" fmla="*/ 0 h 394"/>
                <a:gd name="T6" fmla="*/ 102 w 105"/>
                <a:gd name="T7" fmla="*/ 29 h 394"/>
                <a:gd name="T8" fmla="*/ 105 w 105"/>
                <a:gd name="T9" fmla="*/ 29 h 394"/>
                <a:gd name="T10" fmla="*/ 105 w 105"/>
                <a:gd name="T11" fmla="*/ 122 h 394"/>
                <a:gd name="T12" fmla="*/ 105 w 105"/>
                <a:gd name="T13" fmla="*/ 155 h 394"/>
                <a:gd name="T14" fmla="*/ 105 w 105"/>
                <a:gd name="T15" fmla="*/ 205 h 394"/>
                <a:gd name="T16" fmla="*/ 105 w 105"/>
                <a:gd name="T17" fmla="*/ 218 h 394"/>
                <a:gd name="T18" fmla="*/ 105 w 105"/>
                <a:gd name="T19" fmla="*/ 298 h 394"/>
                <a:gd name="T20" fmla="*/ 105 w 105"/>
                <a:gd name="T21" fmla="*/ 331 h 394"/>
                <a:gd name="T22" fmla="*/ 105 w 105"/>
                <a:gd name="T23" fmla="*/ 394 h 394"/>
                <a:gd name="T24" fmla="*/ 0 w 105"/>
                <a:gd name="T25" fmla="*/ 394 h 394"/>
                <a:gd name="T26" fmla="*/ 0 w 105"/>
                <a:gd name="T27" fmla="*/ 218 h 394"/>
                <a:gd name="T28" fmla="*/ 10 w 105"/>
                <a:gd name="T29" fmla="*/ 218 h 394"/>
                <a:gd name="T30" fmla="*/ 10 w 105"/>
                <a:gd name="T31" fmla="*/ 155 h 394"/>
                <a:gd name="T32" fmla="*/ 21 w 105"/>
                <a:gd name="T33" fmla="*/ 155 h 394"/>
                <a:gd name="T34" fmla="*/ 21 w 105"/>
                <a:gd name="T35" fmla="*/ 122 h 394"/>
                <a:gd name="T36" fmla="*/ 39 w 105"/>
                <a:gd name="T37" fmla="*/ 122 h 394"/>
                <a:gd name="T38" fmla="*/ 39 w 105"/>
                <a:gd name="T39" fmla="*/ 29 h 394"/>
                <a:gd name="T40" fmla="*/ 42 w 105"/>
                <a:gd name="T41" fmla="*/ 29 h 394"/>
                <a:gd name="T42" fmla="*/ 42 w 105"/>
                <a:gd name="T43" fmla="*/ 17 h 394"/>
                <a:gd name="T44" fmla="*/ 42 w 105"/>
                <a:gd name="T45" fmla="*/ 1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394">
                  <a:moveTo>
                    <a:pt x="42" y="17"/>
                  </a:moveTo>
                  <a:lnTo>
                    <a:pt x="92" y="0"/>
                  </a:lnTo>
                  <a:lnTo>
                    <a:pt x="102" y="0"/>
                  </a:lnTo>
                  <a:lnTo>
                    <a:pt x="102" y="29"/>
                  </a:lnTo>
                  <a:lnTo>
                    <a:pt x="105" y="29"/>
                  </a:lnTo>
                  <a:lnTo>
                    <a:pt x="105" y="122"/>
                  </a:lnTo>
                  <a:lnTo>
                    <a:pt x="105" y="155"/>
                  </a:lnTo>
                  <a:lnTo>
                    <a:pt x="105" y="205"/>
                  </a:lnTo>
                  <a:lnTo>
                    <a:pt x="105" y="218"/>
                  </a:lnTo>
                  <a:lnTo>
                    <a:pt x="105" y="298"/>
                  </a:lnTo>
                  <a:lnTo>
                    <a:pt x="105" y="331"/>
                  </a:lnTo>
                  <a:lnTo>
                    <a:pt x="105" y="394"/>
                  </a:lnTo>
                  <a:lnTo>
                    <a:pt x="0" y="394"/>
                  </a:lnTo>
                  <a:lnTo>
                    <a:pt x="0" y="218"/>
                  </a:lnTo>
                  <a:lnTo>
                    <a:pt x="10" y="218"/>
                  </a:lnTo>
                  <a:lnTo>
                    <a:pt x="10" y="155"/>
                  </a:lnTo>
                  <a:lnTo>
                    <a:pt x="21" y="155"/>
                  </a:lnTo>
                  <a:lnTo>
                    <a:pt x="21" y="122"/>
                  </a:lnTo>
                  <a:lnTo>
                    <a:pt x="39" y="122"/>
                  </a:lnTo>
                  <a:lnTo>
                    <a:pt x="39" y="29"/>
                  </a:lnTo>
                  <a:lnTo>
                    <a:pt x="42" y="29"/>
                  </a:lnTo>
                  <a:lnTo>
                    <a:pt x="42" y="17"/>
                  </a:lnTo>
                  <a:lnTo>
                    <a:pt x="42" y="17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3" name="îŝḷîḍê"/>
            <p:cNvSpPr/>
            <p:nvPr/>
          </p:nvSpPr>
          <p:spPr bwMode="auto">
            <a:xfrm>
              <a:off x="9304364" y="9709712"/>
              <a:ext cx="1469286" cy="1068574"/>
            </a:xfrm>
            <a:custGeom>
              <a:avLst/>
              <a:gdLst>
                <a:gd name="T0" fmla="*/ 109 w 375"/>
                <a:gd name="T1" fmla="*/ 163 h 272"/>
                <a:gd name="T2" fmla="*/ 138 w 375"/>
                <a:gd name="T3" fmla="*/ 151 h 272"/>
                <a:gd name="T4" fmla="*/ 145 w 375"/>
                <a:gd name="T5" fmla="*/ 140 h 272"/>
                <a:gd name="T6" fmla="*/ 147 w 375"/>
                <a:gd name="T7" fmla="*/ 140 h 272"/>
                <a:gd name="T8" fmla="*/ 155 w 375"/>
                <a:gd name="T9" fmla="*/ 151 h 272"/>
                <a:gd name="T10" fmla="*/ 183 w 375"/>
                <a:gd name="T11" fmla="*/ 163 h 272"/>
                <a:gd name="T12" fmla="*/ 183 w 375"/>
                <a:gd name="T13" fmla="*/ 169 h 272"/>
                <a:gd name="T14" fmla="*/ 178 w 375"/>
                <a:gd name="T15" fmla="*/ 169 h 272"/>
                <a:gd name="T16" fmla="*/ 178 w 375"/>
                <a:gd name="T17" fmla="*/ 190 h 272"/>
                <a:gd name="T18" fmla="*/ 358 w 375"/>
                <a:gd name="T19" fmla="*/ 190 h 272"/>
                <a:gd name="T20" fmla="*/ 358 w 375"/>
                <a:gd name="T21" fmla="*/ 199 h 272"/>
                <a:gd name="T22" fmla="*/ 375 w 375"/>
                <a:gd name="T23" fmla="*/ 199 h 272"/>
                <a:gd name="T24" fmla="*/ 375 w 375"/>
                <a:gd name="T25" fmla="*/ 272 h 272"/>
                <a:gd name="T26" fmla="*/ 0 w 375"/>
                <a:gd name="T27" fmla="*/ 272 h 272"/>
                <a:gd name="T28" fmla="*/ 0 w 375"/>
                <a:gd name="T29" fmla="*/ 199 h 272"/>
                <a:gd name="T30" fmla="*/ 17 w 375"/>
                <a:gd name="T31" fmla="*/ 199 h 272"/>
                <a:gd name="T32" fmla="*/ 17 w 375"/>
                <a:gd name="T33" fmla="*/ 190 h 272"/>
                <a:gd name="T34" fmla="*/ 27 w 375"/>
                <a:gd name="T35" fmla="*/ 190 h 272"/>
                <a:gd name="T36" fmla="*/ 27 w 375"/>
                <a:gd name="T37" fmla="*/ 71 h 272"/>
                <a:gd name="T38" fmla="*/ 30 w 375"/>
                <a:gd name="T39" fmla="*/ 71 h 272"/>
                <a:gd name="T40" fmla="*/ 30 w 375"/>
                <a:gd name="T41" fmla="*/ 50 h 272"/>
                <a:gd name="T42" fmla="*/ 34 w 375"/>
                <a:gd name="T43" fmla="*/ 50 h 272"/>
                <a:gd name="T44" fmla="*/ 34 w 375"/>
                <a:gd name="T45" fmla="*/ 27 h 272"/>
                <a:gd name="T46" fmla="*/ 38 w 375"/>
                <a:gd name="T47" fmla="*/ 27 h 272"/>
                <a:gd name="T48" fmla="*/ 38 w 375"/>
                <a:gd name="T49" fmla="*/ 18 h 272"/>
                <a:gd name="T50" fmla="*/ 42 w 375"/>
                <a:gd name="T51" fmla="*/ 18 h 272"/>
                <a:gd name="T52" fmla="*/ 51 w 375"/>
                <a:gd name="T53" fmla="*/ 0 h 272"/>
                <a:gd name="T54" fmla="*/ 55 w 375"/>
                <a:gd name="T55" fmla="*/ 0 h 272"/>
                <a:gd name="T56" fmla="*/ 65 w 375"/>
                <a:gd name="T57" fmla="*/ 18 h 272"/>
                <a:gd name="T58" fmla="*/ 69 w 375"/>
                <a:gd name="T59" fmla="*/ 18 h 272"/>
                <a:gd name="T60" fmla="*/ 69 w 375"/>
                <a:gd name="T61" fmla="*/ 27 h 272"/>
                <a:gd name="T62" fmla="*/ 73 w 375"/>
                <a:gd name="T63" fmla="*/ 27 h 272"/>
                <a:gd name="T64" fmla="*/ 73 w 375"/>
                <a:gd name="T65" fmla="*/ 50 h 272"/>
                <a:gd name="T66" fmla="*/ 76 w 375"/>
                <a:gd name="T67" fmla="*/ 50 h 272"/>
                <a:gd name="T68" fmla="*/ 76 w 375"/>
                <a:gd name="T69" fmla="*/ 71 h 272"/>
                <a:gd name="T70" fmla="*/ 80 w 375"/>
                <a:gd name="T71" fmla="*/ 71 h 272"/>
                <a:gd name="T72" fmla="*/ 80 w 375"/>
                <a:gd name="T73" fmla="*/ 190 h 272"/>
                <a:gd name="T74" fmla="*/ 115 w 375"/>
                <a:gd name="T75" fmla="*/ 190 h 272"/>
                <a:gd name="T76" fmla="*/ 115 w 375"/>
                <a:gd name="T77" fmla="*/ 169 h 272"/>
                <a:gd name="T78" fmla="*/ 109 w 375"/>
                <a:gd name="T79" fmla="*/ 169 h 272"/>
                <a:gd name="T80" fmla="*/ 109 w 375"/>
                <a:gd name="T81" fmla="*/ 163 h 272"/>
                <a:gd name="T82" fmla="*/ 109 w 375"/>
                <a:gd name="T83" fmla="*/ 163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75" h="272">
                  <a:moveTo>
                    <a:pt x="109" y="163"/>
                  </a:moveTo>
                  <a:lnTo>
                    <a:pt x="138" y="151"/>
                  </a:lnTo>
                  <a:lnTo>
                    <a:pt x="145" y="140"/>
                  </a:lnTo>
                  <a:lnTo>
                    <a:pt x="147" y="140"/>
                  </a:lnTo>
                  <a:lnTo>
                    <a:pt x="155" y="151"/>
                  </a:lnTo>
                  <a:lnTo>
                    <a:pt x="183" y="163"/>
                  </a:lnTo>
                  <a:lnTo>
                    <a:pt x="183" y="169"/>
                  </a:lnTo>
                  <a:lnTo>
                    <a:pt x="178" y="169"/>
                  </a:lnTo>
                  <a:lnTo>
                    <a:pt x="178" y="190"/>
                  </a:lnTo>
                  <a:lnTo>
                    <a:pt x="358" y="190"/>
                  </a:lnTo>
                  <a:lnTo>
                    <a:pt x="358" y="199"/>
                  </a:lnTo>
                  <a:lnTo>
                    <a:pt x="375" y="199"/>
                  </a:lnTo>
                  <a:lnTo>
                    <a:pt x="375" y="272"/>
                  </a:lnTo>
                  <a:lnTo>
                    <a:pt x="0" y="272"/>
                  </a:lnTo>
                  <a:lnTo>
                    <a:pt x="0" y="199"/>
                  </a:lnTo>
                  <a:lnTo>
                    <a:pt x="17" y="199"/>
                  </a:lnTo>
                  <a:lnTo>
                    <a:pt x="17" y="190"/>
                  </a:lnTo>
                  <a:lnTo>
                    <a:pt x="27" y="190"/>
                  </a:lnTo>
                  <a:lnTo>
                    <a:pt x="27" y="71"/>
                  </a:lnTo>
                  <a:lnTo>
                    <a:pt x="30" y="71"/>
                  </a:lnTo>
                  <a:lnTo>
                    <a:pt x="30" y="50"/>
                  </a:lnTo>
                  <a:lnTo>
                    <a:pt x="34" y="50"/>
                  </a:lnTo>
                  <a:lnTo>
                    <a:pt x="34" y="27"/>
                  </a:lnTo>
                  <a:lnTo>
                    <a:pt x="38" y="27"/>
                  </a:lnTo>
                  <a:lnTo>
                    <a:pt x="38" y="18"/>
                  </a:lnTo>
                  <a:lnTo>
                    <a:pt x="42" y="18"/>
                  </a:lnTo>
                  <a:lnTo>
                    <a:pt x="51" y="0"/>
                  </a:lnTo>
                  <a:lnTo>
                    <a:pt x="55" y="0"/>
                  </a:lnTo>
                  <a:lnTo>
                    <a:pt x="65" y="18"/>
                  </a:lnTo>
                  <a:lnTo>
                    <a:pt x="69" y="18"/>
                  </a:lnTo>
                  <a:lnTo>
                    <a:pt x="69" y="27"/>
                  </a:lnTo>
                  <a:lnTo>
                    <a:pt x="73" y="27"/>
                  </a:lnTo>
                  <a:lnTo>
                    <a:pt x="73" y="50"/>
                  </a:lnTo>
                  <a:lnTo>
                    <a:pt x="76" y="50"/>
                  </a:lnTo>
                  <a:lnTo>
                    <a:pt x="76" y="71"/>
                  </a:lnTo>
                  <a:lnTo>
                    <a:pt x="80" y="71"/>
                  </a:lnTo>
                  <a:lnTo>
                    <a:pt x="80" y="190"/>
                  </a:lnTo>
                  <a:lnTo>
                    <a:pt x="115" y="190"/>
                  </a:lnTo>
                  <a:lnTo>
                    <a:pt x="115" y="169"/>
                  </a:lnTo>
                  <a:lnTo>
                    <a:pt x="109" y="169"/>
                  </a:lnTo>
                  <a:lnTo>
                    <a:pt x="109" y="163"/>
                  </a:lnTo>
                  <a:lnTo>
                    <a:pt x="109" y="163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4" name="ïşḷîḑé"/>
            <p:cNvSpPr/>
            <p:nvPr/>
          </p:nvSpPr>
          <p:spPr bwMode="auto">
            <a:xfrm>
              <a:off x="10812938" y="10511143"/>
              <a:ext cx="141428" cy="267144"/>
            </a:xfrm>
            <a:custGeom>
              <a:avLst/>
              <a:gdLst>
                <a:gd name="T0" fmla="*/ 0 w 37"/>
                <a:gd name="T1" fmla="*/ 0 h 67"/>
                <a:gd name="T2" fmla="*/ 37 w 37"/>
                <a:gd name="T3" fmla="*/ 0 h 67"/>
                <a:gd name="T4" fmla="*/ 37 w 37"/>
                <a:gd name="T5" fmla="*/ 67 h 67"/>
                <a:gd name="T6" fmla="*/ 0 w 37"/>
                <a:gd name="T7" fmla="*/ 67 h 67"/>
                <a:gd name="T8" fmla="*/ 0 w 37"/>
                <a:gd name="T9" fmla="*/ 0 h 67"/>
                <a:gd name="T10" fmla="*/ 0 w 37"/>
                <a:gd name="T1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67">
                  <a:moveTo>
                    <a:pt x="0" y="0"/>
                  </a:moveTo>
                  <a:lnTo>
                    <a:pt x="37" y="0"/>
                  </a:lnTo>
                  <a:lnTo>
                    <a:pt x="37" y="6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5" name="ïṣḷíḋè"/>
            <p:cNvSpPr/>
            <p:nvPr/>
          </p:nvSpPr>
          <p:spPr bwMode="auto">
            <a:xfrm>
              <a:off x="10915084" y="10581856"/>
              <a:ext cx="424287" cy="196431"/>
            </a:xfrm>
            <a:custGeom>
              <a:avLst/>
              <a:gdLst>
                <a:gd name="T0" fmla="*/ 63 w 109"/>
                <a:gd name="T1" fmla="*/ 0 h 50"/>
                <a:gd name="T2" fmla="*/ 109 w 109"/>
                <a:gd name="T3" fmla="*/ 0 h 50"/>
                <a:gd name="T4" fmla="*/ 109 w 109"/>
                <a:gd name="T5" fmla="*/ 25 h 50"/>
                <a:gd name="T6" fmla="*/ 109 w 109"/>
                <a:gd name="T7" fmla="*/ 50 h 50"/>
                <a:gd name="T8" fmla="*/ 63 w 109"/>
                <a:gd name="T9" fmla="*/ 50 h 50"/>
                <a:gd name="T10" fmla="*/ 0 w 109"/>
                <a:gd name="T11" fmla="*/ 50 h 50"/>
                <a:gd name="T12" fmla="*/ 0 w 109"/>
                <a:gd name="T13" fmla="*/ 25 h 50"/>
                <a:gd name="T14" fmla="*/ 63 w 109"/>
                <a:gd name="T15" fmla="*/ 25 h 50"/>
                <a:gd name="T16" fmla="*/ 63 w 109"/>
                <a:gd name="T17" fmla="*/ 0 h 50"/>
                <a:gd name="T18" fmla="*/ 63 w 109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50">
                  <a:moveTo>
                    <a:pt x="63" y="0"/>
                  </a:moveTo>
                  <a:lnTo>
                    <a:pt x="109" y="0"/>
                  </a:lnTo>
                  <a:lnTo>
                    <a:pt x="109" y="25"/>
                  </a:lnTo>
                  <a:lnTo>
                    <a:pt x="109" y="50"/>
                  </a:lnTo>
                  <a:lnTo>
                    <a:pt x="63" y="50"/>
                  </a:lnTo>
                  <a:lnTo>
                    <a:pt x="0" y="50"/>
                  </a:lnTo>
                  <a:lnTo>
                    <a:pt x="0" y="25"/>
                  </a:lnTo>
                  <a:lnTo>
                    <a:pt x="63" y="25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6" name="íSḷíḍe"/>
            <p:cNvSpPr/>
            <p:nvPr/>
          </p:nvSpPr>
          <p:spPr bwMode="auto">
            <a:xfrm>
              <a:off x="11221511" y="10071142"/>
              <a:ext cx="369283" cy="707144"/>
            </a:xfrm>
            <a:custGeom>
              <a:avLst/>
              <a:gdLst>
                <a:gd name="T0" fmla="*/ 30 w 93"/>
                <a:gd name="T1" fmla="*/ 27 h 180"/>
                <a:gd name="T2" fmla="*/ 44 w 93"/>
                <a:gd name="T3" fmla="*/ 0 h 180"/>
                <a:gd name="T4" fmla="*/ 49 w 93"/>
                <a:gd name="T5" fmla="*/ 0 h 180"/>
                <a:gd name="T6" fmla="*/ 63 w 93"/>
                <a:gd name="T7" fmla="*/ 27 h 180"/>
                <a:gd name="T8" fmla="*/ 68 w 93"/>
                <a:gd name="T9" fmla="*/ 27 h 180"/>
                <a:gd name="T10" fmla="*/ 68 w 93"/>
                <a:gd name="T11" fmla="*/ 59 h 180"/>
                <a:gd name="T12" fmla="*/ 93 w 93"/>
                <a:gd name="T13" fmla="*/ 59 h 180"/>
                <a:gd name="T14" fmla="*/ 93 w 93"/>
                <a:gd name="T15" fmla="*/ 180 h 180"/>
                <a:gd name="T16" fmla="*/ 0 w 93"/>
                <a:gd name="T17" fmla="*/ 180 h 180"/>
                <a:gd name="T18" fmla="*/ 0 w 93"/>
                <a:gd name="T19" fmla="*/ 59 h 180"/>
                <a:gd name="T20" fmla="*/ 24 w 93"/>
                <a:gd name="T21" fmla="*/ 59 h 180"/>
                <a:gd name="T22" fmla="*/ 24 w 93"/>
                <a:gd name="T23" fmla="*/ 27 h 180"/>
                <a:gd name="T24" fmla="*/ 30 w 93"/>
                <a:gd name="T25" fmla="*/ 27 h 180"/>
                <a:gd name="T26" fmla="*/ 30 w 93"/>
                <a:gd name="T27" fmla="*/ 2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180">
                  <a:moveTo>
                    <a:pt x="30" y="27"/>
                  </a:moveTo>
                  <a:lnTo>
                    <a:pt x="44" y="0"/>
                  </a:lnTo>
                  <a:lnTo>
                    <a:pt x="49" y="0"/>
                  </a:lnTo>
                  <a:lnTo>
                    <a:pt x="63" y="27"/>
                  </a:lnTo>
                  <a:lnTo>
                    <a:pt x="68" y="27"/>
                  </a:lnTo>
                  <a:lnTo>
                    <a:pt x="68" y="59"/>
                  </a:lnTo>
                  <a:lnTo>
                    <a:pt x="93" y="59"/>
                  </a:lnTo>
                  <a:lnTo>
                    <a:pt x="93" y="180"/>
                  </a:lnTo>
                  <a:lnTo>
                    <a:pt x="0" y="180"/>
                  </a:lnTo>
                  <a:lnTo>
                    <a:pt x="0" y="59"/>
                  </a:lnTo>
                  <a:lnTo>
                    <a:pt x="24" y="59"/>
                  </a:lnTo>
                  <a:lnTo>
                    <a:pt x="24" y="27"/>
                  </a:lnTo>
                  <a:lnTo>
                    <a:pt x="30" y="27"/>
                  </a:lnTo>
                  <a:lnTo>
                    <a:pt x="30" y="27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7" name="ïs1iḓé"/>
            <p:cNvSpPr/>
            <p:nvPr/>
          </p:nvSpPr>
          <p:spPr bwMode="auto">
            <a:xfrm>
              <a:off x="11637941" y="10550427"/>
              <a:ext cx="157142" cy="227860"/>
            </a:xfrm>
            <a:custGeom>
              <a:avLst/>
              <a:gdLst>
                <a:gd name="T0" fmla="*/ 0 w 40"/>
                <a:gd name="T1" fmla="*/ 0 h 58"/>
                <a:gd name="T2" fmla="*/ 40 w 40"/>
                <a:gd name="T3" fmla="*/ 0 h 58"/>
                <a:gd name="T4" fmla="*/ 40 w 40"/>
                <a:gd name="T5" fmla="*/ 58 h 58"/>
                <a:gd name="T6" fmla="*/ 0 w 40"/>
                <a:gd name="T7" fmla="*/ 58 h 58"/>
                <a:gd name="T8" fmla="*/ 0 w 40"/>
                <a:gd name="T9" fmla="*/ 0 h 58"/>
                <a:gd name="T10" fmla="*/ 0 w 40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58">
                  <a:moveTo>
                    <a:pt x="0" y="0"/>
                  </a:moveTo>
                  <a:lnTo>
                    <a:pt x="40" y="0"/>
                  </a:lnTo>
                  <a:lnTo>
                    <a:pt x="40" y="58"/>
                  </a:lnTo>
                  <a:lnTo>
                    <a:pt x="0" y="5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8" name="ïŝlídè"/>
            <p:cNvSpPr/>
            <p:nvPr/>
          </p:nvSpPr>
          <p:spPr bwMode="auto">
            <a:xfrm>
              <a:off x="11818654" y="10471856"/>
              <a:ext cx="149283" cy="306432"/>
            </a:xfrm>
            <a:custGeom>
              <a:avLst/>
              <a:gdLst>
                <a:gd name="T0" fmla="*/ 0 w 38"/>
                <a:gd name="T1" fmla="*/ 0 h 79"/>
                <a:gd name="T2" fmla="*/ 38 w 38"/>
                <a:gd name="T3" fmla="*/ 0 h 79"/>
                <a:gd name="T4" fmla="*/ 38 w 38"/>
                <a:gd name="T5" fmla="*/ 79 h 79"/>
                <a:gd name="T6" fmla="*/ 0 w 38"/>
                <a:gd name="T7" fmla="*/ 79 h 79"/>
                <a:gd name="T8" fmla="*/ 0 w 38"/>
                <a:gd name="T9" fmla="*/ 0 h 79"/>
                <a:gd name="T10" fmla="*/ 0 w 38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79">
                  <a:moveTo>
                    <a:pt x="0" y="0"/>
                  </a:moveTo>
                  <a:lnTo>
                    <a:pt x="38" y="0"/>
                  </a:lnTo>
                  <a:lnTo>
                    <a:pt x="38" y="79"/>
                  </a:lnTo>
                  <a:lnTo>
                    <a:pt x="0" y="7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9" name="ïślíďê"/>
            <p:cNvSpPr/>
            <p:nvPr/>
          </p:nvSpPr>
          <p:spPr bwMode="auto">
            <a:xfrm>
              <a:off x="8141506" y="10550427"/>
              <a:ext cx="502858" cy="227860"/>
            </a:xfrm>
            <a:custGeom>
              <a:avLst/>
              <a:gdLst>
                <a:gd name="T0" fmla="*/ 0 w 129"/>
                <a:gd name="T1" fmla="*/ 0 h 58"/>
                <a:gd name="T2" fmla="*/ 129 w 129"/>
                <a:gd name="T3" fmla="*/ 0 h 58"/>
                <a:gd name="T4" fmla="*/ 129 w 129"/>
                <a:gd name="T5" fmla="*/ 58 h 58"/>
                <a:gd name="T6" fmla="*/ 0 w 129"/>
                <a:gd name="T7" fmla="*/ 58 h 58"/>
                <a:gd name="T8" fmla="*/ 0 w 129"/>
                <a:gd name="T9" fmla="*/ 0 h 58"/>
                <a:gd name="T10" fmla="*/ 0 w 129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58">
                  <a:moveTo>
                    <a:pt x="0" y="0"/>
                  </a:moveTo>
                  <a:lnTo>
                    <a:pt x="129" y="0"/>
                  </a:lnTo>
                  <a:lnTo>
                    <a:pt x="129" y="58"/>
                  </a:lnTo>
                  <a:lnTo>
                    <a:pt x="0" y="5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60" name="í$ľiḓe"/>
            <p:cNvSpPr/>
            <p:nvPr/>
          </p:nvSpPr>
          <p:spPr bwMode="auto">
            <a:xfrm>
              <a:off x="11266330" y="8664709"/>
              <a:ext cx="793570" cy="2113579"/>
            </a:xfrm>
            <a:custGeom>
              <a:avLst/>
              <a:gdLst>
                <a:gd name="T0" fmla="*/ 145 w 200"/>
                <a:gd name="T1" fmla="*/ 446 h 538"/>
                <a:gd name="T2" fmla="*/ 195 w 200"/>
                <a:gd name="T3" fmla="*/ 446 h 538"/>
                <a:gd name="T4" fmla="*/ 195 w 200"/>
                <a:gd name="T5" fmla="*/ 456 h 538"/>
                <a:gd name="T6" fmla="*/ 200 w 200"/>
                <a:gd name="T7" fmla="*/ 456 h 538"/>
                <a:gd name="T8" fmla="*/ 200 w 200"/>
                <a:gd name="T9" fmla="*/ 538 h 538"/>
                <a:gd name="T10" fmla="*/ 145 w 200"/>
                <a:gd name="T11" fmla="*/ 538 h 538"/>
                <a:gd name="T12" fmla="*/ 95 w 200"/>
                <a:gd name="T13" fmla="*/ 538 h 538"/>
                <a:gd name="T14" fmla="*/ 46 w 200"/>
                <a:gd name="T15" fmla="*/ 538 h 538"/>
                <a:gd name="T16" fmla="*/ 34 w 200"/>
                <a:gd name="T17" fmla="*/ 538 h 538"/>
                <a:gd name="T18" fmla="*/ 0 w 200"/>
                <a:gd name="T19" fmla="*/ 538 h 538"/>
                <a:gd name="T20" fmla="*/ 0 w 200"/>
                <a:gd name="T21" fmla="*/ 482 h 538"/>
                <a:gd name="T22" fmla="*/ 34 w 200"/>
                <a:gd name="T23" fmla="*/ 482 h 538"/>
                <a:gd name="T24" fmla="*/ 34 w 200"/>
                <a:gd name="T25" fmla="*/ 287 h 538"/>
                <a:gd name="T26" fmla="*/ 55 w 200"/>
                <a:gd name="T27" fmla="*/ 287 h 538"/>
                <a:gd name="T28" fmla="*/ 55 w 200"/>
                <a:gd name="T29" fmla="*/ 152 h 538"/>
                <a:gd name="T30" fmla="*/ 55 w 200"/>
                <a:gd name="T31" fmla="*/ 146 h 538"/>
                <a:gd name="T32" fmla="*/ 67 w 200"/>
                <a:gd name="T33" fmla="*/ 146 h 538"/>
                <a:gd name="T34" fmla="*/ 67 w 200"/>
                <a:gd name="T35" fmla="*/ 64 h 538"/>
                <a:gd name="T36" fmla="*/ 72 w 200"/>
                <a:gd name="T37" fmla="*/ 64 h 538"/>
                <a:gd name="T38" fmla="*/ 74 w 200"/>
                <a:gd name="T39" fmla="*/ 31 h 538"/>
                <a:gd name="T40" fmla="*/ 76 w 200"/>
                <a:gd name="T41" fmla="*/ 64 h 538"/>
                <a:gd name="T42" fmla="*/ 84 w 200"/>
                <a:gd name="T43" fmla="*/ 64 h 538"/>
                <a:gd name="T44" fmla="*/ 86 w 200"/>
                <a:gd name="T45" fmla="*/ 0 h 538"/>
                <a:gd name="T46" fmla="*/ 88 w 200"/>
                <a:gd name="T47" fmla="*/ 64 h 538"/>
                <a:gd name="T48" fmla="*/ 99 w 200"/>
                <a:gd name="T49" fmla="*/ 64 h 538"/>
                <a:gd name="T50" fmla="*/ 99 w 200"/>
                <a:gd name="T51" fmla="*/ 64 h 538"/>
                <a:gd name="T52" fmla="*/ 95 w 200"/>
                <a:gd name="T53" fmla="*/ 64 h 538"/>
                <a:gd name="T54" fmla="*/ 97 w 200"/>
                <a:gd name="T55" fmla="*/ 23 h 538"/>
                <a:gd name="T56" fmla="*/ 99 w 200"/>
                <a:gd name="T57" fmla="*/ 60 h 538"/>
                <a:gd name="T58" fmla="*/ 109 w 200"/>
                <a:gd name="T59" fmla="*/ 60 h 538"/>
                <a:gd name="T60" fmla="*/ 109 w 200"/>
                <a:gd name="T61" fmla="*/ 52 h 538"/>
                <a:gd name="T62" fmla="*/ 111 w 200"/>
                <a:gd name="T63" fmla="*/ 64 h 538"/>
                <a:gd name="T64" fmla="*/ 109 w 200"/>
                <a:gd name="T65" fmla="*/ 64 h 538"/>
                <a:gd name="T66" fmla="*/ 109 w 200"/>
                <a:gd name="T67" fmla="*/ 64 h 538"/>
                <a:gd name="T68" fmla="*/ 111 w 200"/>
                <a:gd name="T69" fmla="*/ 64 h 538"/>
                <a:gd name="T70" fmla="*/ 111 w 200"/>
                <a:gd name="T71" fmla="*/ 146 h 538"/>
                <a:gd name="T72" fmla="*/ 120 w 200"/>
                <a:gd name="T73" fmla="*/ 146 h 538"/>
                <a:gd name="T74" fmla="*/ 120 w 200"/>
                <a:gd name="T75" fmla="*/ 152 h 538"/>
                <a:gd name="T76" fmla="*/ 128 w 200"/>
                <a:gd name="T77" fmla="*/ 152 h 538"/>
                <a:gd name="T78" fmla="*/ 128 w 200"/>
                <a:gd name="T79" fmla="*/ 287 h 538"/>
                <a:gd name="T80" fmla="*/ 145 w 200"/>
                <a:gd name="T81" fmla="*/ 287 h 538"/>
                <a:gd name="T82" fmla="*/ 145 w 200"/>
                <a:gd name="T83" fmla="*/ 446 h 538"/>
                <a:gd name="T84" fmla="*/ 145 w 200"/>
                <a:gd name="T85" fmla="*/ 446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0" h="538">
                  <a:moveTo>
                    <a:pt x="145" y="446"/>
                  </a:moveTo>
                  <a:lnTo>
                    <a:pt x="195" y="446"/>
                  </a:lnTo>
                  <a:lnTo>
                    <a:pt x="195" y="456"/>
                  </a:lnTo>
                  <a:lnTo>
                    <a:pt x="200" y="456"/>
                  </a:lnTo>
                  <a:lnTo>
                    <a:pt x="200" y="538"/>
                  </a:lnTo>
                  <a:lnTo>
                    <a:pt x="145" y="538"/>
                  </a:lnTo>
                  <a:lnTo>
                    <a:pt x="95" y="538"/>
                  </a:lnTo>
                  <a:lnTo>
                    <a:pt x="46" y="538"/>
                  </a:lnTo>
                  <a:lnTo>
                    <a:pt x="34" y="538"/>
                  </a:lnTo>
                  <a:lnTo>
                    <a:pt x="0" y="538"/>
                  </a:lnTo>
                  <a:lnTo>
                    <a:pt x="0" y="482"/>
                  </a:lnTo>
                  <a:lnTo>
                    <a:pt x="34" y="482"/>
                  </a:lnTo>
                  <a:lnTo>
                    <a:pt x="34" y="287"/>
                  </a:lnTo>
                  <a:lnTo>
                    <a:pt x="55" y="287"/>
                  </a:lnTo>
                  <a:lnTo>
                    <a:pt x="55" y="152"/>
                  </a:lnTo>
                  <a:lnTo>
                    <a:pt x="55" y="146"/>
                  </a:lnTo>
                  <a:lnTo>
                    <a:pt x="67" y="146"/>
                  </a:lnTo>
                  <a:lnTo>
                    <a:pt x="67" y="64"/>
                  </a:lnTo>
                  <a:lnTo>
                    <a:pt x="72" y="64"/>
                  </a:lnTo>
                  <a:lnTo>
                    <a:pt x="74" y="31"/>
                  </a:lnTo>
                  <a:lnTo>
                    <a:pt x="76" y="64"/>
                  </a:lnTo>
                  <a:lnTo>
                    <a:pt x="84" y="64"/>
                  </a:lnTo>
                  <a:lnTo>
                    <a:pt x="86" y="0"/>
                  </a:lnTo>
                  <a:lnTo>
                    <a:pt x="88" y="64"/>
                  </a:lnTo>
                  <a:lnTo>
                    <a:pt x="99" y="64"/>
                  </a:lnTo>
                  <a:lnTo>
                    <a:pt x="99" y="64"/>
                  </a:lnTo>
                  <a:lnTo>
                    <a:pt x="95" y="64"/>
                  </a:lnTo>
                  <a:lnTo>
                    <a:pt x="97" y="23"/>
                  </a:lnTo>
                  <a:lnTo>
                    <a:pt x="99" y="60"/>
                  </a:lnTo>
                  <a:lnTo>
                    <a:pt x="109" y="60"/>
                  </a:lnTo>
                  <a:lnTo>
                    <a:pt x="109" y="52"/>
                  </a:lnTo>
                  <a:lnTo>
                    <a:pt x="111" y="64"/>
                  </a:lnTo>
                  <a:lnTo>
                    <a:pt x="109" y="64"/>
                  </a:lnTo>
                  <a:lnTo>
                    <a:pt x="109" y="64"/>
                  </a:lnTo>
                  <a:lnTo>
                    <a:pt x="111" y="64"/>
                  </a:lnTo>
                  <a:lnTo>
                    <a:pt x="111" y="146"/>
                  </a:lnTo>
                  <a:lnTo>
                    <a:pt x="120" y="146"/>
                  </a:lnTo>
                  <a:lnTo>
                    <a:pt x="120" y="152"/>
                  </a:lnTo>
                  <a:lnTo>
                    <a:pt x="128" y="152"/>
                  </a:lnTo>
                  <a:lnTo>
                    <a:pt x="128" y="287"/>
                  </a:lnTo>
                  <a:lnTo>
                    <a:pt x="145" y="287"/>
                  </a:lnTo>
                  <a:lnTo>
                    <a:pt x="145" y="446"/>
                  </a:lnTo>
                  <a:lnTo>
                    <a:pt x="145" y="446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61" name="ïšľïďê"/>
            <p:cNvSpPr/>
            <p:nvPr/>
          </p:nvSpPr>
          <p:spPr bwMode="auto">
            <a:xfrm>
              <a:off x="5085206" y="9442574"/>
              <a:ext cx="7099638" cy="1359291"/>
            </a:xfrm>
            <a:custGeom>
              <a:avLst/>
              <a:gdLst>
                <a:gd name="T0" fmla="*/ 2006 w 2031"/>
                <a:gd name="T1" fmla="*/ 347 h 347"/>
                <a:gd name="T2" fmla="*/ 2031 w 2031"/>
                <a:gd name="T3" fmla="*/ 347 h 347"/>
                <a:gd name="T4" fmla="*/ 2018 w 2031"/>
                <a:gd name="T5" fmla="*/ 306 h 347"/>
                <a:gd name="T6" fmla="*/ 2006 w 2031"/>
                <a:gd name="T7" fmla="*/ 324 h 347"/>
                <a:gd name="T8" fmla="*/ 1972 w 2031"/>
                <a:gd name="T9" fmla="*/ 293 h 347"/>
                <a:gd name="T10" fmla="*/ 1972 w 2031"/>
                <a:gd name="T11" fmla="*/ 347 h 347"/>
                <a:gd name="T12" fmla="*/ 13 w 2031"/>
                <a:gd name="T13" fmla="*/ 176 h 347"/>
                <a:gd name="T14" fmla="*/ 13 w 2031"/>
                <a:gd name="T15" fmla="*/ 347 h 347"/>
                <a:gd name="T16" fmla="*/ 73 w 2031"/>
                <a:gd name="T17" fmla="*/ 176 h 347"/>
                <a:gd name="T18" fmla="*/ 65 w 2031"/>
                <a:gd name="T19" fmla="*/ 159 h 347"/>
                <a:gd name="T20" fmla="*/ 8 w 2031"/>
                <a:gd name="T21" fmla="*/ 159 h 347"/>
                <a:gd name="T22" fmla="*/ 235 w 2031"/>
                <a:gd name="T23" fmla="*/ 347 h 347"/>
                <a:gd name="T24" fmla="*/ 174 w 2031"/>
                <a:gd name="T25" fmla="*/ 347 h 347"/>
                <a:gd name="T26" fmla="*/ 413 w 2031"/>
                <a:gd name="T27" fmla="*/ 129 h 347"/>
                <a:gd name="T28" fmla="*/ 388 w 2031"/>
                <a:gd name="T29" fmla="*/ 134 h 347"/>
                <a:gd name="T30" fmla="*/ 362 w 2031"/>
                <a:gd name="T31" fmla="*/ 347 h 347"/>
                <a:gd name="T32" fmla="*/ 442 w 2031"/>
                <a:gd name="T33" fmla="*/ 347 h 347"/>
                <a:gd name="T34" fmla="*/ 438 w 2031"/>
                <a:gd name="T35" fmla="*/ 150 h 347"/>
                <a:gd name="T36" fmla="*/ 413 w 2031"/>
                <a:gd name="T37" fmla="*/ 134 h 347"/>
                <a:gd name="T38" fmla="*/ 547 w 2031"/>
                <a:gd name="T39" fmla="*/ 138 h 347"/>
                <a:gd name="T40" fmla="*/ 484 w 2031"/>
                <a:gd name="T41" fmla="*/ 347 h 347"/>
                <a:gd name="T42" fmla="*/ 601 w 2031"/>
                <a:gd name="T43" fmla="*/ 220 h 347"/>
                <a:gd name="T44" fmla="*/ 559 w 2031"/>
                <a:gd name="T45" fmla="*/ 205 h 347"/>
                <a:gd name="T46" fmla="*/ 583 w 2031"/>
                <a:gd name="T47" fmla="*/ 347 h 347"/>
                <a:gd name="T48" fmla="*/ 666 w 2031"/>
                <a:gd name="T49" fmla="*/ 347 h 347"/>
                <a:gd name="T50" fmla="*/ 641 w 2031"/>
                <a:gd name="T51" fmla="*/ 347 h 347"/>
                <a:gd name="T52" fmla="*/ 719 w 2031"/>
                <a:gd name="T53" fmla="*/ 347 h 347"/>
                <a:gd name="T54" fmla="*/ 694 w 2031"/>
                <a:gd name="T55" fmla="*/ 347 h 347"/>
                <a:gd name="T56" fmla="*/ 763 w 2031"/>
                <a:gd name="T57" fmla="*/ 347 h 347"/>
                <a:gd name="T58" fmla="*/ 725 w 2031"/>
                <a:gd name="T59" fmla="*/ 347 h 347"/>
                <a:gd name="T60" fmla="*/ 876 w 2031"/>
                <a:gd name="T61" fmla="*/ 347 h 347"/>
                <a:gd name="T62" fmla="*/ 838 w 2031"/>
                <a:gd name="T63" fmla="*/ 347 h 347"/>
                <a:gd name="T64" fmla="*/ 972 w 2031"/>
                <a:gd name="T65" fmla="*/ 347 h 347"/>
                <a:gd name="T66" fmla="*/ 939 w 2031"/>
                <a:gd name="T67" fmla="*/ 347 h 347"/>
                <a:gd name="T68" fmla="*/ 1086 w 2031"/>
                <a:gd name="T69" fmla="*/ 347 h 347"/>
                <a:gd name="T70" fmla="*/ 1012 w 2031"/>
                <a:gd name="T71" fmla="*/ 347 h 347"/>
                <a:gd name="T72" fmla="*/ 1217 w 2031"/>
                <a:gd name="T73" fmla="*/ 347 h 347"/>
                <a:gd name="T74" fmla="*/ 1199 w 2031"/>
                <a:gd name="T75" fmla="*/ 6 h 347"/>
                <a:gd name="T76" fmla="*/ 1142 w 2031"/>
                <a:gd name="T77" fmla="*/ 347 h 347"/>
                <a:gd name="T78" fmla="*/ 1477 w 2031"/>
                <a:gd name="T79" fmla="*/ 289 h 347"/>
                <a:gd name="T80" fmla="*/ 1431 w 2031"/>
                <a:gd name="T81" fmla="*/ 289 h 347"/>
                <a:gd name="T82" fmla="*/ 1480 w 2031"/>
                <a:gd name="T83" fmla="*/ 347 h 347"/>
                <a:gd name="T84" fmla="*/ 1477 w 2031"/>
                <a:gd name="T85" fmla="*/ 289 h 347"/>
                <a:gd name="T86" fmla="*/ 1528 w 2031"/>
                <a:gd name="T87" fmla="*/ 253 h 347"/>
                <a:gd name="T88" fmla="*/ 1502 w 2031"/>
                <a:gd name="T89" fmla="*/ 347 h 347"/>
                <a:gd name="T90" fmla="*/ 1565 w 2031"/>
                <a:gd name="T91" fmla="*/ 285 h 347"/>
                <a:gd name="T92" fmla="*/ 1632 w 2031"/>
                <a:gd name="T93" fmla="*/ 347 h 347"/>
                <a:gd name="T94" fmla="*/ 1628 w 2031"/>
                <a:gd name="T95" fmla="*/ 155 h 347"/>
                <a:gd name="T96" fmla="*/ 1618 w 2031"/>
                <a:gd name="T97" fmla="*/ 155 h 347"/>
                <a:gd name="T98" fmla="*/ 1607 w 2031"/>
                <a:gd name="T99" fmla="*/ 163 h 347"/>
                <a:gd name="T100" fmla="*/ 1601 w 2031"/>
                <a:gd name="T101" fmla="*/ 153 h 347"/>
                <a:gd name="T102" fmla="*/ 1595 w 2031"/>
                <a:gd name="T103" fmla="*/ 163 h 347"/>
                <a:gd name="T104" fmla="*/ 1584 w 2031"/>
                <a:gd name="T105" fmla="*/ 155 h 347"/>
                <a:gd name="T106" fmla="*/ 1574 w 2031"/>
                <a:gd name="T107" fmla="*/ 155 h 347"/>
                <a:gd name="T108" fmla="*/ 1568 w 2031"/>
                <a:gd name="T109" fmla="*/ 347 h 347"/>
                <a:gd name="T110" fmla="*/ 1750 w 2031"/>
                <a:gd name="T111" fmla="*/ 129 h 347"/>
                <a:gd name="T112" fmla="*/ 1683 w 2031"/>
                <a:gd name="T113" fmla="*/ 180 h 347"/>
                <a:gd name="T114" fmla="*/ 1756 w 2031"/>
                <a:gd name="T115" fmla="*/ 180 h 347"/>
                <a:gd name="T116" fmla="*/ 1894 w 2031"/>
                <a:gd name="T117" fmla="*/ 308 h 347"/>
                <a:gd name="T118" fmla="*/ 1873 w 2031"/>
                <a:gd name="T119" fmla="*/ 308 h 347"/>
                <a:gd name="T120" fmla="*/ 1848 w 2031"/>
                <a:gd name="T121" fmla="*/ 285 h 347"/>
                <a:gd name="T122" fmla="*/ 1840 w 2031"/>
                <a:gd name="T123" fmla="*/ 335 h 347"/>
                <a:gd name="T124" fmla="*/ 1894 w 2031"/>
                <a:gd name="T125" fmla="*/ 308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31" h="347">
                  <a:moveTo>
                    <a:pt x="1972" y="347"/>
                  </a:moveTo>
                  <a:lnTo>
                    <a:pt x="2001" y="347"/>
                  </a:lnTo>
                  <a:lnTo>
                    <a:pt x="2006" y="347"/>
                  </a:lnTo>
                  <a:lnTo>
                    <a:pt x="2018" y="347"/>
                  </a:lnTo>
                  <a:lnTo>
                    <a:pt x="2022" y="347"/>
                  </a:lnTo>
                  <a:lnTo>
                    <a:pt x="2031" y="347"/>
                  </a:lnTo>
                  <a:lnTo>
                    <a:pt x="2031" y="314"/>
                  </a:lnTo>
                  <a:lnTo>
                    <a:pt x="2018" y="314"/>
                  </a:lnTo>
                  <a:lnTo>
                    <a:pt x="2018" y="306"/>
                  </a:lnTo>
                  <a:lnTo>
                    <a:pt x="2006" y="306"/>
                  </a:lnTo>
                  <a:lnTo>
                    <a:pt x="2006" y="314"/>
                  </a:lnTo>
                  <a:lnTo>
                    <a:pt x="2006" y="324"/>
                  </a:lnTo>
                  <a:lnTo>
                    <a:pt x="2001" y="324"/>
                  </a:lnTo>
                  <a:lnTo>
                    <a:pt x="2001" y="293"/>
                  </a:lnTo>
                  <a:lnTo>
                    <a:pt x="1972" y="293"/>
                  </a:lnTo>
                  <a:lnTo>
                    <a:pt x="1972" y="324"/>
                  </a:lnTo>
                  <a:lnTo>
                    <a:pt x="1972" y="347"/>
                  </a:lnTo>
                  <a:lnTo>
                    <a:pt x="1972" y="347"/>
                  </a:lnTo>
                  <a:close/>
                  <a:moveTo>
                    <a:pt x="8" y="159"/>
                  </a:moveTo>
                  <a:lnTo>
                    <a:pt x="13" y="159"/>
                  </a:lnTo>
                  <a:lnTo>
                    <a:pt x="13" y="176"/>
                  </a:lnTo>
                  <a:lnTo>
                    <a:pt x="0" y="176"/>
                  </a:lnTo>
                  <a:lnTo>
                    <a:pt x="0" y="347"/>
                  </a:lnTo>
                  <a:lnTo>
                    <a:pt x="13" y="347"/>
                  </a:lnTo>
                  <a:lnTo>
                    <a:pt x="59" y="347"/>
                  </a:lnTo>
                  <a:lnTo>
                    <a:pt x="73" y="347"/>
                  </a:lnTo>
                  <a:lnTo>
                    <a:pt x="73" y="176"/>
                  </a:lnTo>
                  <a:lnTo>
                    <a:pt x="59" y="176"/>
                  </a:lnTo>
                  <a:lnTo>
                    <a:pt x="59" y="159"/>
                  </a:lnTo>
                  <a:lnTo>
                    <a:pt x="65" y="159"/>
                  </a:lnTo>
                  <a:lnTo>
                    <a:pt x="65" y="153"/>
                  </a:lnTo>
                  <a:lnTo>
                    <a:pt x="8" y="153"/>
                  </a:lnTo>
                  <a:lnTo>
                    <a:pt x="8" y="159"/>
                  </a:lnTo>
                  <a:lnTo>
                    <a:pt x="8" y="159"/>
                  </a:lnTo>
                  <a:close/>
                  <a:moveTo>
                    <a:pt x="174" y="347"/>
                  </a:moveTo>
                  <a:lnTo>
                    <a:pt x="235" y="347"/>
                  </a:lnTo>
                  <a:lnTo>
                    <a:pt x="235" y="79"/>
                  </a:lnTo>
                  <a:lnTo>
                    <a:pt x="174" y="79"/>
                  </a:lnTo>
                  <a:lnTo>
                    <a:pt x="174" y="347"/>
                  </a:lnTo>
                  <a:lnTo>
                    <a:pt x="174" y="347"/>
                  </a:lnTo>
                  <a:close/>
                  <a:moveTo>
                    <a:pt x="413" y="134"/>
                  </a:moveTo>
                  <a:lnTo>
                    <a:pt x="413" y="129"/>
                  </a:lnTo>
                  <a:lnTo>
                    <a:pt x="406" y="129"/>
                  </a:lnTo>
                  <a:lnTo>
                    <a:pt x="406" y="134"/>
                  </a:lnTo>
                  <a:lnTo>
                    <a:pt x="388" y="134"/>
                  </a:lnTo>
                  <a:lnTo>
                    <a:pt x="388" y="150"/>
                  </a:lnTo>
                  <a:lnTo>
                    <a:pt x="362" y="150"/>
                  </a:lnTo>
                  <a:lnTo>
                    <a:pt x="362" y="347"/>
                  </a:lnTo>
                  <a:lnTo>
                    <a:pt x="367" y="347"/>
                  </a:lnTo>
                  <a:lnTo>
                    <a:pt x="438" y="347"/>
                  </a:lnTo>
                  <a:lnTo>
                    <a:pt x="442" y="347"/>
                  </a:lnTo>
                  <a:lnTo>
                    <a:pt x="442" y="167"/>
                  </a:lnTo>
                  <a:lnTo>
                    <a:pt x="438" y="167"/>
                  </a:lnTo>
                  <a:lnTo>
                    <a:pt x="438" y="150"/>
                  </a:lnTo>
                  <a:lnTo>
                    <a:pt x="413" y="150"/>
                  </a:lnTo>
                  <a:lnTo>
                    <a:pt x="413" y="134"/>
                  </a:lnTo>
                  <a:lnTo>
                    <a:pt x="413" y="134"/>
                  </a:lnTo>
                  <a:close/>
                  <a:moveTo>
                    <a:pt x="484" y="347"/>
                  </a:moveTo>
                  <a:lnTo>
                    <a:pt x="547" y="347"/>
                  </a:lnTo>
                  <a:lnTo>
                    <a:pt x="547" y="138"/>
                  </a:lnTo>
                  <a:lnTo>
                    <a:pt x="484" y="138"/>
                  </a:lnTo>
                  <a:lnTo>
                    <a:pt x="484" y="347"/>
                  </a:lnTo>
                  <a:lnTo>
                    <a:pt x="484" y="347"/>
                  </a:lnTo>
                  <a:close/>
                  <a:moveTo>
                    <a:pt x="583" y="347"/>
                  </a:moveTo>
                  <a:lnTo>
                    <a:pt x="601" y="347"/>
                  </a:lnTo>
                  <a:lnTo>
                    <a:pt x="601" y="220"/>
                  </a:lnTo>
                  <a:lnTo>
                    <a:pt x="583" y="220"/>
                  </a:lnTo>
                  <a:lnTo>
                    <a:pt x="583" y="205"/>
                  </a:lnTo>
                  <a:lnTo>
                    <a:pt x="559" y="205"/>
                  </a:lnTo>
                  <a:lnTo>
                    <a:pt x="559" y="220"/>
                  </a:lnTo>
                  <a:lnTo>
                    <a:pt x="559" y="347"/>
                  </a:lnTo>
                  <a:lnTo>
                    <a:pt x="583" y="347"/>
                  </a:lnTo>
                  <a:lnTo>
                    <a:pt x="583" y="347"/>
                  </a:lnTo>
                  <a:close/>
                  <a:moveTo>
                    <a:pt x="641" y="347"/>
                  </a:moveTo>
                  <a:lnTo>
                    <a:pt x="666" y="347"/>
                  </a:lnTo>
                  <a:lnTo>
                    <a:pt x="666" y="236"/>
                  </a:lnTo>
                  <a:lnTo>
                    <a:pt x="641" y="236"/>
                  </a:lnTo>
                  <a:lnTo>
                    <a:pt x="641" y="347"/>
                  </a:lnTo>
                  <a:lnTo>
                    <a:pt x="641" y="347"/>
                  </a:lnTo>
                  <a:close/>
                  <a:moveTo>
                    <a:pt x="694" y="347"/>
                  </a:moveTo>
                  <a:lnTo>
                    <a:pt x="719" y="347"/>
                  </a:lnTo>
                  <a:lnTo>
                    <a:pt x="719" y="280"/>
                  </a:lnTo>
                  <a:lnTo>
                    <a:pt x="694" y="280"/>
                  </a:lnTo>
                  <a:lnTo>
                    <a:pt x="694" y="347"/>
                  </a:lnTo>
                  <a:lnTo>
                    <a:pt x="694" y="347"/>
                  </a:lnTo>
                  <a:close/>
                  <a:moveTo>
                    <a:pt x="725" y="347"/>
                  </a:moveTo>
                  <a:lnTo>
                    <a:pt x="763" y="347"/>
                  </a:lnTo>
                  <a:lnTo>
                    <a:pt x="763" y="92"/>
                  </a:lnTo>
                  <a:lnTo>
                    <a:pt x="725" y="92"/>
                  </a:lnTo>
                  <a:lnTo>
                    <a:pt x="725" y="347"/>
                  </a:lnTo>
                  <a:lnTo>
                    <a:pt x="725" y="347"/>
                  </a:lnTo>
                  <a:close/>
                  <a:moveTo>
                    <a:pt x="838" y="347"/>
                  </a:moveTo>
                  <a:lnTo>
                    <a:pt x="876" y="347"/>
                  </a:lnTo>
                  <a:lnTo>
                    <a:pt x="876" y="257"/>
                  </a:lnTo>
                  <a:lnTo>
                    <a:pt x="838" y="257"/>
                  </a:lnTo>
                  <a:lnTo>
                    <a:pt x="838" y="347"/>
                  </a:lnTo>
                  <a:lnTo>
                    <a:pt x="838" y="347"/>
                  </a:lnTo>
                  <a:close/>
                  <a:moveTo>
                    <a:pt x="939" y="347"/>
                  </a:moveTo>
                  <a:lnTo>
                    <a:pt x="972" y="347"/>
                  </a:lnTo>
                  <a:lnTo>
                    <a:pt x="972" y="236"/>
                  </a:lnTo>
                  <a:lnTo>
                    <a:pt x="939" y="236"/>
                  </a:lnTo>
                  <a:lnTo>
                    <a:pt x="939" y="347"/>
                  </a:lnTo>
                  <a:lnTo>
                    <a:pt x="939" y="347"/>
                  </a:lnTo>
                  <a:close/>
                  <a:moveTo>
                    <a:pt x="1012" y="347"/>
                  </a:moveTo>
                  <a:lnTo>
                    <a:pt x="1086" y="347"/>
                  </a:lnTo>
                  <a:lnTo>
                    <a:pt x="1086" y="0"/>
                  </a:lnTo>
                  <a:lnTo>
                    <a:pt x="1012" y="0"/>
                  </a:lnTo>
                  <a:lnTo>
                    <a:pt x="1012" y="347"/>
                  </a:lnTo>
                  <a:lnTo>
                    <a:pt x="1012" y="347"/>
                  </a:lnTo>
                  <a:close/>
                  <a:moveTo>
                    <a:pt x="1199" y="347"/>
                  </a:moveTo>
                  <a:lnTo>
                    <a:pt x="1217" y="347"/>
                  </a:lnTo>
                  <a:lnTo>
                    <a:pt x="1217" y="276"/>
                  </a:lnTo>
                  <a:lnTo>
                    <a:pt x="1199" y="276"/>
                  </a:lnTo>
                  <a:lnTo>
                    <a:pt x="1199" y="6"/>
                  </a:lnTo>
                  <a:lnTo>
                    <a:pt x="1125" y="6"/>
                  </a:lnTo>
                  <a:lnTo>
                    <a:pt x="1125" y="347"/>
                  </a:lnTo>
                  <a:lnTo>
                    <a:pt x="1142" y="347"/>
                  </a:lnTo>
                  <a:lnTo>
                    <a:pt x="1199" y="347"/>
                  </a:lnTo>
                  <a:lnTo>
                    <a:pt x="1199" y="347"/>
                  </a:lnTo>
                  <a:close/>
                  <a:moveTo>
                    <a:pt x="1477" y="289"/>
                  </a:moveTo>
                  <a:lnTo>
                    <a:pt x="1477" y="146"/>
                  </a:lnTo>
                  <a:lnTo>
                    <a:pt x="1431" y="146"/>
                  </a:lnTo>
                  <a:lnTo>
                    <a:pt x="1431" y="289"/>
                  </a:lnTo>
                  <a:lnTo>
                    <a:pt x="1417" y="289"/>
                  </a:lnTo>
                  <a:lnTo>
                    <a:pt x="1417" y="347"/>
                  </a:lnTo>
                  <a:lnTo>
                    <a:pt x="1480" y="347"/>
                  </a:lnTo>
                  <a:lnTo>
                    <a:pt x="1480" y="289"/>
                  </a:lnTo>
                  <a:lnTo>
                    <a:pt x="1477" y="289"/>
                  </a:lnTo>
                  <a:lnTo>
                    <a:pt x="1477" y="289"/>
                  </a:lnTo>
                  <a:close/>
                  <a:moveTo>
                    <a:pt x="1565" y="285"/>
                  </a:moveTo>
                  <a:lnTo>
                    <a:pt x="1565" y="253"/>
                  </a:lnTo>
                  <a:lnTo>
                    <a:pt x="1528" y="253"/>
                  </a:lnTo>
                  <a:lnTo>
                    <a:pt x="1528" y="285"/>
                  </a:lnTo>
                  <a:lnTo>
                    <a:pt x="1502" y="285"/>
                  </a:lnTo>
                  <a:lnTo>
                    <a:pt x="1502" y="347"/>
                  </a:lnTo>
                  <a:lnTo>
                    <a:pt x="1565" y="347"/>
                  </a:lnTo>
                  <a:lnTo>
                    <a:pt x="1565" y="314"/>
                  </a:lnTo>
                  <a:lnTo>
                    <a:pt x="1565" y="285"/>
                  </a:lnTo>
                  <a:lnTo>
                    <a:pt x="1565" y="285"/>
                  </a:lnTo>
                  <a:close/>
                  <a:moveTo>
                    <a:pt x="1568" y="347"/>
                  </a:moveTo>
                  <a:lnTo>
                    <a:pt x="1632" y="347"/>
                  </a:lnTo>
                  <a:lnTo>
                    <a:pt x="1632" y="163"/>
                  </a:lnTo>
                  <a:lnTo>
                    <a:pt x="1628" y="163"/>
                  </a:lnTo>
                  <a:lnTo>
                    <a:pt x="1628" y="155"/>
                  </a:lnTo>
                  <a:lnTo>
                    <a:pt x="1626" y="155"/>
                  </a:lnTo>
                  <a:lnTo>
                    <a:pt x="1622" y="153"/>
                  </a:lnTo>
                  <a:lnTo>
                    <a:pt x="1618" y="155"/>
                  </a:lnTo>
                  <a:lnTo>
                    <a:pt x="1616" y="155"/>
                  </a:lnTo>
                  <a:lnTo>
                    <a:pt x="1616" y="163"/>
                  </a:lnTo>
                  <a:lnTo>
                    <a:pt x="1607" y="163"/>
                  </a:lnTo>
                  <a:lnTo>
                    <a:pt x="1607" y="155"/>
                  </a:lnTo>
                  <a:lnTo>
                    <a:pt x="1605" y="155"/>
                  </a:lnTo>
                  <a:lnTo>
                    <a:pt x="1601" y="153"/>
                  </a:lnTo>
                  <a:lnTo>
                    <a:pt x="1597" y="155"/>
                  </a:lnTo>
                  <a:lnTo>
                    <a:pt x="1595" y="155"/>
                  </a:lnTo>
                  <a:lnTo>
                    <a:pt x="1595" y="163"/>
                  </a:lnTo>
                  <a:lnTo>
                    <a:pt x="1586" y="163"/>
                  </a:lnTo>
                  <a:lnTo>
                    <a:pt x="1586" y="155"/>
                  </a:lnTo>
                  <a:lnTo>
                    <a:pt x="1584" y="155"/>
                  </a:lnTo>
                  <a:lnTo>
                    <a:pt x="1580" y="153"/>
                  </a:lnTo>
                  <a:lnTo>
                    <a:pt x="1576" y="155"/>
                  </a:lnTo>
                  <a:lnTo>
                    <a:pt x="1574" y="155"/>
                  </a:lnTo>
                  <a:lnTo>
                    <a:pt x="1574" y="163"/>
                  </a:lnTo>
                  <a:lnTo>
                    <a:pt x="1568" y="163"/>
                  </a:lnTo>
                  <a:lnTo>
                    <a:pt x="1568" y="347"/>
                  </a:lnTo>
                  <a:lnTo>
                    <a:pt x="1568" y="347"/>
                  </a:lnTo>
                  <a:close/>
                  <a:moveTo>
                    <a:pt x="1750" y="180"/>
                  </a:moveTo>
                  <a:lnTo>
                    <a:pt x="1750" y="129"/>
                  </a:lnTo>
                  <a:lnTo>
                    <a:pt x="1704" y="129"/>
                  </a:lnTo>
                  <a:lnTo>
                    <a:pt x="1704" y="180"/>
                  </a:lnTo>
                  <a:lnTo>
                    <a:pt x="1683" y="180"/>
                  </a:lnTo>
                  <a:lnTo>
                    <a:pt x="1683" y="347"/>
                  </a:lnTo>
                  <a:lnTo>
                    <a:pt x="1756" y="347"/>
                  </a:lnTo>
                  <a:lnTo>
                    <a:pt x="1756" y="180"/>
                  </a:lnTo>
                  <a:lnTo>
                    <a:pt x="1750" y="180"/>
                  </a:lnTo>
                  <a:lnTo>
                    <a:pt x="1750" y="180"/>
                  </a:lnTo>
                  <a:close/>
                  <a:moveTo>
                    <a:pt x="1894" y="308"/>
                  </a:moveTo>
                  <a:lnTo>
                    <a:pt x="1894" y="278"/>
                  </a:lnTo>
                  <a:lnTo>
                    <a:pt x="1873" y="278"/>
                  </a:lnTo>
                  <a:lnTo>
                    <a:pt x="1873" y="308"/>
                  </a:lnTo>
                  <a:lnTo>
                    <a:pt x="1869" y="308"/>
                  </a:lnTo>
                  <a:lnTo>
                    <a:pt x="1869" y="285"/>
                  </a:lnTo>
                  <a:lnTo>
                    <a:pt x="1848" y="285"/>
                  </a:lnTo>
                  <a:lnTo>
                    <a:pt x="1848" y="308"/>
                  </a:lnTo>
                  <a:lnTo>
                    <a:pt x="1840" y="308"/>
                  </a:lnTo>
                  <a:lnTo>
                    <a:pt x="1840" y="335"/>
                  </a:lnTo>
                  <a:lnTo>
                    <a:pt x="1911" y="335"/>
                  </a:lnTo>
                  <a:lnTo>
                    <a:pt x="1911" y="308"/>
                  </a:lnTo>
                  <a:lnTo>
                    <a:pt x="1894" y="308"/>
                  </a:lnTo>
                  <a:lnTo>
                    <a:pt x="1894" y="308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</p:grpSp>
      <p:sp>
        <p:nvSpPr>
          <p:cNvPr id="10" name="î$lîḓè"/>
          <p:cNvSpPr/>
          <p:nvPr/>
        </p:nvSpPr>
        <p:spPr>
          <a:xfrm>
            <a:off x="4757738" y="1"/>
            <a:ext cx="2676525" cy="1771650"/>
          </a:xfrm>
          <a:prstGeom prst="rect">
            <a:avLst/>
          </a:prstGeom>
          <a:blipFill>
            <a:blip r:embed="rId1"/>
            <a:srcRect/>
            <a:stretch>
              <a:fillRect t="-4560" b="-4496"/>
            </a:stretch>
          </a:blipFill>
          <a:ln w="12700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1" name="ïšliďê"/>
          <p:cNvSpPr/>
          <p:nvPr/>
        </p:nvSpPr>
        <p:spPr>
          <a:xfrm>
            <a:off x="4757738" y="1847851"/>
            <a:ext cx="2676525" cy="581024"/>
          </a:xfrm>
          <a:prstGeom prst="rect">
            <a:avLst/>
          </a:prstGeom>
          <a:solidFill>
            <a:schemeClr val="bg1">
              <a:alpha val="42000"/>
            </a:schemeClr>
          </a:solidFill>
          <a:ln w="12700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zh-CN" altLang="en-US" sz="2400" dirty="0">
                <a:latin typeface="汉仪良品线简" panose="00020600040101010101" pitchFamily="18" charset="-122"/>
                <a:ea typeface="汉仪良品线简" panose="00020600040101010101" pitchFamily="18" charset="-122"/>
              </a:rPr>
              <a:t>您</a:t>
            </a:r>
            <a:r>
              <a:rPr lang="zh-CN" altLang="en-US" sz="2400" dirty="0" smtClean="0">
                <a:latin typeface="汉仪良品线简" panose="00020600040101010101" pitchFamily="18" charset="-122"/>
                <a:ea typeface="汉仪良品线简" panose="00020600040101010101" pitchFamily="18" charset="-122"/>
              </a:rPr>
              <a:t>的标题</a:t>
            </a:r>
            <a:endParaRPr lang="zh-CN" altLang="en-US" sz="2400" dirty="0"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</p:txBody>
      </p:sp>
      <p:grpSp>
        <p:nvGrpSpPr>
          <p:cNvPr id="17" name="išļiďè"/>
          <p:cNvGrpSpPr/>
          <p:nvPr/>
        </p:nvGrpSpPr>
        <p:grpSpPr>
          <a:xfrm>
            <a:off x="4303047" y="3086200"/>
            <a:ext cx="670004" cy="670004"/>
            <a:chOff x="5816521" y="3086200"/>
            <a:chExt cx="670004" cy="670004"/>
          </a:xfrm>
        </p:grpSpPr>
        <p:sp>
          <p:nvSpPr>
            <p:cNvPr id="30" name="îṥľíďê"/>
            <p:cNvSpPr/>
            <p:nvPr/>
          </p:nvSpPr>
          <p:spPr>
            <a:xfrm>
              <a:off x="5816521" y="3086200"/>
              <a:ext cx="670004" cy="670004"/>
            </a:xfrm>
            <a:prstGeom prst="roundRect">
              <a:avLst/>
            </a:prstGeom>
            <a:solidFill>
              <a:schemeClr val="bg1">
                <a:alpha val="42000"/>
              </a:schemeClr>
            </a:solidFill>
            <a:ln w="6350">
              <a:solidFill>
                <a:srgbClr val="276B6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en-US" sz="2400" dirty="0">
                <a:solidFill>
                  <a:srgbClr val="FFFFFF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1" name="ïŝľiďe"/>
            <p:cNvSpPr/>
            <p:nvPr/>
          </p:nvSpPr>
          <p:spPr>
            <a:xfrm>
              <a:off x="5962735" y="3212980"/>
              <a:ext cx="377576" cy="416445"/>
            </a:xfrm>
            <a:custGeom>
              <a:avLst/>
              <a:gdLst>
                <a:gd name="connsiteX0" fmla="*/ 435944 w 550382"/>
                <a:gd name="connsiteY0" fmla="*/ 440821 h 607039"/>
                <a:gd name="connsiteX1" fmla="*/ 411829 w 550382"/>
                <a:gd name="connsiteY1" fmla="*/ 450698 h 607039"/>
                <a:gd name="connsiteX2" fmla="*/ 393649 w 550382"/>
                <a:gd name="connsiteY2" fmla="*/ 477504 h 607039"/>
                <a:gd name="connsiteX3" fmla="*/ 393272 w 550382"/>
                <a:gd name="connsiteY3" fmla="*/ 478821 h 607039"/>
                <a:gd name="connsiteX4" fmla="*/ 380650 w 550382"/>
                <a:gd name="connsiteY4" fmla="*/ 478821 h 607039"/>
                <a:gd name="connsiteX5" fmla="*/ 377070 w 550382"/>
                <a:gd name="connsiteY5" fmla="*/ 482396 h 607039"/>
                <a:gd name="connsiteX6" fmla="*/ 377070 w 550382"/>
                <a:gd name="connsiteY6" fmla="*/ 490485 h 607039"/>
                <a:gd name="connsiteX7" fmla="*/ 380650 w 550382"/>
                <a:gd name="connsiteY7" fmla="*/ 494059 h 607039"/>
                <a:gd name="connsiteX8" fmla="*/ 390635 w 550382"/>
                <a:gd name="connsiteY8" fmla="*/ 494059 h 607039"/>
                <a:gd name="connsiteX9" fmla="*/ 390635 w 550382"/>
                <a:gd name="connsiteY9" fmla="*/ 500643 h 607039"/>
                <a:gd name="connsiteX10" fmla="*/ 380650 w 550382"/>
                <a:gd name="connsiteY10" fmla="*/ 500643 h 607039"/>
                <a:gd name="connsiteX11" fmla="*/ 377070 w 550382"/>
                <a:gd name="connsiteY11" fmla="*/ 504217 h 607039"/>
                <a:gd name="connsiteX12" fmla="*/ 377070 w 550382"/>
                <a:gd name="connsiteY12" fmla="*/ 512306 h 607039"/>
                <a:gd name="connsiteX13" fmla="*/ 380650 w 550382"/>
                <a:gd name="connsiteY13" fmla="*/ 515881 h 607039"/>
                <a:gd name="connsiteX14" fmla="*/ 392613 w 550382"/>
                <a:gd name="connsiteY14" fmla="*/ 515881 h 607039"/>
                <a:gd name="connsiteX15" fmla="*/ 395345 w 550382"/>
                <a:gd name="connsiteY15" fmla="*/ 524534 h 607039"/>
                <a:gd name="connsiteX16" fmla="*/ 426807 w 550382"/>
                <a:gd name="connsiteY16" fmla="*/ 554445 h 607039"/>
                <a:gd name="connsiteX17" fmla="*/ 464675 w 550382"/>
                <a:gd name="connsiteY17" fmla="*/ 554915 h 607039"/>
                <a:gd name="connsiteX18" fmla="*/ 474377 w 550382"/>
                <a:gd name="connsiteY18" fmla="*/ 551435 h 607039"/>
                <a:gd name="connsiteX19" fmla="*/ 476920 w 550382"/>
                <a:gd name="connsiteY19" fmla="*/ 544851 h 607039"/>
                <a:gd name="connsiteX20" fmla="*/ 472776 w 550382"/>
                <a:gd name="connsiteY20" fmla="*/ 535257 h 607039"/>
                <a:gd name="connsiteX21" fmla="*/ 466747 w 550382"/>
                <a:gd name="connsiteY21" fmla="*/ 532247 h 607039"/>
                <a:gd name="connsiteX22" fmla="*/ 455066 w 550382"/>
                <a:gd name="connsiteY22" fmla="*/ 535069 h 607039"/>
                <a:gd name="connsiteX23" fmla="*/ 432270 w 550382"/>
                <a:gd name="connsiteY23" fmla="*/ 534504 h 607039"/>
                <a:gd name="connsiteX24" fmla="*/ 414844 w 550382"/>
                <a:gd name="connsiteY24" fmla="*/ 515881 h 607039"/>
                <a:gd name="connsiteX25" fmla="*/ 440371 w 550382"/>
                <a:gd name="connsiteY25" fmla="*/ 515881 h 607039"/>
                <a:gd name="connsiteX26" fmla="*/ 443951 w 550382"/>
                <a:gd name="connsiteY26" fmla="*/ 512306 h 607039"/>
                <a:gd name="connsiteX27" fmla="*/ 443951 w 550382"/>
                <a:gd name="connsiteY27" fmla="*/ 504217 h 607039"/>
                <a:gd name="connsiteX28" fmla="*/ 440371 w 550382"/>
                <a:gd name="connsiteY28" fmla="*/ 500643 h 607039"/>
                <a:gd name="connsiteX29" fmla="*/ 412489 w 550382"/>
                <a:gd name="connsiteY29" fmla="*/ 500643 h 607039"/>
                <a:gd name="connsiteX30" fmla="*/ 412489 w 550382"/>
                <a:gd name="connsiteY30" fmla="*/ 494059 h 607039"/>
                <a:gd name="connsiteX31" fmla="*/ 440371 w 550382"/>
                <a:gd name="connsiteY31" fmla="*/ 494059 h 607039"/>
                <a:gd name="connsiteX32" fmla="*/ 443951 w 550382"/>
                <a:gd name="connsiteY32" fmla="*/ 490485 h 607039"/>
                <a:gd name="connsiteX33" fmla="*/ 443951 w 550382"/>
                <a:gd name="connsiteY33" fmla="*/ 482396 h 607039"/>
                <a:gd name="connsiteX34" fmla="*/ 440371 w 550382"/>
                <a:gd name="connsiteY34" fmla="*/ 478821 h 607039"/>
                <a:gd name="connsiteX35" fmla="*/ 415974 w 550382"/>
                <a:gd name="connsiteY35" fmla="*/ 478821 h 607039"/>
                <a:gd name="connsiteX36" fmla="*/ 415974 w 550382"/>
                <a:gd name="connsiteY36" fmla="*/ 478539 h 607039"/>
                <a:gd name="connsiteX37" fmla="*/ 430198 w 550382"/>
                <a:gd name="connsiteY37" fmla="*/ 463772 h 607039"/>
                <a:gd name="connsiteX38" fmla="*/ 455066 w 550382"/>
                <a:gd name="connsiteY38" fmla="*/ 462361 h 607039"/>
                <a:gd name="connsiteX39" fmla="*/ 466841 w 550382"/>
                <a:gd name="connsiteY39" fmla="*/ 465277 h 607039"/>
                <a:gd name="connsiteX40" fmla="*/ 472776 w 550382"/>
                <a:gd name="connsiteY40" fmla="*/ 462361 h 607039"/>
                <a:gd name="connsiteX41" fmla="*/ 476920 w 550382"/>
                <a:gd name="connsiteY41" fmla="*/ 452861 h 607039"/>
                <a:gd name="connsiteX42" fmla="*/ 474660 w 550382"/>
                <a:gd name="connsiteY42" fmla="*/ 446089 h 607039"/>
                <a:gd name="connsiteX43" fmla="*/ 472399 w 550382"/>
                <a:gd name="connsiteY43" fmla="*/ 445054 h 607039"/>
                <a:gd name="connsiteX44" fmla="*/ 435944 w 550382"/>
                <a:gd name="connsiteY44" fmla="*/ 440821 h 607039"/>
                <a:gd name="connsiteX45" fmla="*/ 441172 w 550382"/>
                <a:gd name="connsiteY45" fmla="*/ 389089 h 607039"/>
                <a:gd name="connsiteX46" fmla="*/ 518367 w 550382"/>
                <a:gd name="connsiteY46" fmla="*/ 420975 h 607039"/>
                <a:gd name="connsiteX47" fmla="*/ 518462 w 550382"/>
                <a:gd name="connsiteY47" fmla="*/ 575138 h 607039"/>
                <a:gd name="connsiteX48" fmla="*/ 385925 w 550382"/>
                <a:gd name="connsiteY48" fmla="*/ 592069 h 607039"/>
                <a:gd name="connsiteX49" fmla="*/ 385737 w 550382"/>
                <a:gd name="connsiteY49" fmla="*/ 591880 h 607039"/>
                <a:gd name="connsiteX50" fmla="*/ 339203 w 550382"/>
                <a:gd name="connsiteY50" fmla="*/ 604578 h 607039"/>
                <a:gd name="connsiteX51" fmla="*/ 337978 w 550382"/>
                <a:gd name="connsiteY51" fmla="*/ 596583 h 607039"/>
                <a:gd name="connsiteX52" fmla="*/ 360491 w 550382"/>
                <a:gd name="connsiteY52" fmla="*/ 571187 h 607039"/>
                <a:gd name="connsiteX53" fmla="*/ 359361 w 550382"/>
                <a:gd name="connsiteY53" fmla="*/ 570341 h 607039"/>
                <a:gd name="connsiteX54" fmla="*/ 363977 w 550382"/>
                <a:gd name="connsiteY54" fmla="*/ 420975 h 607039"/>
                <a:gd name="connsiteX55" fmla="*/ 441172 w 550382"/>
                <a:gd name="connsiteY55" fmla="*/ 389089 h 607039"/>
                <a:gd name="connsiteX56" fmla="*/ 149968 w 550382"/>
                <a:gd name="connsiteY56" fmla="*/ 318620 h 607039"/>
                <a:gd name="connsiteX57" fmla="*/ 193583 w 550382"/>
                <a:gd name="connsiteY57" fmla="*/ 456051 h 607039"/>
                <a:gd name="connsiteX58" fmla="*/ 199423 w 550382"/>
                <a:gd name="connsiteY58" fmla="*/ 474771 h 607039"/>
                <a:gd name="connsiteX59" fmla="*/ 218923 w 550382"/>
                <a:gd name="connsiteY59" fmla="*/ 419554 h 607039"/>
                <a:gd name="connsiteX60" fmla="*/ 230698 w 550382"/>
                <a:gd name="connsiteY60" fmla="*/ 354083 h 607039"/>
                <a:gd name="connsiteX61" fmla="*/ 230886 w 550382"/>
                <a:gd name="connsiteY61" fmla="*/ 354083 h 607039"/>
                <a:gd name="connsiteX62" fmla="*/ 230981 w 550382"/>
                <a:gd name="connsiteY62" fmla="*/ 354083 h 607039"/>
                <a:gd name="connsiteX63" fmla="*/ 231075 w 550382"/>
                <a:gd name="connsiteY63" fmla="*/ 354083 h 607039"/>
                <a:gd name="connsiteX64" fmla="*/ 231263 w 550382"/>
                <a:gd name="connsiteY64" fmla="*/ 354083 h 607039"/>
                <a:gd name="connsiteX65" fmla="*/ 243038 w 550382"/>
                <a:gd name="connsiteY65" fmla="*/ 419554 h 607039"/>
                <a:gd name="connsiteX66" fmla="*/ 262538 w 550382"/>
                <a:gd name="connsiteY66" fmla="*/ 474771 h 607039"/>
                <a:gd name="connsiteX67" fmla="*/ 268378 w 550382"/>
                <a:gd name="connsiteY67" fmla="*/ 456051 h 607039"/>
                <a:gd name="connsiteX68" fmla="*/ 311993 w 550382"/>
                <a:gd name="connsiteY68" fmla="*/ 318620 h 607039"/>
                <a:gd name="connsiteX69" fmla="*/ 402331 w 550382"/>
                <a:gd name="connsiteY69" fmla="*/ 362267 h 607039"/>
                <a:gd name="connsiteX70" fmla="*/ 407418 w 550382"/>
                <a:gd name="connsiteY70" fmla="*/ 364242 h 607039"/>
                <a:gd name="connsiteX71" fmla="*/ 343550 w 550382"/>
                <a:gd name="connsiteY71" fmla="*/ 400552 h 607039"/>
                <a:gd name="connsiteX72" fmla="*/ 307377 w 550382"/>
                <a:gd name="connsiteY72" fmla="*/ 531869 h 607039"/>
                <a:gd name="connsiteX73" fmla="*/ 231263 w 550382"/>
                <a:gd name="connsiteY73" fmla="*/ 531869 h 607039"/>
                <a:gd name="connsiteX74" fmla="*/ 230698 w 550382"/>
                <a:gd name="connsiteY74" fmla="*/ 531869 h 607039"/>
                <a:gd name="connsiteX75" fmla="*/ 0 w 550382"/>
                <a:gd name="connsiteY75" fmla="*/ 531869 h 607039"/>
                <a:gd name="connsiteX76" fmla="*/ 59629 w 550382"/>
                <a:gd name="connsiteY76" fmla="*/ 362267 h 607039"/>
                <a:gd name="connsiteX77" fmla="*/ 149968 w 550382"/>
                <a:gd name="connsiteY77" fmla="*/ 318620 h 607039"/>
                <a:gd name="connsiteX78" fmla="*/ 223411 w 550382"/>
                <a:gd name="connsiteY78" fmla="*/ 393 h 607039"/>
                <a:gd name="connsiteX79" fmla="*/ 282097 w 550382"/>
                <a:gd name="connsiteY79" fmla="*/ 12809 h 607039"/>
                <a:gd name="connsiteX80" fmla="*/ 310545 w 550382"/>
                <a:gd name="connsiteY80" fmla="*/ 39334 h 607039"/>
                <a:gd name="connsiteX81" fmla="*/ 342008 w 550382"/>
                <a:gd name="connsiteY81" fmla="*/ 138850 h 607039"/>
                <a:gd name="connsiteX82" fmla="*/ 337863 w 550382"/>
                <a:gd name="connsiteY82" fmla="*/ 154182 h 607039"/>
                <a:gd name="connsiteX83" fmla="*/ 348037 w 550382"/>
                <a:gd name="connsiteY83" fmla="*/ 195945 h 607039"/>
                <a:gd name="connsiteX84" fmla="*/ 327784 w 550382"/>
                <a:gd name="connsiteY84" fmla="*/ 231217 h 607039"/>
                <a:gd name="connsiteX85" fmla="*/ 256663 w 550382"/>
                <a:gd name="connsiteY85" fmla="*/ 318881 h 607039"/>
                <a:gd name="connsiteX86" fmla="*/ 204665 w 550382"/>
                <a:gd name="connsiteY86" fmla="*/ 318975 h 607039"/>
                <a:gd name="connsiteX87" fmla="*/ 133733 w 550382"/>
                <a:gd name="connsiteY87" fmla="*/ 231217 h 607039"/>
                <a:gd name="connsiteX88" fmla="*/ 113385 w 550382"/>
                <a:gd name="connsiteY88" fmla="*/ 195850 h 607039"/>
                <a:gd name="connsiteX89" fmla="*/ 123559 w 550382"/>
                <a:gd name="connsiteY89" fmla="*/ 154088 h 607039"/>
                <a:gd name="connsiteX90" fmla="*/ 119414 w 550382"/>
                <a:gd name="connsiteY90" fmla="*/ 138756 h 607039"/>
                <a:gd name="connsiteX91" fmla="*/ 119132 w 550382"/>
                <a:gd name="connsiteY91" fmla="*/ 89845 h 607039"/>
                <a:gd name="connsiteX92" fmla="*/ 147768 w 550382"/>
                <a:gd name="connsiteY92" fmla="*/ 39805 h 607039"/>
                <a:gd name="connsiteX93" fmla="*/ 174333 w 550382"/>
                <a:gd name="connsiteY93" fmla="*/ 17983 h 607039"/>
                <a:gd name="connsiteX94" fmla="*/ 200049 w 550382"/>
                <a:gd name="connsiteY94" fmla="*/ 4814 h 607039"/>
                <a:gd name="connsiteX95" fmla="*/ 223411 w 550382"/>
                <a:gd name="connsiteY95" fmla="*/ 393 h 607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550382" h="607039">
                  <a:moveTo>
                    <a:pt x="435944" y="440821"/>
                  </a:moveTo>
                  <a:cubicBezTo>
                    <a:pt x="427184" y="442138"/>
                    <a:pt x="418988" y="445148"/>
                    <a:pt x="411829" y="450698"/>
                  </a:cubicBezTo>
                  <a:cubicBezTo>
                    <a:pt x="402786" y="457752"/>
                    <a:pt x="397040" y="466782"/>
                    <a:pt x="393649" y="477504"/>
                  </a:cubicBezTo>
                  <a:lnTo>
                    <a:pt x="393272" y="478821"/>
                  </a:lnTo>
                  <a:lnTo>
                    <a:pt x="380650" y="478821"/>
                  </a:lnTo>
                  <a:cubicBezTo>
                    <a:pt x="378672" y="478821"/>
                    <a:pt x="377070" y="480420"/>
                    <a:pt x="377070" y="482396"/>
                  </a:cubicBezTo>
                  <a:lnTo>
                    <a:pt x="377070" y="490485"/>
                  </a:lnTo>
                  <a:cubicBezTo>
                    <a:pt x="377070" y="492460"/>
                    <a:pt x="378672" y="494059"/>
                    <a:pt x="380650" y="494059"/>
                  </a:cubicBezTo>
                  <a:lnTo>
                    <a:pt x="390635" y="494059"/>
                  </a:lnTo>
                  <a:lnTo>
                    <a:pt x="390635" y="500643"/>
                  </a:lnTo>
                  <a:lnTo>
                    <a:pt x="380650" y="500643"/>
                  </a:lnTo>
                  <a:cubicBezTo>
                    <a:pt x="378672" y="500643"/>
                    <a:pt x="377070" y="502242"/>
                    <a:pt x="377070" y="504217"/>
                  </a:cubicBezTo>
                  <a:lnTo>
                    <a:pt x="377070" y="512306"/>
                  </a:lnTo>
                  <a:cubicBezTo>
                    <a:pt x="377070" y="514282"/>
                    <a:pt x="378672" y="515881"/>
                    <a:pt x="380650" y="515881"/>
                  </a:cubicBezTo>
                  <a:lnTo>
                    <a:pt x="392613" y="515881"/>
                  </a:lnTo>
                  <a:cubicBezTo>
                    <a:pt x="393461" y="518796"/>
                    <a:pt x="394214" y="521806"/>
                    <a:pt x="395345" y="524534"/>
                  </a:cubicBezTo>
                  <a:cubicBezTo>
                    <a:pt x="401562" y="539113"/>
                    <a:pt x="411547" y="549554"/>
                    <a:pt x="426807" y="554445"/>
                  </a:cubicBezTo>
                  <a:cubicBezTo>
                    <a:pt x="439335" y="558584"/>
                    <a:pt x="452052" y="558395"/>
                    <a:pt x="464675" y="554915"/>
                  </a:cubicBezTo>
                  <a:cubicBezTo>
                    <a:pt x="467972" y="554069"/>
                    <a:pt x="471268" y="552752"/>
                    <a:pt x="474377" y="551435"/>
                  </a:cubicBezTo>
                  <a:cubicBezTo>
                    <a:pt x="477391" y="550024"/>
                    <a:pt x="478145" y="547767"/>
                    <a:pt x="476920" y="544851"/>
                  </a:cubicBezTo>
                  <a:cubicBezTo>
                    <a:pt x="475507" y="541653"/>
                    <a:pt x="474283" y="538361"/>
                    <a:pt x="472776" y="535257"/>
                  </a:cubicBezTo>
                  <a:cubicBezTo>
                    <a:pt x="471457" y="532341"/>
                    <a:pt x="469855" y="531494"/>
                    <a:pt x="466747" y="532247"/>
                  </a:cubicBezTo>
                  <a:cubicBezTo>
                    <a:pt x="462791" y="533093"/>
                    <a:pt x="458928" y="534316"/>
                    <a:pt x="455066" y="535069"/>
                  </a:cubicBezTo>
                  <a:cubicBezTo>
                    <a:pt x="447342" y="536762"/>
                    <a:pt x="439806" y="536856"/>
                    <a:pt x="432270" y="534504"/>
                  </a:cubicBezTo>
                  <a:cubicBezTo>
                    <a:pt x="422851" y="531494"/>
                    <a:pt x="417952" y="524722"/>
                    <a:pt x="414844" y="515881"/>
                  </a:cubicBezTo>
                  <a:lnTo>
                    <a:pt x="440371" y="515881"/>
                  </a:lnTo>
                  <a:cubicBezTo>
                    <a:pt x="442350" y="515881"/>
                    <a:pt x="443951" y="514282"/>
                    <a:pt x="443951" y="512306"/>
                  </a:cubicBezTo>
                  <a:lnTo>
                    <a:pt x="443951" y="504217"/>
                  </a:lnTo>
                  <a:cubicBezTo>
                    <a:pt x="443951" y="502242"/>
                    <a:pt x="442350" y="500643"/>
                    <a:pt x="440371" y="500643"/>
                  </a:cubicBezTo>
                  <a:lnTo>
                    <a:pt x="412489" y="500643"/>
                  </a:lnTo>
                  <a:lnTo>
                    <a:pt x="412489" y="494059"/>
                  </a:lnTo>
                  <a:lnTo>
                    <a:pt x="440371" y="494059"/>
                  </a:lnTo>
                  <a:cubicBezTo>
                    <a:pt x="442350" y="494059"/>
                    <a:pt x="443951" y="492460"/>
                    <a:pt x="443951" y="490485"/>
                  </a:cubicBezTo>
                  <a:lnTo>
                    <a:pt x="443951" y="482396"/>
                  </a:lnTo>
                  <a:cubicBezTo>
                    <a:pt x="443951" y="480420"/>
                    <a:pt x="442350" y="478821"/>
                    <a:pt x="440371" y="478821"/>
                  </a:cubicBezTo>
                  <a:lnTo>
                    <a:pt x="415974" y="478821"/>
                  </a:lnTo>
                  <a:lnTo>
                    <a:pt x="415974" y="478539"/>
                  </a:lnTo>
                  <a:cubicBezTo>
                    <a:pt x="418894" y="471861"/>
                    <a:pt x="423133" y="466500"/>
                    <a:pt x="430198" y="463772"/>
                  </a:cubicBezTo>
                  <a:cubicBezTo>
                    <a:pt x="438299" y="460574"/>
                    <a:pt x="446589" y="460574"/>
                    <a:pt x="455066" y="462361"/>
                  </a:cubicBezTo>
                  <a:cubicBezTo>
                    <a:pt x="458928" y="463113"/>
                    <a:pt x="462791" y="464336"/>
                    <a:pt x="466841" y="465277"/>
                  </a:cubicBezTo>
                  <a:cubicBezTo>
                    <a:pt x="469855" y="465841"/>
                    <a:pt x="471457" y="464995"/>
                    <a:pt x="472776" y="462361"/>
                  </a:cubicBezTo>
                  <a:cubicBezTo>
                    <a:pt x="474283" y="459257"/>
                    <a:pt x="475602" y="455965"/>
                    <a:pt x="476920" y="452861"/>
                  </a:cubicBezTo>
                  <a:cubicBezTo>
                    <a:pt x="478145" y="449851"/>
                    <a:pt x="477391" y="447688"/>
                    <a:pt x="474660" y="446089"/>
                  </a:cubicBezTo>
                  <a:cubicBezTo>
                    <a:pt x="473906" y="445712"/>
                    <a:pt x="473152" y="445336"/>
                    <a:pt x="472399" y="445054"/>
                  </a:cubicBezTo>
                  <a:cubicBezTo>
                    <a:pt x="460530" y="440539"/>
                    <a:pt x="448473" y="438752"/>
                    <a:pt x="435944" y="440821"/>
                  </a:cubicBezTo>
                  <a:close/>
                  <a:moveTo>
                    <a:pt x="441172" y="389089"/>
                  </a:moveTo>
                  <a:cubicBezTo>
                    <a:pt x="469125" y="389089"/>
                    <a:pt x="497079" y="399717"/>
                    <a:pt x="518367" y="420975"/>
                  </a:cubicBezTo>
                  <a:cubicBezTo>
                    <a:pt x="561039" y="463490"/>
                    <a:pt x="561039" y="532623"/>
                    <a:pt x="518462" y="575138"/>
                  </a:cubicBezTo>
                  <a:cubicBezTo>
                    <a:pt x="482572" y="610975"/>
                    <a:pt x="427749" y="616618"/>
                    <a:pt x="385925" y="592069"/>
                  </a:cubicBezTo>
                  <a:lnTo>
                    <a:pt x="385737" y="591880"/>
                  </a:lnTo>
                  <a:cubicBezTo>
                    <a:pt x="369252" y="604296"/>
                    <a:pt x="351543" y="606460"/>
                    <a:pt x="339203" y="604578"/>
                  </a:cubicBezTo>
                  <a:cubicBezTo>
                    <a:pt x="335058" y="603920"/>
                    <a:pt x="334210" y="598465"/>
                    <a:pt x="337978" y="596583"/>
                  </a:cubicBezTo>
                  <a:cubicBezTo>
                    <a:pt x="349282" y="591034"/>
                    <a:pt x="356347" y="580123"/>
                    <a:pt x="360491" y="571187"/>
                  </a:cubicBezTo>
                  <a:lnTo>
                    <a:pt x="359361" y="570341"/>
                  </a:lnTo>
                  <a:cubicBezTo>
                    <a:pt x="321399" y="527450"/>
                    <a:pt x="322906" y="461985"/>
                    <a:pt x="363977" y="420975"/>
                  </a:cubicBezTo>
                  <a:cubicBezTo>
                    <a:pt x="385266" y="399717"/>
                    <a:pt x="413219" y="389089"/>
                    <a:pt x="441172" y="389089"/>
                  </a:cubicBezTo>
                  <a:close/>
                  <a:moveTo>
                    <a:pt x="149968" y="318620"/>
                  </a:moveTo>
                  <a:lnTo>
                    <a:pt x="193583" y="456051"/>
                  </a:lnTo>
                  <a:lnTo>
                    <a:pt x="199423" y="474771"/>
                  </a:lnTo>
                  <a:lnTo>
                    <a:pt x="218923" y="419554"/>
                  </a:lnTo>
                  <a:cubicBezTo>
                    <a:pt x="174178" y="357093"/>
                    <a:pt x="222408" y="354083"/>
                    <a:pt x="230698" y="354083"/>
                  </a:cubicBezTo>
                  <a:lnTo>
                    <a:pt x="230886" y="354083"/>
                  </a:lnTo>
                  <a:lnTo>
                    <a:pt x="230981" y="354083"/>
                  </a:lnTo>
                  <a:lnTo>
                    <a:pt x="231075" y="354083"/>
                  </a:lnTo>
                  <a:lnTo>
                    <a:pt x="231263" y="354083"/>
                  </a:lnTo>
                  <a:cubicBezTo>
                    <a:pt x="239647" y="354271"/>
                    <a:pt x="287878" y="357093"/>
                    <a:pt x="243038" y="419554"/>
                  </a:cubicBezTo>
                  <a:lnTo>
                    <a:pt x="262538" y="474771"/>
                  </a:lnTo>
                  <a:lnTo>
                    <a:pt x="268378" y="456051"/>
                  </a:lnTo>
                  <a:lnTo>
                    <a:pt x="311993" y="318620"/>
                  </a:lnTo>
                  <a:cubicBezTo>
                    <a:pt x="311993" y="318620"/>
                    <a:pt x="345811" y="340726"/>
                    <a:pt x="402331" y="362267"/>
                  </a:cubicBezTo>
                  <a:cubicBezTo>
                    <a:pt x="404027" y="362925"/>
                    <a:pt x="405817" y="363678"/>
                    <a:pt x="407418" y="364242"/>
                  </a:cubicBezTo>
                  <a:cubicBezTo>
                    <a:pt x="383491" y="370263"/>
                    <a:pt x="361448" y="382585"/>
                    <a:pt x="343550" y="400552"/>
                  </a:cubicBezTo>
                  <a:cubicBezTo>
                    <a:pt x="308131" y="436015"/>
                    <a:pt x="295885" y="486341"/>
                    <a:pt x="307377" y="531869"/>
                  </a:cubicBezTo>
                  <a:lnTo>
                    <a:pt x="231263" y="531869"/>
                  </a:lnTo>
                  <a:lnTo>
                    <a:pt x="230698" y="531869"/>
                  </a:lnTo>
                  <a:lnTo>
                    <a:pt x="0" y="531869"/>
                  </a:lnTo>
                  <a:cubicBezTo>
                    <a:pt x="1225" y="436015"/>
                    <a:pt x="-2637" y="384843"/>
                    <a:pt x="59629" y="362267"/>
                  </a:cubicBezTo>
                  <a:cubicBezTo>
                    <a:pt x="116150" y="340726"/>
                    <a:pt x="149968" y="318620"/>
                    <a:pt x="149968" y="318620"/>
                  </a:cubicBezTo>
                  <a:close/>
                  <a:moveTo>
                    <a:pt x="223411" y="393"/>
                  </a:moveTo>
                  <a:cubicBezTo>
                    <a:pt x="248939" y="-1676"/>
                    <a:pt x="268250" y="4720"/>
                    <a:pt x="282097" y="12809"/>
                  </a:cubicBezTo>
                  <a:cubicBezTo>
                    <a:pt x="302633" y="24285"/>
                    <a:pt x="310545" y="39334"/>
                    <a:pt x="310545" y="39334"/>
                  </a:cubicBezTo>
                  <a:cubicBezTo>
                    <a:pt x="310545" y="39334"/>
                    <a:pt x="358022" y="42720"/>
                    <a:pt x="342008" y="138850"/>
                  </a:cubicBezTo>
                  <a:cubicBezTo>
                    <a:pt x="340972" y="144023"/>
                    <a:pt x="339747" y="149009"/>
                    <a:pt x="337863" y="154182"/>
                  </a:cubicBezTo>
                  <a:cubicBezTo>
                    <a:pt x="347377" y="153335"/>
                    <a:pt x="358587" y="158791"/>
                    <a:pt x="348037" y="195945"/>
                  </a:cubicBezTo>
                  <a:cubicBezTo>
                    <a:pt x="340312" y="223128"/>
                    <a:pt x="333153" y="230841"/>
                    <a:pt x="327784" y="231217"/>
                  </a:cubicBezTo>
                  <a:cubicBezTo>
                    <a:pt x="322886" y="263386"/>
                    <a:pt x="296981" y="304302"/>
                    <a:pt x="256663" y="318881"/>
                  </a:cubicBezTo>
                  <a:cubicBezTo>
                    <a:pt x="239990" y="324901"/>
                    <a:pt x="221527" y="324901"/>
                    <a:pt x="204665" y="318975"/>
                  </a:cubicBezTo>
                  <a:cubicBezTo>
                    <a:pt x="163594" y="304584"/>
                    <a:pt x="138725" y="263574"/>
                    <a:pt x="133733" y="231217"/>
                  </a:cubicBezTo>
                  <a:cubicBezTo>
                    <a:pt x="128363" y="230653"/>
                    <a:pt x="121204" y="223128"/>
                    <a:pt x="113385" y="195850"/>
                  </a:cubicBezTo>
                  <a:cubicBezTo>
                    <a:pt x="102929" y="158697"/>
                    <a:pt x="114139" y="153147"/>
                    <a:pt x="123559" y="154088"/>
                  </a:cubicBezTo>
                  <a:cubicBezTo>
                    <a:pt x="121675" y="148914"/>
                    <a:pt x="120262" y="143741"/>
                    <a:pt x="119414" y="138756"/>
                  </a:cubicBezTo>
                  <a:cubicBezTo>
                    <a:pt x="116023" y="121449"/>
                    <a:pt x="115175" y="105271"/>
                    <a:pt x="119132" y="89845"/>
                  </a:cubicBezTo>
                  <a:cubicBezTo>
                    <a:pt x="124030" y="69151"/>
                    <a:pt x="135240" y="52597"/>
                    <a:pt x="147768" y="39805"/>
                  </a:cubicBezTo>
                  <a:cubicBezTo>
                    <a:pt x="155869" y="31433"/>
                    <a:pt x="164724" y="24002"/>
                    <a:pt x="174333" y="17983"/>
                  </a:cubicBezTo>
                  <a:cubicBezTo>
                    <a:pt x="182057" y="12621"/>
                    <a:pt x="190629" y="7918"/>
                    <a:pt x="200049" y="4814"/>
                  </a:cubicBezTo>
                  <a:cubicBezTo>
                    <a:pt x="207303" y="2463"/>
                    <a:pt x="215121" y="770"/>
                    <a:pt x="223411" y="393"/>
                  </a:cubicBezTo>
                  <a:close/>
                </a:path>
              </a:pathLst>
            </a:custGeom>
            <a:solidFill>
              <a:srgbClr val="276B6C"/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defTabSz="228600"/>
              <a:endParaRPr sz="1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sp>
        <p:nvSpPr>
          <p:cNvPr id="63" name="文本框 62"/>
          <p:cNvSpPr txBox="1"/>
          <p:nvPr/>
        </p:nvSpPr>
        <p:spPr>
          <a:xfrm>
            <a:off x="3638451" y="3930994"/>
            <a:ext cx="19991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请</a:t>
            </a:r>
            <a:r>
              <a:rPr lang="zh-CN" altLang="en-US" dirty="0" smtClean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在这里输入您的文字内容，</a:t>
            </a:r>
            <a:r>
              <a:rPr lang="zh-CN" altLang="en-US" dirty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请在这里输入您的文字内容</a:t>
            </a:r>
            <a:endParaRPr lang="zh-CN" altLang="en-US" dirty="0">
              <a:solidFill>
                <a:schemeClr val="bg1"/>
              </a:solidFill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  <a:p>
            <a:pPr algn="ctr"/>
            <a:endParaRPr lang="zh-CN" altLang="en-US" dirty="0" smtClean="0">
              <a:solidFill>
                <a:schemeClr val="bg1"/>
              </a:solidFill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70" y="751840"/>
            <a:ext cx="6629400" cy="5886450"/>
          </a:xfrm>
          <a:prstGeom prst="rect">
            <a:avLst/>
          </a:prstGeom>
        </p:spPr>
      </p:pic>
      <p:sp>
        <p:nvSpPr>
          <p:cNvPr id="70" name="圆角矩形 69"/>
          <p:cNvSpPr/>
          <p:nvPr/>
        </p:nvSpPr>
        <p:spPr>
          <a:xfrm>
            <a:off x="5569585" y="1522095"/>
            <a:ext cx="951865" cy="503555"/>
          </a:xfrm>
          <a:prstGeom prst="roundRect">
            <a:avLst/>
          </a:prstGeom>
          <a:solidFill>
            <a:srgbClr val="4E9A95">
              <a:alpha val="41000"/>
            </a:srgbClr>
          </a:solidFill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3856990" y="5286375"/>
            <a:ext cx="1783080" cy="551180"/>
          </a:xfrm>
          <a:prstGeom prst="roundRect">
            <a:avLst/>
          </a:prstGeom>
          <a:solidFill>
            <a:srgbClr val="4E9A95">
              <a:alpha val="41000"/>
            </a:srgbClr>
          </a:solidFill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>
            <a:endCxn id="70" idx="3"/>
          </p:cNvCxnSpPr>
          <p:nvPr/>
        </p:nvCxnSpPr>
        <p:spPr>
          <a:xfrm flipH="1" flipV="1">
            <a:off x="6521450" y="1774190"/>
            <a:ext cx="1995805" cy="9334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218805" y="1522095"/>
            <a:ext cx="33953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 smtClean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点击进入审核用户充值申请界面</a:t>
            </a:r>
            <a:endParaRPr lang="zh-CN" altLang="en-US" sz="2800" dirty="0" smtClean="0">
              <a:solidFill>
                <a:schemeClr val="bg1"/>
              </a:solidFill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5719445" y="5332095"/>
            <a:ext cx="2464435" cy="2025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018780" y="5012690"/>
            <a:ext cx="339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dirty="0" smtClean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封禁 和 解封 用户</a:t>
            </a:r>
            <a:endParaRPr lang="zh-CN" sz="2800" dirty="0" smtClean="0">
              <a:solidFill>
                <a:schemeClr val="bg1"/>
              </a:solidFill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63" grpId="0"/>
      <p:bldP spid="70" grpId="0" animBg="1"/>
      <p:bldP spid="70" grpId="1" animBg="1"/>
      <p:bldP spid="16" grpId="0"/>
      <p:bldP spid="16" grpId="1"/>
      <p:bldP spid="2" grpId="0" animBg="1"/>
      <p:bldP spid="2" grpId="1" animBg="1"/>
      <p:bldP spid="13" grpId="0"/>
      <p:bldP spid="1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stCxn id="22" idx="2"/>
          </p:cNvCxnSpPr>
          <p:nvPr/>
        </p:nvCxnSpPr>
        <p:spPr>
          <a:xfrm flipH="1">
            <a:off x="669925" y="2220911"/>
            <a:ext cx="4098523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23" idx="6"/>
          </p:cNvCxnSpPr>
          <p:nvPr/>
        </p:nvCxnSpPr>
        <p:spPr>
          <a:xfrm>
            <a:off x="7412732" y="2220911"/>
            <a:ext cx="4107756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1" idx="6"/>
          </p:cNvCxnSpPr>
          <p:nvPr/>
        </p:nvCxnSpPr>
        <p:spPr>
          <a:xfrm>
            <a:off x="7776237" y="4102894"/>
            <a:ext cx="374425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20" idx="2"/>
          </p:cNvCxnSpPr>
          <p:nvPr/>
        </p:nvCxnSpPr>
        <p:spPr>
          <a:xfrm flipH="1">
            <a:off x="669925" y="4102894"/>
            <a:ext cx="374583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îŝḻîḑê"/>
          <p:cNvSpPr/>
          <p:nvPr/>
        </p:nvSpPr>
        <p:spPr bwMode="auto">
          <a:xfrm>
            <a:off x="5527195" y="3113011"/>
            <a:ext cx="1123582" cy="1122438"/>
          </a:xfrm>
          <a:prstGeom prst="ellipse">
            <a:avLst/>
          </a:prstGeom>
          <a:solidFill>
            <a:schemeClr val="bg1">
              <a:lumMod val="85000"/>
              <a:alpha val="42000"/>
            </a:schemeClr>
          </a:solidFill>
          <a:ln w="19050"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id-ID"/>
          </a:p>
        </p:txBody>
      </p:sp>
      <p:sp>
        <p:nvSpPr>
          <p:cNvPr id="19" name="íṩľîḋé"/>
          <p:cNvSpPr/>
          <p:nvPr/>
        </p:nvSpPr>
        <p:spPr bwMode="auto">
          <a:xfrm>
            <a:off x="6030249" y="4235449"/>
            <a:ext cx="117475" cy="10731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id-ID"/>
          </a:p>
        </p:txBody>
      </p:sp>
      <p:sp>
        <p:nvSpPr>
          <p:cNvPr id="24" name="îŝḻiḓê"/>
          <p:cNvSpPr/>
          <p:nvPr/>
        </p:nvSpPr>
        <p:spPr bwMode="auto">
          <a:xfrm>
            <a:off x="4499899" y="1801812"/>
            <a:ext cx="3178175" cy="4344988"/>
          </a:xfrm>
          <a:custGeom>
            <a:avLst/>
            <a:gdLst>
              <a:gd name="connsiteX0" fmla="*/ 838200 w 3178175"/>
              <a:gd name="connsiteY0" fmla="*/ 3676650 h 4344988"/>
              <a:gd name="connsiteX1" fmla="*/ 2338388 w 3178175"/>
              <a:gd name="connsiteY1" fmla="*/ 3676650 h 4344988"/>
              <a:gd name="connsiteX2" fmla="*/ 2338388 w 3178175"/>
              <a:gd name="connsiteY2" fmla="*/ 3904326 h 4344988"/>
              <a:gd name="connsiteX3" fmla="*/ 1867741 w 3178175"/>
              <a:gd name="connsiteY3" fmla="*/ 3904326 h 4344988"/>
              <a:gd name="connsiteX4" fmla="*/ 1911864 w 3178175"/>
              <a:gd name="connsiteY4" fmla="*/ 4080591 h 4344988"/>
              <a:gd name="connsiteX5" fmla="*/ 1588294 w 3178175"/>
              <a:gd name="connsiteY5" fmla="*/ 4344988 h 4344988"/>
              <a:gd name="connsiteX6" fmla="*/ 1264724 w 3178175"/>
              <a:gd name="connsiteY6" fmla="*/ 4080591 h 4344988"/>
              <a:gd name="connsiteX7" fmla="*/ 1308847 w 3178175"/>
              <a:gd name="connsiteY7" fmla="*/ 3904326 h 4344988"/>
              <a:gd name="connsiteX8" fmla="*/ 838200 w 3178175"/>
              <a:gd name="connsiteY8" fmla="*/ 3904326 h 4344988"/>
              <a:gd name="connsiteX9" fmla="*/ 838200 w 3178175"/>
              <a:gd name="connsiteY9" fmla="*/ 3676650 h 4344988"/>
              <a:gd name="connsiteX10" fmla="*/ 2588850 w 3178175"/>
              <a:gd name="connsiteY10" fmla="*/ 2668587 h 4344988"/>
              <a:gd name="connsiteX11" fmla="*/ 2684463 w 3178175"/>
              <a:gd name="connsiteY11" fmla="*/ 2742087 h 4344988"/>
              <a:gd name="connsiteX12" fmla="*/ 2382913 w 3178175"/>
              <a:gd name="connsiteY12" fmla="*/ 2962587 h 4344988"/>
              <a:gd name="connsiteX13" fmla="*/ 2338784 w 3178175"/>
              <a:gd name="connsiteY13" fmla="*/ 2984637 h 4344988"/>
              <a:gd name="connsiteX14" fmla="*/ 2338784 w 3178175"/>
              <a:gd name="connsiteY14" fmla="*/ 3602037 h 4344988"/>
              <a:gd name="connsiteX15" fmla="*/ 831033 w 3178175"/>
              <a:gd name="connsiteY15" fmla="*/ 3602037 h 4344988"/>
              <a:gd name="connsiteX16" fmla="*/ 831033 w 3178175"/>
              <a:gd name="connsiteY16" fmla="*/ 2984637 h 4344988"/>
              <a:gd name="connsiteX17" fmla="*/ 794259 w 3178175"/>
              <a:gd name="connsiteY17" fmla="*/ 2962587 h 4344988"/>
              <a:gd name="connsiteX18" fmla="*/ 500063 w 3178175"/>
              <a:gd name="connsiteY18" fmla="*/ 2742087 h 4344988"/>
              <a:gd name="connsiteX19" fmla="*/ 588322 w 3178175"/>
              <a:gd name="connsiteY19" fmla="*/ 2675937 h 4344988"/>
              <a:gd name="connsiteX20" fmla="*/ 845743 w 3178175"/>
              <a:gd name="connsiteY20" fmla="*/ 2867037 h 4344988"/>
              <a:gd name="connsiteX21" fmla="*/ 948711 w 3178175"/>
              <a:gd name="connsiteY21" fmla="*/ 2918487 h 4344988"/>
              <a:gd name="connsiteX22" fmla="*/ 948711 w 3178175"/>
              <a:gd name="connsiteY22" fmla="*/ 3491787 h 4344988"/>
              <a:gd name="connsiteX23" fmla="*/ 2228460 w 3178175"/>
              <a:gd name="connsiteY23" fmla="*/ 3491787 h 4344988"/>
              <a:gd name="connsiteX24" fmla="*/ 2228460 w 3178175"/>
              <a:gd name="connsiteY24" fmla="*/ 2918487 h 4344988"/>
              <a:gd name="connsiteX25" fmla="*/ 2331429 w 3178175"/>
              <a:gd name="connsiteY25" fmla="*/ 2867037 h 4344988"/>
              <a:gd name="connsiteX26" fmla="*/ 2588850 w 3178175"/>
              <a:gd name="connsiteY26" fmla="*/ 2668587 h 4344988"/>
              <a:gd name="connsiteX27" fmla="*/ 219982 w 3178175"/>
              <a:gd name="connsiteY27" fmla="*/ 771525 h 4344988"/>
              <a:gd name="connsiteX28" fmla="*/ 307975 w 3178175"/>
              <a:gd name="connsiteY28" fmla="*/ 845098 h 4344988"/>
              <a:gd name="connsiteX29" fmla="*/ 109991 w 3178175"/>
              <a:gd name="connsiteY29" fmla="*/ 1588179 h 4344988"/>
              <a:gd name="connsiteX30" fmla="*/ 124657 w 3178175"/>
              <a:gd name="connsiteY30" fmla="*/ 1801539 h 4344988"/>
              <a:gd name="connsiteX31" fmla="*/ 14666 w 3178175"/>
              <a:gd name="connsiteY31" fmla="*/ 1838325 h 4344988"/>
              <a:gd name="connsiteX32" fmla="*/ 0 w 3178175"/>
              <a:gd name="connsiteY32" fmla="*/ 1588179 h 4344988"/>
              <a:gd name="connsiteX33" fmla="*/ 219982 w 3178175"/>
              <a:gd name="connsiteY33" fmla="*/ 771525 h 4344988"/>
              <a:gd name="connsiteX34" fmla="*/ 2949280 w 3178175"/>
              <a:gd name="connsiteY34" fmla="*/ 765175 h 4344988"/>
              <a:gd name="connsiteX35" fmla="*/ 3178175 w 3178175"/>
              <a:gd name="connsiteY35" fmla="*/ 1587960 h 4344988"/>
              <a:gd name="connsiteX36" fmla="*/ 3163408 w 3178175"/>
              <a:gd name="connsiteY36" fmla="*/ 1830388 h 4344988"/>
              <a:gd name="connsiteX37" fmla="*/ 3052652 w 3178175"/>
              <a:gd name="connsiteY37" fmla="*/ 1793657 h 4344988"/>
              <a:gd name="connsiteX38" fmla="*/ 3067419 w 3178175"/>
              <a:gd name="connsiteY38" fmla="*/ 1587960 h 4344988"/>
              <a:gd name="connsiteX39" fmla="*/ 2860675 w 3178175"/>
              <a:gd name="connsiteY39" fmla="*/ 838638 h 4344988"/>
              <a:gd name="connsiteX40" fmla="*/ 2949280 w 3178175"/>
              <a:gd name="connsiteY40" fmla="*/ 765175 h 4344988"/>
              <a:gd name="connsiteX41" fmla="*/ 1588795 w 3178175"/>
              <a:gd name="connsiteY41" fmla="*/ 0 h 4344988"/>
              <a:gd name="connsiteX42" fmla="*/ 2162176 w 3178175"/>
              <a:gd name="connsiteY42" fmla="*/ 103188 h 4344988"/>
              <a:gd name="connsiteX43" fmla="*/ 2103368 w 3178175"/>
              <a:gd name="connsiteY43" fmla="*/ 206375 h 4344988"/>
              <a:gd name="connsiteX44" fmla="*/ 1588795 w 3178175"/>
              <a:gd name="connsiteY44" fmla="*/ 110558 h 4344988"/>
              <a:gd name="connsiteX45" fmla="*/ 1066872 w 3178175"/>
              <a:gd name="connsiteY45" fmla="*/ 206375 h 4344988"/>
              <a:gd name="connsiteX46" fmla="*/ 1008063 w 3178175"/>
              <a:gd name="connsiteY46" fmla="*/ 110558 h 4344988"/>
              <a:gd name="connsiteX47" fmla="*/ 1588795 w 3178175"/>
              <a:gd name="connsiteY47" fmla="*/ 0 h 4344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78175" h="4344988">
                <a:moveTo>
                  <a:pt x="838200" y="3676650"/>
                </a:moveTo>
                <a:cubicBezTo>
                  <a:pt x="2338388" y="3676650"/>
                  <a:pt x="2338388" y="3676650"/>
                  <a:pt x="2338388" y="3676650"/>
                </a:cubicBezTo>
                <a:cubicBezTo>
                  <a:pt x="2338388" y="3904326"/>
                  <a:pt x="2338388" y="3904326"/>
                  <a:pt x="2338388" y="3904326"/>
                </a:cubicBezTo>
                <a:cubicBezTo>
                  <a:pt x="1867741" y="3904326"/>
                  <a:pt x="1867741" y="3904326"/>
                  <a:pt x="1867741" y="3904326"/>
                </a:cubicBezTo>
                <a:cubicBezTo>
                  <a:pt x="1911864" y="4080591"/>
                  <a:pt x="1911864" y="4080591"/>
                  <a:pt x="1911864" y="4080591"/>
                </a:cubicBezTo>
                <a:cubicBezTo>
                  <a:pt x="1904510" y="4227478"/>
                  <a:pt x="1757433" y="4344988"/>
                  <a:pt x="1588294" y="4344988"/>
                </a:cubicBezTo>
                <a:cubicBezTo>
                  <a:pt x="1419155" y="4344988"/>
                  <a:pt x="1272078" y="4227478"/>
                  <a:pt x="1264724" y="4080591"/>
                </a:cubicBezTo>
                <a:cubicBezTo>
                  <a:pt x="1308847" y="3904326"/>
                  <a:pt x="1308847" y="3904326"/>
                  <a:pt x="1308847" y="3904326"/>
                </a:cubicBezTo>
                <a:cubicBezTo>
                  <a:pt x="838200" y="3904326"/>
                  <a:pt x="838200" y="3904326"/>
                  <a:pt x="838200" y="3904326"/>
                </a:cubicBezTo>
                <a:cubicBezTo>
                  <a:pt x="838200" y="3676650"/>
                  <a:pt x="838200" y="3676650"/>
                  <a:pt x="838200" y="3676650"/>
                </a:cubicBezTo>
                <a:close/>
                <a:moveTo>
                  <a:pt x="2588850" y="2668587"/>
                </a:moveTo>
                <a:cubicBezTo>
                  <a:pt x="2618269" y="2697987"/>
                  <a:pt x="2647689" y="2720037"/>
                  <a:pt x="2684463" y="2742087"/>
                </a:cubicBezTo>
                <a:cubicBezTo>
                  <a:pt x="2596205" y="2822937"/>
                  <a:pt x="2493236" y="2896437"/>
                  <a:pt x="2382913" y="2962587"/>
                </a:cubicBezTo>
                <a:cubicBezTo>
                  <a:pt x="2382913" y="2962587"/>
                  <a:pt x="2382913" y="2962587"/>
                  <a:pt x="2338784" y="2984637"/>
                </a:cubicBezTo>
                <a:cubicBezTo>
                  <a:pt x="2338784" y="2984637"/>
                  <a:pt x="2338784" y="2984637"/>
                  <a:pt x="2338784" y="3602037"/>
                </a:cubicBezTo>
                <a:cubicBezTo>
                  <a:pt x="2338784" y="3602037"/>
                  <a:pt x="2338784" y="3602037"/>
                  <a:pt x="831033" y="3602037"/>
                </a:cubicBezTo>
                <a:cubicBezTo>
                  <a:pt x="831033" y="3602037"/>
                  <a:pt x="831033" y="3602037"/>
                  <a:pt x="831033" y="2984637"/>
                </a:cubicBezTo>
                <a:cubicBezTo>
                  <a:pt x="831033" y="2984637"/>
                  <a:pt x="831033" y="2984637"/>
                  <a:pt x="794259" y="2962587"/>
                </a:cubicBezTo>
                <a:cubicBezTo>
                  <a:pt x="683935" y="2896437"/>
                  <a:pt x="588322" y="2822937"/>
                  <a:pt x="500063" y="2742087"/>
                </a:cubicBezTo>
                <a:cubicBezTo>
                  <a:pt x="536838" y="2727387"/>
                  <a:pt x="566257" y="2705337"/>
                  <a:pt x="588322" y="2675937"/>
                </a:cubicBezTo>
                <a:cubicBezTo>
                  <a:pt x="669226" y="2749437"/>
                  <a:pt x="757484" y="2808237"/>
                  <a:pt x="845743" y="2867037"/>
                </a:cubicBezTo>
                <a:cubicBezTo>
                  <a:pt x="845743" y="2867037"/>
                  <a:pt x="845743" y="2867037"/>
                  <a:pt x="948711" y="2918487"/>
                </a:cubicBezTo>
                <a:cubicBezTo>
                  <a:pt x="948711" y="2918487"/>
                  <a:pt x="948711" y="2918487"/>
                  <a:pt x="948711" y="3491787"/>
                </a:cubicBezTo>
                <a:cubicBezTo>
                  <a:pt x="948711" y="3491787"/>
                  <a:pt x="948711" y="3491787"/>
                  <a:pt x="2228460" y="3491787"/>
                </a:cubicBezTo>
                <a:cubicBezTo>
                  <a:pt x="2228460" y="3491787"/>
                  <a:pt x="2228460" y="3491787"/>
                  <a:pt x="2228460" y="2918487"/>
                </a:cubicBezTo>
                <a:cubicBezTo>
                  <a:pt x="2228460" y="2918487"/>
                  <a:pt x="2228460" y="2918487"/>
                  <a:pt x="2331429" y="2867037"/>
                </a:cubicBezTo>
                <a:cubicBezTo>
                  <a:pt x="2427042" y="2808237"/>
                  <a:pt x="2515301" y="2742087"/>
                  <a:pt x="2588850" y="2668587"/>
                </a:cubicBezTo>
                <a:close/>
                <a:moveTo>
                  <a:pt x="219982" y="771525"/>
                </a:moveTo>
                <a:cubicBezTo>
                  <a:pt x="249313" y="800954"/>
                  <a:pt x="278644" y="823026"/>
                  <a:pt x="307975" y="845098"/>
                </a:cubicBezTo>
                <a:cubicBezTo>
                  <a:pt x="183319" y="1065815"/>
                  <a:pt x="109991" y="1323318"/>
                  <a:pt x="109991" y="1588179"/>
                </a:cubicBezTo>
                <a:cubicBezTo>
                  <a:pt x="109991" y="1661751"/>
                  <a:pt x="109991" y="1735324"/>
                  <a:pt x="124657" y="1801539"/>
                </a:cubicBezTo>
                <a:cubicBezTo>
                  <a:pt x="87993" y="1808896"/>
                  <a:pt x="51329" y="1823611"/>
                  <a:pt x="14666" y="1838325"/>
                </a:cubicBezTo>
                <a:cubicBezTo>
                  <a:pt x="0" y="1757396"/>
                  <a:pt x="0" y="1676466"/>
                  <a:pt x="0" y="1588179"/>
                </a:cubicBezTo>
                <a:cubicBezTo>
                  <a:pt x="0" y="1293889"/>
                  <a:pt x="80660" y="1014314"/>
                  <a:pt x="219982" y="771525"/>
                </a:cubicBezTo>
                <a:close/>
                <a:moveTo>
                  <a:pt x="2949280" y="765175"/>
                </a:moveTo>
                <a:cubicBezTo>
                  <a:pt x="3096954" y="1007603"/>
                  <a:pt x="3178175" y="1286762"/>
                  <a:pt x="3178175" y="1587960"/>
                </a:cubicBezTo>
                <a:cubicBezTo>
                  <a:pt x="3178175" y="1676116"/>
                  <a:pt x="3178175" y="1756925"/>
                  <a:pt x="3163408" y="1830388"/>
                </a:cubicBezTo>
                <a:cubicBezTo>
                  <a:pt x="3126489" y="1815696"/>
                  <a:pt x="3089571" y="1808349"/>
                  <a:pt x="3052652" y="1793657"/>
                </a:cubicBezTo>
                <a:cubicBezTo>
                  <a:pt x="3067419" y="1727540"/>
                  <a:pt x="3067419" y="1661423"/>
                  <a:pt x="3067419" y="1587960"/>
                </a:cubicBezTo>
                <a:cubicBezTo>
                  <a:pt x="3067419" y="1316147"/>
                  <a:pt x="2993582" y="1059027"/>
                  <a:pt x="2860675" y="838638"/>
                </a:cubicBezTo>
                <a:cubicBezTo>
                  <a:pt x="2890210" y="816599"/>
                  <a:pt x="2919745" y="794560"/>
                  <a:pt x="2949280" y="765175"/>
                </a:cubicBezTo>
                <a:close/>
                <a:moveTo>
                  <a:pt x="1588795" y="0"/>
                </a:moveTo>
                <a:cubicBezTo>
                  <a:pt x="1787273" y="0"/>
                  <a:pt x="1978400" y="36853"/>
                  <a:pt x="2162176" y="103188"/>
                </a:cubicBezTo>
                <a:cubicBezTo>
                  <a:pt x="2132772" y="140040"/>
                  <a:pt x="2118070" y="169522"/>
                  <a:pt x="2103368" y="206375"/>
                </a:cubicBezTo>
                <a:cubicBezTo>
                  <a:pt x="1941645" y="147411"/>
                  <a:pt x="1765220" y="110558"/>
                  <a:pt x="1588795" y="110558"/>
                </a:cubicBezTo>
                <a:cubicBezTo>
                  <a:pt x="1405019" y="110558"/>
                  <a:pt x="1228594" y="147411"/>
                  <a:pt x="1066872" y="206375"/>
                </a:cubicBezTo>
                <a:cubicBezTo>
                  <a:pt x="1052169" y="176893"/>
                  <a:pt x="1030116" y="140040"/>
                  <a:pt x="1008063" y="110558"/>
                </a:cubicBezTo>
                <a:cubicBezTo>
                  <a:pt x="1184488" y="36853"/>
                  <a:pt x="1382966" y="0"/>
                  <a:pt x="1588795" y="0"/>
                </a:cubicBezTo>
                <a:close/>
              </a:path>
            </a:pathLst>
          </a:custGeom>
          <a:solidFill>
            <a:schemeClr val="bg1">
              <a:lumMod val="95000"/>
              <a:alpha val="5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id-ID"/>
          </a:p>
        </p:txBody>
      </p:sp>
      <p:sp>
        <p:nvSpPr>
          <p:cNvPr id="25" name="ïŝľîḓe"/>
          <p:cNvSpPr/>
          <p:nvPr/>
        </p:nvSpPr>
        <p:spPr bwMode="auto">
          <a:xfrm>
            <a:off x="5755004" y="3355677"/>
            <a:ext cx="667964" cy="637105"/>
          </a:xfrm>
          <a:custGeom>
            <a:avLst/>
            <a:gdLst>
              <a:gd name="connsiteX0" fmla="*/ 0 w 574179"/>
              <a:gd name="connsiteY0" fmla="*/ 451358 h 547653"/>
              <a:gd name="connsiteX1" fmla="*/ 574179 w 574179"/>
              <a:gd name="connsiteY1" fmla="*/ 451358 h 547653"/>
              <a:gd name="connsiteX2" fmla="*/ 574179 w 574179"/>
              <a:gd name="connsiteY2" fmla="*/ 475432 h 547653"/>
              <a:gd name="connsiteX3" fmla="*/ 531137 w 574179"/>
              <a:gd name="connsiteY3" fmla="*/ 547653 h 547653"/>
              <a:gd name="connsiteX4" fmla="*/ 42181 w 574179"/>
              <a:gd name="connsiteY4" fmla="*/ 547653 h 547653"/>
              <a:gd name="connsiteX5" fmla="*/ 0 w 574179"/>
              <a:gd name="connsiteY5" fmla="*/ 475432 h 547653"/>
              <a:gd name="connsiteX6" fmla="*/ 392503 w 574179"/>
              <a:gd name="connsiteY6" fmla="*/ 318175 h 547653"/>
              <a:gd name="connsiteX7" fmla="*/ 416711 w 574179"/>
              <a:gd name="connsiteY7" fmla="*/ 337076 h 547653"/>
              <a:gd name="connsiteX8" fmla="*/ 419305 w 574179"/>
              <a:gd name="connsiteY8" fmla="*/ 345668 h 547653"/>
              <a:gd name="connsiteX9" fmla="*/ 395097 w 574179"/>
              <a:gd name="connsiteY9" fmla="*/ 343091 h 547653"/>
              <a:gd name="connsiteX10" fmla="*/ 298695 w 574179"/>
              <a:gd name="connsiteY10" fmla="*/ 263188 h 547653"/>
              <a:gd name="connsiteX11" fmla="*/ 320244 w 574179"/>
              <a:gd name="connsiteY11" fmla="*/ 272640 h 547653"/>
              <a:gd name="connsiteX12" fmla="*/ 330588 w 574179"/>
              <a:gd name="connsiteY12" fmla="*/ 270062 h 547653"/>
              <a:gd name="connsiteX13" fmla="*/ 377997 w 574179"/>
              <a:gd name="connsiteY13" fmla="*/ 307013 h 547653"/>
              <a:gd name="connsiteX14" fmla="*/ 377997 w 574179"/>
              <a:gd name="connsiteY14" fmla="*/ 341385 h 547653"/>
              <a:gd name="connsiteX15" fmla="*/ 308177 w 574179"/>
              <a:gd name="connsiteY15" fmla="*/ 338807 h 547653"/>
              <a:gd name="connsiteX16" fmla="*/ 320247 w 574179"/>
              <a:gd name="connsiteY16" fmla="*/ 224505 h 547653"/>
              <a:gd name="connsiteX17" fmla="*/ 336603 w 574179"/>
              <a:gd name="connsiteY17" fmla="*/ 241694 h 547653"/>
              <a:gd name="connsiteX18" fmla="*/ 335742 w 574179"/>
              <a:gd name="connsiteY18" fmla="*/ 246851 h 547653"/>
              <a:gd name="connsiteX19" fmla="*/ 433876 w 574179"/>
              <a:gd name="connsiteY19" fmla="*/ 324202 h 547653"/>
              <a:gd name="connsiteX20" fmla="*/ 435597 w 574179"/>
              <a:gd name="connsiteY20" fmla="*/ 325921 h 547653"/>
              <a:gd name="connsiteX21" fmla="*/ 446788 w 574179"/>
              <a:gd name="connsiteY21" fmla="*/ 364597 h 547653"/>
              <a:gd name="connsiteX22" fmla="*/ 499298 w 574179"/>
              <a:gd name="connsiteY22" fmla="*/ 380926 h 547653"/>
              <a:gd name="connsiteX23" fmla="*/ 499298 w 574179"/>
              <a:gd name="connsiteY23" fmla="*/ 438510 h 547653"/>
              <a:gd name="connsiteX24" fmla="*/ 74052 w 574179"/>
              <a:gd name="connsiteY24" fmla="*/ 438510 h 547653"/>
              <a:gd name="connsiteX25" fmla="*/ 74052 w 574179"/>
              <a:gd name="connsiteY25" fmla="*/ 380926 h 547653"/>
              <a:gd name="connsiteX26" fmla="*/ 286675 w 574179"/>
              <a:gd name="connsiteY26" fmla="*/ 352564 h 547653"/>
              <a:gd name="connsiteX27" fmla="*/ 439040 w 574179"/>
              <a:gd name="connsiteY27" fmla="*/ 362878 h 547653"/>
              <a:gd name="connsiteX28" fmla="*/ 428711 w 574179"/>
              <a:gd name="connsiteY28" fmla="*/ 329359 h 547653"/>
              <a:gd name="connsiteX29" fmla="*/ 332299 w 574179"/>
              <a:gd name="connsiteY29" fmla="*/ 252867 h 547653"/>
              <a:gd name="connsiteX30" fmla="*/ 320247 w 574179"/>
              <a:gd name="connsiteY30" fmla="*/ 258024 h 547653"/>
              <a:gd name="connsiteX31" fmla="*/ 303031 w 574179"/>
              <a:gd name="connsiteY31" fmla="*/ 241694 h 547653"/>
              <a:gd name="connsiteX32" fmla="*/ 320247 w 574179"/>
              <a:gd name="connsiteY32" fmla="*/ 224505 h 547653"/>
              <a:gd name="connsiteX33" fmla="*/ 299567 w 574179"/>
              <a:gd name="connsiteY33" fmla="*/ 186650 h 547653"/>
              <a:gd name="connsiteX34" fmla="*/ 427837 w 574179"/>
              <a:gd name="connsiteY34" fmla="*/ 215021 h 547653"/>
              <a:gd name="connsiteX35" fmla="*/ 433002 w 574179"/>
              <a:gd name="connsiteY35" fmla="*/ 217600 h 547653"/>
              <a:gd name="connsiteX36" fmla="*/ 438168 w 574179"/>
              <a:gd name="connsiteY36" fmla="*/ 220179 h 547653"/>
              <a:gd name="connsiteX37" fmla="*/ 442472 w 574179"/>
              <a:gd name="connsiteY37" fmla="*/ 225337 h 547653"/>
              <a:gd name="connsiteX38" fmla="*/ 445915 w 574179"/>
              <a:gd name="connsiteY38" fmla="*/ 230496 h 547653"/>
              <a:gd name="connsiteX39" fmla="*/ 447637 w 574179"/>
              <a:gd name="connsiteY39" fmla="*/ 237374 h 547653"/>
              <a:gd name="connsiteX40" fmla="*/ 449359 w 574179"/>
              <a:gd name="connsiteY40" fmla="*/ 241672 h 547653"/>
              <a:gd name="connsiteX41" fmla="*/ 462272 w 574179"/>
              <a:gd name="connsiteY41" fmla="*/ 352576 h 547653"/>
              <a:gd name="connsiteX42" fmla="*/ 457968 w 574179"/>
              <a:gd name="connsiteY42" fmla="*/ 351716 h 547653"/>
              <a:gd name="connsiteX43" fmla="*/ 448498 w 574179"/>
              <a:gd name="connsiteY43" fmla="*/ 321626 h 547653"/>
              <a:gd name="connsiteX44" fmla="*/ 446776 w 574179"/>
              <a:gd name="connsiteY44" fmla="*/ 315608 h 547653"/>
              <a:gd name="connsiteX45" fmla="*/ 351219 w 574179"/>
              <a:gd name="connsiteY45" fmla="*/ 240812 h 547653"/>
              <a:gd name="connsiteX46" fmla="*/ 320228 w 574179"/>
              <a:gd name="connsiteY46" fmla="*/ 210722 h 547653"/>
              <a:gd name="connsiteX47" fmla="*/ 293541 w 574179"/>
              <a:gd name="connsiteY47" fmla="*/ 226197 h 547653"/>
              <a:gd name="connsiteX48" fmla="*/ 290958 w 574179"/>
              <a:gd name="connsiteY48" fmla="*/ 203844 h 547653"/>
              <a:gd name="connsiteX49" fmla="*/ 274612 w 574179"/>
              <a:gd name="connsiteY49" fmla="*/ 186650 h 547653"/>
              <a:gd name="connsiteX50" fmla="*/ 282360 w 574179"/>
              <a:gd name="connsiteY50" fmla="*/ 203844 h 547653"/>
              <a:gd name="connsiteX51" fmla="*/ 283221 w 574179"/>
              <a:gd name="connsiteY51" fmla="*/ 203844 h 547653"/>
              <a:gd name="connsiteX52" fmla="*/ 265143 w 574179"/>
              <a:gd name="connsiteY52" fmla="*/ 338820 h 547653"/>
              <a:gd name="connsiteX53" fmla="*/ 195412 w 574179"/>
              <a:gd name="connsiteY53" fmla="*/ 341400 h 547653"/>
              <a:gd name="connsiteX54" fmla="*/ 195412 w 574179"/>
              <a:gd name="connsiteY54" fmla="*/ 266604 h 547653"/>
              <a:gd name="connsiteX55" fmla="*/ 186803 w 574179"/>
              <a:gd name="connsiteY55" fmla="*/ 269183 h 547653"/>
              <a:gd name="connsiteX56" fmla="*/ 178194 w 574179"/>
              <a:gd name="connsiteY56" fmla="*/ 343119 h 547653"/>
              <a:gd name="connsiteX57" fmla="*/ 111907 w 574179"/>
              <a:gd name="connsiteY57" fmla="*/ 352576 h 547653"/>
              <a:gd name="connsiteX58" fmla="*/ 124820 w 574179"/>
              <a:gd name="connsiteY58" fmla="*/ 241672 h 547653"/>
              <a:gd name="connsiteX59" fmla="*/ 125681 w 574179"/>
              <a:gd name="connsiteY59" fmla="*/ 237373 h 547653"/>
              <a:gd name="connsiteX60" fmla="*/ 128264 w 574179"/>
              <a:gd name="connsiteY60" fmla="*/ 230496 h 547653"/>
              <a:gd name="connsiteX61" fmla="*/ 131707 w 574179"/>
              <a:gd name="connsiteY61" fmla="*/ 226197 h 547653"/>
              <a:gd name="connsiteX62" fmla="*/ 136011 w 574179"/>
              <a:gd name="connsiteY62" fmla="*/ 220179 h 547653"/>
              <a:gd name="connsiteX63" fmla="*/ 141177 w 574179"/>
              <a:gd name="connsiteY63" fmla="*/ 217600 h 547653"/>
              <a:gd name="connsiteX64" fmla="*/ 145481 w 574179"/>
              <a:gd name="connsiteY64" fmla="*/ 215021 h 547653"/>
              <a:gd name="connsiteX65" fmla="*/ 274612 w 574179"/>
              <a:gd name="connsiteY65" fmla="*/ 186650 h 547653"/>
              <a:gd name="connsiteX66" fmla="*/ 287089 w 574179"/>
              <a:gd name="connsiteY66" fmla="*/ 0 h 547653"/>
              <a:gd name="connsiteX67" fmla="*/ 369292 w 574179"/>
              <a:gd name="connsiteY67" fmla="*/ 89871 h 547653"/>
              <a:gd name="connsiteX68" fmla="*/ 287089 w 574179"/>
              <a:gd name="connsiteY68" fmla="*/ 179742 h 547653"/>
              <a:gd name="connsiteX69" fmla="*/ 204886 w 574179"/>
              <a:gd name="connsiteY69" fmla="*/ 89871 h 547653"/>
              <a:gd name="connsiteX70" fmla="*/ 287089 w 574179"/>
              <a:gd name="connsiteY70" fmla="*/ 0 h 547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74179" h="547653">
                <a:moveTo>
                  <a:pt x="0" y="451358"/>
                </a:moveTo>
                <a:lnTo>
                  <a:pt x="574179" y="451358"/>
                </a:lnTo>
                <a:lnTo>
                  <a:pt x="574179" y="475432"/>
                </a:lnTo>
                <a:lnTo>
                  <a:pt x="531137" y="547653"/>
                </a:lnTo>
                <a:lnTo>
                  <a:pt x="42181" y="547653"/>
                </a:lnTo>
                <a:lnTo>
                  <a:pt x="0" y="475432"/>
                </a:lnTo>
                <a:close/>
                <a:moveTo>
                  <a:pt x="392503" y="318175"/>
                </a:moveTo>
                <a:lnTo>
                  <a:pt x="416711" y="337076"/>
                </a:lnTo>
                <a:lnTo>
                  <a:pt x="419305" y="345668"/>
                </a:lnTo>
                <a:cubicBezTo>
                  <a:pt x="411524" y="344809"/>
                  <a:pt x="403743" y="343950"/>
                  <a:pt x="395097" y="343091"/>
                </a:cubicBezTo>
                <a:close/>
                <a:moveTo>
                  <a:pt x="298695" y="263188"/>
                </a:moveTo>
                <a:cubicBezTo>
                  <a:pt x="304729" y="269203"/>
                  <a:pt x="311625" y="272640"/>
                  <a:pt x="320244" y="272640"/>
                </a:cubicBezTo>
                <a:cubicBezTo>
                  <a:pt x="323692" y="272640"/>
                  <a:pt x="327140" y="271781"/>
                  <a:pt x="330588" y="270062"/>
                </a:cubicBezTo>
                <a:lnTo>
                  <a:pt x="377997" y="307013"/>
                </a:lnTo>
                <a:lnTo>
                  <a:pt x="377997" y="341385"/>
                </a:lnTo>
                <a:cubicBezTo>
                  <a:pt x="356448" y="339666"/>
                  <a:pt x="333174" y="338807"/>
                  <a:pt x="308177" y="338807"/>
                </a:cubicBezTo>
                <a:close/>
                <a:moveTo>
                  <a:pt x="320247" y="224505"/>
                </a:moveTo>
                <a:cubicBezTo>
                  <a:pt x="329716" y="224505"/>
                  <a:pt x="336603" y="232240"/>
                  <a:pt x="336603" y="241694"/>
                </a:cubicBezTo>
                <a:cubicBezTo>
                  <a:pt x="336603" y="243413"/>
                  <a:pt x="336603" y="245132"/>
                  <a:pt x="335742" y="246851"/>
                </a:cubicBezTo>
                <a:lnTo>
                  <a:pt x="433876" y="324202"/>
                </a:lnTo>
                <a:cubicBezTo>
                  <a:pt x="434736" y="325062"/>
                  <a:pt x="434736" y="325062"/>
                  <a:pt x="435597" y="325921"/>
                </a:cubicBezTo>
                <a:lnTo>
                  <a:pt x="446788" y="364597"/>
                </a:lnTo>
                <a:cubicBezTo>
                  <a:pt x="488107" y="372332"/>
                  <a:pt x="499298" y="380926"/>
                  <a:pt x="499298" y="380926"/>
                </a:cubicBezTo>
                <a:lnTo>
                  <a:pt x="499298" y="438510"/>
                </a:lnTo>
                <a:lnTo>
                  <a:pt x="74052" y="438510"/>
                </a:lnTo>
                <a:lnTo>
                  <a:pt x="74052" y="380926"/>
                </a:lnTo>
                <a:cubicBezTo>
                  <a:pt x="74052" y="380926"/>
                  <a:pt x="109346" y="352564"/>
                  <a:pt x="286675" y="352564"/>
                </a:cubicBezTo>
                <a:cubicBezTo>
                  <a:pt x="358984" y="352564"/>
                  <a:pt x="406329" y="357721"/>
                  <a:pt x="439040" y="362878"/>
                </a:cubicBezTo>
                <a:lnTo>
                  <a:pt x="428711" y="329359"/>
                </a:lnTo>
                <a:lnTo>
                  <a:pt x="332299" y="252867"/>
                </a:lnTo>
                <a:cubicBezTo>
                  <a:pt x="328855" y="256305"/>
                  <a:pt x="324551" y="258024"/>
                  <a:pt x="320247" y="258024"/>
                </a:cubicBezTo>
                <a:cubicBezTo>
                  <a:pt x="310778" y="258024"/>
                  <a:pt x="303031" y="250289"/>
                  <a:pt x="303031" y="241694"/>
                </a:cubicBezTo>
                <a:cubicBezTo>
                  <a:pt x="303031" y="232240"/>
                  <a:pt x="310778" y="224505"/>
                  <a:pt x="320247" y="224505"/>
                </a:cubicBezTo>
                <a:close/>
                <a:moveTo>
                  <a:pt x="299567" y="186650"/>
                </a:moveTo>
                <a:cubicBezTo>
                  <a:pt x="359828" y="190089"/>
                  <a:pt x="425254" y="213301"/>
                  <a:pt x="427837" y="215021"/>
                </a:cubicBezTo>
                <a:cubicBezTo>
                  <a:pt x="430420" y="215021"/>
                  <a:pt x="431281" y="216740"/>
                  <a:pt x="433002" y="217600"/>
                </a:cubicBezTo>
                <a:cubicBezTo>
                  <a:pt x="434724" y="218460"/>
                  <a:pt x="436446" y="219319"/>
                  <a:pt x="438168" y="220179"/>
                </a:cubicBezTo>
                <a:cubicBezTo>
                  <a:pt x="439889" y="221899"/>
                  <a:pt x="440750" y="223618"/>
                  <a:pt x="442472" y="225337"/>
                </a:cubicBezTo>
                <a:cubicBezTo>
                  <a:pt x="443333" y="227057"/>
                  <a:pt x="445055" y="228776"/>
                  <a:pt x="445915" y="230496"/>
                </a:cubicBezTo>
                <a:cubicBezTo>
                  <a:pt x="446776" y="232215"/>
                  <a:pt x="447637" y="234794"/>
                  <a:pt x="447637" y="237374"/>
                </a:cubicBezTo>
                <a:cubicBezTo>
                  <a:pt x="448498" y="238233"/>
                  <a:pt x="449359" y="239953"/>
                  <a:pt x="449359" y="241672"/>
                </a:cubicBezTo>
                <a:lnTo>
                  <a:pt x="462272" y="352576"/>
                </a:lnTo>
                <a:cubicBezTo>
                  <a:pt x="460550" y="352576"/>
                  <a:pt x="459689" y="352576"/>
                  <a:pt x="457968" y="351716"/>
                </a:cubicBezTo>
                <a:lnTo>
                  <a:pt x="448498" y="321626"/>
                </a:lnTo>
                <a:lnTo>
                  <a:pt x="446776" y="315608"/>
                </a:lnTo>
                <a:lnTo>
                  <a:pt x="351219" y="240812"/>
                </a:lnTo>
                <a:cubicBezTo>
                  <a:pt x="351219" y="224478"/>
                  <a:pt x="337445" y="210722"/>
                  <a:pt x="320228" y="210722"/>
                </a:cubicBezTo>
                <a:cubicBezTo>
                  <a:pt x="309036" y="210722"/>
                  <a:pt x="299567" y="216740"/>
                  <a:pt x="293541" y="226197"/>
                </a:cubicBezTo>
                <a:lnTo>
                  <a:pt x="290958" y="203844"/>
                </a:lnTo>
                <a:close/>
                <a:moveTo>
                  <a:pt x="274612" y="186650"/>
                </a:moveTo>
                <a:lnTo>
                  <a:pt x="282360" y="203844"/>
                </a:lnTo>
                <a:lnTo>
                  <a:pt x="283221" y="203844"/>
                </a:lnTo>
                <a:lnTo>
                  <a:pt x="265143" y="338820"/>
                </a:lnTo>
                <a:cubicBezTo>
                  <a:pt x="239316" y="338820"/>
                  <a:pt x="216073" y="340540"/>
                  <a:pt x="195412" y="341400"/>
                </a:cubicBezTo>
                <a:lnTo>
                  <a:pt x="195412" y="266604"/>
                </a:lnTo>
                <a:cubicBezTo>
                  <a:pt x="192829" y="268323"/>
                  <a:pt x="189386" y="269183"/>
                  <a:pt x="186803" y="269183"/>
                </a:cubicBezTo>
                <a:lnTo>
                  <a:pt x="178194" y="343119"/>
                </a:lnTo>
                <a:cubicBezTo>
                  <a:pt x="149785" y="345698"/>
                  <a:pt x="128264" y="349137"/>
                  <a:pt x="111907" y="352576"/>
                </a:cubicBezTo>
                <a:lnTo>
                  <a:pt x="124820" y="241672"/>
                </a:lnTo>
                <a:cubicBezTo>
                  <a:pt x="124820" y="239953"/>
                  <a:pt x="125681" y="239093"/>
                  <a:pt x="125681" y="237373"/>
                </a:cubicBezTo>
                <a:cubicBezTo>
                  <a:pt x="126542" y="234794"/>
                  <a:pt x="126542" y="232215"/>
                  <a:pt x="128264" y="230496"/>
                </a:cubicBezTo>
                <a:cubicBezTo>
                  <a:pt x="129124" y="228776"/>
                  <a:pt x="129985" y="227057"/>
                  <a:pt x="131707" y="226197"/>
                </a:cubicBezTo>
                <a:cubicBezTo>
                  <a:pt x="132568" y="223618"/>
                  <a:pt x="134290" y="221899"/>
                  <a:pt x="136011" y="220179"/>
                </a:cubicBezTo>
                <a:cubicBezTo>
                  <a:pt x="137733" y="219319"/>
                  <a:pt x="139455" y="218460"/>
                  <a:pt x="141177" y="217600"/>
                </a:cubicBezTo>
                <a:cubicBezTo>
                  <a:pt x="142898" y="216740"/>
                  <a:pt x="143759" y="215021"/>
                  <a:pt x="145481" y="215021"/>
                </a:cubicBezTo>
                <a:cubicBezTo>
                  <a:pt x="148925" y="213301"/>
                  <a:pt x="214351" y="190089"/>
                  <a:pt x="274612" y="186650"/>
                </a:cubicBezTo>
                <a:close/>
                <a:moveTo>
                  <a:pt x="287089" y="0"/>
                </a:moveTo>
                <a:cubicBezTo>
                  <a:pt x="332488" y="0"/>
                  <a:pt x="369292" y="40237"/>
                  <a:pt x="369292" y="89871"/>
                </a:cubicBezTo>
                <a:cubicBezTo>
                  <a:pt x="369292" y="139505"/>
                  <a:pt x="332488" y="179742"/>
                  <a:pt x="287089" y="179742"/>
                </a:cubicBezTo>
                <a:cubicBezTo>
                  <a:pt x="241690" y="179742"/>
                  <a:pt x="204886" y="139505"/>
                  <a:pt x="204886" y="89871"/>
                </a:cubicBezTo>
                <a:cubicBezTo>
                  <a:pt x="204886" y="40237"/>
                  <a:pt x="241690" y="0"/>
                  <a:pt x="287089" y="0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id-ID"/>
          </a:p>
        </p:txBody>
      </p:sp>
      <p:grpSp>
        <p:nvGrpSpPr>
          <p:cNvPr id="2" name="组合 1"/>
          <p:cNvGrpSpPr/>
          <p:nvPr/>
        </p:nvGrpSpPr>
        <p:grpSpPr>
          <a:xfrm>
            <a:off x="4768448" y="1894147"/>
            <a:ext cx="653528" cy="653528"/>
            <a:chOff x="4768448" y="1894147"/>
            <a:chExt cx="653528" cy="653528"/>
          </a:xfrm>
        </p:grpSpPr>
        <p:sp>
          <p:nvSpPr>
            <p:cNvPr id="22" name="iŝľïḋê"/>
            <p:cNvSpPr/>
            <p:nvPr/>
          </p:nvSpPr>
          <p:spPr bwMode="auto">
            <a:xfrm>
              <a:off x="4768448" y="1894147"/>
              <a:ext cx="653528" cy="653528"/>
            </a:xfrm>
            <a:prstGeom prst="ellipse">
              <a:avLst/>
            </a:prstGeom>
            <a:noFill/>
            <a:ln w="19050">
              <a:solidFill>
                <a:srgbClr val="276B6C"/>
              </a:solidFill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/>
            </a:p>
          </p:txBody>
        </p:sp>
        <p:sp>
          <p:nvSpPr>
            <p:cNvPr id="26" name="íṥļidê"/>
            <p:cNvSpPr/>
            <p:nvPr/>
          </p:nvSpPr>
          <p:spPr bwMode="auto">
            <a:xfrm>
              <a:off x="4860027" y="2031997"/>
              <a:ext cx="470372" cy="377828"/>
            </a:xfrm>
            <a:custGeom>
              <a:avLst/>
              <a:gdLst>
                <a:gd name="connsiteX0" fmla="*/ 360943 w 600541"/>
                <a:gd name="connsiteY0" fmla="*/ 344430 h 482385"/>
                <a:gd name="connsiteX1" fmla="*/ 415206 w 600541"/>
                <a:gd name="connsiteY1" fmla="*/ 369480 h 482385"/>
                <a:gd name="connsiteX2" fmla="*/ 334409 w 600541"/>
                <a:gd name="connsiteY2" fmla="*/ 431508 h 482385"/>
                <a:gd name="connsiteX3" fmla="*/ 360943 w 600541"/>
                <a:gd name="connsiteY3" fmla="*/ 344430 h 482385"/>
                <a:gd name="connsiteX4" fmla="*/ 158230 w 600541"/>
                <a:gd name="connsiteY4" fmla="*/ 344430 h 482385"/>
                <a:gd name="connsiteX5" fmla="*/ 184529 w 600541"/>
                <a:gd name="connsiteY5" fmla="*/ 431014 h 482385"/>
                <a:gd name="connsiteX6" fmla="*/ 104437 w 600541"/>
                <a:gd name="connsiteY6" fmla="*/ 369236 h 482385"/>
                <a:gd name="connsiteX7" fmla="*/ 158230 w 600541"/>
                <a:gd name="connsiteY7" fmla="*/ 344430 h 482385"/>
                <a:gd name="connsiteX8" fmla="*/ 272241 w 600541"/>
                <a:gd name="connsiteY8" fmla="*/ 331516 h 482385"/>
                <a:gd name="connsiteX9" fmla="*/ 343018 w 600541"/>
                <a:gd name="connsiteY9" fmla="*/ 339630 h 482385"/>
                <a:gd name="connsiteX10" fmla="*/ 308586 w 600541"/>
                <a:gd name="connsiteY10" fmla="*/ 440343 h 482385"/>
                <a:gd name="connsiteX11" fmla="*/ 272241 w 600541"/>
                <a:gd name="connsiteY11" fmla="*/ 445832 h 482385"/>
                <a:gd name="connsiteX12" fmla="*/ 253118 w 600541"/>
                <a:gd name="connsiteY12" fmla="*/ 331516 h 482385"/>
                <a:gd name="connsiteX13" fmla="*/ 253118 w 600541"/>
                <a:gd name="connsiteY13" fmla="*/ 446044 h 482385"/>
                <a:gd name="connsiteX14" fmla="*/ 212245 w 600541"/>
                <a:gd name="connsiteY14" fmla="*/ 440079 h 482385"/>
                <a:gd name="connsiteX15" fmla="*/ 177825 w 600541"/>
                <a:gd name="connsiteY15" fmla="*/ 339867 h 482385"/>
                <a:gd name="connsiteX16" fmla="*/ 253118 w 600541"/>
                <a:gd name="connsiteY16" fmla="*/ 331516 h 482385"/>
                <a:gd name="connsiteX17" fmla="*/ 368784 w 600541"/>
                <a:gd name="connsiteY17" fmla="*/ 260175 h 482385"/>
                <a:gd name="connsiteX18" fmla="*/ 454583 w 600541"/>
                <a:gd name="connsiteY18" fmla="*/ 260175 h 482385"/>
                <a:gd name="connsiteX19" fmla="*/ 425904 w 600541"/>
                <a:gd name="connsiteY19" fmla="*/ 353251 h 482385"/>
                <a:gd name="connsiteX20" fmla="*/ 363765 w 600541"/>
                <a:gd name="connsiteY20" fmla="*/ 325090 h 482385"/>
                <a:gd name="connsiteX21" fmla="*/ 368784 w 600541"/>
                <a:gd name="connsiteY21" fmla="*/ 260175 h 482385"/>
                <a:gd name="connsiteX22" fmla="*/ 272241 w 600541"/>
                <a:gd name="connsiteY22" fmla="*/ 260175 h 482385"/>
                <a:gd name="connsiteX23" fmla="*/ 349440 w 600541"/>
                <a:gd name="connsiteY23" fmla="*/ 260175 h 482385"/>
                <a:gd name="connsiteX24" fmla="*/ 345616 w 600541"/>
                <a:gd name="connsiteY24" fmla="*/ 320297 h 482385"/>
                <a:gd name="connsiteX25" fmla="*/ 272241 w 600541"/>
                <a:gd name="connsiteY25" fmla="*/ 312185 h 482385"/>
                <a:gd name="connsiteX26" fmla="*/ 169710 w 600541"/>
                <a:gd name="connsiteY26" fmla="*/ 260175 h 482385"/>
                <a:gd name="connsiteX27" fmla="*/ 253118 w 600541"/>
                <a:gd name="connsiteY27" fmla="*/ 260175 h 482385"/>
                <a:gd name="connsiteX28" fmla="*/ 253118 w 600541"/>
                <a:gd name="connsiteY28" fmla="*/ 312185 h 482385"/>
                <a:gd name="connsiteX29" fmla="*/ 174729 w 600541"/>
                <a:gd name="connsiteY29" fmla="*/ 320297 h 482385"/>
                <a:gd name="connsiteX30" fmla="*/ 169710 w 600541"/>
                <a:gd name="connsiteY30" fmla="*/ 260175 h 482385"/>
                <a:gd name="connsiteX31" fmla="*/ 65273 w 600541"/>
                <a:gd name="connsiteY31" fmla="*/ 260175 h 482385"/>
                <a:gd name="connsiteX32" fmla="*/ 150605 w 600541"/>
                <a:gd name="connsiteY32" fmla="*/ 260175 h 482385"/>
                <a:gd name="connsiteX33" fmla="*/ 155385 w 600541"/>
                <a:gd name="connsiteY33" fmla="*/ 325078 h 482385"/>
                <a:gd name="connsiteX34" fmla="*/ 93717 w 600541"/>
                <a:gd name="connsiteY34" fmla="*/ 352757 h 482385"/>
                <a:gd name="connsiteX35" fmla="*/ 65273 w 600541"/>
                <a:gd name="connsiteY35" fmla="*/ 260175 h 482385"/>
                <a:gd name="connsiteX36" fmla="*/ 346333 w 600541"/>
                <a:gd name="connsiteY36" fmla="*/ 186645 h 482385"/>
                <a:gd name="connsiteX37" fmla="*/ 349440 w 600541"/>
                <a:gd name="connsiteY37" fmla="*/ 244367 h 482385"/>
                <a:gd name="connsiteX38" fmla="*/ 272241 w 600541"/>
                <a:gd name="connsiteY38" fmla="*/ 244367 h 482385"/>
                <a:gd name="connsiteX39" fmla="*/ 272241 w 600541"/>
                <a:gd name="connsiteY39" fmla="*/ 193801 h 482385"/>
                <a:gd name="connsiteX40" fmla="*/ 346333 w 600541"/>
                <a:gd name="connsiteY40" fmla="*/ 186645 h 482385"/>
                <a:gd name="connsiteX41" fmla="*/ 174251 w 600541"/>
                <a:gd name="connsiteY41" fmla="*/ 186645 h 482385"/>
                <a:gd name="connsiteX42" fmla="*/ 253118 w 600541"/>
                <a:gd name="connsiteY42" fmla="*/ 193801 h 482385"/>
                <a:gd name="connsiteX43" fmla="*/ 253118 w 600541"/>
                <a:gd name="connsiteY43" fmla="*/ 244367 h 482385"/>
                <a:gd name="connsiteX44" fmla="*/ 169710 w 600541"/>
                <a:gd name="connsiteY44" fmla="*/ 244367 h 482385"/>
                <a:gd name="connsiteX45" fmla="*/ 174251 w 600541"/>
                <a:gd name="connsiteY45" fmla="*/ 186645 h 482385"/>
                <a:gd name="connsiteX46" fmla="*/ 92525 w 600541"/>
                <a:gd name="connsiteY46" fmla="*/ 153974 h 482385"/>
                <a:gd name="connsiteX47" fmla="*/ 154679 w 600541"/>
                <a:gd name="connsiteY47" fmla="*/ 181879 h 482385"/>
                <a:gd name="connsiteX48" fmla="*/ 150376 w 600541"/>
                <a:gd name="connsiteY48" fmla="*/ 244368 h 482385"/>
                <a:gd name="connsiteX49" fmla="*/ 65273 w 600541"/>
                <a:gd name="connsiteY49" fmla="*/ 244368 h 482385"/>
                <a:gd name="connsiteX50" fmla="*/ 92525 w 600541"/>
                <a:gd name="connsiteY50" fmla="*/ 153974 h 482385"/>
                <a:gd name="connsiteX51" fmla="*/ 426413 w 600541"/>
                <a:gd name="connsiteY51" fmla="*/ 153197 h 482385"/>
                <a:gd name="connsiteX52" fmla="*/ 429044 w 600541"/>
                <a:gd name="connsiteY52" fmla="*/ 156061 h 482385"/>
                <a:gd name="connsiteX53" fmla="*/ 444350 w 600541"/>
                <a:gd name="connsiteY53" fmla="*/ 188758 h 482385"/>
                <a:gd name="connsiteX54" fmla="*/ 404410 w 600541"/>
                <a:gd name="connsiteY54" fmla="*/ 212863 h 482385"/>
                <a:gd name="connsiteX55" fmla="*/ 392930 w 600541"/>
                <a:gd name="connsiteY55" fmla="*/ 231002 h 482385"/>
                <a:gd name="connsiteX56" fmla="*/ 394844 w 600541"/>
                <a:gd name="connsiteY56" fmla="*/ 244367 h 482385"/>
                <a:gd name="connsiteX57" fmla="*/ 368775 w 600541"/>
                <a:gd name="connsiteY57" fmla="*/ 244367 h 482385"/>
                <a:gd name="connsiteX58" fmla="*/ 364470 w 600541"/>
                <a:gd name="connsiteY58" fmla="*/ 181837 h 482385"/>
                <a:gd name="connsiteX59" fmla="*/ 426413 w 600541"/>
                <a:gd name="connsiteY59" fmla="*/ 153197 h 482385"/>
                <a:gd name="connsiteX60" fmla="*/ 182835 w 600541"/>
                <a:gd name="connsiteY60" fmla="*/ 72541 h 482385"/>
                <a:gd name="connsiteX61" fmla="*/ 157498 w 600541"/>
                <a:gd name="connsiteY61" fmla="*/ 161101 h 482385"/>
                <a:gd name="connsiteX62" fmla="*/ 103237 w 600541"/>
                <a:gd name="connsiteY62" fmla="*/ 135798 h 482385"/>
                <a:gd name="connsiteX63" fmla="*/ 182835 w 600541"/>
                <a:gd name="connsiteY63" fmla="*/ 72541 h 482385"/>
                <a:gd name="connsiteX64" fmla="*/ 336032 w 600541"/>
                <a:gd name="connsiteY64" fmla="*/ 72330 h 482385"/>
                <a:gd name="connsiteX65" fmla="*/ 374284 w 600541"/>
                <a:gd name="connsiteY65" fmla="*/ 93807 h 482385"/>
                <a:gd name="connsiteX66" fmla="*/ 373806 w 600541"/>
                <a:gd name="connsiteY66" fmla="*/ 94284 h 482385"/>
                <a:gd name="connsiteX67" fmla="*/ 361852 w 600541"/>
                <a:gd name="connsiteY67" fmla="*/ 111943 h 482385"/>
                <a:gd name="connsiteX68" fmla="*/ 368785 w 600541"/>
                <a:gd name="connsiteY68" fmla="*/ 131988 h 482385"/>
                <a:gd name="connsiteX69" fmla="*/ 370220 w 600541"/>
                <a:gd name="connsiteY69" fmla="*/ 133420 h 482385"/>
                <a:gd name="connsiteX70" fmla="*/ 393649 w 600541"/>
                <a:gd name="connsiteY70" fmla="*/ 142726 h 482385"/>
                <a:gd name="connsiteX71" fmla="*/ 396279 w 600541"/>
                <a:gd name="connsiteY71" fmla="*/ 142726 h 482385"/>
                <a:gd name="connsiteX72" fmla="*/ 407515 w 600541"/>
                <a:gd name="connsiteY72" fmla="*/ 141533 h 482385"/>
                <a:gd name="connsiteX73" fmla="*/ 361613 w 600541"/>
                <a:gd name="connsiteY73" fmla="*/ 161101 h 482385"/>
                <a:gd name="connsiteX74" fmla="*/ 336032 w 600541"/>
                <a:gd name="connsiteY74" fmla="*/ 72330 h 482385"/>
                <a:gd name="connsiteX75" fmla="*/ 272241 w 600541"/>
                <a:gd name="connsiteY75" fmla="*/ 57299 h 482385"/>
                <a:gd name="connsiteX76" fmla="*/ 310732 w 600541"/>
                <a:gd name="connsiteY76" fmla="*/ 63263 h 482385"/>
                <a:gd name="connsiteX77" fmla="*/ 343724 w 600541"/>
                <a:gd name="connsiteY77" fmla="*/ 165849 h 482385"/>
                <a:gd name="connsiteX78" fmla="*/ 272241 w 600541"/>
                <a:gd name="connsiteY78" fmla="*/ 174438 h 482385"/>
                <a:gd name="connsiteX79" fmla="*/ 253118 w 600541"/>
                <a:gd name="connsiteY79" fmla="*/ 57017 h 482385"/>
                <a:gd name="connsiteX80" fmla="*/ 253118 w 600541"/>
                <a:gd name="connsiteY80" fmla="*/ 174438 h 482385"/>
                <a:gd name="connsiteX81" fmla="*/ 177119 w 600541"/>
                <a:gd name="connsiteY81" fmla="*/ 165846 h 482385"/>
                <a:gd name="connsiteX82" fmla="*/ 209861 w 600541"/>
                <a:gd name="connsiteY82" fmla="*/ 63461 h 482385"/>
                <a:gd name="connsiteX83" fmla="*/ 253118 w 600541"/>
                <a:gd name="connsiteY83" fmla="*/ 57017 h 482385"/>
                <a:gd name="connsiteX84" fmla="*/ 253128 w 600541"/>
                <a:gd name="connsiteY84" fmla="*/ 0 h 482385"/>
                <a:gd name="connsiteX85" fmla="*/ 424509 w 600541"/>
                <a:gd name="connsiteY85" fmla="*/ 66832 h 482385"/>
                <a:gd name="connsiteX86" fmla="*/ 436699 w 600541"/>
                <a:gd name="connsiteY86" fmla="*/ 45350 h 482385"/>
                <a:gd name="connsiteX87" fmla="*/ 445782 w 600541"/>
                <a:gd name="connsiteY87" fmla="*/ 40099 h 482385"/>
                <a:gd name="connsiteX88" fmla="*/ 453192 w 600541"/>
                <a:gd name="connsiteY88" fmla="*/ 43202 h 482385"/>
                <a:gd name="connsiteX89" fmla="*/ 459168 w 600541"/>
                <a:gd name="connsiteY89" fmla="*/ 48931 h 482385"/>
                <a:gd name="connsiteX90" fmla="*/ 463231 w 600541"/>
                <a:gd name="connsiteY90" fmla="*/ 60865 h 482385"/>
                <a:gd name="connsiteX91" fmla="*/ 461080 w 600541"/>
                <a:gd name="connsiteY91" fmla="*/ 82585 h 482385"/>
                <a:gd name="connsiteX92" fmla="*/ 517251 w 600541"/>
                <a:gd name="connsiteY92" fmla="*/ 138677 h 482385"/>
                <a:gd name="connsiteX93" fmla="*/ 553582 w 600541"/>
                <a:gd name="connsiteY93" fmla="*/ 79005 h 482385"/>
                <a:gd name="connsiteX94" fmla="*/ 564578 w 600541"/>
                <a:gd name="connsiteY94" fmla="*/ 72561 h 482385"/>
                <a:gd name="connsiteX95" fmla="*/ 573900 w 600541"/>
                <a:gd name="connsiteY95" fmla="*/ 76618 h 482385"/>
                <a:gd name="connsiteX96" fmla="*/ 578441 w 600541"/>
                <a:gd name="connsiteY96" fmla="*/ 80915 h 482385"/>
                <a:gd name="connsiteX97" fmla="*/ 582983 w 600541"/>
                <a:gd name="connsiteY97" fmla="*/ 99532 h 482385"/>
                <a:gd name="connsiteX98" fmla="*/ 558841 w 600541"/>
                <a:gd name="connsiteY98" fmla="*/ 180208 h 482385"/>
                <a:gd name="connsiteX99" fmla="*/ 592544 w 600541"/>
                <a:gd name="connsiteY99" fmla="*/ 214102 h 482385"/>
                <a:gd name="connsiteX100" fmla="*/ 589914 w 600541"/>
                <a:gd name="connsiteY100" fmla="*/ 258020 h 482385"/>
                <a:gd name="connsiteX101" fmla="*/ 589675 w 600541"/>
                <a:gd name="connsiteY101" fmla="*/ 258497 h 482385"/>
                <a:gd name="connsiteX102" fmla="*/ 568402 w 600541"/>
                <a:gd name="connsiteY102" fmla="*/ 267567 h 482385"/>
                <a:gd name="connsiteX103" fmla="*/ 547846 w 600541"/>
                <a:gd name="connsiteY103" fmla="*/ 258736 h 482385"/>
                <a:gd name="connsiteX104" fmla="*/ 515338 w 600541"/>
                <a:gd name="connsiteY104" fmla="*/ 226275 h 482385"/>
                <a:gd name="connsiteX105" fmla="*/ 430724 w 600541"/>
                <a:gd name="connsiteY105" fmla="*/ 251575 h 482385"/>
                <a:gd name="connsiteX106" fmla="*/ 425943 w 600541"/>
                <a:gd name="connsiteY106" fmla="*/ 252291 h 482385"/>
                <a:gd name="connsiteX107" fmla="*/ 412319 w 600541"/>
                <a:gd name="connsiteY107" fmla="*/ 246802 h 482385"/>
                <a:gd name="connsiteX108" fmla="*/ 407777 w 600541"/>
                <a:gd name="connsiteY108" fmla="*/ 242267 h 482385"/>
                <a:gd name="connsiteX109" fmla="*/ 403953 w 600541"/>
                <a:gd name="connsiteY109" fmla="*/ 231526 h 482385"/>
                <a:gd name="connsiteX110" fmla="*/ 410167 w 600541"/>
                <a:gd name="connsiteY110" fmla="*/ 222217 h 482385"/>
                <a:gd name="connsiteX111" fmla="*/ 473031 w 600541"/>
                <a:gd name="connsiteY111" fmla="*/ 184027 h 482385"/>
                <a:gd name="connsiteX112" fmla="*/ 418294 w 600541"/>
                <a:gd name="connsiteY112" fmla="*/ 129368 h 482385"/>
                <a:gd name="connsiteX113" fmla="*/ 392001 w 600541"/>
                <a:gd name="connsiteY113" fmla="*/ 131994 h 482385"/>
                <a:gd name="connsiteX114" fmla="*/ 390806 w 600541"/>
                <a:gd name="connsiteY114" fmla="*/ 131994 h 482385"/>
                <a:gd name="connsiteX115" fmla="*/ 380289 w 600541"/>
                <a:gd name="connsiteY115" fmla="*/ 127697 h 482385"/>
                <a:gd name="connsiteX116" fmla="*/ 374314 w 600541"/>
                <a:gd name="connsiteY116" fmla="*/ 121730 h 482385"/>
                <a:gd name="connsiteX117" fmla="*/ 371445 w 600541"/>
                <a:gd name="connsiteY117" fmla="*/ 113137 h 482385"/>
                <a:gd name="connsiteX118" fmla="*/ 376465 w 600541"/>
                <a:gd name="connsiteY118" fmla="*/ 105499 h 482385"/>
                <a:gd name="connsiteX119" fmla="*/ 402997 w 600541"/>
                <a:gd name="connsiteY119" fmla="*/ 90462 h 482385"/>
                <a:gd name="connsiteX120" fmla="*/ 253128 w 600541"/>
                <a:gd name="connsiteY120" fmla="*/ 31745 h 482385"/>
                <a:gd name="connsiteX121" fmla="*/ 31790 w 600541"/>
                <a:gd name="connsiteY121" fmla="*/ 252769 h 482385"/>
                <a:gd name="connsiteX122" fmla="*/ 157518 w 600541"/>
                <a:gd name="connsiteY122" fmla="*/ 452072 h 482385"/>
                <a:gd name="connsiteX123" fmla="*/ 164927 w 600541"/>
                <a:gd name="connsiteY123" fmla="*/ 473315 h 482385"/>
                <a:gd name="connsiteX124" fmla="*/ 150586 w 600541"/>
                <a:gd name="connsiteY124" fmla="*/ 482385 h 482385"/>
                <a:gd name="connsiteX125" fmla="*/ 143654 w 600541"/>
                <a:gd name="connsiteY125" fmla="*/ 480714 h 482385"/>
                <a:gd name="connsiteX126" fmla="*/ 0 w 600541"/>
                <a:gd name="connsiteY126" fmla="*/ 252769 h 482385"/>
                <a:gd name="connsiteX127" fmla="*/ 253128 w 600541"/>
                <a:gd name="connsiteY127" fmla="*/ 0 h 48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</a:cxnLst>
              <a:rect l="l" t="t" r="r" b="b"/>
              <a:pathLst>
                <a:path w="600541" h="482385">
                  <a:moveTo>
                    <a:pt x="360943" y="344430"/>
                  </a:moveTo>
                  <a:cubicBezTo>
                    <a:pt x="383891" y="351110"/>
                    <a:pt x="402537" y="359937"/>
                    <a:pt x="415206" y="369480"/>
                  </a:cubicBezTo>
                  <a:cubicBezTo>
                    <a:pt x="394409" y="396677"/>
                    <a:pt x="366680" y="418148"/>
                    <a:pt x="334409" y="431508"/>
                  </a:cubicBezTo>
                  <a:cubicBezTo>
                    <a:pt x="345883" y="407412"/>
                    <a:pt x="354967" y="377830"/>
                    <a:pt x="360943" y="344430"/>
                  </a:cubicBezTo>
                  <a:close/>
                  <a:moveTo>
                    <a:pt x="158230" y="344430"/>
                  </a:moveTo>
                  <a:cubicBezTo>
                    <a:pt x="164207" y="377823"/>
                    <a:pt x="173292" y="407162"/>
                    <a:pt x="184529" y="431014"/>
                  </a:cubicBezTo>
                  <a:cubicBezTo>
                    <a:pt x="152731" y="417895"/>
                    <a:pt x="125237" y="396190"/>
                    <a:pt x="104437" y="369236"/>
                  </a:cubicBezTo>
                  <a:cubicBezTo>
                    <a:pt x="117108" y="359696"/>
                    <a:pt x="135517" y="351109"/>
                    <a:pt x="158230" y="344430"/>
                  </a:cubicBezTo>
                  <a:close/>
                  <a:moveTo>
                    <a:pt x="272241" y="331516"/>
                  </a:moveTo>
                  <a:cubicBezTo>
                    <a:pt x="297826" y="332232"/>
                    <a:pt x="321976" y="335096"/>
                    <a:pt x="343018" y="339630"/>
                  </a:cubicBezTo>
                  <a:cubicBezTo>
                    <a:pt x="335606" y="382111"/>
                    <a:pt x="323172" y="416477"/>
                    <a:pt x="308586" y="440343"/>
                  </a:cubicBezTo>
                  <a:cubicBezTo>
                    <a:pt x="296630" y="443207"/>
                    <a:pt x="281805" y="445116"/>
                    <a:pt x="272241" y="445832"/>
                  </a:cubicBezTo>
                  <a:close/>
                  <a:moveTo>
                    <a:pt x="253118" y="331516"/>
                  </a:moveTo>
                  <a:lnTo>
                    <a:pt x="253118" y="446044"/>
                  </a:lnTo>
                  <a:cubicBezTo>
                    <a:pt x="237342" y="445328"/>
                    <a:pt x="225152" y="443419"/>
                    <a:pt x="212245" y="440079"/>
                  </a:cubicBezTo>
                  <a:cubicBezTo>
                    <a:pt x="197664" y="416219"/>
                    <a:pt x="184996" y="381861"/>
                    <a:pt x="177825" y="339867"/>
                  </a:cubicBezTo>
                  <a:cubicBezTo>
                    <a:pt x="199815" y="334856"/>
                    <a:pt x="221328" y="331993"/>
                    <a:pt x="253118" y="331516"/>
                  </a:cubicBezTo>
                  <a:close/>
                  <a:moveTo>
                    <a:pt x="368784" y="260175"/>
                  </a:moveTo>
                  <a:lnTo>
                    <a:pt x="454583" y="260175"/>
                  </a:lnTo>
                  <a:cubicBezTo>
                    <a:pt x="453149" y="298360"/>
                    <a:pt x="442872" y="326044"/>
                    <a:pt x="425904" y="353251"/>
                  </a:cubicBezTo>
                  <a:cubicBezTo>
                    <a:pt x="410608" y="341796"/>
                    <a:pt x="389337" y="332249"/>
                    <a:pt x="363765" y="325090"/>
                  </a:cubicBezTo>
                  <a:cubicBezTo>
                    <a:pt x="366633" y="304565"/>
                    <a:pt x="368306" y="282609"/>
                    <a:pt x="368784" y="260175"/>
                  </a:cubicBezTo>
                  <a:close/>
                  <a:moveTo>
                    <a:pt x="272241" y="260175"/>
                  </a:moveTo>
                  <a:lnTo>
                    <a:pt x="349440" y="260175"/>
                  </a:lnTo>
                  <a:cubicBezTo>
                    <a:pt x="348962" y="282601"/>
                    <a:pt x="348006" y="301688"/>
                    <a:pt x="345616" y="320297"/>
                  </a:cubicBezTo>
                  <a:cubicBezTo>
                    <a:pt x="323149" y="315525"/>
                    <a:pt x="297815" y="312901"/>
                    <a:pt x="272241" y="312185"/>
                  </a:cubicBezTo>
                  <a:close/>
                  <a:moveTo>
                    <a:pt x="169710" y="260175"/>
                  </a:moveTo>
                  <a:lnTo>
                    <a:pt x="253118" y="260175"/>
                  </a:lnTo>
                  <a:lnTo>
                    <a:pt x="253118" y="312185"/>
                  </a:lnTo>
                  <a:cubicBezTo>
                    <a:pt x="221332" y="312662"/>
                    <a:pt x="198389" y="315287"/>
                    <a:pt x="174729" y="320297"/>
                  </a:cubicBezTo>
                  <a:cubicBezTo>
                    <a:pt x="172339" y="301688"/>
                    <a:pt x="170188" y="282601"/>
                    <a:pt x="169710" y="260175"/>
                  </a:cubicBezTo>
                  <a:close/>
                  <a:moveTo>
                    <a:pt x="65273" y="260175"/>
                  </a:moveTo>
                  <a:lnTo>
                    <a:pt x="150605" y="260175"/>
                  </a:lnTo>
                  <a:cubicBezTo>
                    <a:pt x="150844" y="282605"/>
                    <a:pt x="152517" y="304557"/>
                    <a:pt x="155385" y="325078"/>
                  </a:cubicBezTo>
                  <a:cubicBezTo>
                    <a:pt x="130048" y="331998"/>
                    <a:pt x="109014" y="341542"/>
                    <a:pt x="93717" y="352757"/>
                  </a:cubicBezTo>
                  <a:cubicBezTo>
                    <a:pt x="76985" y="325794"/>
                    <a:pt x="66707" y="298353"/>
                    <a:pt x="65273" y="260175"/>
                  </a:cubicBezTo>
                  <a:close/>
                  <a:moveTo>
                    <a:pt x="346333" y="186645"/>
                  </a:moveTo>
                  <a:cubicBezTo>
                    <a:pt x="348484" y="204296"/>
                    <a:pt x="349201" y="221946"/>
                    <a:pt x="349440" y="244367"/>
                  </a:cubicBezTo>
                  <a:lnTo>
                    <a:pt x="272241" y="244367"/>
                  </a:lnTo>
                  <a:lnTo>
                    <a:pt x="272241" y="193801"/>
                  </a:lnTo>
                  <a:cubicBezTo>
                    <a:pt x="297815" y="193085"/>
                    <a:pt x="323627" y="191415"/>
                    <a:pt x="346333" y="186645"/>
                  </a:cubicBezTo>
                  <a:close/>
                  <a:moveTo>
                    <a:pt x="174251" y="186645"/>
                  </a:moveTo>
                  <a:cubicBezTo>
                    <a:pt x="197911" y="191654"/>
                    <a:pt x="221332" y="193324"/>
                    <a:pt x="253118" y="193801"/>
                  </a:cubicBezTo>
                  <a:lnTo>
                    <a:pt x="253118" y="244367"/>
                  </a:lnTo>
                  <a:lnTo>
                    <a:pt x="169710" y="244367"/>
                  </a:lnTo>
                  <a:cubicBezTo>
                    <a:pt x="170188" y="221946"/>
                    <a:pt x="172100" y="204296"/>
                    <a:pt x="174251" y="186645"/>
                  </a:cubicBezTo>
                  <a:close/>
                  <a:moveTo>
                    <a:pt x="92525" y="153974"/>
                  </a:moveTo>
                  <a:cubicBezTo>
                    <a:pt x="107825" y="165661"/>
                    <a:pt x="129100" y="174724"/>
                    <a:pt x="154679" y="181879"/>
                  </a:cubicBezTo>
                  <a:cubicBezTo>
                    <a:pt x="152288" y="201198"/>
                    <a:pt x="150854" y="221948"/>
                    <a:pt x="150376" y="244368"/>
                  </a:cubicBezTo>
                  <a:lnTo>
                    <a:pt x="65273" y="244368"/>
                  </a:lnTo>
                  <a:cubicBezTo>
                    <a:pt x="66946" y="209308"/>
                    <a:pt x="76748" y="180448"/>
                    <a:pt x="92525" y="153974"/>
                  </a:cubicBezTo>
                  <a:close/>
                  <a:moveTo>
                    <a:pt x="426413" y="153197"/>
                  </a:moveTo>
                  <a:lnTo>
                    <a:pt x="429044" y="156061"/>
                  </a:lnTo>
                  <a:cubicBezTo>
                    <a:pt x="435262" y="166324"/>
                    <a:pt x="440284" y="177302"/>
                    <a:pt x="444350" y="188758"/>
                  </a:cubicBezTo>
                  <a:lnTo>
                    <a:pt x="404410" y="212863"/>
                  </a:lnTo>
                  <a:cubicBezTo>
                    <a:pt x="397953" y="216921"/>
                    <a:pt x="393648" y="223603"/>
                    <a:pt x="392930" y="231002"/>
                  </a:cubicBezTo>
                  <a:cubicBezTo>
                    <a:pt x="392213" y="235298"/>
                    <a:pt x="392930" y="237923"/>
                    <a:pt x="394844" y="244367"/>
                  </a:cubicBezTo>
                  <a:lnTo>
                    <a:pt x="368775" y="244367"/>
                  </a:lnTo>
                  <a:cubicBezTo>
                    <a:pt x="368297" y="221933"/>
                    <a:pt x="366862" y="201169"/>
                    <a:pt x="364470" y="181837"/>
                  </a:cubicBezTo>
                  <a:cubicBezTo>
                    <a:pt x="389821" y="174677"/>
                    <a:pt x="411107" y="164653"/>
                    <a:pt x="426413" y="153197"/>
                  </a:cubicBezTo>
                  <a:close/>
                  <a:moveTo>
                    <a:pt x="182835" y="72541"/>
                  </a:moveTo>
                  <a:cubicBezTo>
                    <a:pt x="171839" y="97128"/>
                    <a:pt x="162995" y="127205"/>
                    <a:pt x="157498" y="161101"/>
                  </a:cubicBezTo>
                  <a:cubicBezTo>
                    <a:pt x="134072" y="154179"/>
                    <a:pt x="115667" y="145346"/>
                    <a:pt x="103237" y="135798"/>
                  </a:cubicBezTo>
                  <a:cubicBezTo>
                    <a:pt x="123555" y="108108"/>
                    <a:pt x="151044" y="86386"/>
                    <a:pt x="182835" y="72541"/>
                  </a:cubicBezTo>
                  <a:close/>
                  <a:moveTo>
                    <a:pt x="336032" y="72330"/>
                  </a:moveTo>
                  <a:cubicBezTo>
                    <a:pt x="349659" y="78057"/>
                    <a:pt x="362569" y="85216"/>
                    <a:pt x="374284" y="93807"/>
                  </a:cubicBezTo>
                  <a:lnTo>
                    <a:pt x="373806" y="94284"/>
                  </a:lnTo>
                  <a:cubicBezTo>
                    <a:pt x="367112" y="98102"/>
                    <a:pt x="362808" y="104545"/>
                    <a:pt x="361852" y="111943"/>
                  </a:cubicBezTo>
                  <a:cubicBezTo>
                    <a:pt x="360657" y="119102"/>
                    <a:pt x="363286" y="126499"/>
                    <a:pt x="368785" y="131988"/>
                  </a:cubicBezTo>
                  <a:lnTo>
                    <a:pt x="370220" y="133420"/>
                  </a:lnTo>
                  <a:cubicBezTo>
                    <a:pt x="375957" y="139147"/>
                    <a:pt x="385042" y="142726"/>
                    <a:pt x="393649" y="142726"/>
                  </a:cubicBezTo>
                  <a:cubicBezTo>
                    <a:pt x="394605" y="142726"/>
                    <a:pt x="395561" y="142726"/>
                    <a:pt x="396279" y="142726"/>
                  </a:cubicBezTo>
                  <a:lnTo>
                    <a:pt x="407515" y="141533"/>
                  </a:lnTo>
                  <a:cubicBezTo>
                    <a:pt x="395561" y="148931"/>
                    <a:pt x="380261" y="155612"/>
                    <a:pt x="361613" y="161101"/>
                  </a:cubicBezTo>
                  <a:cubicBezTo>
                    <a:pt x="356114" y="127215"/>
                    <a:pt x="347268" y="96909"/>
                    <a:pt x="336032" y="72330"/>
                  </a:cubicBezTo>
                  <a:close/>
                  <a:moveTo>
                    <a:pt x="272241" y="57299"/>
                  </a:moveTo>
                  <a:cubicBezTo>
                    <a:pt x="285151" y="58015"/>
                    <a:pt x="298300" y="59923"/>
                    <a:pt x="310732" y="63263"/>
                  </a:cubicBezTo>
                  <a:cubicBezTo>
                    <a:pt x="325076" y="88075"/>
                    <a:pt x="336791" y="123145"/>
                    <a:pt x="343724" y="165849"/>
                  </a:cubicBezTo>
                  <a:cubicBezTo>
                    <a:pt x="322446" y="170621"/>
                    <a:pt x="297822" y="173722"/>
                    <a:pt x="272241" y="174438"/>
                  </a:cubicBezTo>
                  <a:close/>
                  <a:moveTo>
                    <a:pt x="253118" y="57017"/>
                  </a:moveTo>
                  <a:lnTo>
                    <a:pt x="253118" y="174438"/>
                  </a:lnTo>
                  <a:cubicBezTo>
                    <a:pt x="221332" y="173961"/>
                    <a:pt x="199345" y="170858"/>
                    <a:pt x="177119" y="165846"/>
                  </a:cubicBezTo>
                  <a:cubicBezTo>
                    <a:pt x="184050" y="123126"/>
                    <a:pt x="195521" y="88282"/>
                    <a:pt x="209861" y="63461"/>
                  </a:cubicBezTo>
                  <a:cubicBezTo>
                    <a:pt x="223483" y="59881"/>
                    <a:pt x="237345" y="57494"/>
                    <a:pt x="253118" y="57017"/>
                  </a:cubicBezTo>
                  <a:close/>
                  <a:moveTo>
                    <a:pt x="253128" y="0"/>
                  </a:moveTo>
                  <a:cubicBezTo>
                    <a:pt x="316708" y="0"/>
                    <a:pt x="377899" y="24107"/>
                    <a:pt x="424509" y="66832"/>
                  </a:cubicBezTo>
                  <a:lnTo>
                    <a:pt x="436699" y="45350"/>
                  </a:lnTo>
                  <a:cubicBezTo>
                    <a:pt x="438611" y="42009"/>
                    <a:pt x="441958" y="40099"/>
                    <a:pt x="445782" y="40099"/>
                  </a:cubicBezTo>
                  <a:cubicBezTo>
                    <a:pt x="448411" y="40099"/>
                    <a:pt x="451041" y="41054"/>
                    <a:pt x="453192" y="43202"/>
                  </a:cubicBezTo>
                  <a:lnTo>
                    <a:pt x="459168" y="48931"/>
                  </a:lnTo>
                  <a:cubicBezTo>
                    <a:pt x="462036" y="52034"/>
                    <a:pt x="463709" y="56807"/>
                    <a:pt x="463231" y="60865"/>
                  </a:cubicBezTo>
                  <a:lnTo>
                    <a:pt x="461080" y="82585"/>
                  </a:lnTo>
                  <a:lnTo>
                    <a:pt x="517251" y="138677"/>
                  </a:lnTo>
                  <a:lnTo>
                    <a:pt x="553582" y="79005"/>
                  </a:lnTo>
                  <a:cubicBezTo>
                    <a:pt x="555973" y="74948"/>
                    <a:pt x="560036" y="72561"/>
                    <a:pt x="564578" y="72561"/>
                  </a:cubicBezTo>
                  <a:cubicBezTo>
                    <a:pt x="567924" y="72561"/>
                    <a:pt x="571270" y="73993"/>
                    <a:pt x="573900" y="76618"/>
                  </a:cubicBezTo>
                  <a:lnTo>
                    <a:pt x="578441" y="80915"/>
                  </a:lnTo>
                  <a:cubicBezTo>
                    <a:pt x="582983" y="85450"/>
                    <a:pt x="584895" y="93326"/>
                    <a:pt x="582983" y="99532"/>
                  </a:cubicBezTo>
                  <a:lnTo>
                    <a:pt x="558841" y="180208"/>
                  </a:lnTo>
                  <a:lnTo>
                    <a:pt x="592544" y="214102"/>
                  </a:lnTo>
                  <a:cubicBezTo>
                    <a:pt x="605451" y="226752"/>
                    <a:pt x="601388" y="246324"/>
                    <a:pt x="589914" y="258020"/>
                  </a:cubicBezTo>
                  <a:lnTo>
                    <a:pt x="589675" y="258497"/>
                  </a:lnTo>
                  <a:cubicBezTo>
                    <a:pt x="583461" y="264464"/>
                    <a:pt x="575812" y="267567"/>
                    <a:pt x="568402" y="267567"/>
                  </a:cubicBezTo>
                  <a:cubicBezTo>
                    <a:pt x="560753" y="267567"/>
                    <a:pt x="553582" y="264464"/>
                    <a:pt x="547846" y="258736"/>
                  </a:cubicBezTo>
                  <a:lnTo>
                    <a:pt x="515338" y="226275"/>
                  </a:lnTo>
                  <a:lnTo>
                    <a:pt x="430724" y="251575"/>
                  </a:lnTo>
                  <a:cubicBezTo>
                    <a:pt x="429289" y="252053"/>
                    <a:pt x="427616" y="252291"/>
                    <a:pt x="425943" y="252291"/>
                  </a:cubicBezTo>
                  <a:cubicBezTo>
                    <a:pt x="420924" y="252291"/>
                    <a:pt x="415665" y="250143"/>
                    <a:pt x="412319" y="246802"/>
                  </a:cubicBezTo>
                  <a:lnTo>
                    <a:pt x="407777" y="242267"/>
                  </a:lnTo>
                  <a:cubicBezTo>
                    <a:pt x="404909" y="239402"/>
                    <a:pt x="403475" y="235583"/>
                    <a:pt x="403953" y="231526"/>
                  </a:cubicBezTo>
                  <a:cubicBezTo>
                    <a:pt x="404431" y="227707"/>
                    <a:pt x="406821" y="224365"/>
                    <a:pt x="410167" y="222217"/>
                  </a:cubicBezTo>
                  <a:lnTo>
                    <a:pt x="473031" y="184027"/>
                  </a:lnTo>
                  <a:lnTo>
                    <a:pt x="418294" y="129368"/>
                  </a:lnTo>
                  <a:lnTo>
                    <a:pt x="392001" y="131994"/>
                  </a:lnTo>
                  <a:cubicBezTo>
                    <a:pt x="391762" y="131994"/>
                    <a:pt x="391284" y="131994"/>
                    <a:pt x="390806" y="131994"/>
                  </a:cubicBezTo>
                  <a:cubicBezTo>
                    <a:pt x="386982" y="131994"/>
                    <a:pt x="382918" y="130323"/>
                    <a:pt x="380289" y="127697"/>
                  </a:cubicBezTo>
                  <a:lnTo>
                    <a:pt x="374314" y="121730"/>
                  </a:lnTo>
                  <a:cubicBezTo>
                    <a:pt x="371923" y="119582"/>
                    <a:pt x="370967" y="116240"/>
                    <a:pt x="371445" y="113137"/>
                  </a:cubicBezTo>
                  <a:cubicBezTo>
                    <a:pt x="371684" y="110034"/>
                    <a:pt x="373596" y="107170"/>
                    <a:pt x="376465" y="105499"/>
                  </a:cubicBezTo>
                  <a:lnTo>
                    <a:pt x="402997" y="90462"/>
                  </a:lnTo>
                  <a:cubicBezTo>
                    <a:pt x="362362" y="52988"/>
                    <a:pt x="308582" y="31745"/>
                    <a:pt x="253128" y="31745"/>
                  </a:cubicBezTo>
                  <a:cubicBezTo>
                    <a:pt x="131225" y="31745"/>
                    <a:pt x="31790" y="130800"/>
                    <a:pt x="31790" y="252769"/>
                  </a:cubicBezTo>
                  <a:cubicBezTo>
                    <a:pt x="31790" y="337264"/>
                    <a:pt x="81269" y="415553"/>
                    <a:pt x="157518" y="452072"/>
                  </a:cubicBezTo>
                  <a:cubicBezTo>
                    <a:pt x="165405" y="455891"/>
                    <a:pt x="168752" y="465438"/>
                    <a:pt x="164927" y="473315"/>
                  </a:cubicBezTo>
                  <a:cubicBezTo>
                    <a:pt x="162298" y="479043"/>
                    <a:pt x="156562" y="482385"/>
                    <a:pt x="150586" y="482385"/>
                  </a:cubicBezTo>
                  <a:cubicBezTo>
                    <a:pt x="148196" y="482385"/>
                    <a:pt x="145805" y="481669"/>
                    <a:pt x="143654" y="480714"/>
                  </a:cubicBezTo>
                  <a:cubicBezTo>
                    <a:pt x="56410" y="438944"/>
                    <a:pt x="0" y="349437"/>
                    <a:pt x="0" y="252769"/>
                  </a:cubicBezTo>
                  <a:cubicBezTo>
                    <a:pt x="0" y="113376"/>
                    <a:pt x="113537" y="0"/>
                    <a:pt x="253128" y="0"/>
                  </a:cubicBezTo>
                  <a:close/>
                </a:path>
              </a:pathLst>
            </a:custGeom>
            <a:solidFill>
              <a:srgbClr val="276B6C"/>
            </a:solidFill>
            <a:ln w="19050"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721042" y="1875066"/>
            <a:ext cx="691690" cy="691690"/>
            <a:chOff x="6721042" y="1875066"/>
            <a:chExt cx="691690" cy="691690"/>
          </a:xfrm>
        </p:grpSpPr>
        <p:sp>
          <p:nvSpPr>
            <p:cNvPr id="23" name="íśļîḑe"/>
            <p:cNvSpPr/>
            <p:nvPr/>
          </p:nvSpPr>
          <p:spPr bwMode="auto">
            <a:xfrm>
              <a:off x="6721042" y="1875066"/>
              <a:ext cx="691690" cy="691690"/>
            </a:xfrm>
            <a:prstGeom prst="ellipse">
              <a:avLst/>
            </a:prstGeom>
            <a:noFill/>
            <a:ln w="19050">
              <a:solidFill>
                <a:srgbClr val="276B6C"/>
              </a:solidFill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/>
            </a:p>
          </p:txBody>
        </p:sp>
        <p:sp>
          <p:nvSpPr>
            <p:cNvPr id="27" name="ïŝļïḍê"/>
            <p:cNvSpPr/>
            <p:nvPr/>
          </p:nvSpPr>
          <p:spPr bwMode="auto">
            <a:xfrm>
              <a:off x="6831701" y="2031997"/>
              <a:ext cx="470372" cy="377828"/>
            </a:xfrm>
            <a:custGeom>
              <a:avLst/>
              <a:gdLst>
                <a:gd name="connsiteX0" fmla="*/ 360943 w 600541"/>
                <a:gd name="connsiteY0" fmla="*/ 344430 h 482385"/>
                <a:gd name="connsiteX1" fmla="*/ 415206 w 600541"/>
                <a:gd name="connsiteY1" fmla="*/ 369480 h 482385"/>
                <a:gd name="connsiteX2" fmla="*/ 334409 w 600541"/>
                <a:gd name="connsiteY2" fmla="*/ 431508 h 482385"/>
                <a:gd name="connsiteX3" fmla="*/ 360943 w 600541"/>
                <a:gd name="connsiteY3" fmla="*/ 344430 h 482385"/>
                <a:gd name="connsiteX4" fmla="*/ 158230 w 600541"/>
                <a:gd name="connsiteY4" fmla="*/ 344430 h 482385"/>
                <a:gd name="connsiteX5" fmla="*/ 184529 w 600541"/>
                <a:gd name="connsiteY5" fmla="*/ 431014 h 482385"/>
                <a:gd name="connsiteX6" fmla="*/ 104437 w 600541"/>
                <a:gd name="connsiteY6" fmla="*/ 369236 h 482385"/>
                <a:gd name="connsiteX7" fmla="*/ 158230 w 600541"/>
                <a:gd name="connsiteY7" fmla="*/ 344430 h 482385"/>
                <a:gd name="connsiteX8" fmla="*/ 272241 w 600541"/>
                <a:gd name="connsiteY8" fmla="*/ 331516 h 482385"/>
                <a:gd name="connsiteX9" fmla="*/ 343018 w 600541"/>
                <a:gd name="connsiteY9" fmla="*/ 339630 h 482385"/>
                <a:gd name="connsiteX10" fmla="*/ 308586 w 600541"/>
                <a:gd name="connsiteY10" fmla="*/ 440343 h 482385"/>
                <a:gd name="connsiteX11" fmla="*/ 272241 w 600541"/>
                <a:gd name="connsiteY11" fmla="*/ 445832 h 482385"/>
                <a:gd name="connsiteX12" fmla="*/ 253118 w 600541"/>
                <a:gd name="connsiteY12" fmla="*/ 331516 h 482385"/>
                <a:gd name="connsiteX13" fmla="*/ 253118 w 600541"/>
                <a:gd name="connsiteY13" fmla="*/ 446044 h 482385"/>
                <a:gd name="connsiteX14" fmla="*/ 212245 w 600541"/>
                <a:gd name="connsiteY14" fmla="*/ 440079 h 482385"/>
                <a:gd name="connsiteX15" fmla="*/ 177825 w 600541"/>
                <a:gd name="connsiteY15" fmla="*/ 339867 h 482385"/>
                <a:gd name="connsiteX16" fmla="*/ 253118 w 600541"/>
                <a:gd name="connsiteY16" fmla="*/ 331516 h 482385"/>
                <a:gd name="connsiteX17" fmla="*/ 368784 w 600541"/>
                <a:gd name="connsiteY17" fmla="*/ 260175 h 482385"/>
                <a:gd name="connsiteX18" fmla="*/ 454583 w 600541"/>
                <a:gd name="connsiteY18" fmla="*/ 260175 h 482385"/>
                <a:gd name="connsiteX19" fmla="*/ 425904 w 600541"/>
                <a:gd name="connsiteY19" fmla="*/ 353251 h 482385"/>
                <a:gd name="connsiteX20" fmla="*/ 363765 w 600541"/>
                <a:gd name="connsiteY20" fmla="*/ 325090 h 482385"/>
                <a:gd name="connsiteX21" fmla="*/ 368784 w 600541"/>
                <a:gd name="connsiteY21" fmla="*/ 260175 h 482385"/>
                <a:gd name="connsiteX22" fmla="*/ 272241 w 600541"/>
                <a:gd name="connsiteY22" fmla="*/ 260175 h 482385"/>
                <a:gd name="connsiteX23" fmla="*/ 349440 w 600541"/>
                <a:gd name="connsiteY23" fmla="*/ 260175 h 482385"/>
                <a:gd name="connsiteX24" fmla="*/ 345616 w 600541"/>
                <a:gd name="connsiteY24" fmla="*/ 320297 h 482385"/>
                <a:gd name="connsiteX25" fmla="*/ 272241 w 600541"/>
                <a:gd name="connsiteY25" fmla="*/ 312185 h 482385"/>
                <a:gd name="connsiteX26" fmla="*/ 169710 w 600541"/>
                <a:gd name="connsiteY26" fmla="*/ 260175 h 482385"/>
                <a:gd name="connsiteX27" fmla="*/ 253118 w 600541"/>
                <a:gd name="connsiteY27" fmla="*/ 260175 h 482385"/>
                <a:gd name="connsiteX28" fmla="*/ 253118 w 600541"/>
                <a:gd name="connsiteY28" fmla="*/ 312185 h 482385"/>
                <a:gd name="connsiteX29" fmla="*/ 174729 w 600541"/>
                <a:gd name="connsiteY29" fmla="*/ 320297 h 482385"/>
                <a:gd name="connsiteX30" fmla="*/ 169710 w 600541"/>
                <a:gd name="connsiteY30" fmla="*/ 260175 h 482385"/>
                <a:gd name="connsiteX31" fmla="*/ 65273 w 600541"/>
                <a:gd name="connsiteY31" fmla="*/ 260175 h 482385"/>
                <a:gd name="connsiteX32" fmla="*/ 150605 w 600541"/>
                <a:gd name="connsiteY32" fmla="*/ 260175 h 482385"/>
                <a:gd name="connsiteX33" fmla="*/ 155385 w 600541"/>
                <a:gd name="connsiteY33" fmla="*/ 325078 h 482385"/>
                <a:gd name="connsiteX34" fmla="*/ 93717 w 600541"/>
                <a:gd name="connsiteY34" fmla="*/ 352757 h 482385"/>
                <a:gd name="connsiteX35" fmla="*/ 65273 w 600541"/>
                <a:gd name="connsiteY35" fmla="*/ 260175 h 482385"/>
                <a:gd name="connsiteX36" fmla="*/ 346333 w 600541"/>
                <a:gd name="connsiteY36" fmla="*/ 186645 h 482385"/>
                <a:gd name="connsiteX37" fmla="*/ 349440 w 600541"/>
                <a:gd name="connsiteY37" fmla="*/ 244367 h 482385"/>
                <a:gd name="connsiteX38" fmla="*/ 272241 w 600541"/>
                <a:gd name="connsiteY38" fmla="*/ 244367 h 482385"/>
                <a:gd name="connsiteX39" fmla="*/ 272241 w 600541"/>
                <a:gd name="connsiteY39" fmla="*/ 193801 h 482385"/>
                <a:gd name="connsiteX40" fmla="*/ 346333 w 600541"/>
                <a:gd name="connsiteY40" fmla="*/ 186645 h 482385"/>
                <a:gd name="connsiteX41" fmla="*/ 174251 w 600541"/>
                <a:gd name="connsiteY41" fmla="*/ 186645 h 482385"/>
                <a:gd name="connsiteX42" fmla="*/ 253118 w 600541"/>
                <a:gd name="connsiteY42" fmla="*/ 193801 h 482385"/>
                <a:gd name="connsiteX43" fmla="*/ 253118 w 600541"/>
                <a:gd name="connsiteY43" fmla="*/ 244367 h 482385"/>
                <a:gd name="connsiteX44" fmla="*/ 169710 w 600541"/>
                <a:gd name="connsiteY44" fmla="*/ 244367 h 482385"/>
                <a:gd name="connsiteX45" fmla="*/ 174251 w 600541"/>
                <a:gd name="connsiteY45" fmla="*/ 186645 h 482385"/>
                <a:gd name="connsiteX46" fmla="*/ 92525 w 600541"/>
                <a:gd name="connsiteY46" fmla="*/ 153974 h 482385"/>
                <a:gd name="connsiteX47" fmla="*/ 154679 w 600541"/>
                <a:gd name="connsiteY47" fmla="*/ 181879 h 482385"/>
                <a:gd name="connsiteX48" fmla="*/ 150376 w 600541"/>
                <a:gd name="connsiteY48" fmla="*/ 244368 h 482385"/>
                <a:gd name="connsiteX49" fmla="*/ 65273 w 600541"/>
                <a:gd name="connsiteY49" fmla="*/ 244368 h 482385"/>
                <a:gd name="connsiteX50" fmla="*/ 92525 w 600541"/>
                <a:gd name="connsiteY50" fmla="*/ 153974 h 482385"/>
                <a:gd name="connsiteX51" fmla="*/ 426413 w 600541"/>
                <a:gd name="connsiteY51" fmla="*/ 153197 h 482385"/>
                <a:gd name="connsiteX52" fmla="*/ 429044 w 600541"/>
                <a:gd name="connsiteY52" fmla="*/ 156061 h 482385"/>
                <a:gd name="connsiteX53" fmla="*/ 444350 w 600541"/>
                <a:gd name="connsiteY53" fmla="*/ 188758 h 482385"/>
                <a:gd name="connsiteX54" fmla="*/ 404410 w 600541"/>
                <a:gd name="connsiteY54" fmla="*/ 212863 h 482385"/>
                <a:gd name="connsiteX55" fmla="*/ 392930 w 600541"/>
                <a:gd name="connsiteY55" fmla="*/ 231002 h 482385"/>
                <a:gd name="connsiteX56" fmla="*/ 394844 w 600541"/>
                <a:gd name="connsiteY56" fmla="*/ 244367 h 482385"/>
                <a:gd name="connsiteX57" fmla="*/ 368775 w 600541"/>
                <a:gd name="connsiteY57" fmla="*/ 244367 h 482385"/>
                <a:gd name="connsiteX58" fmla="*/ 364470 w 600541"/>
                <a:gd name="connsiteY58" fmla="*/ 181837 h 482385"/>
                <a:gd name="connsiteX59" fmla="*/ 426413 w 600541"/>
                <a:gd name="connsiteY59" fmla="*/ 153197 h 482385"/>
                <a:gd name="connsiteX60" fmla="*/ 182835 w 600541"/>
                <a:gd name="connsiteY60" fmla="*/ 72541 h 482385"/>
                <a:gd name="connsiteX61" fmla="*/ 157498 w 600541"/>
                <a:gd name="connsiteY61" fmla="*/ 161101 h 482385"/>
                <a:gd name="connsiteX62" fmla="*/ 103237 w 600541"/>
                <a:gd name="connsiteY62" fmla="*/ 135798 h 482385"/>
                <a:gd name="connsiteX63" fmla="*/ 182835 w 600541"/>
                <a:gd name="connsiteY63" fmla="*/ 72541 h 482385"/>
                <a:gd name="connsiteX64" fmla="*/ 336032 w 600541"/>
                <a:gd name="connsiteY64" fmla="*/ 72330 h 482385"/>
                <a:gd name="connsiteX65" fmla="*/ 374284 w 600541"/>
                <a:gd name="connsiteY65" fmla="*/ 93807 h 482385"/>
                <a:gd name="connsiteX66" fmla="*/ 373806 w 600541"/>
                <a:gd name="connsiteY66" fmla="*/ 94284 h 482385"/>
                <a:gd name="connsiteX67" fmla="*/ 361852 w 600541"/>
                <a:gd name="connsiteY67" fmla="*/ 111943 h 482385"/>
                <a:gd name="connsiteX68" fmla="*/ 368785 w 600541"/>
                <a:gd name="connsiteY68" fmla="*/ 131988 h 482385"/>
                <a:gd name="connsiteX69" fmla="*/ 370220 w 600541"/>
                <a:gd name="connsiteY69" fmla="*/ 133420 h 482385"/>
                <a:gd name="connsiteX70" fmla="*/ 393649 w 600541"/>
                <a:gd name="connsiteY70" fmla="*/ 142726 h 482385"/>
                <a:gd name="connsiteX71" fmla="*/ 396279 w 600541"/>
                <a:gd name="connsiteY71" fmla="*/ 142726 h 482385"/>
                <a:gd name="connsiteX72" fmla="*/ 407515 w 600541"/>
                <a:gd name="connsiteY72" fmla="*/ 141533 h 482385"/>
                <a:gd name="connsiteX73" fmla="*/ 361613 w 600541"/>
                <a:gd name="connsiteY73" fmla="*/ 161101 h 482385"/>
                <a:gd name="connsiteX74" fmla="*/ 336032 w 600541"/>
                <a:gd name="connsiteY74" fmla="*/ 72330 h 482385"/>
                <a:gd name="connsiteX75" fmla="*/ 272241 w 600541"/>
                <a:gd name="connsiteY75" fmla="*/ 57299 h 482385"/>
                <a:gd name="connsiteX76" fmla="*/ 310732 w 600541"/>
                <a:gd name="connsiteY76" fmla="*/ 63263 h 482385"/>
                <a:gd name="connsiteX77" fmla="*/ 343724 w 600541"/>
                <a:gd name="connsiteY77" fmla="*/ 165849 h 482385"/>
                <a:gd name="connsiteX78" fmla="*/ 272241 w 600541"/>
                <a:gd name="connsiteY78" fmla="*/ 174438 h 482385"/>
                <a:gd name="connsiteX79" fmla="*/ 253118 w 600541"/>
                <a:gd name="connsiteY79" fmla="*/ 57017 h 482385"/>
                <a:gd name="connsiteX80" fmla="*/ 253118 w 600541"/>
                <a:gd name="connsiteY80" fmla="*/ 174438 h 482385"/>
                <a:gd name="connsiteX81" fmla="*/ 177119 w 600541"/>
                <a:gd name="connsiteY81" fmla="*/ 165846 h 482385"/>
                <a:gd name="connsiteX82" fmla="*/ 209861 w 600541"/>
                <a:gd name="connsiteY82" fmla="*/ 63461 h 482385"/>
                <a:gd name="connsiteX83" fmla="*/ 253118 w 600541"/>
                <a:gd name="connsiteY83" fmla="*/ 57017 h 482385"/>
                <a:gd name="connsiteX84" fmla="*/ 253128 w 600541"/>
                <a:gd name="connsiteY84" fmla="*/ 0 h 482385"/>
                <a:gd name="connsiteX85" fmla="*/ 424509 w 600541"/>
                <a:gd name="connsiteY85" fmla="*/ 66832 h 482385"/>
                <a:gd name="connsiteX86" fmla="*/ 436699 w 600541"/>
                <a:gd name="connsiteY86" fmla="*/ 45350 h 482385"/>
                <a:gd name="connsiteX87" fmla="*/ 445782 w 600541"/>
                <a:gd name="connsiteY87" fmla="*/ 40099 h 482385"/>
                <a:gd name="connsiteX88" fmla="*/ 453192 w 600541"/>
                <a:gd name="connsiteY88" fmla="*/ 43202 h 482385"/>
                <a:gd name="connsiteX89" fmla="*/ 459168 w 600541"/>
                <a:gd name="connsiteY89" fmla="*/ 48931 h 482385"/>
                <a:gd name="connsiteX90" fmla="*/ 463231 w 600541"/>
                <a:gd name="connsiteY90" fmla="*/ 60865 h 482385"/>
                <a:gd name="connsiteX91" fmla="*/ 461080 w 600541"/>
                <a:gd name="connsiteY91" fmla="*/ 82585 h 482385"/>
                <a:gd name="connsiteX92" fmla="*/ 517251 w 600541"/>
                <a:gd name="connsiteY92" fmla="*/ 138677 h 482385"/>
                <a:gd name="connsiteX93" fmla="*/ 553582 w 600541"/>
                <a:gd name="connsiteY93" fmla="*/ 79005 h 482385"/>
                <a:gd name="connsiteX94" fmla="*/ 564578 w 600541"/>
                <a:gd name="connsiteY94" fmla="*/ 72561 h 482385"/>
                <a:gd name="connsiteX95" fmla="*/ 573900 w 600541"/>
                <a:gd name="connsiteY95" fmla="*/ 76618 h 482385"/>
                <a:gd name="connsiteX96" fmla="*/ 578441 w 600541"/>
                <a:gd name="connsiteY96" fmla="*/ 80915 h 482385"/>
                <a:gd name="connsiteX97" fmla="*/ 582983 w 600541"/>
                <a:gd name="connsiteY97" fmla="*/ 99532 h 482385"/>
                <a:gd name="connsiteX98" fmla="*/ 558841 w 600541"/>
                <a:gd name="connsiteY98" fmla="*/ 180208 h 482385"/>
                <a:gd name="connsiteX99" fmla="*/ 592544 w 600541"/>
                <a:gd name="connsiteY99" fmla="*/ 214102 h 482385"/>
                <a:gd name="connsiteX100" fmla="*/ 589914 w 600541"/>
                <a:gd name="connsiteY100" fmla="*/ 258020 h 482385"/>
                <a:gd name="connsiteX101" fmla="*/ 589675 w 600541"/>
                <a:gd name="connsiteY101" fmla="*/ 258497 h 482385"/>
                <a:gd name="connsiteX102" fmla="*/ 568402 w 600541"/>
                <a:gd name="connsiteY102" fmla="*/ 267567 h 482385"/>
                <a:gd name="connsiteX103" fmla="*/ 547846 w 600541"/>
                <a:gd name="connsiteY103" fmla="*/ 258736 h 482385"/>
                <a:gd name="connsiteX104" fmla="*/ 515338 w 600541"/>
                <a:gd name="connsiteY104" fmla="*/ 226275 h 482385"/>
                <a:gd name="connsiteX105" fmla="*/ 430724 w 600541"/>
                <a:gd name="connsiteY105" fmla="*/ 251575 h 482385"/>
                <a:gd name="connsiteX106" fmla="*/ 425943 w 600541"/>
                <a:gd name="connsiteY106" fmla="*/ 252291 h 482385"/>
                <a:gd name="connsiteX107" fmla="*/ 412319 w 600541"/>
                <a:gd name="connsiteY107" fmla="*/ 246802 h 482385"/>
                <a:gd name="connsiteX108" fmla="*/ 407777 w 600541"/>
                <a:gd name="connsiteY108" fmla="*/ 242267 h 482385"/>
                <a:gd name="connsiteX109" fmla="*/ 403953 w 600541"/>
                <a:gd name="connsiteY109" fmla="*/ 231526 h 482385"/>
                <a:gd name="connsiteX110" fmla="*/ 410167 w 600541"/>
                <a:gd name="connsiteY110" fmla="*/ 222217 h 482385"/>
                <a:gd name="connsiteX111" fmla="*/ 473031 w 600541"/>
                <a:gd name="connsiteY111" fmla="*/ 184027 h 482385"/>
                <a:gd name="connsiteX112" fmla="*/ 418294 w 600541"/>
                <a:gd name="connsiteY112" fmla="*/ 129368 h 482385"/>
                <a:gd name="connsiteX113" fmla="*/ 392001 w 600541"/>
                <a:gd name="connsiteY113" fmla="*/ 131994 h 482385"/>
                <a:gd name="connsiteX114" fmla="*/ 390806 w 600541"/>
                <a:gd name="connsiteY114" fmla="*/ 131994 h 482385"/>
                <a:gd name="connsiteX115" fmla="*/ 380289 w 600541"/>
                <a:gd name="connsiteY115" fmla="*/ 127697 h 482385"/>
                <a:gd name="connsiteX116" fmla="*/ 374314 w 600541"/>
                <a:gd name="connsiteY116" fmla="*/ 121730 h 482385"/>
                <a:gd name="connsiteX117" fmla="*/ 371445 w 600541"/>
                <a:gd name="connsiteY117" fmla="*/ 113137 h 482385"/>
                <a:gd name="connsiteX118" fmla="*/ 376465 w 600541"/>
                <a:gd name="connsiteY118" fmla="*/ 105499 h 482385"/>
                <a:gd name="connsiteX119" fmla="*/ 402997 w 600541"/>
                <a:gd name="connsiteY119" fmla="*/ 90462 h 482385"/>
                <a:gd name="connsiteX120" fmla="*/ 253128 w 600541"/>
                <a:gd name="connsiteY120" fmla="*/ 31745 h 482385"/>
                <a:gd name="connsiteX121" fmla="*/ 31790 w 600541"/>
                <a:gd name="connsiteY121" fmla="*/ 252769 h 482385"/>
                <a:gd name="connsiteX122" fmla="*/ 157518 w 600541"/>
                <a:gd name="connsiteY122" fmla="*/ 452072 h 482385"/>
                <a:gd name="connsiteX123" fmla="*/ 164927 w 600541"/>
                <a:gd name="connsiteY123" fmla="*/ 473315 h 482385"/>
                <a:gd name="connsiteX124" fmla="*/ 150586 w 600541"/>
                <a:gd name="connsiteY124" fmla="*/ 482385 h 482385"/>
                <a:gd name="connsiteX125" fmla="*/ 143654 w 600541"/>
                <a:gd name="connsiteY125" fmla="*/ 480714 h 482385"/>
                <a:gd name="connsiteX126" fmla="*/ 0 w 600541"/>
                <a:gd name="connsiteY126" fmla="*/ 252769 h 482385"/>
                <a:gd name="connsiteX127" fmla="*/ 253128 w 600541"/>
                <a:gd name="connsiteY127" fmla="*/ 0 h 48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</a:cxnLst>
              <a:rect l="l" t="t" r="r" b="b"/>
              <a:pathLst>
                <a:path w="600541" h="482385">
                  <a:moveTo>
                    <a:pt x="360943" y="344430"/>
                  </a:moveTo>
                  <a:cubicBezTo>
                    <a:pt x="383891" y="351110"/>
                    <a:pt x="402537" y="359937"/>
                    <a:pt x="415206" y="369480"/>
                  </a:cubicBezTo>
                  <a:cubicBezTo>
                    <a:pt x="394409" y="396677"/>
                    <a:pt x="366680" y="418148"/>
                    <a:pt x="334409" y="431508"/>
                  </a:cubicBezTo>
                  <a:cubicBezTo>
                    <a:pt x="345883" y="407412"/>
                    <a:pt x="354967" y="377830"/>
                    <a:pt x="360943" y="344430"/>
                  </a:cubicBezTo>
                  <a:close/>
                  <a:moveTo>
                    <a:pt x="158230" y="344430"/>
                  </a:moveTo>
                  <a:cubicBezTo>
                    <a:pt x="164207" y="377823"/>
                    <a:pt x="173292" y="407162"/>
                    <a:pt x="184529" y="431014"/>
                  </a:cubicBezTo>
                  <a:cubicBezTo>
                    <a:pt x="152731" y="417895"/>
                    <a:pt x="125237" y="396190"/>
                    <a:pt x="104437" y="369236"/>
                  </a:cubicBezTo>
                  <a:cubicBezTo>
                    <a:pt x="117108" y="359696"/>
                    <a:pt x="135517" y="351109"/>
                    <a:pt x="158230" y="344430"/>
                  </a:cubicBezTo>
                  <a:close/>
                  <a:moveTo>
                    <a:pt x="272241" y="331516"/>
                  </a:moveTo>
                  <a:cubicBezTo>
                    <a:pt x="297826" y="332232"/>
                    <a:pt x="321976" y="335096"/>
                    <a:pt x="343018" y="339630"/>
                  </a:cubicBezTo>
                  <a:cubicBezTo>
                    <a:pt x="335606" y="382111"/>
                    <a:pt x="323172" y="416477"/>
                    <a:pt x="308586" y="440343"/>
                  </a:cubicBezTo>
                  <a:cubicBezTo>
                    <a:pt x="296630" y="443207"/>
                    <a:pt x="281805" y="445116"/>
                    <a:pt x="272241" y="445832"/>
                  </a:cubicBezTo>
                  <a:close/>
                  <a:moveTo>
                    <a:pt x="253118" y="331516"/>
                  </a:moveTo>
                  <a:lnTo>
                    <a:pt x="253118" y="446044"/>
                  </a:lnTo>
                  <a:cubicBezTo>
                    <a:pt x="237342" y="445328"/>
                    <a:pt x="225152" y="443419"/>
                    <a:pt x="212245" y="440079"/>
                  </a:cubicBezTo>
                  <a:cubicBezTo>
                    <a:pt x="197664" y="416219"/>
                    <a:pt x="184996" y="381861"/>
                    <a:pt x="177825" y="339867"/>
                  </a:cubicBezTo>
                  <a:cubicBezTo>
                    <a:pt x="199815" y="334856"/>
                    <a:pt x="221328" y="331993"/>
                    <a:pt x="253118" y="331516"/>
                  </a:cubicBezTo>
                  <a:close/>
                  <a:moveTo>
                    <a:pt x="368784" y="260175"/>
                  </a:moveTo>
                  <a:lnTo>
                    <a:pt x="454583" y="260175"/>
                  </a:lnTo>
                  <a:cubicBezTo>
                    <a:pt x="453149" y="298360"/>
                    <a:pt x="442872" y="326044"/>
                    <a:pt x="425904" y="353251"/>
                  </a:cubicBezTo>
                  <a:cubicBezTo>
                    <a:pt x="410608" y="341796"/>
                    <a:pt x="389337" y="332249"/>
                    <a:pt x="363765" y="325090"/>
                  </a:cubicBezTo>
                  <a:cubicBezTo>
                    <a:pt x="366633" y="304565"/>
                    <a:pt x="368306" y="282609"/>
                    <a:pt x="368784" y="260175"/>
                  </a:cubicBezTo>
                  <a:close/>
                  <a:moveTo>
                    <a:pt x="272241" y="260175"/>
                  </a:moveTo>
                  <a:lnTo>
                    <a:pt x="349440" y="260175"/>
                  </a:lnTo>
                  <a:cubicBezTo>
                    <a:pt x="348962" y="282601"/>
                    <a:pt x="348006" y="301688"/>
                    <a:pt x="345616" y="320297"/>
                  </a:cubicBezTo>
                  <a:cubicBezTo>
                    <a:pt x="323149" y="315525"/>
                    <a:pt x="297815" y="312901"/>
                    <a:pt x="272241" y="312185"/>
                  </a:cubicBezTo>
                  <a:close/>
                  <a:moveTo>
                    <a:pt x="169710" y="260175"/>
                  </a:moveTo>
                  <a:lnTo>
                    <a:pt x="253118" y="260175"/>
                  </a:lnTo>
                  <a:lnTo>
                    <a:pt x="253118" y="312185"/>
                  </a:lnTo>
                  <a:cubicBezTo>
                    <a:pt x="221332" y="312662"/>
                    <a:pt x="198389" y="315287"/>
                    <a:pt x="174729" y="320297"/>
                  </a:cubicBezTo>
                  <a:cubicBezTo>
                    <a:pt x="172339" y="301688"/>
                    <a:pt x="170188" y="282601"/>
                    <a:pt x="169710" y="260175"/>
                  </a:cubicBezTo>
                  <a:close/>
                  <a:moveTo>
                    <a:pt x="65273" y="260175"/>
                  </a:moveTo>
                  <a:lnTo>
                    <a:pt x="150605" y="260175"/>
                  </a:lnTo>
                  <a:cubicBezTo>
                    <a:pt x="150844" y="282605"/>
                    <a:pt x="152517" y="304557"/>
                    <a:pt x="155385" y="325078"/>
                  </a:cubicBezTo>
                  <a:cubicBezTo>
                    <a:pt x="130048" y="331998"/>
                    <a:pt x="109014" y="341542"/>
                    <a:pt x="93717" y="352757"/>
                  </a:cubicBezTo>
                  <a:cubicBezTo>
                    <a:pt x="76985" y="325794"/>
                    <a:pt x="66707" y="298353"/>
                    <a:pt x="65273" y="260175"/>
                  </a:cubicBezTo>
                  <a:close/>
                  <a:moveTo>
                    <a:pt x="346333" y="186645"/>
                  </a:moveTo>
                  <a:cubicBezTo>
                    <a:pt x="348484" y="204296"/>
                    <a:pt x="349201" y="221946"/>
                    <a:pt x="349440" y="244367"/>
                  </a:cubicBezTo>
                  <a:lnTo>
                    <a:pt x="272241" y="244367"/>
                  </a:lnTo>
                  <a:lnTo>
                    <a:pt x="272241" y="193801"/>
                  </a:lnTo>
                  <a:cubicBezTo>
                    <a:pt x="297815" y="193085"/>
                    <a:pt x="323627" y="191415"/>
                    <a:pt x="346333" y="186645"/>
                  </a:cubicBezTo>
                  <a:close/>
                  <a:moveTo>
                    <a:pt x="174251" y="186645"/>
                  </a:moveTo>
                  <a:cubicBezTo>
                    <a:pt x="197911" y="191654"/>
                    <a:pt x="221332" y="193324"/>
                    <a:pt x="253118" y="193801"/>
                  </a:cubicBezTo>
                  <a:lnTo>
                    <a:pt x="253118" y="244367"/>
                  </a:lnTo>
                  <a:lnTo>
                    <a:pt x="169710" y="244367"/>
                  </a:lnTo>
                  <a:cubicBezTo>
                    <a:pt x="170188" y="221946"/>
                    <a:pt x="172100" y="204296"/>
                    <a:pt x="174251" y="186645"/>
                  </a:cubicBezTo>
                  <a:close/>
                  <a:moveTo>
                    <a:pt x="92525" y="153974"/>
                  </a:moveTo>
                  <a:cubicBezTo>
                    <a:pt x="107825" y="165661"/>
                    <a:pt x="129100" y="174724"/>
                    <a:pt x="154679" y="181879"/>
                  </a:cubicBezTo>
                  <a:cubicBezTo>
                    <a:pt x="152288" y="201198"/>
                    <a:pt x="150854" y="221948"/>
                    <a:pt x="150376" y="244368"/>
                  </a:cubicBezTo>
                  <a:lnTo>
                    <a:pt x="65273" y="244368"/>
                  </a:lnTo>
                  <a:cubicBezTo>
                    <a:pt x="66946" y="209308"/>
                    <a:pt x="76748" y="180448"/>
                    <a:pt x="92525" y="153974"/>
                  </a:cubicBezTo>
                  <a:close/>
                  <a:moveTo>
                    <a:pt x="426413" y="153197"/>
                  </a:moveTo>
                  <a:lnTo>
                    <a:pt x="429044" y="156061"/>
                  </a:lnTo>
                  <a:cubicBezTo>
                    <a:pt x="435262" y="166324"/>
                    <a:pt x="440284" y="177302"/>
                    <a:pt x="444350" y="188758"/>
                  </a:cubicBezTo>
                  <a:lnTo>
                    <a:pt x="404410" y="212863"/>
                  </a:lnTo>
                  <a:cubicBezTo>
                    <a:pt x="397953" y="216921"/>
                    <a:pt x="393648" y="223603"/>
                    <a:pt x="392930" y="231002"/>
                  </a:cubicBezTo>
                  <a:cubicBezTo>
                    <a:pt x="392213" y="235298"/>
                    <a:pt x="392930" y="237923"/>
                    <a:pt x="394844" y="244367"/>
                  </a:cubicBezTo>
                  <a:lnTo>
                    <a:pt x="368775" y="244367"/>
                  </a:lnTo>
                  <a:cubicBezTo>
                    <a:pt x="368297" y="221933"/>
                    <a:pt x="366862" y="201169"/>
                    <a:pt x="364470" y="181837"/>
                  </a:cubicBezTo>
                  <a:cubicBezTo>
                    <a:pt x="389821" y="174677"/>
                    <a:pt x="411107" y="164653"/>
                    <a:pt x="426413" y="153197"/>
                  </a:cubicBezTo>
                  <a:close/>
                  <a:moveTo>
                    <a:pt x="182835" y="72541"/>
                  </a:moveTo>
                  <a:cubicBezTo>
                    <a:pt x="171839" y="97128"/>
                    <a:pt x="162995" y="127205"/>
                    <a:pt x="157498" y="161101"/>
                  </a:cubicBezTo>
                  <a:cubicBezTo>
                    <a:pt x="134072" y="154179"/>
                    <a:pt x="115667" y="145346"/>
                    <a:pt x="103237" y="135798"/>
                  </a:cubicBezTo>
                  <a:cubicBezTo>
                    <a:pt x="123555" y="108108"/>
                    <a:pt x="151044" y="86386"/>
                    <a:pt x="182835" y="72541"/>
                  </a:cubicBezTo>
                  <a:close/>
                  <a:moveTo>
                    <a:pt x="336032" y="72330"/>
                  </a:moveTo>
                  <a:cubicBezTo>
                    <a:pt x="349659" y="78057"/>
                    <a:pt x="362569" y="85216"/>
                    <a:pt x="374284" y="93807"/>
                  </a:cubicBezTo>
                  <a:lnTo>
                    <a:pt x="373806" y="94284"/>
                  </a:lnTo>
                  <a:cubicBezTo>
                    <a:pt x="367112" y="98102"/>
                    <a:pt x="362808" y="104545"/>
                    <a:pt x="361852" y="111943"/>
                  </a:cubicBezTo>
                  <a:cubicBezTo>
                    <a:pt x="360657" y="119102"/>
                    <a:pt x="363286" y="126499"/>
                    <a:pt x="368785" y="131988"/>
                  </a:cubicBezTo>
                  <a:lnTo>
                    <a:pt x="370220" y="133420"/>
                  </a:lnTo>
                  <a:cubicBezTo>
                    <a:pt x="375957" y="139147"/>
                    <a:pt x="385042" y="142726"/>
                    <a:pt x="393649" y="142726"/>
                  </a:cubicBezTo>
                  <a:cubicBezTo>
                    <a:pt x="394605" y="142726"/>
                    <a:pt x="395561" y="142726"/>
                    <a:pt x="396279" y="142726"/>
                  </a:cubicBezTo>
                  <a:lnTo>
                    <a:pt x="407515" y="141533"/>
                  </a:lnTo>
                  <a:cubicBezTo>
                    <a:pt x="395561" y="148931"/>
                    <a:pt x="380261" y="155612"/>
                    <a:pt x="361613" y="161101"/>
                  </a:cubicBezTo>
                  <a:cubicBezTo>
                    <a:pt x="356114" y="127215"/>
                    <a:pt x="347268" y="96909"/>
                    <a:pt x="336032" y="72330"/>
                  </a:cubicBezTo>
                  <a:close/>
                  <a:moveTo>
                    <a:pt x="272241" y="57299"/>
                  </a:moveTo>
                  <a:cubicBezTo>
                    <a:pt x="285151" y="58015"/>
                    <a:pt x="298300" y="59923"/>
                    <a:pt x="310732" y="63263"/>
                  </a:cubicBezTo>
                  <a:cubicBezTo>
                    <a:pt x="325076" y="88075"/>
                    <a:pt x="336791" y="123145"/>
                    <a:pt x="343724" y="165849"/>
                  </a:cubicBezTo>
                  <a:cubicBezTo>
                    <a:pt x="322446" y="170621"/>
                    <a:pt x="297822" y="173722"/>
                    <a:pt x="272241" y="174438"/>
                  </a:cubicBezTo>
                  <a:close/>
                  <a:moveTo>
                    <a:pt x="253118" y="57017"/>
                  </a:moveTo>
                  <a:lnTo>
                    <a:pt x="253118" y="174438"/>
                  </a:lnTo>
                  <a:cubicBezTo>
                    <a:pt x="221332" y="173961"/>
                    <a:pt x="199345" y="170858"/>
                    <a:pt x="177119" y="165846"/>
                  </a:cubicBezTo>
                  <a:cubicBezTo>
                    <a:pt x="184050" y="123126"/>
                    <a:pt x="195521" y="88282"/>
                    <a:pt x="209861" y="63461"/>
                  </a:cubicBezTo>
                  <a:cubicBezTo>
                    <a:pt x="223483" y="59881"/>
                    <a:pt x="237345" y="57494"/>
                    <a:pt x="253118" y="57017"/>
                  </a:cubicBezTo>
                  <a:close/>
                  <a:moveTo>
                    <a:pt x="253128" y="0"/>
                  </a:moveTo>
                  <a:cubicBezTo>
                    <a:pt x="316708" y="0"/>
                    <a:pt x="377899" y="24107"/>
                    <a:pt x="424509" y="66832"/>
                  </a:cubicBezTo>
                  <a:lnTo>
                    <a:pt x="436699" y="45350"/>
                  </a:lnTo>
                  <a:cubicBezTo>
                    <a:pt x="438611" y="42009"/>
                    <a:pt x="441958" y="40099"/>
                    <a:pt x="445782" y="40099"/>
                  </a:cubicBezTo>
                  <a:cubicBezTo>
                    <a:pt x="448411" y="40099"/>
                    <a:pt x="451041" y="41054"/>
                    <a:pt x="453192" y="43202"/>
                  </a:cubicBezTo>
                  <a:lnTo>
                    <a:pt x="459168" y="48931"/>
                  </a:lnTo>
                  <a:cubicBezTo>
                    <a:pt x="462036" y="52034"/>
                    <a:pt x="463709" y="56807"/>
                    <a:pt x="463231" y="60865"/>
                  </a:cubicBezTo>
                  <a:lnTo>
                    <a:pt x="461080" y="82585"/>
                  </a:lnTo>
                  <a:lnTo>
                    <a:pt x="517251" y="138677"/>
                  </a:lnTo>
                  <a:lnTo>
                    <a:pt x="553582" y="79005"/>
                  </a:lnTo>
                  <a:cubicBezTo>
                    <a:pt x="555973" y="74948"/>
                    <a:pt x="560036" y="72561"/>
                    <a:pt x="564578" y="72561"/>
                  </a:cubicBezTo>
                  <a:cubicBezTo>
                    <a:pt x="567924" y="72561"/>
                    <a:pt x="571270" y="73993"/>
                    <a:pt x="573900" y="76618"/>
                  </a:cubicBezTo>
                  <a:lnTo>
                    <a:pt x="578441" y="80915"/>
                  </a:lnTo>
                  <a:cubicBezTo>
                    <a:pt x="582983" y="85450"/>
                    <a:pt x="584895" y="93326"/>
                    <a:pt x="582983" y="99532"/>
                  </a:cubicBezTo>
                  <a:lnTo>
                    <a:pt x="558841" y="180208"/>
                  </a:lnTo>
                  <a:lnTo>
                    <a:pt x="592544" y="214102"/>
                  </a:lnTo>
                  <a:cubicBezTo>
                    <a:pt x="605451" y="226752"/>
                    <a:pt x="601388" y="246324"/>
                    <a:pt x="589914" y="258020"/>
                  </a:cubicBezTo>
                  <a:lnTo>
                    <a:pt x="589675" y="258497"/>
                  </a:lnTo>
                  <a:cubicBezTo>
                    <a:pt x="583461" y="264464"/>
                    <a:pt x="575812" y="267567"/>
                    <a:pt x="568402" y="267567"/>
                  </a:cubicBezTo>
                  <a:cubicBezTo>
                    <a:pt x="560753" y="267567"/>
                    <a:pt x="553582" y="264464"/>
                    <a:pt x="547846" y="258736"/>
                  </a:cubicBezTo>
                  <a:lnTo>
                    <a:pt x="515338" y="226275"/>
                  </a:lnTo>
                  <a:lnTo>
                    <a:pt x="430724" y="251575"/>
                  </a:lnTo>
                  <a:cubicBezTo>
                    <a:pt x="429289" y="252053"/>
                    <a:pt x="427616" y="252291"/>
                    <a:pt x="425943" y="252291"/>
                  </a:cubicBezTo>
                  <a:cubicBezTo>
                    <a:pt x="420924" y="252291"/>
                    <a:pt x="415665" y="250143"/>
                    <a:pt x="412319" y="246802"/>
                  </a:cubicBezTo>
                  <a:lnTo>
                    <a:pt x="407777" y="242267"/>
                  </a:lnTo>
                  <a:cubicBezTo>
                    <a:pt x="404909" y="239402"/>
                    <a:pt x="403475" y="235583"/>
                    <a:pt x="403953" y="231526"/>
                  </a:cubicBezTo>
                  <a:cubicBezTo>
                    <a:pt x="404431" y="227707"/>
                    <a:pt x="406821" y="224365"/>
                    <a:pt x="410167" y="222217"/>
                  </a:cubicBezTo>
                  <a:lnTo>
                    <a:pt x="473031" y="184027"/>
                  </a:lnTo>
                  <a:lnTo>
                    <a:pt x="418294" y="129368"/>
                  </a:lnTo>
                  <a:lnTo>
                    <a:pt x="392001" y="131994"/>
                  </a:lnTo>
                  <a:cubicBezTo>
                    <a:pt x="391762" y="131994"/>
                    <a:pt x="391284" y="131994"/>
                    <a:pt x="390806" y="131994"/>
                  </a:cubicBezTo>
                  <a:cubicBezTo>
                    <a:pt x="386982" y="131994"/>
                    <a:pt x="382918" y="130323"/>
                    <a:pt x="380289" y="127697"/>
                  </a:cubicBezTo>
                  <a:lnTo>
                    <a:pt x="374314" y="121730"/>
                  </a:lnTo>
                  <a:cubicBezTo>
                    <a:pt x="371923" y="119582"/>
                    <a:pt x="370967" y="116240"/>
                    <a:pt x="371445" y="113137"/>
                  </a:cubicBezTo>
                  <a:cubicBezTo>
                    <a:pt x="371684" y="110034"/>
                    <a:pt x="373596" y="107170"/>
                    <a:pt x="376465" y="105499"/>
                  </a:cubicBezTo>
                  <a:lnTo>
                    <a:pt x="402997" y="90462"/>
                  </a:lnTo>
                  <a:cubicBezTo>
                    <a:pt x="362362" y="52988"/>
                    <a:pt x="308582" y="31745"/>
                    <a:pt x="253128" y="31745"/>
                  </a:cubicBezTo>
                  <a:cubicBezTo>
                    <a:pt x="131225" y="31745"/>
                    <a:pt x="31790" y="130800"/>
                    <a:pt x="31790" y="252769"/>
                  </a:cubicBezTo>
                  <a:cubicBezTo>
                    <a:pt x="31790" y="337264"/>
                    <a:pt x="81269" y="415553"/>
                    <a:pt x="157518" y="452072"/>
                  </a:cubicBezTo>
                  <a:cubicBezTo>
                    <a:pt x="165405" y="455891"/>
                    <a:pt x="168752" y="465438"/>
                    <a:pt x="164927" y="473315"/>
                  </a:cubicBezTo>
                  <a:cubicBezTo>
                    <a:pt x="162298" y="479043"/>
                    <a:pt x="156562" y="482385"/>
                    <a:pt x="150586" y="482385"/>
                  </a:cubicBezTo>
                  <a:cubicBezTo>
                    <a:pt x="148196" y="482385"/>
                    <a:pt x="145805" y="481669"/>
                    <a:pt x="143654" y="480714"/>
                  </a:cubicBezTo>
                  <a:cubicBezTo>
                    <a:pt x="56410" y="438944"/>
                    <a:pt x="0" y="349437"/>
                    <a:pt x="0" y="252769"/>
                  </a:cubicBezTo>
                  <a:cubicBezTo>
                    <a:pt x="0" y="113376"/>
                    <a:pt x="113537" y="0"/>
                    <a:pt x="253128" y="0"/>
                  </a:cubicBezTo>
                  <a:close/>
                </a:path>
              </a:pathLst>
            </a:custGeom>
            <a:solidFill>
              <a:srgbClr val="276B6C"/>
            </a:solidFill>
            <a:ln w="19050"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122709" y="3776663"/>
            <a:ext cx="653528" cy="652462"/>
            <a:chOff x="7122709" y="3776663"/>
            <a:chExt cx="653528" cy="652462"/>
          </a:xfrm>
        </p:grpSpPr>
        <p:sp>
          <p:nvSpPr>
            <p:cNvPr id="21" name="íSľïdê"/>
            <p:cNvSpPr/>
            <p:nvPr/>
          </p:nvSpPr>
          <p:spPr bwMode="auto">
            <a:xfrm>
              <a:off x="7122709" y="3776663"/>
              <a:ext cx="653528" cy="652462"/>
            </a:xfrm>
            <a:prstGeom prst="ellipse">
              <a:avLst/>
            </a:prstGeom>
            <a:noFill/>
            <a:ln w="19050">
              <a:solidFill>
                <a:srgbClr val="276B6C"/>
              </a:solidFill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/>
            </a:p>
          </p:txBody>
        </p:sp>
        <p:sp>
          <p:nvSpPr>
            <p:cNvPr id="28" name="íŝlíḋê"/>
            <p:cNvSpPr/>
            <p:nvPr/>
          </p:nvSpPr>
          <p:spPr bwMode="auto">
            <a:xfrm>
              <a:off x="7214287" y="3913980"/>
              <a:ext cx="470372" cy="377828"/>
            </a:xfrm>
            <a:custGeom>
              <a:avLst/>
              <a:gdLst>
                <a:gd name="connsiteX0" fmla="*/ 360943 w 600541"/>
                <a:gd name="connsiteY0" fmla="*/ 344430 h 482385"/>
                <a:gd name="connsiteX1" fmla="*/ 415206 w 600541"/>
                <a:gd name="connsiteY1" fmla="*/ 369480 h 482385"/>
                <a:gd name="connsiteX2" fmla="*/ 334409 w 600541"/>
                <a:gd name="connsiteY2" fmla="*/ 431508 h 482385"/>
                <a:gd name="connsiteX3" fmla="*/ 360943 w 600541"/>
                <a:gd name="connsiteY3" fmla="*/ 344430 h 482385"/>
                <a:gd name="connsiteX4" fmla="*/ 158230 w 600541"/>
                <a:gd name="connsiteY4" fmla="*/ 344430 h 482385"/>
                <a:gd name="connsiteX5" fmla="*/ 184529 w 600541"/>
                <a:gd name="connsiteY5" fmla="*/ 431014 h 482385"/>
                <a:gd name="connsiteX6" fmla="*/ 104437 w 600541"/>
                <a:gd name="connsiteY6" fmla="*/ 369236 h 482385"/>
                <a:gd name="connsiteX7" fmla="*/ 158230 w 600541"/>
                <a:gd name="connsiteY7" fmla="*/ 344430 h 482385"/>
                <a:gd name="connsiteX8" fmla="*/ 272241 w 600541"/>
                <a:gd name="connsiteY8" fmla="*/ 331516 h 482385"/>
                <a:gd name="connsiteX9" fmla="*/ 343018 w 600541"/>
                <a:gd name="connsiteY9" fmla="*/ 339630 h 482385"/>
                <a:gd name="connsiteX10" fmla="*/ 308586 w 600541"/>
                <a:gd name="connsiteY10" fmla="*/ 440343 h 482385"/>
                <a:gd name="connsiteX11" fmla="*/ 272241 w 600541"/>
                <a:gd name="connsiteY11" fmla="*/ 445832 h 482385"/>
                <a:gd name="connsiteX12" fmla="*/ 253118 w 600541"/>
                <a:gd name="connsiteY12" fmla="*/ 331516 h 482385"/>
                <a:gd name="connsiteX13" fmla="*/ 253118 w 600541"/>
                <a:gd name="connsiteY13" fmla="*/ 446044 h 482385"/>
                <a:gd name="connsiteX14" fmla="*/ 212245 w 600541"/>
                <a:gd name="connsiteY14" fmla="*/ 440079 h 482385"/>
                <a:gd name="connsiteX15" fmla="*/ 177825 w 600541"/>
                <a:gd name="connsiteY15" fmla="*/ 339867 h 482385"/>
                <a:gd name="connsiteX16" fmla="*/ 253118 w 600541"/>
                <a:gd name="connsiteY16" fmla="*/ 331516 h 482385"/>
                <a:gd name="connsiteX17" fmla="*/ 368784 w 600541"/>
                <a:gd name="connsiteY17" fmla="*/ 260175 h 482385"/>
                <a:gd name="connsiteX18" fmla="*/ 454583 w 600541"/>
                <a:gd name="connsiteY18" fmla="*/ 260175 h 482385"/>
                <a:gd name="connsiteX19" fmla="*/ 425904 w 600541"/>
                <a:gd name="connsiteY19" fmla="*/ 353251 h 482385"/>
                <a:gd name="connsiteX20" fmla="*/ 363765 w 600541"/>
                <a:gd name="connsiteY20" fmla="*/ 325090 h 482385"/>
                <a:gd name="connsiteX21" fmla="*/ 368784 w 600541"/>
                <a:gd name="connsiteY21" fmla="*/ 260175 h 482385"/>
                <a:gd name="connsiteX22" fmla="*/ 272241 w 600541"/>
                <a:gd name="connsiteY22" fmla="*/ 260175 h 482385"/>
                <a:gd name="connsiteX23" fmla="*/ 349440 w 600541"/>
                <a:gd name="connsiteY23" fmla="*/ 260175 h 482385"/>
                <a:gd name="connsiteX24" fmla="*/ 345616 w 600541"/>
                <a:gd name="connsiteY24" fmla="*/ 320297 h 482385"/>
                <a:gd name="connsiteX25" fmla="*/ 272241 w 600541"/>
                <a:gd name="connsiteY25" fmla="*/ 312185 h 482385"/>
                <a:gd name="connsiteX26" fmla="*/ 169710 w 600541"/>
                <a:gd name="connsiteY26" fmla="*/ 260175 h 482385"/>
                <a:gd name="connsiteX27" fmla="*/ 253118 w 600541"/>
                <a:gd name="connsiteY27" fmla="*/ 260175 h 482385"/>
                <a:gd name="connsiteX28" fmla="*/ 253118 w 600541"/>
                <a:gd name="connsiteY28" fmla="*/ 312185 h 482385"/>
                <a:gd name="connsiteX29" fmla="*/ 174729 w 600541"/>
                <a:gd name="connsiteY29" fmla="*/ 320297 h 482385"/>
                <a:gd name="connsiteX30" fmla="*/ 169710 w 600541"/>
                <a:gd name="connsiteY30" fmla="*/ 260175 h 482385"/>
                <a:gd name="connsiteX31" fmla="*/ 65273 w 600541"/>
                <a:gd name="connsiteY31" fmla="*/ 260175 h 482385"/>
                <a:gd name="connsiteX32" fmla="*/ 150605 w 600541"/>
                <a:gd name="connsiteY32" fmla="*/ 260175 h 482385"/>
                <a:gd name="connsiteX33" fmla="*/ 155385 w 600541"/>
                <a:gd name="connsiteY33" fmla="*/ 325078 h 482385"/>
                <a:gd name="connsiteX34" fmla="*/ 93717 w 600541"/>
                <a:gd name="connsiteY34" fmla="*/ 352757 h 482385"/>
                <a:gd name="connsiteX35" fmla="*/ 65273 w 600541"/>
                <a:gd name="connsiteY35" fmla="*/ 260175 h 482385"/>
                <a:gd name="connsiteX36" fmla="*/ 346333 w 600541"/>
                <a:gd name="connsiteY36" fmla="*/ 186645 h 482385"/>
                <a:gd name="connsiteX37" fmla="*/ 349440 w 600541"/>
                <a:gd name="connsiteY37" fmla="*/ 244367 h 482385"/>
                <a:gd name="connsiteX38" fmla="*/ 272241 w 600541"/>
                <a:gd name="connsiteY38" fmla="*/ 244367 h 482385"/>
                <a:gd name="connsiteX39" fmla="*/ 272241 w 600541"/>
                <a:gd name="connsiteY39" fmla="*/ 193801 h 482385"/>
                <a:gd name="connsiteX40" fmla="*/ 346333 w 600541"/>
                <a:gd name="connsiteY40" fmla="*/ 186645 h 482385"/>
                <a:gd name="connsiteX41" fmla="*/ 174251 w 600541"/>
                <a:gd name="connsiteY41" fmla="*/ 186645 h 482385"/>
                <a:gd name="connsiteX42" fmla="*/ 253118 w 600541"/>
                <a:gd name="connsiteY42" fmla="*/ 193801 h 482385"/>
                <a:gd name="connsiteX43" fmla="*/ 253118 w 600541"/>
                <a:gd name="connsiteY43" fmla="*/ 244367 h 482385"/>
                <a:gd name="connsiteX44" fmla="*/ 169710 w 600541"/>
                <a:gd name="connsiteY44" fmla="*/ 244367 h 482385"/>
                <a:gd name="connsiteX45" fmla="*/ 174251 w 600541"/>
                <a:gd name="connsiteY45" fmla="*/ 186645 h 482385"/>
                <a:gd name="connsiteX46" fmla="*/ 92525 w 600541"/>
                <a:gd name="connsiteY46" fmla="*/ 153974 h 482385"/>
                <a:gd name="connsiteX47" fmla="*/ 154679 w 600541"/>
                <a:gd name="connsiteY47" fmla="*/ 181879 h 482385"/>
                <a:gd name="connsiteX48" fmla="*/ 150376 w 600541"/>
                <a:gd name="connsiteY48" fmla="*/ 244368 h 482385"/>
                <a:gd name="connsiteX49" fmla="*/ 65273 w 600541"/>
                <a:gd name="connsiteY49" fmla="*/ 244368 h 482385"/>
                <a:gd name="connsiteX50" fmla="*/ 92525 w 600541"/>
                <a:gd name="connsiteY50" fmla="*/ 153974 h 482385"/>
                <a:gd name="connsiteX51" fmla="*/ 426413 w 600541"/>
                <a:gd name="connsiteY51" fmla="*/ 153197 h 482385"/>
                <a:gd name="connsiteX52" fmla="*/ 429044 w 600541"/>
                <a:gd name="connsiteY52" fmla="*/ 156061 h 482385"/>
                <a:gd name="connsiteX53" fmla="*/ 444350 w 600541"/>
                <a:gd name="connsiteY53" fmla="*/ 188758 h 482385"/>
                <a:gd name="connsiteX54" fmla="*/ 404410 w 600541"/>
                <a:gd name="connsiteY54" fmla="*/ 212863 h 482385"/>
                <a:gd name="connsiteX55" fmla="*/ 392930 w 600541"/>
                <a:gd name="connsiteY55" fmla="*/ 231002 h 482385"/>
                <a:gd name="connsiteX56" fmla="*/ 394844 w 600541"/>
                <a:gd name="connsiteY56" fmla="*/ 244367 h 482385"/>
                <a:gd name="connsiteX57" fmla="*/ 368775 w 600541"/>
                <a:gd name="connsiteY57" fmla="*/ 244367 h 482385"/>
                <a:gd name="connsiteX58" fmla="*/ 364470 w 600541"/>
                <a:gd name="connsiteY58" fmla="*/ 181837 h 482385"/>
                <a:gd name="connsiteX59" fmla="*/ 426413 w 600541"/>
                <a:gd name="connsiteY59" fmla="*/ 153197 h 482385"/>
                <a:gd name="connsiteX60" fmla="*/ 182835 w 600541"/>
                <a:gd name="connsiteY60" fmla="*/ 72541 h 482385"/>
                <a:gd name="connsiteX61" fmla="*/ 157498 w 600541"/>
                <a:gd name="connsiteY61" fmla="*/ 161101 h 482385"/>
                <a:gd name="connsiteX62" fmla="*/ 103237 w 600541"/>
                <a:gd name="connsiteY62" fmla="*/ 135798 h 482385"/>
                <a:gd name="connsiteX63" fmla="*/ 182835 w 600541"/>
                <a:gd name="connsiteY63" fmla="*/ 72541 h 482385"/>
                <a:gd name="connsiteX64" fmla="*/ 336032 w 600541"/>
                <a:gd name="connsiteY64" fmla="*/ 72330 h 482385"/>
                <a:gd name="connsiteX65" fmla="*/ 374284 w 600541"/>
                <a:gd name="connsiteY65" fmla="*/ 93807 h 482385"/>
                <a:gd name="connsiteX66" fmla="*/ 373806 w 600541"/>
                <a:gd name="connsiteY66" fmla="*/ 94284 h 482385"/>
                <a:gd name="connsiteX67" fmla="*/ 361852 w 600541"/>
                <a:gd name="connsiteY67" fmla="*/ 111943 h 482385"/>
                <a:gd name="connsiteX68" fmla="*/ 368785 w 600541"/>
                <a:gd name="connsiteY68" fmla="*/ 131988 h 482385"/>
                <a:gd name="connsiteX69" fmla="*/ 370220 w 600541"/>
                <a:gd name="connsiteY69" fmla="*/ 133420 h 482385"/>
                <a:gd name="connsiteX70" fmla="*/ 393649 w 600541"/>
                <a:gd name="connsiteY70" fmla="*/ 142726 h 482385"/>
                <a:gd name="connsiteX71" fmla="*/ 396279 w 600541"/>
                <a:gd name="connsiteY71" fmla="*/ 142726 h 482385"/>
                <a:gd name="connsiteX72" fmla="*/ 407515 w 600541"/>
                <a:gd name="connsiteY72" fmla="*/ 141533 h 482385"/>
                <a:gd name="connsiteX73" fmla="*/ 361613 w 600541"/>
                <a:gd name="connsiteY73" fmla="*/ 161101 h 482385"/>
                <a:gd name="connsiteX74" fmla="*/ 336032 w 600541"/>
                <a:gd name="connsiteY74" fmla="*/ 72330 h 482385"/>
                <a:gd name="connsiteX75" fmla="*/ 272241 w 600541"/>
                <a:gd name="connsiteY75" fmla="*/ 57299 h 482385"/>
                <a:gd name="connsiteX76" fmla="*/ 310732 w 600541"/>
                <a:gd name="connsiteY76" fmla="*/ 63263 h 482385"/>
                <a:gd name="connsiteX77" fmla="*/ 343724 w 600541"/>
                <a:gd name="connsiteY77" fmla="*/ 165849 h 482385"/>
                <a:gd name="connsiteX78" fmla="*/ 272241 w 600541"/>
                <a:gd name="connsiteY78" fmla="*/ 174438 h 482385"/>
                <a:gd name="connsiteX79" fmla="*/ 253118 w 600541"/>
                <a:gd name="connsiteY79" fmla="*/ 57017 h 482385"/>
                <a:gd name="connsiteX80" fmla="*/ 253118 w 600541"/>
                <a:gd name="connsiteY80" fmla="*/ 174438 h 482385"/>
                <a:gd name="connsiteX81" fmla="*/ 177119 w 600541"/>
                <a:gd name="connsiteY81" fmla="*/ 165846 h 482385"/>
                <a:gd name="connsiteX82" fmla="*/ 209861 w 600541"/>
                <a:gd name="connsiteY82" fmla="*/ 63461 h 482385"/>
                <a:gd name="connsiteX83" fmla="*/ 253118 w 600541"/>
                <a:gd name="connsiteY83" fmla="*/ 57017 h 482385"/>
                <a:gd name="connsiteX84" fmla="*/ 253128 w 600541"/>
                <a:gd name="connsiteY84" fmla="*/ 0 h 482385"/>
                <a:gd name="connsiteX85" fmla="*/ 424509 w 600541"/>
                <a:gd name="connsiteY85" fmla="*/ 66832 h 482385"/>
                <a:gd name="connsiteX86" fmla="*/ 436699 w 600541"/>
                <a:gd name="connsiteY86" fmla="*/ 45350 h 482385"/>
                <a:gd name="connsiteX87" fmla="*/ 445782 w 600541"/>
                <a:gd name="connsiteY87" fmla="*/ 40099 h 482385"/>
                <a:gd name="connsiteX88" fmla="*/ 453192 w 600541"/>
                <a:gd name="connsiteY88" fmla="*/ 43202 h 482385"/>
                <a:gd name="connsiteX89" fmla="*/ 459168 w 600541"/>
                <a:gd name="connsiteY89" fmla="*/ 48931 h 482385"/>
                <a:gd name="connsiteX90" fmla="*/ 463231 w 600541"/>
                <a:gd name="connsiteY90" fmla="*/ 60865 h 482385"/>
                <a:gd name="connsiteX91" fmla="*/ 461080 w 600541"/>
                <a:gd name="connsiteY91" fmla="*/ 82585 h 482385"/>
                <a:gd name="connsiteX92" fmla="*/ 517251 w 600541"/>
                <a:gd name="connsiteY92" fmla="*/ 138677 h 482385"/>
                <a:gd name="connsiteX93" fmla="*/ 553582 w 600541"/>
                <a:gd name="connsiteY93" fmla="*/ 79005 h 482385"/>
                <a:gd name="connsiteX94" fmla="*/ 564578 w 600541"/>
                <a:gd name="connsiteY94" fmla="*/ 72561 h 482385"/>
                <a:gd name="connsiteX95" fmla="*/ 573900 w 600541"/>
                <a:gd name="connsiteY95" fmla="*/ 76618 h 482385"/>
                <a:gd name="connsiteX96" fmla="*/ 578441 w 600541"/>
                <a:gd name="connsiteY96" fmla="*/ 80915 h 482385"/>
                <a:gd name="connsiteX97" fmla="*/ 582983 w 600541"/>
                <a:gd name="connsiteY97" fmla="*/ 99532 h 482385"/>
                <a:gd name="connsiteX98" fmla="*/ 558841 w 600541"/>
                <a:gd name="connsiteY98" fmla="*/ 180208 h 482385"/>
                <a:gd name="connsiteX99" fmla="*/ 592544 w 600541"/>
                <a:gd name="connsiteY99" fmla="*/ 214102 h 482385"/>
                <a:gd name="connsiteX100" fmla="*/ 589914 w 600541"/>
                <a:gd name="connsiteY100" fmla="*/ 258020 h 482385"/>
                <a:gd name="connsiteX101" fmla="*/ 589675 w 600541"/>
                <a:gd name="connsiteY101" fmla="*/ 258497 h 482385"/>
                <a:gd name="connsiteX102" fmla="*/ 568402 w 600541"/>
                <a:gd name="connsiteY102" fmla="*/ 267567 h 482385"/>
                <a:gd name="connsiteX103" fmla="*/ 547846 w 600541"/>
                <a:gd name="connsiteY103" fmla="*/ 258736 h 482385"/>
                <a:gd name="connsiteX104" fmla="*/ 515338 w 600541"/>
                <a:gd name="connsiteY104" fmla="*/ 226275 h 482385"/>
                <a:gd name="connsiteX105" fmla="*/ 430724 w 600541"/>
                <a:gd name="connsiteY105" fmla="*/ 251575 h 482385"/>
                <a:gd name="connsiteX106" fmla="*/ 425943 w 600541"/>
                <a:gd name="connsiteY106" fmla="*/ 252291 h 482385"/>
                <a:gd name="connsiteX107" fmla="*/ 412319 w 600541"/>
                <a:gd name="connsiteY107" fmla="*/ 246802 h 482385"/>
                <a:gd name="connsiteX108" fmla="*/ 407777 w 600541"/>
                <a:gd name="connsiteY108" fmla="*/ 242267 h 482385"/>
                <a:gd name="connsiteX109" fmla="*/ 403953 w 600541"/>
                <a:gd name="connsiteY109" fmla="*/ 231526 h 482385"/>
                <a:gd name="connsiteX110" fmla="*/ 410167 w 600541"/>
                <a:gd name="connsiteY110" fmla="*/ 222217 h 482385"/>
                <a:gd name="connsiteX111" fmla="*/ 473031 w 600541"/>
                <a:gd name="connsiteY111" fmla="*/ 184027 h 482385"/>
                <a:gd name="connsiteX112" fmla="*/ 418294 w 600541"/>
                <a:gd name="connsiteY112" fmla="*/ 129368 h 482385"/>
                <a:gd name="connsiteX113" fmla="*/ 392001 w 600541"/>
                <a:gd name="connsiteY113" fmla="*/ 131994 h 482385"/>
                <a:gd name="connsiteX114" fmla="*/ 390806 w 600541"/>
                <a:gd name="connsiteY114" fmla="*/ 131994 h 482385"/>
                <a:gd name="connsiteX115" fmla="*/ 380289 w 600541"/>
                <a:gd name="connsiteY115" fmla="*/ 127697 h 482385"/>
                <a:gd name="connsiteX116" fmla="*/ 374314 w 600541"/>
                <a:gd name="connsiteY116" fmla="*/ 121730 h 482385"/>
                <a:gd name="connsiteX117" fmla="*/ 371445 w 600541"/>
                <a:gd name="connsiteY117" fmla="*/ 113137 h 482385"/>
                <a:gd name="connsiteX118" fmla="*/ 376465 w 600541"/>
                <a:gd name="connsiteY118" fmla="*/ 105499 h 482385"/>
                <a:gd name="connsiteX119" fmla="*/ 402997 w 600541"/>
                <a:gd name="connsiteY119" fmla="*/ 90462 h 482385"/>
                <a:gd name="connsiteX120" fmla="*/ 253128 w 600541"/>
                <a:gd name="connsiteY120" fmla="*/ 31745 h 482385"/>
                <a:gd name="connsiteX121" fmla="*/ 31790 w 600541"/>
                <a:gd name="connsiteY121" fmla="*/ 252769 h 482385"/>
                <a:gd name="connsiteX122" fmla="*/ 157518 w 600541"/>
                <a:gd name="connsiteY122" fmla="*/ 452072 h 482385"/>
                <a:gd name="connsiteX123" fmla="*/ 164927 w 600541"/>
                <a:gd name="connsiteY123" fmla="*/ 473315 h 482385"/>
                <a:gd name="connsiteX124" fmla="*/ 150586 w 600541"/>
                <a:gd name="connsiteY124" fmla="*/ 482385 h 482385"/>
                <a:gd name="connsiteX125" fmla="*/ 143654 w 600541"/>
                <a:gd name="connsiteY125" fmla="*/ 480714 h 482385"/>
                <a:gd name="connsiteX126" fmla="*/ 0 w 600541"/>
                <a:gd name="connsiteY126" fmla="*/ 252769 h 482385"/>
                <a:gd name="connsiteX127" fmla="*/ 253128 w 600541"/>
                <a:gd name="connsiteY127" fmla="*/ 0 h 48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</a:cxnLst>
              <a:rect l="l" t="t" r="r" b="b"/>
              <a:pathLst>
                <a:path w="600541" h="482385">
                  <a:moveTo>
                    <a:pt x="360943" y="344430"/>
                  </a:moveTo>
                  <a:cubicBezTo>
                    <a:pt x="383891" y="351110"/>
                    <a:pt x="402537" y="359937"/>
                    <a:pt x="415206" y="369480"/>
                  </a:cubicBezTo>
                  <a:cubicBezTo>
                    <a:pt x="394409" y="396677"/>
                    <a:pt x="366680" y="418148"/>
                    <a:pt x="334409" y="431508"/>
                  </a:cubicBezTo>
                  <a:cubicBezTo>
                    <a:pt x="345883" y="407412"/>
                    <a:pt x="354967" y="377830"/>
                    <a:pt x="360943" y="344430"/>
                  </a:cubicBezTo>
                  <a:close/>
                  <a:moveTo>
                    <a:pt x="158230" y="344430"/>
                  </a:moveTo>
                  <a:cubicBezTo>
                    <a:pt x="164207" y="377823"/>
                    <a:pt x="173292" y="407162"/>
                    <a:pt x="184529" y="431014"/>
                  </a:cubicBezTo>
                  <a:cubicBezTo>
                    <a:pt x="152731" y="417895"/>
                    <a:pt x="125237" y="396190"/>
                    <a:pt x="104437" y="369236"/>
                  </a:cubicBezTo>
                  <a:cubicBezTo>
                    <a:pt x="117108" y="359696"/>
                    <a:pt x="135517" y="351109"/>
                    <a:pt x="158230" y="344430"/>
                  </a:cubicBezTo>
                  <a:close/>
                  <a:moveTo>
                    <a:pt x="272241" y="331516"/>
                  </a:moveTo>
                  <a:cubicBezTo>
                    <a:pt x="297826" y="332232"/>
                    <a:pt x="321976" y="335096"/>
                    <a:pt x="343018" y="339630"/>
                  </a:cubicBezTo>
                  <a:cubicBezTo>
                    <a:pt x="335606" y="382111"/>
                    <a:pt x="323172" y="416477"/>
                    <a:pt x="308586" y="440343"/>
                  </a:cubicBezTo>
                  <a:cubicBezTo>
                    <a:pt x="296630" y="443207"/>
                    <a:pt x="281805" y="445116"/>
                    <a:pt x="272241" y="445832"/>
                  </a:cubicBezTo>
                  <a:close/>
                  <a:moveTo>
                    <a:pt x="253118" y="331516"/>
                  </a:moveTo>
                  <a:lnTo>
                    <a:pt x="253118" y="446044"/>
                  </a:lnTo>
                  <a:cubicBezTo>
                    <a:pt x="237342" y="445328"/>
                    <a:pt x="225152" y="443419"/>
                    <a:pt x="212245" y="440079"/>
                  </a:cubicBezTo>
                  <a:cubicBezTo>
                    <a:pt x="197664" y="416219"/>
                    <a:pt x="184996" y="381861"/>
                    <a:pt x="177825" y="339867"/>
                  </a:cubicBezTo>
                  <a:cubicBezTo>
                    <a:pt x="199815" y="334856"/>
                    <a:pt x="221328" y="331993"/>
                    <a:pt x="253118" y="331516"/>
                  </a:cubicBezTo>
                  <a:close/>
                  <a:moveTo>
                    <a:pt x="368784" y="260175"/>
                  </a:moveTo>
                  <a:lnTo>
                    <a:pt x="454583" y="260175"/>
                  </a:lnTo>
                  <a:cubicBezTo>
                    <a:pt x="453149" y="298360"/>
                    <a:pt x="442872" y="326044"/>
                    <a:pt x="425904" y="353251"/>
                  </a:cubicBezTo>
                  <a:cubicBezTo>
                    <a:pt x="410608" y="341796"/>
                    <a:pt x="389337" y="332249"/>
                    <a:pt x="363765" y="325090"/>
                  </a:cubicBezTo>
                  <a:cubicBezTo>
                    <a:pt x="366633" y="304565"/>
                    <a:pt x="368306" y="282609"/>
                    <a:pt x="368784" y="260175"/>
                  </a:cubicBezTo>
                  <a:close/>
                  <a:moveTo>
                    <a:pt x="272241" y="260175"/>
                  </a:moveTo>
                  <a:lnTo>
                    <a:pt x="349440" y="260175"/>
                  </a:lnTo>
                  <a:cubicBezTo>
                    <a:pt x="348962" y="282601"/>
                    <a:pt x="348006" y="301688"/>
                    <a:pt x="345616" y="320297"/>
                  </a:cubicBezTo>
                  <a:cubicBezTo>
                    <a:pt x="323149" y="315525"/>
                    <a:pt x="297815" y="312901"/>
                    <a:pt x="272241" y="312185"/>
                  </a:cubicBezTo>
                  <a:close/>
                  <a:moveTo>
                    <a:pt x="169710" y="260175"/>
                  </a:moveTo>
                  <a:lnTo>
                    <a:pt x="253118" y="260175"/>
                  </a:lnTo>
                  <a:lnTo>
                    <a:pt x="253118" y="312185"/>
                  </a:lnTo>
                  <a:cubicBezTo>
                    <a:pt x="221332" y="312662"/>
                    <a:pt x="198389" y="315287"/>
                    <a:pt x="174729" y="320297"/>
                  </a:cubicBezTo>
                  <a:cubicBezTo>
                    <a:pt x="172339" y="301688"/>
                    <a:pt x="170188" y="282601"/>
                    <a:pt x="169710" y="260175"/>
                  </a:cubicBezTo>
                  <a:close/>
                  <a:moveTo>
                    <a:pt x="65273" y="260175"/>
                  </a:moveTo>
                  <a:lnTo>
                    <a:pt x="150605" y="260175"/>
                  </a:lnTo>
                  <a:cubicBezTo>
                    <a:pt x="150844" y="282605"/>
                    <a:pt x="152517" y="304557"/>
                    <a:pt x="155385" y="325078"/>
                  </a:cubicBezTo>
                  <a:cubicBezTo>
                    <a:pt x="130048" y="331998"/>
                    <a:pt x="109014" y="341542"/>
                    <a:pt x="93717" y="352757"/>
                  </a:cubicBezTo>
                  <a:cubicBezTo>
                    <a:pt x="76985" y="325794"/>
                    <a:pt x="66707" y="298353"/>
                    <a:pt x="65273" y="260175"/>
                  </a:cubicBezTo>
                  <a:close/>
                  <a:moveTo>
                    <a:pt x="346333" y="186645"/>
                  </a:moveTo>
                  <a:cubicBezTo>
                    <a:pt x="348484" y="204296"/>
                    <a:pt x="349201" y="221946"/>
                    <a:pt x="349440" y="244367"/>
                  </a:cubicBezTo>
                  <a:lnTo>
                    <a:pt x="272241" y="244367"/>
                  </a:lnTo>
                  <a:lnTo>
                    <a:pt x="272241" y="193801"/>
                  </a:lnTo>
                  <a:cubicBezTo>
                    <a:pt x="297815" y="193085"/>
                    <a:pt x="323627" y="191415"/>
                    <a:pt x="346333" y="186645"/>
                  </a:cubicBezTo>
                  <a:close/>
                  <a:moveTo>
                    <a:pt x="174251" y="186645"/>
                  </a:moveTo>
                  <a:cubicBezTo>
                    <a:pt x="197911" y="191654"/>
                    <a:pt x="221332" y="193324"/>
                    <a:pt x="253118" y="193801"/>
                  </a:cubicBezTo>
                  <a:lnTo>
                    <a:pt x="253118" y="244367"/>
                  </a:lnTo>
                  <a:lnTo>
                    <a:pt x="169710" y="244367"/>
                  </a:lnTo>
                  <a:cubicBezTo>
                    <a:pt x="170188" y="221946"/>
                    <a:pt x="172100" y="204296"/>
                    <a:pt x="174251" y="186645"/>
                  </a:cubicBezTo>
                  <a:close/>
                  <a:moveTo>
                    <a:pt x="92525" y="153974"/>
                  </a:moveTo>
                  <a:cubicBezTo>
                    <a:pt x="107825" y="165661"/>
                    <a:pt x="129100" y="174724"/>
                    <a:pt x="154679" y="181879"/>
                  </a:cubicBezTo>
                  <a:cubicBezTo>
                    <a:pt x="152288" y="201198"/>
                    <a:pt x="150854" y="221948"/>
                    <a:pt x="150376" y="244368"/>
                  </a:cubicBezTo>
                  <a:lnTo>
                    <a:pt x="65273" y="244368"/>
                  </a:lnTo>
                  <a:cubicBezTo>
                    <a:pt x="66946" y="209308"/>
                    <a:pt x="76748" y="180448"/>
                    <a:pt x="92525" y="153974"/>
                  </a:cubicBezTo>
                  <a:close/>
                  <a:moveTo>
                    <a:pt x="426413" y="153197"/>
                  </a:moveTo>
                  <a:lnTo>
                    <a:pt x="429044" y="156061"/>
                  </a:lnTo>
                  <a:cubicBezTo>
                    <a:pt x="435262" y="166324"/>
                    <a:pt x="440284" y="177302"/>
                    <a:pt x="444350" y="188758"/>
                  </a:cubicBezTo>
                  <a:lnTo>
                    <a:pt x="404410" y="212863"/>
                  </a:lnTo>
                  <a:cubicBezTo>
                    <a:pt x="397953" y="216921"/>
                    <a:pt x="393648" y="223603"/>
                    <a:pt x="392930" y="231002"/>
                  </a:cubicBezTo>
                  <a:cubicBezTo>
                    <a:pt x="392213" y="235298"/>
                    <a:pt x="392930" y="237923"/>
                    <a:pt x="394844" y="244367"/>
                  </a:cubicBezTo>
                  <a:lnTo>
                    <a:pt x="368775" y="244367"/>
                  </a:lnTo>
                  <a:cubicBezTo>
                    <a:pt x="368297" y="221933"/>
                    <a:pt x="366862" y="201169"/>
                    <a:pt x="364470" y="181837"/>
                  </a:cubicBezTo>
                  <a:cubicBezTo>
                    <a:pt x="389821" y="174677"/>
                    <a:pt x="411107" y="164653"/>
                    <a:pt x="426413" y="153197"/>
                  </a:cubicBezTo>
                  <a:close/>
                  <a:moveTo>
                    <a:pt x="182835" y="72541"/>
                  </a:moveTo>
                  <a:cubicBezTo>
                    <a:pt x="171839" y="97128"/>
                    <a:pt x="162995" y="127205"/>
                    <a:pt x="157498" y="161101"/>
                  </a:cubicBezTo>
                  <a:cubicBezTo>
                    <a:pt x="134072" y="154179"/>
                    <a:pt x="115667" y="145346"/>
                    <a:pt x="103237" y="135798"/>
                  </a:cubicBezTo>
                  <a:cubicBezTo>
                    <a:pt x="123555" y="108108"/>
                    <a:pt x="151044" y="86386"/>
                    <a:pt x="182835" y="72541"/>
                  </a:cubicBezTo>
                  <a:close/>
                  <a:moveTo>
                    <a:pt x="336032" y="72330"/>
                  </a:moveTo>
                  <a:cubicBezTo>
                    <a:pt x="349659" y="78057"/>
                    <a:pt x="362569" y="85216"/>
                    <a:pt x="374284" y="93807"/>
                  </a:cubicBezTo>
                  <a:lnTo>
                    <a:pt x="373806" y="94284"/>
                  </a:lnTo>
                  <a:cubicBezTo>
                    <a:pt x="367112" y="98102"/>
                    <a:pt x="362808" y="104545"/>
                    <a:pt x="361852" y="111943"/>
                  </a:cubicBezTo>
                  <a:cubicBezTo>
                    <a:pt x="360657" y="119102"/>
                    <a:pt x="363286" y="126499"/>
                    <a:pt x="368785" y="131988"/>
                  </a:cubicBezTo>
                  <a:lnTo>
                    <a:pt x="370220" y="133420"/>
                  </a:lnTo>
                  <a:cubicBezTo>
                    <a:pt x="375957" y="139147"/>
                    <a:pt x="385042" y="142726"/>
                    <a:pt x="393649" y="142726"/>
                  </a:cubicBezTo>
                  <a:cubicBezTo>
                    <a:pt x="394605" y="142726"/>
                    <a:pt x="395561" y="142726"/>
                    <a:pt x="396279" y="142726"/>
                  </a:cubicBezTo>
                  <a:lnTo>
                    <a:pt x="407515" y="141533"/>
                  </a:lnTo>
                  <a:cubicBezTo>
                    <a:pt x="395561" y="148931"/>
                    <a:pt x="380261" y="155612"/>
                    <a:pt x="361613" y="161101"/>
                  </a:cubicBezTo>
                  <a:cubicBezTo>
                    <a:pt x="356114" y="127215"/>
                    <a:pt x="347268" y="96909"/>
                    <a:pt x="336032" y="72330"/>
                  </a:cubicBezTo>
                  <a:close/>
                  <a:moveTo>
                    <a:pt x="272241" y="57299"/>
                  </a:moveTo>
                  <a:cubicBezTo>
                    <a:pt x="285151" y="58015"/>
                    <a:pt x="298300" y="59923"/>
                    <a:pt x="310732" y="63263"/>
                  </a:cubicBezTo>
                  <a:cubicBezTo>
                    <a:pt x="325076" y="88075"/>
                    <a:pt x="336791" y="123145"/>
                    <a:pt x="343724" y="165849"/>
                  </a:cubicBezTo>
                  <a:cubicBezTo>
                    <a:pt x="322446" y="170621"/>
                    <a:pt x="297822" y="173722"/>
                    <a:pt x="272241" y="174438"/>
                  </a:cubicBezTo>
                  <a:close/>
                  <a:moveTo>
                    <a:pt x="253118" y="57017"/>
                  </a:moveTo>
                  <a:lnTo>
                    <a:pt x="253118" y="174438"/>
                  </a:lnTo>
                  <a:cubicBezTo>
                    <a:pt x="221332" y="173961"/>
                    <a:pt x="199345" y="170858"/>
                    <a:pt x="177119" y="165846"/>
                  </a:cubicBezTo>
                  <a:cubicBezTo>
                    <a:pt x="184050" y="123126"/>
                    <a:pt x="195521" y="88282"/>
                    <a:pt x="209861" y="63461"/>
                  </a:cubicBezTo>
                  <a:cubicBezTo>
                    <a:pt x="223483" y="59881"/>
                    <a:pt x="237345" y="57494"/>
                    <a:pt x="253118" y="57017"/>
                  </a:cubicBezTo>
                  <a:close/>
                  <a:moveTo>
                    <a:pt x="253128" y="0"/>
                  </a:moveTo>
                  <a:cubicBezTo>
                    <a:pt x="316708" y="0"/>
                    <a:pt x="377899" y="24107"/>
                    <a:pt x="424509" y="66832"/>
                  </a:cubicBezTo>
                  <a:lnTo>
                    <a:pt x="436699" y="45350"/>
                  </a:lnTo>
                  <a:cubicBezTo>
                    <a:pt x="438611" y="42009"/>
                    <a:pt x="441958" y="40099"/>
                    <a:pt x="445782" y="40099"/>
                  </a:cubicBezTo>
                  <a:cubicBezTo>
                    <a:pt x="448411" y="40099"/>
                    <a:pt x="451041" y="41054"/>
                    <a:pt x="453192" y="43202"/>
                  </a:cubicBezTo>
                  <a:lnTo>
                    <a:pt x="459168" y="48931"/>
                  </a:lnTo>
                  <a:cubicBezTo>
                    <a:pt x="462036" y="52034"/>
                    <a:pt x="463709" y="56807"/>
                    <a:pt x="463231" y="60865"/>
                  </a:cubicBezTo>
                  <a:lnTo>
                    <a:pt x="461080" y="82585"/>
                  </a:lnTo>
                  <a:lnTo>
                    <a:pt x="517251" y="138677"/>
                  </a:lnTo>
                  <a:lnTo>
                    <a:pt x="553582" y="79005"/>
                  </a:lnTo>
                  <a:cubicBezTo>
                    <a:pt x="555973" y="74948"/>
                    <a:pt x="560036" y="72561"/>
                    <a:pt x="564578" y="72561"/>
                  </a:cubicBezTo>
                  <a:cubicBezTo>
                    <a:pt x="567924" y="72561"/>
                    <a:pt x="571270" y="73993"/>
                    <a:pt x="573900" y="76618"/>
                  </a:cubicBezTo>
                  <a:lnTo>
                    <a:pt x="578441" y="80915"/>
                  </a:lnTo>
                  <a:cubicBezTo>
                    <a:pt x="582983" y="85450"/>
                    <a:pt x="584895" y="93326"/>
                    <a:pt x="582983" y="99532"/>
                  </a:cubicBezTo>
                  <a:lnTo>
                    <a:pt x="558841" y="180208"/>
                  </a:lnTo>
                  <a:lnTo>
                    <a:pt x="592544" y="214102"/>
                  </a:lnTo>
                  <a:cubicBezTo>
                    <a:pt x="605451" y="226752"/>
                    <a:pt x="601388" y="246324"/>
                    <a:pt x="589914" y="258020"/>
                  </a:cubicBezTo>
                  <a:lnTo>
                    <a:pt x="589675" y="258497"/>
                  </a:lnTo>
                  <a:cubicBezTo>
                    <a:pt x="583461" y="264464"/>
                    <a:pt x="575812" y="267567"/>
                    <a:pt x="568402" y="267567"/>
                  </a:cubicBezTo>
                  <a:cubicBezTo>
                    <a:pt x="560753" y="267567"/>
                    <a:pt x="553582" y="264464"/>
                    <a:pt x="547846" y="258736"/>
                  </a:cubicBezTo>
                  <a:lnTo>
                    <a:pt x="515338" y="226275"/>
                  </a:lnTo>
                  <a:lnTo>
                    <a:pt x="430724" y="251575"/>
                  </a:lnTo>
                  <a:cubicBezTo>
                    <a:pt x="429289" y="252053"/>
                    <a:pt x="427616" y="252291"/>
                    <a:pt x="425943" y="252291"/>
                  </a:cubicBezTo>
                  <a:cubicBezTo>
                    <a:pt x="420924" y="252291"/>
                    <a:pt x="415665" y="250143"/>
                    <a:pt x="412319" y="246802"/>
                  </a:cubicBezTo>
                  <a:lnTo>
                    <a:pt x="407777" y="242267"/>
                  </a:lnTo>
                  <a:cubicBezTo>
                    <a:pt x="404909" y="239402"/>
                    <a:pt x="403475" y="235583"/>
                    <a:pt x="403953" y="231526"/>
                  </a:cubicBezTo>
                  <a:cubicBezTo>
                    <a:pt x="404431" y="227707"/>
                    <a:pt x="406821" y="224365"/>
                    <a:pt x="410167" y="222217"/>
                  </a:cubicBezTo>
                  <a:lnTo>
                    <a:pt x="473031" y="184027"/>
                  </a:lnTo>
                  <a:lnTo>
                    <a:pt x="418294" y="129368"/>
                  </a:lnTo>
                  <a:lnTo>
                    <a:pt x="392001" y="131994"/>
                  </a:lnTo>
                  <a:cubicBezTo>
                    <a:pt x="391762" y="131994"/>
                    <a:pt x="391284" y="131994"/>
                    <a:pt x="390806" y="131994"/>
                  </a:cubicBezTo>
                  <a:cubicBezTo>
                    <a:pt x="386982" y="131994"/>
                    <a:pt x="382918" y="130323"/>
                    <a:pt x="380289" y="127697"/>
                  </a:cubicBezTo>
                  <a:lnTo>
                    <a:pt x="374314" y="121730"/>
                  </a:lnTo>
                  <a:cubicBezTo>
                    <a:pt x="371923" y="119582"/>
                    <a:pt x="370967" y="116240"/>
                    <a:pt x="371445" y="113137"/>
                  </a:cubicBezTo>
                  <a:cubicBezTo>
                    <a:pt x="371684" y="110034"/>
                    <a:pt x="373596" y="107170"/>
                    <a:pt x="376465" y="105499"/>
                  </a:cubicBezTo>
                  <a:lnTo>
                    <a:pt x="402997" y="90462"/>
                  </a:lnTo>
                  <a:cubicBezTo>
                    <a:pt x="362362" y="52988"/>
                    <a:pt x="308582" y="31745"/>
                    <a:pt x="253128" y="31745"/>
                  </a:cubicBezTo>
                  <a:cubicBezTo>
                    <a:pt x="131225" y="31745"/>
                    <a:pt x="31790" y="130800"/>
                    <a:pt x="31790" y="252769"/>
                  </a:cubicBezTo>
                  <a:cubicBezTo>
                    <a:pt x="31790" y="337264"/>
                    <a:pt x="81269" y="415553"/>
                    <a:pt x="157518" y="452072"/>
                  </a:cubicBezTo>
                  <a:cubicBezTo>
                    <a:pt x="165405" y="455891"/>
                    <a:pt x="168752" y="465438"/>
                    <a:pt x="164927" y="473315"/>
                  </a:cubicBezTo>
                  <a:cubicBezTo>
                    <a:pt x="162298" y="479043"/>
                    <a:pt x="156562" y="482385"/>
                    <a:pt x="150586" y="482385"/>
                  </a:cubicBezTo>
                  <a:cubicBezTo>
                    <a:pt x="148196" y="482385"/>
                    <a:pt x="145805" y="481669"/>
                    <a:pt x="143654" y="480714"/>
                  </a:cubicBezTo>
                  <a:cubicBezTo>
                    <a:pt x="56410" y="438944"/>
                    <a:pt x="0" y="349437"/>
                    <a:pt x="0" y="252769"/>
                  </a:cubicBezTo>
                  <a:cubicBezTo>
                    <a:pt x="0" y="113376"/>
                    <a:pt x="113537" y="0"/>
                    <a:pt x="253128" y="0"/>
                  </a:cubicBezTo>
                  <a:close/>
                </a:path>
              </a:pathLst>
            </a:custGeom>
            <a:solidFill>
              <a:srgbClr val="276B6C"/>
            </a:solidFill>
            <a:ln w="19050"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415763" y="3776663"/>
            <a:ext cx="652462" cy="652462"/>
            <a:chOff x="4415763" y="3776663"/>
            <a:chExt cx="652462" cy="652462"/>
          </a:xfrm>
        </p:grpSpPr>
        <p:sp>
          <p:nvSpPr>
            <p:cNvPr id="20" name="îş1iḍê"/>
            <p:cNvSpPr/>
            <p:nvPr/>
          </p:nvSpPr>
          <p:spPr bwMode="auto">
            <a:xfrm>
              <a:off x="4415763" y="3776663"/>
              <a:ext cx="652462" cy="652462"/>
            </a:xfrm>
            <a:prstGeom prst="ellipse">
              <a:avLst/>
            </a:prstGeom>
            <a:noFill/>
            <a:ln w="19050">
              <a:solidFill>
                <a:srgbClr val="276B6C"/>
              </a:solidFill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/>
            </a:p>
          </p:txBody>
        </p:sp>
        <p:sp>
          <p:nvSpPr>
            <p:cNvPr id="29" name="isliḍé"/>
            <p:cNvSpPr/>
            <p:nvPr/>
          </p:nvSpPr>
          <p:spPr bwMode="auto">
            <a:xfrm>
              <a:off x="4506809" y="3913980"/>
              <a:ext cx="470372" cy="377828"/>
            </a:xfrm>
            <a:custGeom>
              <a:avLst/>
              <a:gdLst>
                <a:gd name="connsiteX0" fmla="*/ 360943 w 600541"/>
                <a:gd name="connsiteY0" fmla="*/ 344430 h 482385"/>
                <a:gd name="connsiteX1" fmla="*/ 415206 w 600541"/>
                <a:gd name="connsiteY1" fmla="*/ 369480 h 482385"/>
                <a:gd name="connsiteX2" fmla="*/ 334409 w 600541"/>
                <a:gd name="connsiteY2" fmla="*/ 431508 h 482385"/>
                <a:gd name="connsiteX3" fmla="*/ 360943 w 600541"/>
                <a:gd name="connsiteY3" fmla="*/ 344430 h 482385"/>
                <a:gd name="connsiteX4" fmla="*/ 158230 w 600541"/>
                <a:gd name="connsiteY4" fmla="*/ 344430 h 482385"/>
                <a:gd name="connsiteX5" fmla="*/ 184529 w 600541"/>
                <a:gd name="connsiteY5" fmla="*/ 431014 h 482385"/>
                <a:gd name="connsiteX6" fmla="*/ 104437 w 600541"/>
                <a:gd name="connsiteY6" fmla="*/ 369236 h 482385"/>
                <a:gd name="connsiteX7" fmla="*/ 158230 w 600541"/>
                <a:gd name="connsiteY7" fmla="*/ 344430 h 482385"/>
                <a:gd name="connsiteX8" fmla="*/ 272241 w 600541"/>
                <a:gd name="connsiteY8" fmla="*/ 331516 h 482385"/>
                <a:gd name="connsiteX9" fmla="*/ 343018 w 600541"/>
                <a:gd name="connsiteY9" fmla="*/ 339630 h 482385"/>
                <a:gd name="connsiteX10" fmla="*/ 308586 w 600541"/>
                <a:gd name="connsiteY10" fmla="*/ 440343 h 482385"/>
                <a:gd name="connsiteX11" fmla="*/ 272241 w 600541"/>
                <a:gd name="connsiteY11" fmla="*/ 445832 h 482385"/>
                <a:gd name="connsiteX12" fmla="*/ 253118 w 600541"/>
                <a:gd name="connsiteY12" fmla="*/ 331516 h 482385"/>
                <a:gd name="connsiteX13" fmla="*/ 253118 w 600541"/>
                <a:gd name="connsiteY13" fmla="*/ 446044 h 482385"/>
                <a:gd name="connsiteX14" fmla="*/ 212245 w 600541"/>
                <a:gd name="connsiteY14" fmla="*/ 440079 h 482385"/>
                <a:gd name="connsiteX15" fmla="*/ 177825 w 600541"/>
                <a:gd name="connsiteY15" fmla="*/ 339867 h 482385"/>
                <a:gd name="connsiteX16" fmla="*/ 253118 w 600541"/>
                <a:gd name="connsiteY16" fmla="*/ 331516 h 482385"/>
                <a:gd name="connsiteX17" fmla="*/ 368784 w 600541"/>
                <a:gd name="connsiteY17" fmla="*/ 260175 h 482385"/>
                <a:gd name="connsiteX18" fmla="*/ 454583 w 600541"/>
                <a:gd name="connsiteY18" fmla="*/ 260175 h 482385"/>
                <a:gd name="connsiteX19" fmla="*/ 425904 w 600541"/>
                <a:gd name="connsiteY19" fmla="*/ 353251 h 482385"/>
                <a:gd name="connsiteX20" fmla="*/ 363765 w 600541"/>
                <a:gd name="connsiteY20" fmla="*/ 325090 h 482385"/>
                <a:gd name="connsiteX21" fmla="*/ 368784 w 600541"/>
                <a:gd name="connsiteY21" fmla="*/ 260175 h 482385"/>
                <a:gd name="connsiteX22" fmla="*/ 272241 w 600541"/>
                <a:gd name="connsiteY22" fmla="*/ 260175 h 482385"/>
                <a:gd name="connsiteX23" fmla="*/ 349440 w 600541"/>
                <a:gd name="connsiteY23" fmla="*/ 260175 h 482385"/>
                <a:gd name="connsiteX24" fmla="*/ 345616 w 600541"/>
                <a:gd name="connsiteY24" fmla="*/ 320297 h 482385"/>
                <a:gd name="connsiteX25" fmla="*/ 272241 w 600541"/>
                <a:gd name="connsiteY25" fmla="*/ 312185 h 482385"/>
                <a:gd name="connsiteX26" fmla="*/ 169710 w 600541"/>
                <a:gd name="connsiteY26" fmla="*/ 260175 h 482385"/>
                <a:gd name="connsiteX27" fmla="*/ 253118 w 600541"/>
                <a:gd name="connsiteY27" fmla="*/ 260175 h 482385"/>
                <a:gd name="connsiteX28" fmla="*/ 253118 w 600541"/>
                <a:gd name="connsiteY28" fmla="*/ 312185 h 482385"/>
                <a:gd name="connsiteX29" fmla="*/ 174729 w 600541"/>
                <a:gd name="connsiteY29" fmla="*/ 320297 h 482385"/>
                <a:gd name="connsiteX30" fmla="*/ 169710 w 600541"/>
                <a:gd name="connsiteY30" fmla="*/ 260175 h 482385"/>
                <a:gd name="connsiteX31" fmla="*/ 65273 w 600541"/>
                <a:gd name="connsiteY31" fmla="*/ 260175 h 482385"/>
                <a:gd name="connsiteX32" fmla="*/ 150605 w 600541"/>
                <a:gd name="connsiteY32" fmla="*/ 260175 h 482385"/>
                <a:gd name="connsiteX33" fmla="*/ 155385 w 600541"/>
                <a:gd name="connsiteY33" fmla="*/ 325078 h 482385"/>
                <a:gd name="connsiteX34" fmla="*/ 93717 w 600541"/>
                <a:gd name="connsiteY34" fmla="*/ 352757 h 482385"/>
                <a:gd name="connsiteX35" fmla="*/ 65273 w 600541"/>
                <a:gd name="connsiteY35" fmla="*/ 260175 h 482385"/>
                <a:gd name="connsiteX36" fmla="*/ 346333 w 600541"/>
                <a:gd name="connsiteY36" fmla="*/ 186645 h 482385"/>
                <a:gd name="connsiteX37" fmla="*/ 349440 w 600541"/>
                <a:gd name="connsiteY37" fmla="*/ 244367 h 482385"/>
                <a:gd name="connsiteX38" fmla="*/ 272241 w 600541"/>
                <a:gd name="connsiteY38" fmla="*/ 244367 h 482385"/>
                <a:gd name="connsiteX39" fmla="*/ 272241 w 600541"/>
                <a:gd name="connsiteY39" fmla="*/ 193801 h 482385"/>
                <a:gd name="connsiteX40" fmla="*/ 346333 w 600541"/>
                <a:gd name="connsiteY40" fmla="*/ 186645 h 482385"/>
                <a:gd name="connsiteX41" fmla="*/ 174251 w 600541"/>
                <a:gd name="connsiteY41" fmla="*/ 186645 h 482385"/>
                <a:gd name="connsiteX42" fmla="*/ 253118 w 600541"/>
                <a:gd name="connsiteY42" fmla="*/ 193801 h 482385"/>
                <a:gd name="connsiteX43" fmla="*/ 253118 w 600541"/>
                <a:gd name="connsiteY43" fmla="*/ 244367 h 482385"/>
                <a:gd name="connsiteX44" fmla="*/ 169710 w 600541"/>
                <a:gd name="connsiteY44" fmla="*/ 244367 h 482385"/>
                <a:gd name="connsiteX45" fmla="*/ 174251 w 600541"/>
                <a:gd name="connsiteY45" fmla="*/ 186645 h 482385"/>
                <a:gd name="connsiteX46" fmla="*/ 92525 w 600541"/>
                <a:gd name="connsiteY46" fmla="*/ 153974 h 482385"/>
                <a:gd name="connsiteX47" fmla="*/ 154679 w 600541"/>
                <a:gd name="connsiteY47" fmla="*/ 181879 h 482385"/>
                <a:gd name="connsiteX48" fmla="*/ 150376 w 600541"/>
                <a:gd name="connsiteY48" fmla="*/ 244368 h 482385"/>
                <a:gd name="connsiteX49" fmla="*/ 65273 w 600541"/>
                <a:gd name="connsiteY49" fmla="*/ 244368 h 482385"/>
                <a:gd name="connsiteX50" fmla="*/ 92525 w 600541"/>
                <a:gd name="connsiteY50" fmla="*/ 153974 h 482385"/>
                <a:gd name="connsiteX51" fmla="*/ 426413 w 600541"/>
                <a:gd name="connsiteY51" fmla="*/ 153197 h 482385"/>
                <a:gd name="connsiteX52" fmla="*/ 429044 w 600541"/>
                <a:gd name="connsiteY52" fmla="*/ 156061 h 482385"/>
                <a:gd name="connsiteX53" fmla="*/ 444350 w 600541"/>
                <a:gd name="connsiteY53" fmla="*/ 188758 h 482385"/>
                <a:gd name="connsiteX54" fmla="*/ 404410 w 600541"/>
                <a:gd name="connsiteY54" fmla="*/ 212863 h 482385"/>
                <a:gd name="connsiteX55" fmla="*/ 392930 w 600541"/>
                <a:gd name="connsiteY55" fmla="*/ 231002 h 482385"/>
                <a:gd name="connsiteX56" fmla="*/ 394844 w 600541"/>
                <a:gd name="connsiteY56" fmla="*/ 244367 h 482385"/>
                <a:gd name="connsiteX57" fmla="*/ 368775 w 600541"/>
                <a:gd name="connsiteY57" fmla="*/ 244367 h 482385"/>
                <a:gd name="connsiteX58" fmla="*/ 364470 w 600541"/>
                <a:gd name="connsiteY58" fmla="*/ 181837 h 482385"/>
                <a:gd name="connsiteX59" fmla="*/ 426413 w 600541"/>
                <a:gd name="connsiteY59" fmla="*/ 153197 h 482385"/>
                <a:gd name="connsiteX60" fmla="*/ 182835 w 600541"/>
                <a:gd name="connsiteY60" fmla="*/ 72541 h 482385"/>
                <a:gd name="connsiteX61" fmla="*/ 157498 w 600541"/>
                <a:gd name="connsiteY61" fmla="*/ 161101 h 482385"/>
                <a:gd name="connsiteX62" fmla="*/ 103237 w 600541"/>
                <a:gd name="connsiteY62" fmla="*/ 135798 h 482385"/>
                <a:gd name="connsiteX63" fmla="*/ 182835 w 600541"/>
                <a:gd name="connsiteY63" fmla="*/ 72541 h 482385"/>
                <a:gd name="connsiteX64" fmla="*/ 336032 w 600541"/>
                <a:gd name="connsiteY64" fmla="*/ 72330 h 482385"/>
                <a:gd name="connsiteX65" fmla="*/ 374284 w 600541"/>
                <a:gd name="connsiteY65" fmla="*/ 93807 h 482385"/>
                <a:gd name="connsiteX66" fmla="*/ 373806 w 600541"/>
                <a:gd name="connsiteY66" fmla="*/ 94284 h 482385"/>
                <a:gd name="connsiteX67" fmla="*/ 361852 w 600541"/>
                <a:gd name="connsiteY67" fmla="*/ 111943 h 482385"/>
                <a:gd name="connsiteX68" fmla="*/ 368785 w 600541"/>
                <a:gd name="connsiteY68" fmla="*/ 131988 h 482385"/>
                <a:gd name="connsiteX69" fmla="*/ 370220 w 600541"/>
                <a:gd name="connsiteY69" fmla="*/ 133420 h 482385"/>
                <a:gd name="connsiteX70" fmla="*/ 393649 w 600541"/>
                <a:gd name="connsiteY70" fmla="*/ 142726 h 482385"/>
                <a:gd name="connsiteX71" fmla="*/ 396279 w 600541"/>
                <a:gd name="connsiteY71" fmla="*/ 142726 h 482385"/>
                <a:gd name="connsiteX72" fmla="*/ 407515 w 600541"/>
                <a:gd name="connsiteY72" fmla="*/ 141533 h 482385"/>
                <a:gd name="connsiteX73" fmla="*/ 361613 w 600541"/>
                <a:gd name="connsiteY73" fmla="*/ 161101 h 482385"/>
                <a:gd name="connsiteX74" fmla="*/ 336032 w 600541"/>
                <a:gd name="connsiteY74" fmla="*/ 72330 h 482385"/>
                <a:gd name="connsiteX75" fmla="*/ 272241 w 600541"/>
                <a:gd name="connsiteY75" fmla="*/ 57299 h 482385"/>
                <a:gd name="connsiteX76" fmla="*/ 310732 w 600541"/>
                <a:gd name="connsiteY76" fmla="*/ 63263 h 482385"/>
                <a:gd name="connsiteX77" fmla="*/ 343724 w 600541"/>
                <a:gd name="connsiteY77" fmla="*/ 165849 h 482385"/>
                <a:gd name="connsiteX78" fmla="*/ 272241 w 600541"/>
                <a:gd name="connsiteY78" fmla="*/ 174438 h 482385"/>
                <a:gd name="connsiteX79" fmla="*/ 253118 w 600541"/>
                <a:gd name="connsiteY79" fmla="*/ 57017 h 482385"/>
                <a:gd name="connsiteX80" fmla="*/ 253118 w 600541"/>
                <a:gd name="connsiteY80" fmla="*/ 174438 h 482385"/>
                <a:gd name="connsiteX81" fmla="*/ 177119 w 600541"/>
                <a:gd name="connsiteY81" fmla="*/ 165846 h 482385"/>
                <a:gd name="connsiteX82" fmla="*/ 209861 w 600541"/>
                <a:gd name="connsiteY82" fmla="*/ 63461 h 482385"/>
                <a:gd name="connsiteX83" fmla="*/ 253118 w 600541"/>
                <a:gd name="connsiteY83" fmla="*/ 57017 h 482385"/>
                <a:gd name="connsiteX84" fmla="*/ 253128 w 600541"/>
                <a:gd name="connsiteY84" fmla="*/ 0 h 482385"/>
                <a:gd name="connsiteX85" fmla="*/ 424509 w 600541"/>
                <a:gd name="connsiteY85" fmla="*/ 66832 h 482385"/>
                <a:gd name="connsiteX86" fmla="*/ 436699 w 600541"/>
                <a:gd name="connsiteY86" fmla="*/ 45350 h 482385"/>
                <a:gd name="connsiteX87" fmla="*/ 445782 w 600541"/>
                <a:gd name="connsiteY87" fmla="*/ 40099 h 482385"/>
                <a:gd name="connsiteX88" fmla="*/ 453192 w 600541"/>
                <a:gd name="connsiteY88" fmla="*/ 43202 h 482385"/>
                <a:gd name="connsiteX89" fmla="*/ 459168 w 600541"/>
                <a:gd name="connsiteY89" fmla="*/ 48931 h 482385"/>
                <a:gd name="connsiteX90" fmla="*/ 463231 w 600541"/>
                <a:gd name="connsiteY90" fmla="*/ 60865 h 482385"/>
                <a:gd name="connsiteX91" fmla="*/ 461080 w 600541"/>
                <a:gd name="connsiteY91" fmla="*/ 82585 h 482385"/>
                <a:gd name="connsiteX92" fmla="*/ 517251 w 600541"/>
                <a:gd name="connsiteY92" fmla="*/ 138677 h 482385"/>
                <a:gd name="connsiteX93" fmla="*/ 553582 w 600541"/>
                <a:gd name="connsiteY93" fmla="*/ 79005 h 482385"/>
                <a:gd name="connsiteX94" fmla="*/ 564578 w 600541"/>
                <a:gd name="connsiteY94" fmla="*/ 72561 h 482385"/>
                <a:gd name="connsiteX95" fmla="*/ 573900 w 600541"/>
                <a:gd name="connsiteY95" fmla="*/ 76618 h 482385"/>
                <a:gd name="connsiteX96" fmla="*/ 578441 w 600541"/>
                <a:gd name="connsiteY96" fmla="*/ 80915 h 482385"/>
                <a:gd name="connsiteX97" fmla="*/ 582983 w 600541"/>
                <a:gd name="connsiteY97" fmla="*/ 99532 h 482385"/>
                <a:gd name="connsiteX98" fmla="*/ 558841 w 600541"/>
                <a:gd name="connsiteY98" fmla="*/ 180208 h 482385"/>
                <a:gd name="connsiteX99" fmla="*/ 592544 w 600541"/>
                <a:gd name="connsiteY99" fmla="*/ 214102 h 482385"/>
                <a:gd name="connsiteX100" fmla="*/ 589914 w 600541"/>
                <a:gd name="connsiteY100" fmla="*/ 258020 h 482385"/>
                <a:gd name="connsiteX101" fmla="*/ 589675 w 600541"/>
                <a:gd name="connsiteY101" fmla="*/ 258497 h 482385"/>
                <a:gd name="connsiteX102" fmla="*/ 568402 w 600541"/>
                <a:gd name="connsiteY102" fmla="*/ 267567 h 482385"/>
                <a:gd name="connsiteX103" fmla="*/ 547846 w 600541"/>
                <a:gd name="connsiteY103" fmla="*/ 258736 h 482385"/>
                <a:gd name="connsiteX104" fmla="*/ 515338 w 600541"/>
                <a:gd name="connsiteY104" fmla="*/ 226275 h 482385"/>
                <a:gd name="connsiteX105" fmla="*/ 430724 w 600541"/>
                <a:gd name="connsiteY105" fmla="*/ 251575 h 482385"/>
                <a:gd name="connsiteX106" fmla="*/ 425943 w 600541"/>
                <a:gd name="connsiteY106" fmla="*/ 252291 h 482385"/>
                <a:gd name="connsiteX107" fmla="*/ 412319 w 600541"/>
                <a:gd name="connsiteY107" fmla="*/ 246802 h 482385"/>
                <a:gd name="connsiteX108" fmla="*/ 407777 w 600541"/>
                <a:gd name="connsiteY108" fmla="*/ 242267 h 482385"/>
                <a:gd name="connsiteX109" fmla="*/ 403953 w 600541"/>
                <a:gd name="connsiteY109" fmla="*/ 231526 h 482385"/>
                <a:gd name="connsiteX110" fmla="*/ 410167 w 600541"/>
                <a:gd name="connsiteY110" fmla="*/ 222217 h 482385"/>
                <a:gd name="connsiteX111" fmla="*/ 473031 w 600541"/>
                <a:gd name="connsiteY111" fmla="*/ 184027 h 482385"/>
                <a:gd name="connsiteX112" fmla="*/ 418294 w 600541"/>
                <a:gd name="connsiteY112" fmla="*/ 129368 h 482385"/>
                <a:gd name="connsiteX113" fmla="*/ 392001 w 600541"/>
                <a:gd name="connsiteY113" fmla="*/ 131994 h 482385"/>
                <a:gd name="connsiteX114" fmla="*/ 390806 w 600541"/>
                <a:gd name="connsiteY114" fmla="*/ 131994 h 482385"/>
                <a:gd name="connsiteX115" fmla="*/ 380289 w 600541"/>
                <a:gd name="connsiteY115" fmla="*/ 127697 h 482385"/>
                <a:gd name="connsiteX116" fmla="*/ 374314 w 600541"/>
                <a:gd name="connsiteY116" fmla="*/ 121730 h 482385"/>
                <a:gd name="connsiteX117" fmla="*/ 371445 w 600541"/>
                <a:gd name="connsiteY117" fmla="*/ 113137 h 482385"/>
                <a:gd name="connsiteX118" fmla="*/ 376465 w 600541"/>
                <a:gd name="connsiteY118" fmla="*/ 105499 h 482385"/>
                <a:gd name="connsiteX119" fmla="*/ 402997 w 600541"/>
                <a:gd name="connsiteY119" fmla="*/ 90462 h 482385"/>
                <a:gd name="connsiteX120" fmla="*/ 253128 w 600541"/>
                <a:gd name="connsiteY120" fmla="*/ 31745 h 482385"/>
                <a:gd name="connsiteX121" fmla="*/ 31790 w 600541"/>
                <a:gd name="connsiteY121" fmla="*/ 252769 h 482385"/>
                <a:gd name="connsiteX122" fmla="*/ 157518 w 600541"/>
                <a:gd name="connsiteY122" fmla="*/ 452072 h 482385"/>
                <a:gd name="connsiteX123" fmla="*/ 164927 w 600541"/>
                <a:gd name="connsiteY123" fmla="*/ 473315 h 482385"/>
                <a:gd name="connsiteX124" fmla="*/ 150586 w 600541"/>
                <a:gd name="connsiteY124" fmla="*/ 482385 h 482385"/>
                <a:gd name="connsiteX125" fmla="*/ 143654 w 600541"/>
                <a:gd name="connsiteY125" fmla="*/ 480714 h 482385"/>
                <a:gd name="connsiteX126" fmla="*/ 0 w 600541"/>
                <a:gd name="connsiteY126" fmla="*/ 252769 h 482385"/>
                <a:gd name="connsiteX127" fmla="*/ 253128 w 600541"/>
                <a:gd name="connsiteY127" fmla="*/ 0 h 48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</a:cxnLst>
              <a:rect l="l" t="t" r="r" b="b"/>
              <a:pathLst>
                <a:path w="600541" h="482385">
                  <a:moveTo>
                    <a:pt x="360943" y="344430"/>
                  </a:moveTo>
                  <a:cubicBezTo>
                    <a:pt x="383891" y="351110"/>
                    <a:pt x="402537" y="359937"/>
                    <a:pt x="415206" y="369480"/>
                  </a:cubicBezTo>
                  <a:cubicBezTo>
                    <a:pt x="394409" y="396677"/>
                    <a:pt x="366680" y="418148"/>
                    <a:pt x="334409" y="431508"/>
                  </a:cubicBezTo>
                  <a:cubicBezTo>
                    <a:pt x="345883" y="407412"/>
                    <a:pt x="354967" y="377830"/>
                    <a:pt x="360943" y="344430"/>
                  </a:cubicBezTo>
                  <a:close/>
                  <a:moveTo>
                    <a:pt x="158230" y="344430"/>
                  </a:moveTo>
                  <a:cubicBezTo>
                    <a:pt x="164207" y="377823"/>
                    <a:pt x="173292" y="407162"/>
                    <a:pt x="184529" y="431014"/>
                  </a:cubicBezTo>
                  <a:cubicBezTo>
                    <a:pt x="152731" y="417895"/>
                    <a:pt x="125237" y="396190"/>
                    <a:pt x="104437" y="369236"/>
                  </a:cubicBezTo>
                  <a:cubicBezTo>
                    <a:pt x="117108" y="359696"/>
                    <a:pt x="135517" y="351109"/>
                    <a:pt x="158230" y="344430"/>
                  </a:cubicBezTo>
                  <a:close/>
                  <a:moveTo>
                    <a:pt x="272241" y="331516"/>
                  </a:moveTo>
                  <a:cubicBezTo>
                    <a:pt x="297826" y="332232"/>
                    <a:pt x="321976" y="335096"/>
                    <a:pt x="343018" y="339630"/>
                  </a:cubicBezTo>
                  <a:cubicBezTo>
                    <a:pt x="335606" y="382111"/>
                    <a:pt x="323172" y="416477"/>
                    <a:pt x="308586" y="440343"/>
                  </a:cubicBezTo>
                  <a:cubicBezTo>
                    <a:pt x="296630" y="443207"/>
                    <a:pt x="281805" y="445116"/>
                    <a:pt x="272241" y="445832"/>
                  </a:cubicBezTo>
                  <a:close/>
                  <a:moveTo>
                    <a:pt x="253118" y="331516"/>
                  </a:moveTo>
                  <a:lnTo>
                    <a:pt x="253118" y="446044"/>
                  </a:lnTo>
                  <a:cubicBezTo>
                    <a:pt x="237342" y="445328"/>
                    <a:pt x="225152" y="443419"/>
                    <a:pt x="212245" y="440079"/>
                  </a:cubicBezTo>
                  <a:cubicBezTo>
                    <a:pt x="197664" y="416219"/>
                    <a:pt x="184996" y="381861"/>
                    <a:pt x="177825" y="339867"/>
                  </a:cubicBezTo>
                  <a:cubicBezTo>
                    <a:pt x="199815" y="334856"/>
                    <a:pt x="221328" y="331993"/>
                    <a:pt x="253118" y="331516"/>
                  </a:cubicBezTo>
                  <a:close/>
                  <a:moveTo>
                    <a:pt x="368784" y="260175"/>
                  </a:moveTo>
                  <a:lnTo>
                    <a:pt x="454583" y="260175"/>
                  </a:lnTo>
                  <a:cubicBezTo>
                    <a:pt x="453149" y="298360"/>
                    <a:pt x="442872" y="326044"/>
                    <a:pt x="425904" y="353251"/>
                  </a:cubicBezTo>
                  <a:cubicBezTo>
                    <a:pt x="410608" y="341796"/>
                    <a:pt x="389337" y="332249"/>
                    <a:pt x="363765" y="325090"/>
                  </a:cubicBezTo>
                  <a:cubicBezTo>
                    <a:pt x="366633" y="304565"/>
                    <a:pt x="368306" y="282609"/>
                    <a:pt x="368784" y="260175"/>
                  </a:cubicBezTo>
                  <a:close/>
                  <a:moveTo>
                    <a:pt x="272241" y="260175"/>
                  </a:moveTo>
                  <a:lnTo>
                    <a:pt x="349440" y="260175"/>
                  </a:lnTo>
                  <a:cubicBezTo>
                    <a:pt x="348962" y="282601"/>
                    <a:pt x="348006" y="301688"/>
                    <a:pt x="345616" y="320297"/>
                  </a:cubicBezTo>
                  <a:cubicBezTo>
                    <a:pt x="323149" y="315525"/>
                    <a:pt x="297815" y="312901"/>
                    <a:pt x="272241" y="312185"/>
                  </a:cubicBezTo>
                  <a:close/>
                  <a:moveTo>
                    <a:pt x="169710" y="260175"/>
                  </a:moveTo>
                  <a:lnTo>
                    <a:pt x="253118" y="260175"/>
                  </a:lnTo>
                  <a:lnTo>
                    <a:pt x="253118" y="312185"/>
                  </a:lnTo>
                  <a:cubicBezTo>
                    <a:pt x="221332" y="312662"/>
                    <a:pt x="198389" y="315287"/>
                    <a:pt x="174729" y="320297"/>
                  </a:cubicBezTo>
                  <a:cubicBezTo>
                    <a:pt x="172339" y="301688"/>
                    <a:pt x="170188" y="282601"/>
                    <a:pt x="169710" y="260175"/>
                  </a:cubicBezTo>
                  <a:close/>
                  <a:moveTo>
                    <a:pt x="65273" y="260175"/>
                  </a:moveTo>
                  <a:lnTo>
                    <a:pt x="150605" y="260175"/>
                  </a:lnTo>
                  <a:cubicBezTo>
                    <a:pt x="150844" y="282605"/>
                    <a:pt x="152517" y="304557"/>
                    <a:pt x="155385" y="325078"/>
                  </a:cubicBezTo>
                  <a:cubicBezTo>
                    <a:pt x="130048" y="331998"/>
                    <a:pt x="109014" y="341542"/>
                    <a:pt x="93717" y="352757"/>
                  </a:cubicBezTo>
                  <a:cubicBezTo>
                    <a:pt x="76985" y="325794"/>
                    <a:pt x="66707" y="298353"/>
                    <a:pt x="65273" y="260175"/>
                  </a:cubicBezTo>
                  <a:close/>
                  <a:moveTo>
                    <a:pt x="346333" y="186645"/>
                  </a:moveTo>
                  <a:cubicBezTo>
                    <a:pt x="348484" y="204296"/>
                    <a:pt x="349201" y="221946"/>
                    <a:pt x="349440" y="244367"/>
                  </a:cubicBezTo>
                  <a:lnTo>
                    <a:pt x="272241" y="244367"/>
                  </a:lnTo>
                  <a:lnTo>
                    <a:pt x="272241" y="193801"/>
                  </a:lnTo>
                  <a:cubicBezTo>
                    <a:pt x="297815" y="193085"/>
                    <a:pt x="323627" y="191415"/>
                    <a:pt x="346333" y="186645"/>
                  </a:cubicBezTo>
                  <a:close/>
                  <a:moveTo>
                    <a:pt x="174251" y="186645"/>
                  </a:moveTo>
                  <a:cubicBezTo>
                    <a:pt x="197911" y="191654"/>
                    <a:pt x="221332" y="193324"/>
                    <a:pt x="253118" y="193801"/>
                  </a:cubicBezTo>
                  <a:lnTo>
                    <a:pt x="253118" y="244367"/>
                  </a:lnTo>
                  <a:lnTo>
                    <a:pt x="169710" y="244367"/>
                  </a:lnTo>
                  <a:cubicBezTo>
                    <a:pt x="170188" y="221946"/>
                    <a:pt x="172100" y="204296"/>
                    <a:pt x="174251" y="186645"/>
                  </a:cubicBezTo>
                  <a:close/>
                  <a:moveTo>
                    <a:pt x="92525" y="153974"/>
                  </a:moveTo>
                  <a:cubicBezTo>
                    <a:pt x="107825" y="165661"/>
                    <a:pt x="129100" y="174724"/>
                    <a:pt x="154679" y="181879"/>
                  </a:cubicBezTo>
                  <a:cubicBezTo>
                    <a:pt x="152288" y="201198"/>
                    <a:pt x="150854" y="221948"/>
                    <a:pt x="150376" y="244368"/>
                  </a:cubicBezTo>
                  <a:lnTo>
                    <a:pt x="65273" y="244368"/>
                  </a:lnTo>
                  <a:cubicBezTo>
                    <a:pt x="66946" y="209308"/>
                    <a:pt x="76748" y="180448"/>
                    <a:pt x="92525" y="153974"/>
                  </a:cubicBezTo>
                  <a:close/>
                  <a:moveTo>
                    <a:pt x="426413" y="153197"/>
                  </a:moveTo>
                  <a:lnTo>
                    <a:pt x="429044" y="156061"/>
                  </a:lnTo>
                  <a:cubicBezTo>
                    <a:pt x="435262" y="166324"/>
                    <a:pt x="440284" y="177302"/>
                    <a:pt x="444350" y="188758"/>
                  </a:cubicBezTo>
                  <a:lnTo>
                    <a:pt x="404410" y="212863"/>
                  </a:lnTo>
                  <a:cubicBezTo>
                    <a:pt x="397953" y="216921"/>
                    <a:pt x="393648" y="223603"/>
                    <a:pt x="392930" y="231002"/>
                  </a:cubicBezTo>
                  <a:cubicBezTo>
                    <a:pt x="392213" y="235298"/>
                    <a:pt x="392930" y="237923"/>
                    <a:pt x="394844" y="244367"/>
                  </a:cubicBezTo>
                  <a:lnTo>
                    <a:pt x="368775" y="244367"/>
                  </a:lnTo>
                  <a:cubicBezTo>
                    <a:pt x="368297" y="221933"/>
                    <a:pt x="366862" y="201169"/>
                    <a:pt x="364470" y="181837"/>
                  </a:cubicBezTo>
                  <a:cubicBezTo>
                    <a:pt x="389821" y="174677"/>
                    <a:pt x="411107" y="164653"/>
                    <a:pt x="426413" y="153197"/>
                  </a:cubicBezTo>
                  <a:close/>
                  <a:moveTo>
                    <a:pt x="182835" y="72541"/>
                  </a:moveTo>
                  <a:cubicBezTo>
                    <a:pt x="171839" y="97128"/>
                    <a:pt x="162995" y="127205"/>
                    <a:pt x="157498" y="161101"/>
                  </a:cubicBezTo>
                  <a:cubicBezTo>
                    <a:pt x="134072" y="154179"/>
                    <a:pt x="115667" y="145346"/>
                    <a:pt x="103237" y="135798"/>
                  </a:cubicBezTo>
                  <a:cubicBezTo>
                    <a:pt x="123555" y="108108"/>
                    <a:pt x="151044" y="86386"/>
                    <a:pt x="182835" y="72541"/>
                  </a:cubicBezTo>
                  <a:close/>
                  <a:moveTo>
                    <a:pt x="336032" y="72330"/>
                  </a:moveTo>
                  <a:cubicBezTo>
                    <a:pt x="349659" y="78057"/>
                    <a:pt x="362569" y="85216"/>
                    <a:pt x="374284" y="93807"/>
                  </a:cubicBezTo>
                  <a:lnTo>
                    <a:pt x="373806" y="94284"/>
                  </a:lnTo>
                  <a:cubicBezTo>
                    <a:pt x="367112" y="98102"/>
                    <a:pt x="362808" y="104545"/>
                    <a:pt x="361852" y="111943"/>
                  </a:cubicBezTo>
                  <a:cubicBezTo>
                    <a:pt x="360657" y="119102"/>
                    <a:pt x="363286" y="126499"/>
                    <a:pt x="368785" y="131988"/>
                  </a:cubicBezTo>
                  <a:lnTo>
                    <a:pt x="370220" y="133420"/>
                  </a:lnTo>
                  <a:cubicBezTo>
                    <a:pt x="375957" y="139147"/>
                    <a:pt x="385042" y="142726"/>
                    <a:pt x="393649" y="142726"/>
                  </a:cubicBezTo>
                  <a:cubicBezTo>
                    <a:pt x="394605" y="142726"/>
                    <a:pt x="395561" y="142726"/>
                    <a:pt x="396279" y="142726"/>
                  </a:cubicBezTo>
                  <a:lnTo>
                    <a:pt x="407515" y="141533"/>
                  </a:lnTo>
                  <a:cubicBezTo>
                    <a:pt x="395561" y="148931"/>
                    <a:pt x="380261" y="155612"/>
                    <a:pt x="361613" y="161101"/>
                  </a:cubicBezTo>
                  <a:cubicBezTo>
                    <a:pt x="356114" y="127215"/>
                    <a:pt x="347268" y="96909"/>
                    <a:pt x="336032" y="72330"/>
                  </a:cubicBezTo>
                  <a:close/>
                  <a:moveTo>
                    <a:pt x="272241" y="57299"/>
                  </a:moveTo>
                  <a:cubicBezTo>
                    <a:pt x="285151" y="58015"/>
                    <a:pt x="298300" y="59923"/>
                    <a:pt x="310732" y="63263"/>
                  </a:cubicBezTo>
                  <a:cubicBezTo>
                    <a:pt x="325076" y="88075"/>
                    <a:pt x="336791" y="123145"/>
                    <a:pt x="343724" y="165849"/>
                  </a:cubicBezTo>
                  <a:cubicBezTo>
                    <a:pt x="322446" y="170621"/>
                    <a:pt x="297822" y="173722"/>
                    <a:pt x="272241" y="174438"/>
                  </a:cubicBezTo>
                  <a:close/>
                  <a:moveTo>
                    <a:pt x="253118" y="57017"/>
                  </a:moveTo>
                  <a:lnTo>
                    <a:pt x="253118" y="174438"/>
                  </a:lnTo>
                  <a:cubicBezTo>
                    <a:pt x="221332" y="173961"/>
                    <a:pt x="199345" y="170858"/>
                    <a:pt x="177119" y="165846"/>
                  </a:cubicBezTo>
                  <a:cubicBezTo>
                    <a:pt x="184050" y="123126"/>
                    <a:pt x="195521" y="88282"/>
                    <a:pt x="209861" y="63461"/>
                  </a:cubicBezTo>
                  <a:cubicBezTo>
                    <a:pt x="223483" y="59881"/>
                    <a:pt x="237345" y="57494"/>
                    <a:pt x="253118" y="57017"/>
                  </a:cubicBezTo>
                  <a:close/>
                  <a:moveTo>
                    <a:pt x="253128" y="0"/>
                  </a:moveTo>
                  <a:cubicBezTo>
                    <a:pt x="316708" y="0"/>
                    <a:pt x="377899" y="24107"/>
                    <a:pt x="424509" y="66832"/>
                  </a:cubicBezTo>
                  <a:lnTo>
                    <a:pt x="436699" y="45350"/>
                  </a:lnTo>
                  <a:cubicBezTo>
                    <a:pt x="438611" y="42009"/>
                    <a:pt x="441958" y="40099"/>
                    <a:pt x="445782" y="40099"/>
                  </a:cubicBezTo>
                  <a:cubicBezTo>
                    <a:pt x="448411" y="40099"/>
                    <a:pt x="451041" y="41054"/>
                    <a:pt x="453192" y="43202"/>
                  </a:cubicBezTo>
                  <a:lnTo>
                    <a:pt x="459168" y="48931"/>
                  </a:lnTo>
                  <a:cubicBezTo>
                    <a:pt x="462036" y="52034"/>
                    <a:pt x="463709" y="56807"/>
                    <a:pt x="463231" y="60865"/>
                  </a:cubicBezTo>
                  <a:lnTo>
                    <a:pt x="461080" y="82585"/>
                  </a:lnTo>
                  <a:lnTo>
                    <a:pt x="517251" y="138677"/>
                  </a:lnTo>
                  <a:lnTo>
                    <a:pt x="553582" y="79005"/>
                  </a:lnTo>
                  <a:cubicBezTo>
                    <a:pt x="555973" y="74948"/>
                    <a:pt x="560036" y="72561"/>
                    <a:pt x="564578" y="72561"/>
                  </a:cubicBezTo>
                  <a:cubicBezTo>
                    <a:pt x="567924" y="72561"/>
                    <a:pt x="571270" y="73993"/>
                    <a:pt x="573900" y="76618"/>
                  </a:cubicBezTo>
                  <a:lnTo>
                    <a:pt x="578441" y="80915"/>
                  </a:lnTo>
                  <a:cubicBezTo>
                    <a:pt x="582983" y="85450"/>
                    <a:pt x="584895" y="93326"/>
                    <a:pt x="582983" y="99532"/>
                  </a:cubicBezTo>
                  <a:lnTo>
                    <a:pt x="558841" y="180208"/>
                  </a:lnTo>
                  <a:lnTo>
                    <a:pt x="592544" y="214102"/>
                  </a:lnTo>
                  <a:cubicBezTo>
                    <a:pt x="605451" y="226752"/>
                    <a:pt x="601388" y="246324"/>
                    <a:pt x="589914" y="258020"/>
                  </a:cubicBezTo>
                  <a:lnTo>
                    <a:pt x="589675" y="258497"/>
                  </a:lnTo>
                  <a:cubicBezTo>
                    <a:pt x="583461" y="264464"/>
                    <a:pt x="575812" y="267567"/>
                    <a:pt x="568402" y="267567"/>
                  </a:cubicBezTo>
                  <a:cubicBezTo>
                    <a:pt x="560753" y="267567"/>
                    <a:pt x="553582" y="264464"/>
                    <a:pt x="547846" y="258736"/>
                  </a:cubicBezTo>
                  <a:lnTo>
                    <a:pt x="515338" y="226275"/>
                  </a:lnTo>
                  <a:lnTo>
                    <a:pt x="430724" y="251575"/>
                  </a:lnTo>
                  <a:cubicBezTo>
                    <a:pt x="429289" y="252053"/>
                    <a:pt x="427616" y="252291"/>
                    <a:pt x="425943" y="252291"/>
                  </a:cubicBezTo>
                  <a:cubicBezTo>
                    <a:pt x="420924" y="252291"/>
                    <a:pt x="415665" y="250143"/>
                    <a:pt x="412319" y="246802"/>
                  </a:cubicBezTo>
                  <a:lnTo>
                    <a:pt x="407777" y="242267"/>
                  </a:lnTo>
                  <a:cubicBezTo>
                    <a:pt x="404909" y="239402"/>
                    <a:pt x="403475" y="235583"/>
                    <a:pt x="403953" y="231526"/>
                  </a:cubicBezTo>
                  <a:cubicBezTo>
                    <a:pt x="404431" y="227707"/>
                    <a:pt x="406821" y="224365"/>
                    <a:pt x="410167" y="222217"/>
                  </a:cubicBezTo>
                  <a:lnTo>
                    <a:pt x="473031" y="184027"/>
                  </a:lnTo>
                  <a:lnTo>
                    <a:pt x="418294" y="129368"/>
                  </a:lnTo>
                  <a:lnTo>
                    <a:pt x="392001" y="131994"/>
                  </a:lnTo>
                  <a:cubicBezTo>
                    <a:pt x="391762" y="131994"/>
                    <a:pt x="391284" y="131994"/>
                    <a:pt x="390806" y="131994"/>
                  </a:cubicBezTo>
                  <a:cubicBezTo>
                    <a:pt x="386982" y="131994"/>
                    <a:pt x="382918" y="130323"/>
                    <a:pt x="380289" y="127697"/>
                  </a:cubicBezTo>
                  <a:lnTo>
                    <a:pt x="374314" y="121730"/>
                  </a:lnTo>
                  <a:cubicBezTo>
                    <a:pt x="371923" y="119582"/>
                    <a:pt x="370967" y="116240"/>
                    <a:pt x="371445" y="113137"/>
                  </a:cubicBezTo>
                  <a:cubicBezTo>
                    <a:pt x="371684" y="110034"/>
                    <a:pt x="373596" y="107170"/>
                    <a:pt x="376465" y="105499"/>
                  </a:cubicBezTo>
                  <a:lnTo>
                    <a:pt x="402997" y="90462"/>
                  </a:lnTo>
                  <a:cubicBezTo>
                    <a:pt x="362362" y="52988"/>
                    <a:pt x="308582" y="31745"/>
                    <a:pt x="253128" y="31745"/>
                  </a:cubicBezTo>
                  <a:cubicBezTo>
                    <a:pt x="131225" y="31745"/>
                    <a:pt x="31790" y="130800"/>
                    <a:pt x="31790" y="252769"/>
                  </a:cubicBezTo>
                  <a:cubicBezTo>
                    <a:pt x="31790" y="337264"/>
                    <a:pt x="81269" y="415553"/>
                    <a:pt x="157518" y="452072"/>
                  </a:cubicBezTo>
                  <a:cubicBezTo>
                    <a:pt x="165405" y="455891"/>
                    <a:pt x="168752" y="465438"/>
                    <a:pt x="164927" y="473315"/>
                  </a:cubicBezTo>
                  <a:cubicBezTo>
                    <a:pt x="162298" y="479043"/>
                    <a:pt x="156562" y="482385"/>
                    <a:pt x="150586" y="482385"/>
                  </a:cubicBezTo>
                  <a:cubicBezTo>
                    <a:pt x="148196" y="482385"/>
                    <a:pt x="145805" y="481669"/>
                    <a:pt x="143654" y="480714"/>
                  </a:cubicBezTo>
                  <a:cubicBezTo>
                    <a:pt x="56410" y="438944"/>
                    <a:pt x="0" y="349437"/>
                    <a:pt x="0" y="252769"/>
                  </a:cubicBezTo>
                  <a:cubicBezTo>
                    <a:pt x="0" y="113376"/>
                    <a:pt x="113537" y="0"/>
                    <a:pt x="253128" y="0"/>
                  </a:cubicBezTo>
                  <a:close/>
                </a:path>
              </a:pathLst>
            </a:custGeom>
            <a:solidFill>
              <a:srgbClr val="276B6C"/>
            </a:solidFill>
            <a:ln w="19050"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/>
            </a:p>
          </p:txBody>
        </p:sp>
      </p:grpSp>
      <p:sp>
        <p:nvSpPr>
          <p:cNvPr id="30" name="椭圆 29"/>
          <p:cNvSpPr/>
          <p:nvPr/>
        </p:nvSpPr>
        <p:spPr>
          <a:xfrm>
            <a:off x="-233252" y="-193572"/>
            <a:ext cx="1014641" cy="1014641"/>
          </a:xfrm>
          <a:prstGeom prst="ellipse">
            <a:avLst/>
          </a:prstGeom>
          <a:solidFill>
            <a:srgbClr val="276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285896" y="465121"/>
            <a:ext cx="590922" cy="590922"/>
          </a:xfrm>
          <a:prstGeom prst="ellipse">
            <a:avLst/>
          </a:prstGeom>
          <a:solidFill>
            <a:schemeClr val="bg2">
              <a:lumMod val="9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519376" y="-62376"/>
            <a:ext cx="357442" cy="357442"/>
          </a:xfrm>
          <a:prstGeom prst="ellipse">
            <a:avLst/>
          </a:prstGeom>
          <a:solidFill>
            <a:srgbClr val="4E9A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904564" y="105886"/>
            <a:ext cx="308376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充值审核页面</a:t>
            </a:r>
            <a:endParaRPr lang="zh-CN" altLang="en-US" sz="2800" dirty="0" smtClean="0">
              <a:solidFill>
                <a:schemeClr val="bg1"/>
              </a:solidFill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330" y="769620"/>
            <a:ext cx="5534025" cy="5810250"/>
          </a:xfrm>
          <a:prstGeom prst="rect">
            <a:avLst/>
          </a:prstGeom>
        </p:spPr>
      </p:pic>
      <p:sp>
        <p:nvSpPr>
          <p:cNvPr id="70" name="圆角矩形 69"/>
          <p:cNvSpPr/>
          <p:nvPr/>
        </p:nvSpPr>
        <p:spPr>
          <a:xfrm>
            <a:off x="3283585" y="1617345"/>
            <a:ext cx="1485265" cy="414655"/>
          </a:xfrm>
          <a:prstGeom prst="roundRect">
            <a:avLst/>
          </a:prstGeom>
          <a:solidFill>
            <a:srgbClr val="4E9A95">
              <a:alpha val="41000"/>
            </a:srgbClr>
          </a:solidFill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4260215" y="5470525"/>
            <a:ext cx="1224280" cy="414655"/>
          </a:xfrm>
          <a:prstGeom prst="roundRect">
            <a:avLst/>
          </a:prstGeom>
          <a:solidFill>
            <a:srgbClr val="4E9A95">
              <a:alpha val="41000"/>
            </a:srgbClr>
          </a:solidFill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6" name="直接箭头连接符 35"/>
          <p:cNvCxnSpPr/>
          <p:nvPr/>
        </p:nvCxnSpPr>
        <p:spPr>
          <a:xfrm flipH="1" flipV="1">
            <a:off x="4860290" y="1617345"/>
            <a:ext cx="2811780" cy="1841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9" idx="1"/>
          </p:cNvCxnSpPr>
          <p:nvPr/>
        </p:nvCxnSpPr>
        <p:spPr>
          <a:xfrm flipH="1">
            <a:off x="5527040" y="4690110"/>
            <a:ext cx="2423795" cy="77089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7769225" y="1372235"/>
            <a:ext cx="339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 smtClean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点击查询和删除记录</a:t>
            </a:r>
            <a:endParaRPr lang="zh-CN" altLang="en-US" sz="2800" dirty="0" smtClean="0">
              <a:solidFill>
                <a:schemeClr val="bg1"/>
              </a:solidFill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950835" y="4429125"/>
            <a:ext cx="339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 smtClean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点击通过审核</a:t>
            </a:r>
            <a:endParaRPr lang="zh-CN" altLang="en-US" sz="2800" dirty="0" smtClean="0">
              <a:solidFill>
                <a:schemeClr val="bg1"/>
              </a:solidFill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4" grpId="0" animBg="1"/>
      <p:bldP spid="25" grpId="0" animBg="1"/>
      <p:bldP spid="38" grpId="0"/>
      <p:bldP spid="38" grpId="1"/>
      <p:bldP spid="70" grpId="0" animBg="1"/>
      <p:bldP spid="70" grpId="1" animBg="1"/>
      <p:bldP spid="35" grpId="0" animBg="1"/>
      <p:bldP spid="35" grpId="1" animBg="1"/>
      <p:bldP spid="39" grpId="0"/>
      <p:bldP spid="3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stCxn id="22" idx="2"/>
          </p:cNvCxnSpPr>
          <p:nvPr/>
        </p:nvCxnSpPr>
        <p:spPr>
          <a:xfrm flipH="1">
            <a:off x="669925" y="2220911"/>
            <a:ext cx="4098523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23" idx="6"/>
          </p:cNvCxnSpPr>
          <p:nvPr/>
        </p:nvCxnSpPr>
        <p:spPr>
          <a:xfrm>
            <a:off x="7412732" y="2220911"/>
            <a:ext cx="4107756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1" idx="6"/>
          </p:cNvCxnSpPr>
          <p:nvPr/>
        </p:nvCxnSpPr>
        <p:spPr>
          <a:xfrm>
            <a:off x="7776237" y="4102894"/>
            <a:ext cx="374425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20" idx="2"/>
          </p:cNvCxnSpPr>
          <p:nvPr/>
        </p:nvCxnSpPr>
        <p:spPr>
          <a:xfrm flipH="1">
            <a:off x="669925" y="4102894"/>
            <a:ext cx="374583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îŝḻîḑê"/>
          <p:cNvSpPr/>
          <p:nvPr/>
        </p:nvSpPr>
        <p:spPr bwMode="auto">
          <a:xfrm>
            <a:off x="5527195" y="3113011"/>
            <a:ext cx="1123582" cy="1122438"/>
          </a:xfrm>
          <a:prstGeom prst="ellipse">
            <a:avLst/>
          </a:prstGeom>
          <a:solidFill>
            <a:schemeClr val="bg1">
              <a:lumMod val="85000"/>
              <a:alpha val="42000"/>
            </a:schemeClr>
          </a:solidFill>
          <a:ln w="19050"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id-ID"/>
          </a:p>
        </p:txBody>
      </p:sp>
      <p:sp>
        <p:nvSpPr>
          <p:cNvPr id="19" name="íṩľîḋé"/>
          <p:cNvSpPr/>
          <p:nvPr/>
        </p:nvSpPr>
        <p:spPr bwMode="auto">
          <a:xfrm>
            <a:off x="6030249" y="4235449"/>
            <a:ext cx="117475" cy="10731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id-ID"/>
          </a:p>
        </p:txBody>
      </p:sp>
      <p:sp>
        <p:nvSpPr>
          <p:cNvPr id="24" name="îŝḻiḓê"/>
          <p:cNvSpPr/>
          <p:nvPr/>
        </p:nvSpPr>
        <p:spPr bwMode="auto">
          <a:xfrm>
            <a:off x="4499899" y="1801812"/>
            <a:ext cx="3178175" cy="4344988"/>
          </a:xfrm>
          <a:custGeom>
            <a:avLst/>
            <a:gdLst>
              <a:gd name="connsiteX0" fmla="*/ 838200 w 3178175"/>
              <a:gd name="connsiteY0" fmla="*/ 3676650 h 4344988"/>
              <a:gd name="connsiteX1" fmla="*/ 2338388 w 3178175"/>
              <a:gd name="connsiteY1" fmla="*/ 3676650 h 4344988"/>
              <a:gd name="connsiteX2" fmla="*/ 2338388 w 3178175"/>
              <a:gd name="connsiteY2" fmla="*/ 3904326 h 4344988"/>
              <a:gd name="connsiteX3" fmla="*/ 1867741 w 3178175"/>
              <a:gd name="connsiteY3" fmla="*/ 3904326 h 4344988"/>
              <a:gd name="connsiteX4" fmla="*/ 1911864 w 3178175"/>
              <a:gd name="connsiteY4" fmla="*/ 4080591 h 4344988"/>
              <a:gd name="connsiteX5" fmla="*/ 1588294 w 3178175"/>
              <a:gd name="connsiteY5" fmla="*/ 4344988 h 4344988"/>
              <a:gd name="connsiteX6" fmla="*/ 1264724 w 3178175"/>
              <a:gd name="connsiteY6" fmla="*/ 4080591 h 4344988"/>
              <a:gd name="connsiteX7" fmla="*/ 1308847 w 3178175"/>
              <a:gd name="connsiteY7" fmla="*/ 3904326 h 4344988"/>
              <a:gd name="connsiteX8" fmla="*/ 838200 w 3178175"/>
              <a:gd name="connsiteY8" fmla="*/ 3904326 h 4344988"/>
              <a:gd name="connsiteX9" fmla="*/ 838200 w 3178175"/>
              <a:gd name="connsiteY9" fmla="*/ 3676650 h 4344988"/>
              <a:gd name="connsiteX10" fmla="*/ 2588850 w 3178175"/>
              <a:gd name="connsiteY10" fmla="*/ 2668587 h 4344988"/>
              <a:gd name="connsiteX11" fmla="*/ 2684463 w 3178175"/>
              <a:gd name="connsiteY11" fmla="*/ 2742087 h 4344988"/>
              <a:gd name="connsiteX12" fmla="*/ 2382913 w 3178175"/>
              <a:gd name="connsiteY12" fmla="*/ 2962587 h 4344988"/>
              <a:gd name="connsiteX13" fmla="*/ 2338784 w 3178175"/>
              <a:gd name="connsiteY13" fmla="*/ 2984637 h 4344988"/>
              <a:gd name="connsiteX14" fmla="*/ 2338784 w 3178175"/>
              <a:gd name="connsiteY14" fmla="*/ 3602037 h 4344988"/>
              <a:gd name="connsiteX15" fmla="*/ 831033 w 3178175"/>
              <a:gd name="connsiteY15" fmla="*/ 3602037 h 4344988"/>
              <a:gd name="connsiteX16" fmla="*/ 831033 w 3178175"/>
              <a:gd name="connsiteY16" fmla="*/ 2984637 h 4344988"/>
              <a:gd name="connsiteX17" fmla="*/ 794259 w 3178175"/>
              <a:gd name="connsiteY17" fmla="*/ 2962587 h 4344988"/>
              <a:gd name="connsiteX18" fmla="*/ 500063 w 3178175"/>
              <a:gd name="connsiteY18" fmla="*/ 2742087 h 4344988"/>
              <a:gd name="connsiteX19" fmla="*/ 588322 w 3178175"/>
              <a:gd name="connsiteY19" fmla="*/ 2675937 h 4344988"/>
              <a:gd name="connsiteX20" fmla="*/ 845743 w 3178175"/>
              <a:gd name="connsiteY20" fmla="*/ 2867037 h 4344988"/>
              <a:gd name="connsiteX21" fmla="*/ 948711 w 3178175"/>
              <a:gd name="connsiteY21" fmla="*/ 2918487 h 4344988"/>
              <a:gd name="connsiteX22" fmla="*/ 948711 w 3178175"/>
              <a:gd name="connsiteY22" fmla="*/ 3491787 h 4344988"/>
              <a:gd name="connsiteX23" fmla="*/ 2228460 w 3178175"/>
              <a:gd name="connsiteY23" fmla="*/ 3491787 h 4344988"/>
              <a:gd name="connsiteX24" fmla="*/ 2228460 w 3178175"/>
              <a:gd name="connsiteY24" fmla="*/ 2918487 h 4344988"/>
              <a:gd name="connsiteX25" fmla="*/ 2331429 w 3178175"/>
              <a:gd name="connsiteY25" fmla="*/ 2867037 h 4344988"/>
              <a:gd name="connsiteX26" fmla="*/ 2588850 w 3178175"/>
              <a:gd name="connsiteY26" fmla="*/ 2668587 h 4344988"/>
              <a:gd name="connsiteX27" fmla="*/ 219982 w 3178175"/>
              <a:gd name="connsiteY27" fmla="*/ 771525 h 4344988"/>
              <a:gd name="connsiteX28" fmla="*/ 307975 w 3178175"/>
              <a:gd name="connsiteY28" fmla="*/ 845098 h 4344988"/>
              <a:gd name="connsiteX29" fmla="*/ 109991 w 3178175"/>
              <a:gd name="connsiteY29" fmla="*/ 1588179 h 4344988"/>
              <a:gd name="connsiteX30" fmla="*/ 124657 w 3178175"/>
              <a:gd name="connsiteY30" fmla="*/ 1801539 h 4344988"/>
              <a:gd name="connsiteX31" fmla="*/ 14666 w 3178175"/>
              <a:gd name="connsiteY31" fmla="*/ 1838325 h 4344988"/>
              <a:gd name="connsiteX32" fmla="*/ 0 w 3178175"/>
              <a:gd name="connsiteY32" fmla="*/ 1588179 h 4344988"/>
              <a:gd name="connsiteX33" fmla="*/ 219982 w 3178175"/>
              <a:gd name="connsiteY33" fmla="*/ 771525 h 4344988"/>
              <a:gd name="connsiteX34" fmla="*/ 2949280 w 3178175"/>
              <a:gd name="connsiteY34" fmla="*/ 765175 h 4344988"/>
              <a:gd name="connsiteX35" fmla="*/ 3178175 w 3178175"/>
              <a:gd name="connsiteY35" fmla="*/ 1587960 h 4344988"/>
              <a:gd name="connsiteX36" fmla="*/ 3163408 w 3178175"/>
              <a:gd name="connsiteY36" fmla="*/ 1830388 h 4344988"/>
              <a:gd name="connsiteX37" fmla="*/ 3052652 w 3178175"/>
              <a:gd name="connsiteY37" fmla="*/ 1793657 h 4344988"/>
              <a:gd name="connsiteX38" fmla="*/ 3067419 w 3178175"/>
              <a:gd name="connsiteY38" fmla="*/ 1587960 h 4344988"/>
              <a:gd name="connsiteX39" fmla="*/ 2860675 w 3178175"/>
              <a:gd name="connsiteY39" fmla="*/ 838638 h 4344988"/>
              <a:gd name="connsiteX40" fmla="*/ 2949280 w 3178175"/>
              <a:gd name="connsiteY40" fmla="*/ 765175 h 4344988"/>
              <a:gd name="connsiteX41" fmla="*/ 1588795 w 3178175"/>
              <a:gd name="connsiteY41" fmla="*/ 0 h 4344988"/>
              <a:gd name="connsiteX42" fmla="*/ 2162176 w 3178175"/>
              <a:gd name="connsiteY42" fmla="*/ 103188 h 4344988"/>
              <a:gd name="connsiteX43" fmla="*/ 2103368 w 3178175"/>
              <a:gd name="connsiteY43" fmla="*/ 206375 h 4344988"/>
              <a:gd name="connsiteX44" fmla="*/ 1588795 w 3178175"/>
              <a:gd name="connsiteY44" fmla="*/ 110558 h 4344988"/>
              <a:gd name="connsiteX45" fmla="*/ 1066872 w 3178175"/>
              <a:gd name="connsiteY45" fmla="*/ 206375 h 4344988"/>
              <a:gd name="connsiteX46" fmla="*/ 1008063 w 3178175"/>
              <a:gd name="connsiteY46" fmla="*/ 110558 h 4344988"/>
              <a:gd name="connsiteX47" fmla="*/ 1588795 w 3178175"/>
              <a:gd name="connsiteY47" fmla="*/ 0 h 4344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78175" h="4344988">
                <a:moveTo>
                  <a:pt x="838200" y="3676650"/>
                </a:moveTo>
                <a:cubicBezTo>
                  <a:pt x="2338388" y="3676650"/>
                  <a:pt x="2338388" y="3676650"/>
                  <a:pt x="2338388" y="3676650"/>
                </a:cubicBezTo>
                <a:cubicBezTo>
                  <a:pt x="2338388" y="3904326"/>
                  <a:pt x="2338388" y="3904326"/>
                  <a:pt x="2338388" y="3904326"/>
                </a:cubicBezTo>
                <a:cubicBezTo>
                  <a:pt x="1867741" y="3904326"/>
                  <a:pt x="1867741" y="3904326"/>
                  <a:pt x="1867741" y="3904326"/>
                </a:cubicBezTo>
                <a:cubicBezTo>
                  <a:pt x="1911864" y="4080591"/>
                  <a:pt x="1911864" y="4080591"/>
                  <a:pt x="1911864" y="4080591"/>
                </a:cubicBezTo>
                <a:cubicBezTo>
                  <a:pt x="1904510" y="4227478"/>
                  <a:pt x="1757433" y="4344988"/>
                  <a:pt x="1588294" y="4344988"/>
                </a:cubicBezTo>
                <a:cubicBezTo>
                  <a:pt x="1419155" y="4344988"/>
                  <a:pt x="1272078" y="4227478"/>
                  <a:pt x="1264724" y="4080591"/>
                </a:cubicBezTo>
                <a:cubicBezTo>
                  <a:pt x="1308847" y="3904326"/>
                  <a:pt x="1308847" y="3904326"/>
                  <a:pt x="1308847" y="3904326"/>
                </a:cubicBezTo>
                <a:cubicBezTo>
                  <a:pt x="838200" y="3904326"/>
                  <a:pt x="838200" y="3904326"/>
                  <a:pt x="838200" y="3904326"/>
                </a:cubicBezTo>
                <a:cubicBezTo>
                  <a:pt x="838200" y="3676650"/>
                  <a:pt x="838200" y="3676650"/>
                  <a:pt x="838200" y="3676650"/>
                </a:cubicBezTo>
                <a:close/>
                <a:moveTo>
                  <a:pt x="2588850" y="2668587"/>
                </a:moveTo>
                <a:cubicBezTo>
                  <a:pt x="2618269" y="2697987"/>
                  <a:pt x="2647689" y="2720037"/>
                  <a:pt x="2684463" y="2742087"/>
                </a:cubicBezTo>
                <a:cubicBezTo>
                  <a:pt x="2596205" y="2822937"/>
                  <a:pt x="2493236" y="2896437"/>
                  <a:pt x="2382913" y="2962587"/>
                </a:cubicBezTo>
                <a:cubicBezTo>
                  <a:pt x="2382913" y="2962587"/>
                  <a:pt x="2382913" y="2962587"/>
                  <a:pt x="2338784" y="2984637"/>
                </a:cubicBezTo>
                <a:cubicBezTo>
                  <a:pt x="2338784" y="2984637"/>
                  <a:pt x="2338784" y="2984637"/>
                  <a:pt x="2338784" y="3602037"/>
                </a:cubicBezTo>
                <a:cubicBezTo>
                  <a:pt x="2338784" y="3602037"/>
                  <a:pt x="2338784" y="3602037"/>
                  <a:pt x="831033" y="3602037"/>
                </a:cubicBezTo>
                <a:cubicBezTo>
                  <a:pt x="831033" y="3602037"/>
                  <a:pt x="831033" y="3602037"/>
                  <a:pt x="831033" y="2984637"/>
                </a:cubicBezTo>
                <a:cubicBezTo>
                  <a:pt x="831033" y="2984637"/>
                  <a:pt x="831033" y="2984637"/>
                  <a:pt x="794259" y="2962587"/>
                </a:cubicBezTo>
                <a:cubicBezTo>
                  <a:pt x="683935" y="2896437"/>
                  <a:pt x="588322" y="2822937"/>
                  <a:pt x="500063" y="2742087"/>
                </a:cubicBezTo>
                <a:cubicBezTo>
                  <a:pt x="536838" y="2727387"/>
                  <a:pt x="566257" y="2705337"/>
                  <a:pt x="588322" y="2675937"/>
                </a:cubicBezTo>
                <a:cubicBezTo>
                  <a:pt x="669226" y="2749437"/>
                  <a:pt x="757484" y="2808237"/>
                  <a:pt x="845743" y="2867037"/>
                </a:cubicBezTo>
                <a:cubicBezTo>
                  <a:pt x="845743" y="2867037"/>
                  <a:pt x="845743" y="2867037"/>
                  <a:pt x="948711" y="2918487"/>
                </a:cubicBezTo>
                <a:cubicBezTo>
                  <a:pt x="948711" y="2918487"/>
                  <a:pt x="948711" y="2918487"/>
                  <a:pt x="948711" y="3491787"/>
                </a:cubicBezTo>
                <a:cubicBezTo>
                  <a:pt x="948711" y="3491787"/>
                  <a:pt x="948711" y="3491787"/>
                  <a:pt x="2228460" y="3491787"/>
                </a:cubicBezTo>
                <a:cubicBezTo>
                  <a:pt x="2228460" y="3491787"/>
                  <a:pt x="2228460" y="3491787"/>
                  <a:pt x="2228460" y="2918487"/>
                </a:cubicBezTo>
                <a:cubicBezTo>
                  <a:pt x="2228460" y="2918487"/>
                  <a:pt x="2228460" y="2918487"/>
                  <a:pt x="2331429" y="2867037"/>
                </a:cubicBezTo>
                <a:cubicBezTo>
                  <a:pt x="2427042" y="2808237"/>
                  <a:pt x="2515301" y="2742087"/>
                  <a:pt x="2588850" y="2668587"/>
                </a:cubicBezTo>
                <a:close/>
                <a:moveTo>
                  <a:pt x="219982" y="771525"/>
                </a:moveTo>
                <a:cubicBezTo>
                  <a:pt x="249313" y="800954"/>
                  <a:pt x="278644" y="823026"/>
                  <a:pt x="307975" y="845098"/>
                </a:cubicBezTo>
                <a:cubicBezTo>
                  <a:pt x="183319" y="1065815"/>
                  <a:pt x="109991" y="1323318"/>
                  <a:pt x="109991" y="1588179"/>
                </a:cubicBezTo>
                <a:cubicBezTo>
                  <a:pt x="109991" y="1661751"/>
                  <a:pt x="109991" y="1735324"/>
                  <a:pt x="124657" y="1801539"/>
                </a:cubicBezTo>
                <a:cubicBezTo>
                  <a:pt x="87993" y="1808896"/>
                  <a:pt x="51329" y="1823611"/>
                  <a:pt x="14666" y="1838325"/>
                </a:cubicBezTo>
                <a:cubicBezTo>
                  <a:pt x="0" y="1757396"/>
                  <a:pt x="0" y="1676466"/>
                  <a:pt x="0" y="1588179"/>
                </a:cubicBezTo>
                <a:cubicBezTo>
                  <a:pt x="0" y="1293889"/>
                  <a:pt x="80660" y="1014314"/>
                  <a:pt x="219982" y="771525"/>
                </a:cubicBezTo>
                <a:close/>
                <a:moveTo>
                  <a:pt x="2949280" y="765175"/>
                </a:moveTo>
                <a:cubicBezTo>
                  <a:pt x="3096954" y="1007603"/>
                  <a:pt x="3178175" y="1286762"/>
                  <a:pt x="3178175" y="1587960"/>
                </a:cubicBezTo>
                <a:cubicBezTo>
                  <a:pt x="3178175" y="1676116"/>
                  <a:pt x="3178175" y="1756925"/>
                  <a:pt x="3163408" y="1830388"/>
                </a:cubicBezTo>
                <a:cubicBezTo>
                  <a:pt x="3126489" y="1815696"/>
                  <a:pt x="3089571" y="1808349"/>
                  <a:pt x="3052652" y="1793657"/>
                </a:cubicBezTo>
                <a:cubicBezTo>
                  <a:pt x="3067419" y="1727540"/>
                  <a:pt x="3067419" y="1661423"/>
                  <a:pt x="3067419" y="1587960"/>
                </a:cubicBezTo>
                <a:cubicBezTo>
                  <a:pt x="3067419" y="1316147"/>
                  <a:pt x="2993582" y="1059027"/>
                  <a:pt x="2860675" y="838638"/>
                </a:cubicBezTo>
                <a:cubicBezTo>
                  <a:pt x="2890210" y="816599"/>
                  <a:pt x="2919745" y="794560"/>
                  <a:pt x="2949280" y="765175"/>
                </a:cubicBezTo>
                <a:close/>
                <a:moveTo>
                  <a:pt x="1588795" y="0"/>
                </a:moveTo>
                <a:cubicBezTo>
                  <a:pt x="1787273" y="0"/>
                  <a:pt x="1978400" y="36853"/>
                  <a:pt x="2162176" y="103188"/>
                </a:cubicBezTo>
                <a:cubicBezTo>
                  <a:pt x="2132772" y="140040"/>
                  <a:pt x="2118070" y="169522"/>
                  <a:pt x="2103368" y="206375"/>
                </a:cubicBezTo>
                <a:cubicBezTo>
                  <a:pt x="1941645" y="147411"/>
                  <a:pt x="1765220" y="110558"/>
                  <a:pt x="1588795" y="110558"/>
                </a:cubicBezTo>
                <a:cubicBezTo>
                  <a:pt x="1405019" y="110558"/>
                  <a:pt x="1228594" y="147411"/>
                  <a:pt x="1066872" y="206375"/>
                </a:cubicBezTo>
                <a:cubicBezTo>
                  <a:pt x="1052169" y="176893"/>
                  <a:pt x="1030116" y="140040"/>
                  <a:pt x="1008063" y="110558"/>
                </a:cubicBezTo>
                <a:cubicBezTo>
                  <a:pt x="1184488" y="36853"/>
                  <a:pt x="1382966" y="0"/>
                  <a:pt x="1588795" y="0"/>
                </a:cubicBezTo>
                <a:close/>
              </a:path>
            </a:pathLst>
          </a:custGeom>
          <a:solidFill>
            <a:schemeClr val="bg1">
              <a:lumMod val="95000"/>
              <a:alpha val="5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id-ID"/>
          </a:p>
        </p:txBody>
      </p:sp>
      <p:sp>
        <p:nvSpPr>
          <p:cNvPr id="25" name="ïŝľîḓe"/>
          <p:cNvSpPr/>
          <p:nvPr/>
        </p:nvSpPr>
        <p:spPr bwMode="auto">
          <a:xfrm>
            <a:off x="5755004" y="3355677"/>
            <a:ext cx="667964" cy="637105"/>
          </a:xfrm>
          <a:custGeom>
            <a:avLst/>
            <a:gdLst>
              <a:gd name="connsiteX0" fmla="*/ 0 w 574179"/>
              <a:gd name="connsiteY0" fmla="*/ 451358 h 547653"/>
              <a:gd name="connsiteX1" fmla="*/ 574179 w 574179"/>
              <a:gd name="connsiteY1" fmla="*/ 451358 h 547653"/>
              <a:gd name="connsiteX2" fmla="*/ 574179 w 574179"/>
              <a:gd name="connsiteY2" fmla="*/ 475432 h 547653"/>
              <a:gd name="connsiteX3" fmla="*/ 531137 w 574179"/>
              <a:gd name="connsiteY3" fmla="*/ 547653 h 547653"/>
              <a:gd name="connsiteX4" fmla="*/ 42181 w 574179"/>
              <a:gd name="connsiteY4" fmla="*/ 547653 h 547653"/>
              <a:gd name="connsiteX5" fmla="*/ 0 w 574179"/>
              <a:gd name="connsiteY5" fmla="*/ 475432 h 547653"/>
              <a:gd name="connsiteX6" fmla="*/ 392503 w 574179"/>
              <a:gd name="connsiteY6" fmla="*/ 318175 h 547653"/>
              <a:gd name="connsiteX7" fmla="*/ 416711 w 574179"/>
              <a:gd name="connsiteY7" fmla="*/ 337076 h 547653"/>
              <a:gd name="connsiteX8" fmla="*/ 419305 w 574179"/>
              <a:gd name="connsiteY8" fmla="*/ 345668 h 547653"/>
              <a:gd name="connsiteX9" fmla="*/ 395097 w 574179"/>
              <a:gd name="connsiteY9" fmla="*/ 343091 h 547653"/>
              <a:gd name="connsiteX10" fmla="*/ 298695 w 574179"/>
              <a:gd name="connsiteY10" fmla="*/ 263188 h 547653"/>
              <a:gd name="connsiteX11" fmla="*/ 320244 w 574179"/>
              <a:gd name="connsiteY11" fmla="*/ 272640 h 547653"/>
              <a:gd name="connsiteX12" fmla="*/ 330588 w 574179"/>
              <a:gd name="connsiteY12" fmla="*/ 270062 h 547653"/>
              <a:gd name="connsiteX13" fmla="*/ 377997 w 574179"/>
              <a:gd name="connsiteY13" fmla="*/ 307013 h 547653"/>
              <a:gd name="connsiteX14" fmla="*/ 377997 w 574179"/>
              <a:gd name="connsiteY14" fmla="*/ 341385 h 547653"/>
              <a:gd name="connsiteX15" fmla="*/ 308177 w 574179"/>
              <a:gd name="connsiteY15" fmla="*/ 338807 h 547653"/>
              <a:gd name="connsiteX16" fmla="*/ 320247 w 574179"/>
              <a:gd name="connsiteY16" fmla="*/ 224505 h 547653"/>
              <a:gd name="connsiteX17" fmla="*/ 336603 w 574179"/>
              <a:gd name="connsiteY17" fmla="*/ 241694 h 547653"/>
              <a:gd name="connsiteX18" fmla="*/ 335742 w 574179"/>
              <a:gd name="connsiteY18" fmla="*/ 246851 h 547653"/>
              <a:gd name="connsiteX19" fmla="*/ 433876 w 574179"/>
              <a:gd name="connsiteY19" fmla="*/ 324202 h 547653"/>
              <a:gd name="connsiteX20" fmla="*/ 435597 w 574179"/>
              <a:gd name="connsiteY20" fmla="*/ 325921 h 547653"/>
              <a:gd name="connsiteX21" fmla="*/ 446788 w 574179"/>
              <a:gd name="connsiteY21" fmla="*/ 364597 h 547653"/>
              <a:gd name="connsiteX22" fmla="*/ 499298 w 574179"/>
              <a:gd name="connsiteY22" fmla="*/ 380926 h 547653"/>
              <a:gd name="connsiteX23" fmla="*/ 499298 w 574179"/>
              <a:gd name="connsiteY23" fmla="*/ 438510 h 547653"/>
              <a:gd name="connsiteX24" fmla="*/ 74052 w 574179"/>
              <a:gd name="connsiteY24" fmla="*/ 438510 h 547653"/>
              <a:gd name="connsiteX25" fmla="*/ 74052 w 574179"/>
              <a:gd name="connsiteY25" fmla="*/ 380926 h 547653"/>
              <a:gd name="connsiteX26" fmla="*/ 286675 w 574179"/>
              <a:gd name="connsiteY26" fmla="*/ 352564 h 547653"/>
              <a:gd name="connsiteX27" fmla="*/ 439040 w 574179"/>
              <a:gd name="connsiteY27" fmla="*/ 362878 h 547653"/>
              <a:gd name="connsiteX28" fmla="*/ 428711 w 574179"/>
              <a:gd name="connsiteY28" fmla="*/ 329359 h 547653"/>
              <a:gd name="connsiteX29" fmla="*/ 332299 w 574179"/>
              <a:gd name="connsiteY29" fmla="*/ 252867 h 547653"/>
              <a:gd name="connsiteX30" fmla="*/ 320247 w 574179"/>
              <a:gd name="connsiteY30" fmla="*/ 258024 h 547653"/>
              <a:gd name="connsiteX31" fmla="*/ 303031 w 574179"/>
              <a:gd name="connsiteY31" fmla="*/ 241694 h 547653"/>
              <a:gd name="connsiteX32" fmla="*/ 320247 w 574179"/>
              <a:gd name="connsiteY32" fmla="*/ 224505 h 547653"/>
              <a:gd name="connsiteX33" fmla="*/ 299567 w 574179"/>
              <a:gd name="connsiteY33" fmla="*/ 186650 h 547653"/>
              <a:gd name="connsiteX34" fmla="*/ 427837 w 574179"/>
              <a:gd name="connsiteY34" fmla="*/ 215021 h 547653"/>
              <a:gd name="connsiteX35" fmla="*/ 433002 w 574179"/>
              <a:gd name="connsiteY35" fmla="*/ 217600 h 547653"/>
              <a:gd name="connsiteX36" fmla="*/ 438168 w 574179"/>
              <a:gd name="connsiteY36" fmla="*/ 220179 h 547653"/>
              <a:gd name="connsiteX37" fmla="*/ 442472 w 574179"/>
              <a:gd name="connsiteY37" fmla="*/ 225337 h 547653"/>
              <a:gd name="connsiteX38" fmla="*/ 445915 w 574179"/>
              <a:gd name="connsiteY38" fmla="*/ 230496 h 547653"/>
              <a:gd name="connsiteX39" fmla="*/ 447637 w 574179"/>
              <a:gd name="connsiteY39" fmla="*/ 237374 h 547653"/>
              <a:gd name="connsiteX40" fmla="*/ 449359 w 574179"/>
              <a:gd name="connsiteY40" fmla="*/ 241672 h 547653"/>
              <a:gd name="connsiteX41" fmla="*/ 462272 w 574179"/>
              <a:gd name="connsiteY41" fmla="*/ 352576 h 547653"/>
              <a:gd name="connsiteX42" fmla="*/ 457968 w 574179"/>
              <a:gd name="connsiteY42" fmla="*/ 351716 h 547653"/>
              <a:gd name="connsiteX43" fmla="*/ 448498 w 574179"/>
              <a:gd name="connsiteY43" fmla="*/ 321626 h 547653"/>
              <a:gd name="connsiteX44" fmla="*/ 446776 w 574179"/>
              <a:gd name="connsiteY44" fmla="*/ 315608 h 547653"/>
              <a:gd name="connsiteX45" fmla="*/ 351219 w 574179"/>
              <a:gd name="connsiteY45" fmla="*/ 240812 h 547653"/>
              <a:gd name="connsiteX46" fmla="*/ 320228 w 574179"/>
              <a:gd name="connsiteY46" fmla="*/ 210722 h 547653"/>
              <a:gd name="connsiteX47" fmla="*/ 293541 w 574179"/>
              <a:gd name="connsiteY47" fmla="*/ 226197 h 547653"/>
              <a:gd name="connsiteX48" fmla="*/ 290958 w 574179"/>
              <a:gd name="connsiteY48" fmla="*/ 203844 h 547653"/>
              <a:gd name="connsiteX49" fmla="*/ 274612 w 574179"/>
              <a:gd name="connsiteY49" fmla="*/ 186650 h 547653"/>
              <a:gd name="connsiteX50" fmla="*/ 282360 w 574179"/>
              <a:gd name="connsiteY50" fmla="*/ 203844 h 547653"/>
              <a:gd name="connsiteX51" fmla="*/ 283221 w 574179"/>
              <a:gd name="connsiteY51" fmla="*/ 203844 h 547653"/>
              <a:gd name="connsiteX52" fmla="*/ 265143 w 574179"/>
              <a:gd name="connsiteY52" fmla="*/ 338820 h 547653"/>
              <a:gd name="connsiteX53" fmla="*/ 195412 w 574179"/>
              <a:gd name="connsiteY53" fmla="*/ 341400 h 547653"/>
              <a:gd name="connsiteX54" fmla="*/ 195412 w 574179"/>
              <a:gd name="connsiteY54" fmla="*/ 266604 h 547653"/>
              <a:gd name="connsiteX55" fmla="*/ 186803 w 574179"/>
              <a:gd name="connsiteY55" fmla="*/ 269183 h 547653"/>
              <a:gd name="connsiteX56" fmla="*/ 178194 w 574179"/>
              <a:gd name="connsiteY56" fmla="*/ 343119 h 547653"/>
              <a:gd name="connsiteX57" fmla="*/ 111907 w 574179"/>
              <a:gd name="connsiteY57" fmla="*/ 352576 h 547653"/>
              <a:gd name="connsiteX58" fmla="*/ 124820 w 574179"/>
              <a:gd name="connsiteY58" fmla="*/ 241672 h 547653"/>
              <a:gd name="connsiteX59" fmla="*/ 125681 w 574179"/>
              <a:gd name="connsiteY59" fmla="*/ 237373 h 547653"/>
              <a:gd name="connsiteX60" fmla="*/ 128264 w 574179"/>
              <a:gd name="connsiteY60" fmla="*/ 230496 h 547653"/>
              <a:gd name="connsiteX61" fmla="*/ 131707 w 574179"/>
              <a:gd name="connsiteY61" fmla="*/ 226197 h 547653"/>
              <a:gd name="connsiteX62" fmla="*/ 136011 w 574179"/>
              <a:gd name="connsiteY62" fmla="*/ 220179 h 547653"/>
              <a:gd name="connsiteX63" fmla="*/ 141177 w 574179"/>
              <a:gd name="connsiteY63" fmla="*/ 217600 h 547653"/>
              <a:gd name="connsiteX64" fmla="*/ 145481 w 574179"/>
              <a:gd name="connsiteY64" fmla="*/ 215021 h 547653"/>
              <a:gd name="connsiteX65" fmla="*/ 274612 w 574179"/>
              <a:gd name="connsiteY65" fmla="*/ 186650 h 547653"/>
              <a:gd name="connsiteX66" fmla="*/ 287089 w 574179"/>
              <a:gd name="connsiteY66" fmla="*/ 0 h 547653"/>
              <a:gd name="connsiteX67" fmla="*/ 369292 w 574179"/>
              <a:gd name="connsiteY67" fmla="*/ 89871 h 547653"/>
              <a:gd name="connsiteX68" fmla="*/ 287089 w 574179"/>
              <a:gd name="connsiteY68" fmla="*/ 179742 h 547653"/>
              <a:gd name="connsiteX69" fmla="*/ 204886 w 574179"/>
              <a:gd name="connsiteY69" fmla="*/ 89871 h 547653"/>
              <a:gd name="connsiteX70" fmla="*/ 287089 w 574179"/>
              <a:gd name="connsiteY70" fmla="*/ 0 h 547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74179" h="547653">
                <a:moveTo>
                  <a:pt x="0" y="451358"/>
                </a:moveTo>
                <a:lnTo>
                  <a:pt x="574179" y="451358"/>
                </a:lnTo>
                <a:lnTo>
                  <a:pt x="574179" y="475432"/>
                </a:lnTo>
                <a:lnTo>
                  <a:pt x="531137" y="547653"/>
                </a:lnTo>
                <a:lnTo>
                  <a:pt x="42181" y="547653"/>
                </a:lnTo>
                <a:lnTo>
                  <a:pt x="0" y="475432"/>
                </a:lnTo>
                <a:close/>
                <a:moveTo>
                  <a:pt x="392503" y="318175"/>
                </a:moveTo>
                <a:lnTo>
                  <a:pt x="416711" y="337076"/>
                </a:lnTo>
                <a:lnTo>
                  <a:pt x="419305" y="345668"/>
                </a:lnTo>
                <a:cubicBezTo>
                  <a:pt x="411524" y="344809"/>
                  <a:pt x="403743" y="343950"/>
                  <a:pt x="395097" y="343091"/>
                </a:cubicBezTo>
                <a:close/>
                <a:moveTo>
                  <a:pt x="298695" y="263188"/>
                </a:moveTo>
                <a:cubicBezTo>
                  <a:pt x="304729" y="269203"/>
                  <a:pt x="311625" y="272640"/>
                  <a:pt x="320244" y="272640"/>
                </a:cubicBezTo>
                <a:cubicBezTo>
                  <a:pt x="323692" y="272640"/>
                  <a:pt x="327140" y="271781"/>
                  <a:pt x="330588" y="270062"/>
                </a:cubicBezTo>
                <a:lnTo>
                  <a:pt x="377997" y="307013"/>
                </a:lnTo>
                <a:lnTo>
                  <a:pt x="377997" y="341385"/>
                </a:lnTo>
                <a:cubicBezTo>
                  <a:pt x="356448" y="339666"/>
                  <a:pt x="333174" y="338807"/>
                  <a:pt x="308177" y="338807"/>
                </a:cubicBezTo>
                <a:close/>
                <a:moveTo>
                  <a:pt x="320247" y="224505"/>
                </a:moveTo>
                <a:cubicBezTo>
                  <a:pt x="329716" y="224505"/>
                  <a:pt x="336603" y="232240"/>
                  <a:pt x="336603" y="241694"/>
                </a:cubicBezTo>
                <a:cubicBezTo>
                  <a:pt x="336603" y="243413"/>
                  <a:pt x="336603" y="245132"/>
                  <a:pt x="335742" y="246851"/>
                </a:cubicBezTo>
                <a:lnTo>
                  <a:pt x="433876" y="324202"/>
                </a:lnTo>
                <a:cubicBezTo>
                  <a:pt x="434736" y="325062"/>
                  <a:pt x="434736" y="325062"/>
                  <a:pt x="435597" y="325921"/>
                </a:cubicBezTo>
                <a:lnTo>
                  <a:pt x="446788" y="364597"/>
                </a:lnTo>
                <a:cubicBezTo>
                  <a:pt x="488107" y="372332"/>
                  <a:pt x="499298" y="380926"/>
                  <a:pt x="499298" y="380926"/>
                </a:cubicBezTo>
                <a:lnTo>
                  <a:pt x="499298" y="438510"/>
                </a:lnTo>
                <a:lnTo>
                  <a:pt x="74052" y="438510"/>
                </a:lnTo>
                <a:lnTo>
                  <a:pt x="74052" y="380926"/>
                </a:lnTo>
                <a:cubicBezTo>
                  <a:pt x="74052" y="380926"/>
                  <a:pt x="109346" y="352564"/>
                  <a:pt x="286675" y="352564"/>
                </a:cubicBezTo>
                <a:cubicBezTo>
                  <a:pt x="358984" y="352564"/>
                  <a:pt x="406329" y="357721"/>
                  <a:pt x="439040" y="362878"/>
                </a:cubicBezTo>
                <a:lnTo>
                  <a:pt x="428711" y="329359"/>
                </a:lnTo>
                <a:lnTo>
                  <a:pt x="332299" y="252867"/>
                </a:lnTo>
                <a:cubicBezTo>
                  <a:pt x="328855" y="256305"/>
                  <a:pt x="324551" y="258024"/>
                  <a:pt x="320247" y="258024"/>
                </a:cubicBezTo>
                <a:cubicBezTo>
                  <a:pt x="310778" y="258024"/>
                  <a:pt x="303031" y="250289"/>
                  <a:pt x="303031" y="241694"/>
                </a:cubicBezTo>
                <a:cubicBezTo>
                  <a:pt x="303031" y="232240"/>
                  <a:pt x="310778" y="224505"/>
                  <a:pt x="320247" y="224505"/>
                </a:cubicBezTo>
                <a:close/>
                <a:moveTo>
                  <a:pt x="299567" y="186650"/>
                </a:moveTo>
                <a:cubicBezTo>
                  <a:pt x="359828" y="190089"/>
                  <a:pt x="425254" y="213301"/>
                  <a:pt x="427837" y="215021"/>
                </a:cubicBezTo>
                <a:cubicBezTo>
                  <a:pt x="430420" y="215021"/>
                  <a:pt x="431281" y="216740"/>
                  <a:pt x="433002" y="217600"/>
                </a:cubicBezTo>
                <a:cubicBezTo>
                  <a:pt x="434724" y="218460"/>
                  <a:pt x="436446" y="219319"/>
                  <a:pt x="438168" y="220179"/>
                </a:cubicBezTo>
                <a:cubicBezTo>
                  <a:pt x="439889" y="221899"/>
                  <a:pt x="440750" y="223618"/>
                  <a:pt x="442472" y="225337"/>
                </a:cubicBezTo>
                <a:cubicBezTo>
                  <a:pt x="443333" y="227057"/>
                  <a:pt x="445055" y="228776"/>
                  <a:pt x="445915" y="230496"/>
                </a:cubicBezTo>
                <a:cubicBezTo>
                  <a:pt x="446776" y="232215"/>
                  <a:pt x="447637" y="234794"/>
                  <a:pt x="447637" y="237374"/>
                </a:cubicBezTo>
                <a:cubicBezTo>
                  <a:pt x="448498" y="238233"/>
                  <a:pt x="449359" y="239953"/>
                  <a:pt x="449359" y="241672"/>
                </a:cubicBezTo>
                <a:lnTo>
                  <a:pt x="462272" y="352576"/>
                </a:lnTo>
                <a:cubicBezTo>
                  <a:pt x="460550" y="352576"/>
                  <a:pt x="459689" y="352576"/>
                  <a:pt x="457968" y="351716"/>
                </a:cubicBezTo>
                <a:lnTo>
                  <a:pt x="448498" y="321626"/>
                </a:lnTo>
                <a:lnTo>
                  <a:pt x="446776" y="315608"/>
                </a:lnTo>
                <a:lnTo>
                  <a:pt x="351219" y="240812"/>
                </a:lnTo>
                <a:cubicBezTo>
                  <a:pt x="351219" y="224478"/>
                  <a:pt x="337445" y="210722"/>
                  <a:pt x="320228" y="210722"/>
                </a:cubicBezTo>
                <a:cubicBezTo>
                  <a:pt x="309036" y="210722"/>
                  <a:pt x="299567" y="216740"/>
                  <a:pt x="293541" y="226197"/>
                </a:cubicBezTo>
                <a:lnTo>
                  <a:pt x="290958" y="203844"/>
                </a:lnTo>
                <a:close/>
                <a:moveTo>
                  <a:pt x="274612" y="186650"/>
                </a:moveTo>
                <a:lnTo>
                  <a:pt x="282360" y="203844"/>
                </a:lnTo>
                <a:lnTo>
                  <a:pt x="283221" y="203844"/>
                </a:lnTo>
                <a:lnTo>
                  <a:pt x="265143" y="338820"/>
                </a:lnTo>
                <a:cubicBezTo>
                  <a:pt x="239316" y="338820"/>
                  <a:pt x="216073" y="340540"/>
                  <a:pt x="195412" y="341400"/>
                </a:cubicBezTo>
                <a:lnTo>
                  <a:pt x="195412" y="266604"/>
                </a:lnTo>
                <a:cubicBezTo>
                  <a:pt x="192829" y="268323"/>
                  <a:pt x="189386" y="269183"/>
                  <a:pt x="186803" y="269183"/>
                </a:cubicBezTo>
                <a:lnTo>
                  <a:pt x="178194" y="343119"/>
                </a:lnTo>
                <a:cubicBezTo>
                  <a:pt x="149785" y="345698"/>
                  <a:pt x="128264" y="349137"/>
                  <a:pt x="111907" y="352576"/>
                </a:cubicBezTo>
                <a:lnTo>
                  <a:pt x="124820" y="241672"/>
                </a:lnTo>
                <a:cubicBezTo>
                  <a:pt x="124820" y="239953"/>
                  <a:pt x="125681" y="239093"/>
                  <a:pt x="125681" y="237373"/>
                </a:cubicBezTo>
                <a:cubicBezTo>
                  <a:pt x="126542" y="234794"/>
                  <a:pt x="126542" y="232215"/>
                  <a:pt x="128264" y="230496"/>
                </a:cubicBezTo>
                <a:cubicBezTo>
                  <a:pt x="129124" y="228776"/>
                  <a:pt x="129985" y="227057"/>
                  <a:pt x="131707" y="226197"/>
                </a:cubicBezTo>
                <a:cubicBezTo>
                  <a:pt x="132568" y="223618"/>
                  <a:pt x="134290" y="221899"/>
                  <a:pt x="136011" y="220179"/>
                </a:cubicBezTo>
                <a:cubicBezTo>
                  <a:pt x="137733" y="219319"/>
                  <a:pt x="139455" y="218460"/>
                  <a:pt x="141177" y="217600"/>
                </a:cubicBezTo>
                <a:cubicBezTo>
                  <a:pt x="142898" y="216740"/>
                  <a:pt x="143759" y="215021"/>
                  <a:pt x="145481" y="215021"/>
                </a:cubicBezTo>
                <a:cubicBezTo>
                  <a:pt x="148925" y="213301"/>
                  <a:pt x="214351" y="190089"/>
                  <a:pt x="274612" y="186650"/>
                </a:cubicBezTo>
                <a:close/>
                <a:moveTo>
                  <a:pt x="287089" y="0"/>
                </a:moveTo>
                <a:cubicBezTo>
                  <a:pt x="332488" y="0"/>
                  <a:pt x="369292" y="40237"/>
                  <a:pt x="369292" y="89871"/>
                </a:cubicBezTo>
                <a:cubicBezTo>
                  <a:pt x="369292" y="139505"/>
                  <a:pt x="332488" y="179742"/>
                  <a:pt x="287089" y="179742"/>
                </a:cubicBezTo>
                <a:cubicBezTo>
                  <a:pt x="241690" y="179742"/>
                  <a:pt x="204886" y="139505"/>
                  <a:pt x="204886" y="89871"/>
                </a:cubicBezTo>
                <a:cubicBezTo>
                  <a:pt x="204886" y="40237"/>
                  <a:pt x="241690" y="0"/>
                  <a:pt x="287089" y="0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id-ID"/>
          </a:p>
        </p:txBody>
      </p:sp>
      <p:grpSp>
        <p:nvGrpSpPr>
          <p:cNvPr id="2" name="组合 1"/>
          <p:cNvGrpSpPr/>
          <p:nvPr/>
        </p:nvGrpSpPr>
        <p:grpSpPr>
          <a:xfrm>
            <a:off x="4768448" y="1894147"/>
            <a:ext cx="653528" cy="653528"/>
            <a:chOff x="4768448" y="1894147"/>
            <a:chExt cx="653528" cy="653528"/>
          </a:xfrm>
        </p:grpSpPr>
        <p:sp>
          <p:nvSpPr>
            <p:cNvPr id="22" name="iŝľïḋê"/>
            <p:cNvSpPr/>
            <p:nvPr/>
          </p:nvSpPr>
          <p:spPr bwMode="auto">
            <a:xfrm>
              <a:off x="4768448" y="1894147"/>
              <a:ext cx="653528" cy="653528"/>
            </a:xfrm>
            <a:prstGeom prst="ellipse">
              <a:avLst/>
            </a:prstGeom>
            <a:noFill/>
            <a:ln w="19050">
              <a:solidFill>
                <a:srgbClr val="276B6C"/>
              </a:solidFill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/>
            </a:p>
          </p:txBody>
        </p:sp>
        <p:sp>
          <p:nvSpPr>
            <p:cNvPr id="26" name="íṥļidê"/>
            <p:cNvSpPr/>
            <p:nvPr/>
          </p:nvSpPr>
          <p:spPr bwMode="auto">
            <a:xfrm>
              <a:off x="4860027" y="2031997"/>
              <a:ext cx="470372" cy="377828"/>
            </a:xfrm>
            <a:custGeom>
              <a:avLst/>
              <a:gdLst>
                <a:gd name="connsiteX0" fmla="*/ 360943 w 600541"/>
                <a:gd name="connsiteY0" fmla="*/ 344430 h 482385"/>
                <a:gd name="connsiteX1" fmla="*/ 415206 w 600541"/>
                <a:gd name="connsiteY1" fmla="*/ 369480 h 482385"/>
                <a:gd name="connsiteX2" fmla="*/ 334409 w 600541"/>
                <a:gd name="connsiteY2" fmla="*/ 431508 h 482385"/>
                <a:gd name="connsiteX3" fmla="*/ 360943 w 600541"/>
                <a:gd name="connsiteY3" fmla="*/ 344430 h 482385"/>
                <a:gd name="connsiteX4" fmla="*/ 158230 w 600541"/>
                <a:gd name="connsiteY4" fmla="*/ 344430 h 482385"/>
                <a:gd name="connsiteX5" fmla="*/ 184529 w 600541"/>
                <a:gd name="connsiteY5" fmla="*/ 431014 h 482385"/>
                <a:gd name="connsiteX6" fmla="*/ 104437 w 600541"/>
                <a:gd name="connsiteY6" fmla="*/ 369236 h 482385"/>
                <a:gd name="connsiteX7" fmla="*/ 158230 w 600541"/>
                <a:gd name="connsiteY7" fmla="*/ 344430 h 482385"/>
                <a:gd name="connsiteX8" fmla="*/ 272241 w 600541"/>
                <a:gd name="connsiteY8" fmla="*/ 331516 h 482385"/>
                <a:gd name="connsiteX9" fmla="*/ 343018 w 600541"/>
                <a:gd name="connsiteY9" fmla="*/ 339630 h 482385"/>
                <a:gd name="connsiteX10" fmla="*/ 308586 w 600541"/>
                <a:gd name="connsiteY10" fmla="*/ 440343 h 482385"/>
                <a:gd name="connsiteX11" fmla="*/ 272241 w 600541"/>
                <a:gd name="connsiteY11" fmla="*/ 445832 h 482385"/>
                <a:gd name="connsiteX12" fmla="*/ 253118 w 600541"/>
                <a:gd name="connsiteY12" fmla="*/ 331516 h 482385"/>
                <a:gd name="connsiteX13" fmla="*/ 253118 w 600541"/>
                <a:gd name="connsiteY13" fmla="*/ 446044 h 482385"/>
                <a:gd name="connsiteX14" fmla="*/ 212245 w 600541"/>
                <a:gd name="connsiteY14" fmla="*/ 440079 h 482385"/>
                <a:gd name="connsiteX15" fmla="*/ 177825 w 600541"/>
                <a:gd name="connsiteY15" fmla="*/ 339867 h 482385"/>
                <a:gd name="connsiteX16" fmla="*/ 253118 w 600541"/>
                <a:gd name="connsiteY16" fmla="*/ 331516 h 482385"/>
                <a:gd name="connsiteX17" fmla="*/ 368784 w 600541"/>
                <a:gd name="connsiteY17" fmla="*/ 260175 h 482385"/>
                <a:gd name="connsiteX18" fmla="*/ 454583 w 600541"/>
                <a:gd name="connsiteY18" fmla="*/ 260175 h 482385"/>
                <a:gd name="connsiteX19" fmla="*/ 425904 w 600541"/>
                <a:gd name="connsiteY19" fmla="*/ 353251 h 482385"/>
                <a:gd name="connsiteX20" fmla="*/ 363765 w 600541"/>
                <a:gd name="connsiteY20" fmla="*/ 325090 h 482385"/>
                <a:gd name="connsiteX21" fmla="*/ 368784 w 600541"/>
                <a:gd name="connsiteY21" fmla="*/ 260175 h 482385"/>
                <a:gd name="connsiteX22" fmla="*/ 272241 w 600541"/>
                <a:gd name="connsiteY22" fmla="*/ 260175 h 482385"/>
                <a:gd name="connsiteX23" fmla="*/ 349440 w 600541"/>
                <a:gd name="connsiteY23" fmla="*/ 260175 h 482385"/>
                <a:gd name="connsiteX24" fmla="*/ 345616 w 600541"/>
                <a:gd name="connsiteY24" fmla="*/ 320297 h 482385"/>
                <a:gd name="connsiteX25" fmla="*/ 272241 w 600541"/>
                <a:gd name="connsiteY25" fmla="*/ 312185 h 482385"/>
                <a:gd name="connsiteX26" fmla="*/ 169710 w 600541"/>
                <a:gd name="connsiteY26" fmla="*/ 260175 h 482385"/>
                <a:gd name="connsiteX27" fmla="*/ 253118 w 600541"/>
                <a:gd name="connsiteY27" fmla="*/ 260175 h 482385"/>
                <a:gd name="connsiteX28" fmla="*/ 253118 w 600541"/>
                <a:gd name="connsiteY28" fmla="*/ 312185 h 482385"/>
                <a:gd name="connsiteX29" fmla="*/ 174729 w 600541"/>
                <a:gd name="connsiteY29" fmla="*/ 320297 h 482385"/>
                <a:gd name="connsiteX30" fmla="*/ 169710 w 600541"/>
                <a:gd name="connsiteY30" fmla="*/ 260175 h 482385"/>
                <a:gd name="connsiteX31" fmla="*/ 65273 w 600541"/>
                <a:gd name="connsiteY31" fmla="*/ 260175 h 482385"/>
                <a:gd name="connsiteX32" fmla="*/ 150605 w 600541"/>
                <a:gd name="connsiteY32" fmla="*/ 260175 h 482385"/>
                <a:gd name="connsiteX33" fmla="*/ 155385 w 600541"/>
                <a:gd name="connsiteY33" fmla="*/ 325078 h 482385"/>
                <a:gd name="connsiteX34" fmla="*/ 93717 w 600541"/>
                <a:gd name="connsiteY34" fmla="*/ 352757 h 482385"/>
                <a:gd name="connsiteX35" fmla="*/ 65273 w 600541"/>
                <a:gd name="connsiteY35" fmla="*/ 260175 h 482385"/>
                <a:gd name="connsiteX36" fmla="*/ 346333 w 600541"/>
                <a:gd name="connsiteY36" fmla="*/ 186645 h 482385"/>
                <a:gd name="connsiteX37" fmla="*/ 349440 w 600541"/>
                <a:gd name="connsiteY37" fmla="*/ 244367 h 482385"/>
                <a:gd name="connsiteX38" fmla="*/ 272241 w 600541"/>
                <a:gd name="connsiteY38" fmla="*/ 244367 h 482385"/>
                <a:gd name="connsiteX39" fmla="*/ 272241 w 600541"/>
                <a:gd name="connsiteY39" fmla="*/ 193801 h 482385"/>
                <a:gd name="connsiteX40" fmla="*/ 346333 w 600541"/>
                <a:gd name="connsiteY40" fmla="*/ 186645 h 482385"/>
                <a:gd name="connsiteX41" fmla="*/ 174251 w 600541"/>
                <a:gd name="connsiteY41" fmla="*/ 186645 h 482385"/>
                <a:gd name="connsiteX42" fmla="*/ 253118 w 600541"/>
                <a:gd name="connsiteY42" fmla="*/ 193801 h 482385"/>
                <a:gd name="connsiteX43" fmla="*/ 253118 w 600541"/>
                <a:gd name="connsiteY43" fmla="*/ 244367 h 482385"/>
                <a:gd name="connsiteX44" fmla="*/ 169710 w 600541"/>
                <a:gd name="connsiteY44" fmla="*/ 244367 h 482385"/>
                <a:gd name="connsiteX45" fmla="*/ 174251 w 600541"/>
                <a:gd name="connsiteY45" fmla="*/ 186645 h 482385"/>
                <a:gd name="connsiteX46" fmla="*/ 92525 w 600541"/>
                <a:gd name="connsiteY46" fmla="*/ 153974 h 482385"/>
                <a:gd name="connsiteX47" fmla="*/ 154679 w 600541"/>
                <a:gd name="connsiteY47" fmla="*/ 181879 h 482385"/>
                <a:gd name="connsiteX48" fmla="*/ 150376 w 600541"/>
                <a:gd name="connsiteY48" fmla="*/ 244368 h 482385"/>
                <a:gd name="connsiteX49" fmla="*/ 65273 w 600541"/>
                <a:gd name="connsiteY49" fmla="*/ 244368 h 482385"/>
                <a:gd name="connsiteX50" fmla="*/ 92525 w 600541"/>
                <a:gd name="connsiteY50" fmla="*/ 153974 h 482385"/>
                <a:gd name="connsiteX51" fmla="*/ 426413 w 600541"/>
                <a:gd name="connsiteY51" fmla="*/ 153197 h 482385"/>
                <a:gd name="connsiteX52" fmla="*/ 429044 w 600541"/>
                <a:gd name="connsiteY52" fmla="*/ 156061 h 482385"/>
                <a:gd name="connsiteX53" fmla="*/ 444350 w 600541"/>
                <a:gd name="connsiteY53" fmla="*/ 188758 h 482385"/>
                <a:gd name="connsiteX54" fmla="*/ 404410 w 600541"/>
                <a:gd name="connsiteY54" fmla="*/ 212863 h 482385"/>
                <a:gd name="connsiteX55" fmla="*/ 392930 w 600541"/>
                <a:gd name="connsiteY55" fmla="*/ 231002 h 482385"/>
                <a:gd name="connsiteX56" fmla="*/ 394844 w 600541"/>
                <a:gd name="connsiteY56" fmla="*/ 244367 h 482385"/>
                <a:gd name="connsiteX57" fmla="*/ 368775 w 600541"/>
                <a:gd name="connsiteY57" fmla="*/ 244367 h 482385"/>
                <a:gd name="connsiteX58" fmla="*/ 364470 w 600541"/>
                <a:gd name="connsiteY58" fmla="*/ 181837 h 482385"/>
                <a:gd name="connsiteX59" fmla="*/ 426413 w 600541"/>
                <a:gd name="connsiteY59" fmla="*/ 153197 h 482385"/>
                <a:gd name="connsiteX60" fmla="*/ 182835 w 600541"/>
                <a:gd name="connsiteY60" fmla="*/ 72541 h 482385"/>
                <a:gd name="connsiteX61" fmla="*/ 157498 w 600541"/>
                <a:gd name="connsiteY61" fmla="*/ 161101 h 482385"/>
                <a:gd name="connsiteX62" fmla="*/ 103237 w 600541"/>
                <a:gd name="connsiteY62" fmla="*/ 135798 h 482385"/>
                <a:gd name="connsiteX63" fmla="*/ 182835 w 600541"/>
                <a:gd name="connsiteY63" fmla="*/ 72541 h 482385"/>
                <a:gd name="connsiteX64" fmla="*/ 336032 w 600541"/>
                <a:gd name="connsiteY64" fmla="*/ 72330 h 482385"/>
                <a:gd name="connsiteX65" fmla="*/ 374284 w 600541"/>
                <a:gd name="connsiteY65" fmla="*/ 93807 h 482385"/>
                <a:gd name="connsiteX66" fmla="*/ 373806 w 600541"/>
                <a:gd name="connsiteY66" fmla="*/ 94284 h 482385"/>
                <a:gd name="connsiteX67" fmla="*/ 361852 w 600541"/>
                <a:gd name="connsiteY67" fmla="*/ 111943 h 482385"/>
                <a:gd name="connsiteX68" fmla="*/ 368785 w 600541"/>
                <a:gd name="connsiteY68" fmla="*/ 131988 h 482385"/>
                <a:gd name="connsiteX69" fmla="*/ 370220 w 600541"/>
                <a:gd name="connsiteY69" fmla="*/ 133420 h 482385"/>
                <a:gd name="connsiteX70" fmla="*/ 393649 w 600541"/>
                <a:gd name="connsiteY70" fmla="*/ 142726 h 482385"/>
                <a:gd name="connsiteX71" fmla="*/ 396279 w 600541"/>
                <a:gd name="connsiteY71" fmla="*/ 142726 h 482385"/>
                <a:gd name="connsiteX72" fmla="*/ 407515 w 600541"/>
                <a:gd name="connsiteY72" fmla="*/ 141533 h 482385"/>
                <a:gd name="connsiteX73" fmla="*/ 361613 w 600541"/>
                <a:gd name="connsiteY73" fmla="*/ 161101 h 482385"/>
                <a:gd name="connsiteX74" fmla="*/ 336032 w 600541"/>
                <a:gd name="connsiteY74" fmla="*/ 72330 h 482385"/>
                <a:gd name="connsiteX75" fmla="*/ 272241 w 600541"/>
                <a:gd name="connsiteY75" fmla="*/ 57299 h 482385"/>
                <a:gd name="connsiteX76" fmla="*/ 310732 w 600541"/>
                <a:gd name="connsiteY76" fmla="*/ 63263 h 482385"/>
                <a:gd name="connsiteX77" fmla="*/ 343724 w 600541"/>
                <a:gd name="connsiteY77" fmla="*/ 165849 h 482385"/>
                <a:gd name="connsiteX78" fmla="*/ 272241 w 600541"/>
                <a:gd name="connsiteY78" fmla="*/ 174438 h 482385"/>
                <a:gd name="connsiteX79" fmla="*/ 253118 w 600541"/>
                <a:gd name="connsiteY79" fmla="*/ 57017 h 482385"/>
                <a:gd name="connsiteX80" fmla="*/ 253118 w 600541"/>
                <a:gd name="connsiteY80" fmla="*/ 174438 h 482385"/>
                <a:gd name="connsiteX81" fmla="*/ 177119 w 600541"/>
                <a:gd name="connsiteY81" fmla="*/ 165846 h 482385"/>
                <a:gd name="connsiteX82" fmla="*/ 209861 w 600541"/>
                <a:gd name="connsiteY82" fmla="*/ 63461 h 482385"/>
                <a:gd name="connsiteX83" fmla="*/ 253118 w 600541"/>
                <a:gd name="connsiteY83" fmla="*/ 57017 h 482385"/>
                <a:gd name="connsiteX84" fmla="*/ 253128 w 600541"/>
                <a:gd name="connsiteY84" fmla="*/ 0 h 482385"/>
                <a:gd name="connsiteX85" fmla="*/ 424509 w 600541"/>
                <a:gd name="connsiteY85" fmla="*/ 66832 h 482385"/>
                <a:gd name="connsiteX86" fmla="*/ 436699 w 600541"/>
                <a:gd name="connsiteY86" fmla="*/ 45350 h 482385"/>
                <a:gd name="connsiteX87" fmla="*/ 445782 w 600541"/>
                <a:gd name="connsiteY87" fmla="*/ 40099 h 482385"/>
                <a:gd name="connsiteX88" fmla="*/ 453192 w 600541"/>
                <a:gd name="connsiteY88" fmla="*/ 43202 h 482385"/>
                <a:gd name="connsiteX89" fmla="*/ 459168 w 600541"/>
                <a:gd name="connsiteY89" fmla="*/ 48931 h 482385"/>
                <a:gd name="connsiteX90" fmla="*/ 463231 w 600541"/>
                <a:gd name="connsiteY90" fmla="*/ 60865 h 482385"/>
                <a:gd name="connsiteX91" fmla="*/ 461080 w 600541"/>
                <a:gd name="connsiteY91" fmla="*/ 82585 h 482385"/>
                <a:gd name="connsiteX92" fmla="*/ 517251 w 600541"/>
                <a:gd name="connsiteY92" fmla="*/ 138677 h 482385"/>
                <a:gd name="connsiteX93" fmla="*/ 553582 w 600541"/>
                <a:gd name="connsiteY93" fmla="*/ 79005 h 482385"/>
                <a:gd name="connsiteX94" fmla="*/ 564578 w 600541"/>
                <a:gd name="connsiteY94" fmla="*/ 72561 h 482385"/>
                <a:gd name="connsiteX95" fmla="*/ 573900 w 600541"/>
                <a:gd name="connsiteY95" fmla="*/ 76618 h 482385"/>
                <a:gd name="connsiteX96" fmla="*/ 578441 w 600541"/>
                <a:gd name="connsiteY96" fmla="*/ 80915 h 482385"/>
                <a:gd name="connsiteX97" fmla="*/ 582983 w 600541"/>
                <a:gd name="connsiteY97" fmla="*/ 99532 h 482385"/>
                <a:gd name="connsiteX98" fmla="*/ 558841 w 600541"/>
                <a:gd name="connsiteY98" fmla="*/ 180208 h 482385"/>
                <a:gd name="connsiteX99" fmla="*/ 592544 w 600541"/>
                <a:gd name="connsiteY99" fmla="*/ 214102 h 482385"/>
                <a:gd name="connsiteX100" fmla="*/ 589914 w 600541"/>
                <a:gd name="connsiteY100" fmla="*/ 258020 h 482385"/>
                <a:gd name="connsiteX101" fmla="*/ 589675 w 600541"/>
                <a:gd name="connsiteY101" fmla="*/ 258497 h 482385"/>
                <a:gd name="connsiteX102" fmla="*/ 568402 w 600541"/>
                <a:gd name="connsiteY102" fmla="*/ 267567 h 482385"/>
                <a:gd name="connsiteX103" fmla="*/ 547846 w 600541"/>
                <a:gd name="connsiteY103" fmla="*/ 258736 h 482385"/>
                <a:gd name="connsiteX104" fmla="*/ 515338 w 600541"/>
                <a:gd name="connsiteY104" fmla="*/ 226275 h 482385"/>
                <a:gd name="connsiteX105" fmla="*/ 430724 w 600541"/>
                <a:gd name="connsiteY105" fmla="*/ 251575 h 482385"/>
                <a:gd name="connsiteX106" fmla="*/ 425943 w 600541"/>
                <a:gd name="connsiteY106" fmla="*/ 252291 h 482385"/>
                <a:gd name="connsiteX107" fmla="*/ 412319 w 600541"/>
                <a:gd name="connsiteY107" fmla="*/ 246802 h 482385"/>
                <a:gd name="connsiteX108" fmla="*/ 407777 w 600541"/>
                <a:gd name="connsiteY108" fmla="*/ 242267 h 482385"/>
                <a:gd name="connsiteX109" fmla="*/ 403953 w 600541"/>
                <a:gd name="connsiteY109" fmla="*/ 231526 h 482385"/>
                <a:gd name="connsiteX110" fmla="*/ 410167 w 600541"/>
                <a:gd name="connsiteY110" fmla="*/ 222217 h 482385"/>
                <a:gd name="connsiteX111" fmla="*/ 473031 w 600541"/>
                <a:gd name="connsiteY111" fmla="*/ 184027 h 482385"/>
                <a:gd name="connsiteX112" fmla="*/ 418294 w 600541"/>
                <a:gd name="connsiteY112" fmla="*/ 129368 h 482385"/>
                <a:gd name="connsiteX113" fmla="*/ 392001 w 600541"/>
                <a:gd name="connsiteY113" fmla="*/ 131994 h 482385"/>
                <a:gd name="connsiteX114" fmla="*/ 390806 w 600541"/>
                <a:gd name="connsiteY114" fmla="*/ 131994 h 482385"/>
                <a:gd name="connsiteX115" fmla="*/ 380289 w 600541"/>
                <a:gd name="connsiteY115" fmla="*/ 127697 h 482385"/>
                <a:gd name="connsiteX116" fmla="*/ 374314 w 600541"/>
                <a:gd name="connsiteY116" fmla="*/ 121730 h 482385"/>
                <a:gd name="connsiteX117" fmla="*/ 371445 w 600541"/>
                <a:gd name="connsiteY117" fmla="*/ 113137 h 482385"/>
                <a:gd name="connsiteX118" fmla="*/ 376465 w 600541"/>
                <a:gd name="connsiteY118" fmla="*/ 105499 h 482385"/>
                <a:gd name="connsiteX119" fmla="*/ 402997 w 600541"/>
                <a:gd name="connsiteY119" fmla="*/ 90462 h 482385"/>
                <a:gd name="connsiteX120" fmla="*/ 253128 w 600541"/>
                <a:gd name="connsiteY120" fmla="*/ 31745 h 482385"/>
                <a:gd name="connsiteX121" fmla="*/ 31790 w 600541"/>
                <a:gd name="connsiteY121" fmla="*/ 252769 h 482385"/>
                <a:gd name="connsiteX122" fmla="*/ 157518 w 600541"/>
                <a:gd name="connsiteY122" fmla="*/ 452072 h 482385"/>
                <a:gd name="connsiteX123" fmla="*/ 164927 w 600541"/>
                <a:gd name="connsiteY123" fmla="*/ 473315 h 482385"/>
                <a:gd name="connsiteX124" fmla="*/ 150586 w 600541"/>
                <a:gd name="connsiteY124" fmla="*/ 482385 h 482385"/>
                <a:gd name="connsiteX125" fmla="*/ 143654 w 600541"/>
                <a:gd name="connsiteY125" fmla="*/ 480714 h 482385"/>
                <a:gd name="connsiteX126" fmla="*/ 0 w 600541"/>
                <a:gd name="connsiteY126" fmla="*/ 252769 h 482385"/>
                <a:gd name="connsiteX127" fmla="*/ 253128 w 600541"/>
                <a:gd name="connsiteY127" fmla="*/ 0 h 48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</a:cxnLst>
              <a:rect l="l" t="t" r="r" b="b"/>
              <a:pathLst>
                <a:path w="600541" h="482385">
                  <a:moveTo>
                    <a:pt x="360943" y="344430"/>
                  </a:moveTo>
                  <a:cubicBezTo>
                    <a:pt x="383891" y="351110"/>
                    <a:pt x="402537" y="359937"/>
                    <a:pt x="415206" y="369480"/>
                  </a:cubicBezTo>
                  <a:cubicBezTo>
                    <a:pt x="394409" y="396677"/>
                    <a:pt x="366680" y="418148"/>
                    <a:pt x="334409" y="431508"/>
                  </a:cubicBezTo>
                  <a:cubicBezTo>
                    <a:pt x="345883" y="407412"/>
                    <a:pt x="354967" y="377830"/>
                    <a:pt x="360943" y="344430"/>
                  </a:cubicBezTo>
                  <a:close/>
                  <a:moveTo>
                    <a:pt x="158230" y="344430"/>
                  </a:moveTo>
                  <a:cubicBezTo>
                    <a:pt x="164207" y="377823"/>
                    <a:pt x="173292" y="407162"/>
                    <a:pt x="184529" y="431014"/>
                  </a:cubicBezTo>
                  <a:cubicBezTo>
                    <a:pt x="152731" y="417895"/>
                    <a:pt x="125237" y="396190"/>
                    <a:pt x="104437" y="369236"/>
                  </a:cubicBezTo>
                  <a:cubicBezTo>
                    <a:pt x="117108" y="359696"/>
                    <a:pt x="135517" y="351109"/>
                    <a:pt x="158230" y="344430"/>
                  </a:cubicBezTo>
                  <a:close/>
                  <a:moveTo>
                    <a:pt x="272241" y="331516"/>
                  </a:moveTo>
                  <a:cubicBezTo>
                    <a:pt x="297826" y="332232"/>
                    <a:pt x="321976" y="335096"/>
                    <a:pt x="343018" y="339630"/>
                  </a:cubicBezTo>
                  <a:cubicBezTo>
                    <a:pt x="335606" y="382111"/>
                    <a:pt x="323172" y="416477"/>
                    <a:pt x="308586" y="440343"/>
                  </a:cubicBezTo>
                  <a:cubicBezTo>
                    <a:pt x="296630" y="443207"/>
                    <a:pt x="281805" y="445116"/>
                    <a:pt x="272241" y="445832"/>
                  </a:cubicBezTo>
                  <a:close/>
                  <a:moveTo>
                    <a:pt x="253118" y="331516"/>
                  </a:moveTo>
                  <a:lnTo>
                    <a:pt x="253118" y="446044"/>
                  </a:lnTo>
                  <a:cubicBezTo>
                    <a:pt x="237342" y="445328"/>
                    <a:pt x="225152" y="443419"/>
                    <a:pt x="212245" y="440079"/>
                  </a:cubicBezTo>
                  <a:cubicBezTo>
                    <a:pt x="197664" y="416219"/>
                    <a:pt x="184996" y="381861"/>
                    <a:pt x="177825" y="339867"/>
                  </a:cubicBezTo>
                  <a:cubicBezTo>
                    <a:pt x="199815" y="334856"/>
                    <a:pt x="221328" y="331993"/>
                    <a:pt x="253118" y="331516"/>
                  </a:cubicBezTo>
                  <a:close/>
                  <a:moveTo>
                    <a:pt x="368784" y="260175"/>
                  </a:moveTo>
                  <a:lnTo>
                    <a:pt x="454583" y="260175"/>
                  </a:lnTo>
                  <a:cubicBezTo>
                    <a:pt x="453149" y="298360"/>
                    <a:pt x="442872" y="326044"/>
                    <a:pt x="425904" y="353251"/>
                  </a:cubicBezTo>
                  <a:cubicBezTo>
                    <a:pt x="410608" y="341796"/>
                    <a:pt x="389337" y="332249"/>
                    <a:pt x="363765" y="325090"/>
                  </a:cubicBezTo>
                  <a:cubicBezTo>
                    <a:pt x="366633" y="304565"/>
                    <a:pt x="368306" y="282609"/>
                    <a:pt x="368784" y="260175"/>
                  </a:cubicBezTo>
                  <a:close/>
                  <a:moveTo>
                    <a:pt x="272241" y="260175"/>
                  </a:moveTo>
                  <a:lnTo>
                    <a:pt x="349440" y="260175"/>
                  </a:lnTo>
                  <a:cubicBezTo>
                    <a:pt x="348962" y="282601"/>
                    <a:pt x="348006" y="301688"/>
                    <a:pt x="345616" y="320297"/>
                  </a:cubicBezTo>
                  <a:cubicBezTo>
                    <a:pt x="323149" y="315525"/>
                    <a:pt x="297815" y="312901"/>
                    <a:pt x="272241" y="312185"/>
                  </a:cubicBezTo>
                  <a:close/>
                  <a:moveTo>
                    <a:pt x="169710" y="260175"/>
                  </a:moveTo>
                  <a:lnTo>
                    <a:pt x="253118" y="260175"/>
                  </a:lnTo>
                  <a:lnTo>
                    <a:pt x="253118" y="312185"/>
                  </a:lnTo>
                  <a:cubicBezTo>
                    <a:pt x="221332" y="312662"/>
                    <a:pt x="198389" y="315287"/>
                    <a:pt x="174729" y="320297"/>
                  </a:cubicBezTo>
                  <a:cubicBezTo>
                    <a:pt x="172339" y="301688"/>
                    <a:pt x="170188" y="282601"/>
                    <a:pt x="169710" y="260175"/>
                  </a:cubicBezTo>
                  <a:close/>
                  <a:moveTo>
                    <a:pt x="65273" y="260175"/>
                  </a:moveTo>
                  <a:lnTo>
                    <a:pt x="150605" y="260175"/>
                  </a:lnTo>
                  <a:cubicBezTo>
                    <a:pt x="150844" y="282605"/>
                    <a:pt x="152517" y="304557"/>
                    <a:pt x="155385" y="325078"/>
                  </a:cubicBezTo>
                  <a:cubicBezTo>
                    <a:pt x="130048" y="331998"/>
                    <a:pt x="109014" y="341542"/>
                    <a:pt x="93717" y="352757"/>
                  </a:cubicBezTo>
                  <a:cubicBezTo>
                    <a:pt x="76985" y="325794"/>
                    <a:pt x="66707" y="298353"/>
                    <a:pt x="65273" y="260175"/>
                  </a:cubicBezTo>
                  <a:close/>
                  <a:moveTo>
                    <a:pt x="346333" y="186645"/>
                  </a:moveTo>
                  <a:cubicBezTo>
                    <a:pt x="348484" y="204296"/>
                    <a:pt x="349201" y="221946"/>
                    <a:pt x="349440" y="244367"/>
                  </a:cubicBezTo>
                  <a:lnTo>
                    <a:pt x="272241" y="244367"/>
                  </a:lnTo>
                  <a:lnTo>
                    <a:pt x="272241" y="193801"/>
                  </a:lnTo>
                  <a:cubicBezTo>
                    <a:pt x="297815" y="193085"/>
                    <a:pt x="323627" y="191415"/>
                    <a:pt x="346333" y="186645"/>
                  </a:cubicBezTo>
                  <a:close/>
                  <a:moveTo>
                    <a:pt x="174251" y="186645"/>
                  </a:moveTo>
                  <a:cubicBezTo>
                    <a:pt x="197911" y="191654"/>
                    <a:pt x="221332" y="193324"/>
                    <a:pt x="253118" y="193801"/>
                  </a:cubicBezTo>
                  <a:lnTo>
                    <a:pt x="253118" y="244367"/>
                  </a:lnTo>
                  <a:lnTo>
                    <a:pt x="169710" y="244367"/>
                  </a:lnTo>
                  <a:cubicBezTo>
                    <a:pt x="170188" y="221946"/>
                    <a:pt x="172100" y="204296"/>
                    <a:pt x="174251" y="186645"/>
                  </a:cubicBezTo>
                  <a:close/>
                  <a:moveTo>
                    <a:pt x="92525" y="153974"/>
                  </a:moveTo>
                  <a:cubicBezTo>
                    <a:pt x="107825" y="165661"/>
                    <a:pt x="129100" y="174724"/>
                    <a:pt x="154679" y="181879"/>
                  </a:cubicBezTo>
                  <a:cubicBezTo>
                    <a:pt x="152288" y="201198"/>
                    <a:pt x="150854" y="221948"/>
                    <a:pt x="150376" y="244368"/>
                  </a:cubicBezTo>
                  <a:lnTo>
                    <a:pt x="65273" y="244368"/>
                  </a:lnTo>
                  <a:cubicBezTo>
                    <a:pt x="66946" y="209308"/>
                    <a:pt x="76748" y="180448"/>
                    <a:pt x="92525" y="153974"/>
                  </a:cubicBezTo>
                  <a:close/>
                  <a:moveTo>
                    <a:pt x="426413" y="153197"/>
                  </a:moveTo>
                  <a:lnTo>
                    <a:pt x="429044" y="156061"/>
                  </a:lnTo>
                  <a:cubicBezTo>
                    <a:pt x="435262" y="166324"/>
                    <a:pt x="440284" y="177302"/>
                    <a:pt x="444350" y="188758"/>
                  </a:cubicBezTo>
                  <a:lnTo>
                    <a:pt x="404410" y="212863"/>
                  </a:lnTo>
                  <a:cubicBezTo>
                    <a:pt x="397953" y="216921"/>
                    <a:pt x="393648" y="223603"/>
                    <a:pt x="392930" y="231002"/>
                  </a:cubicBezTo>
                  <a:cubicBezTo>
                    <a:pt x="392213" y="235298"/>
                    <a:pt x="392930" y="237923"/>
                    <a:pt x="394844" y="244367"/>
                  </a:cubicBezTo>
                  <a:lnTo>
                    <a:pt x="368775" y="244367"/>
                  </a:lnTo>
                  <a:cubicBezTo>
                    <a:pt x="368297" y="221933"/>
                    <a:pt x="366862" y="201169"/>
                    <a:pt x="364470" y="181837"/>
                  </a:cubicBezTo>
                  <a:cubicBezTo>
                    <a:pt x="389821" y="174677"/>
                    <a:pt x="411107" y="164653"/>
                    <a:pt x="426413" y="153197"/>
                  </a:cubicBezTo>
                  <a:close/>
                  <a:moveTo>
                    <a:pt x="182835" y="72541"/>
                  </a:moveTo>
                  <a:cubicBezTo>
                    <a:pt x="171839" y="97128"/>
                    <a:pt x="162995" y="127205"/>
                    <a:pt x="157498" y="161101"/>
                  </a:cubicBezTo>
                  <a:cubicBezTo>
                    <a:pt x="134072" y="154179"/>
                    <a:pt x="115667" y="145346"/>
                    <a:pt x="103237" y="135798"/>
                  </a:cubicBezTo>
                  <a:cubicBezTo>
                    <a:pt x="123555" y="108108"/>
                    <a:pt x="151044" y="86386"/>
                    <a:pt x="182835" y="72541"/>
                  </a:cubicBezTo>
                  <a:close/>
                  <a:moveTo>
                    <a:pt x="336032" y="72330"/>
                  </a:moveTo>
                  <a:cubicBezTo>
                    <a:pt x="349659" y="78057"/>
                    <a:pt x="362569" y="85216"/>
                    <a:pt x="374284" y="93807"/>
                  </a:cubicBezTo>
                  <a:lnTo>
                    <a:pt x="373806" y="94284"/>
                  </a:lnTo>
                  <a:cubicBezTo>
                    <a:pt x="367112" y="98102"/>
                    <a:pt x="362808" y="104545"/>
                    <a:pt x="361852" y="111943"/>
                  </a:cubicBezTo>
                  <a:cubicBezTo>
                    <a:pt x="360657" y="119102"/>
                    <a:pt x="363286" y="126499"/>
                    <a:pt x="368785" y="131988"/>
                  </a:cubicBezTo>
                  <a:lnTo>
                    <a:pt x="370220" y="133420"/>
                  </a:lnTo>
                  <a:cubicBezTo>
                    <a:pt x="375957" y="139147"/>
                    <a:pt x="385042" y="142726"/>
                    <a:pt x="393649" y="142726"/>
                  </a:cubicBezTo>
                  <a:cubicBezTo>
                    <a:pt x="394605" y="142726"/>
                    <a:pt x="395561" y="142726"/>
                    <a:pt x="396279" y="142726"/>
                  </a:cubicBezTo>
                  <a:lnTo>
                    <a:pt x="407515" y="141533"/>
                  </a:lnTo>
                  <a:cubicBezTo>
                    <a:pt x="395561" y="148931"/>
                    <a:pt x="380261" y="155612"/>
                    <a:pt x="361613" y="161101"/>
                  </a:cubicBezTo>
                  <a:cubicBezTo>
                    <a:pt x="356114" y="127215"/>
                    <a:pt x="347268" y="96909"/>
                    <a:pt x="336032" y="72330"/>
                  </a:cubicBezTo>
                  <a:close/>
                  <a:moveTo>
                    <a:pt x="272241" y="57299"/>
                  </a:moveTo>
                  <a:cubicBezTo>
                    <a:pt x="285151" y="58015"/>
                    <a:pt x="298300" y="59923"/>
                    <a:pt x="310732" y="63263"/>
                  </a:cubicBezTo>
                  <a:cubicBezTo>
                    <a:pt x="325076" y="88075"/>
                    <a:pt x="336791" y="123145"/>
                    <a:pt x="343724" y="165849"/>
                  </a:cubicBezTo>
                  <a:cubicBezTo>
                    <a:pt x="322446" y="170621"/>
                    <a:pt x="297822" y="173722"/>
                    <a:pt x="272241" y="174438"/>
                  </a:cubicBezTo>
                  <a:close/>
                  <a:moveTo>
                    <a:pt x="253118" y="57017"/>
                  </a:moveTo>
                  <a:lnTo>
                    <a:pt x="253118" y="174438"/>
                  </a:lnTo>
                  <a:cubicBezTo>
                    <a:pt x="221332" y="173961"/>
                    <a:pt x="199345" y="170858"/>
                    <a:pt x="177119" y="165846"/>
                  </a:cubicBezTo>
                  <a:cubicBezTo>
                    <a:pt x="184050" y="123126"/>
                    <a:pt x="195521" y="88282"/>
                    <a:pt x="209861" y="63461"/>
                  </a:cubicBezTo>
                  <a:cubicBezTo>
                    <a:pt x="223483" y="59881"/>
                    <a:pt x="237345" y="57494"/>
                    <a:pt x="253118" y="57017"/>
                  </a:cubicBezTo>
                  <a:close/>
                  <a:moveTo>
                    <a:pt x="253128" y="0"/>
                  </a:moveTo>
                  <a:cubicBezTo>
                    <a:pt x="316708" y="0"/>
                    <a:pt x="377899" y="24107"/>
                    <a:pt x="424509" y="66832"/>
                  </a:cubicBezTo>
                  <a:lnTo>
                    <a:pt x="436699" y="45350"/>
                  </a:lnTo>
                  <a:cubicBezTo>
                    <a:pt x="438611" y="42009"/>
                    <a:pt x="441958" y="40099"/>
                    <a:pt x="445782" y="40099"/>
                  </a:cubicBezTo>
                  <a:cubicBezTo>
                    <a:pt x="448411" y="40099"/>
                    <a:pt x="451041" y="41054"/>
                    <a:pt x="453192" y="43202"/>
                  </a:cubicBezTo>
                  <a:lnTo>
                    <a:pt x="459168" y="48931"/>
                  </a:lnTo>
                  <a:cubicBezTo>
                    <a:pt x="462036" y="52034"/>
                    <a:pt x="463709" y="56807"/>
                    <a:pt x="463231" y="60865"/>
                  </a:cubicBezTo>
                  <a:lnTo>
                    <a:pt x="461080" y="82585"/>
                  </a:lnTo>
                  <a:lnTo>
                    <a:pt x="517251" y="138677"/>
                  </a:lnTo>
                  <a:lnTo>
                    <a:pt x="553582" y="79005"/>
                  </a:lnTo>
                  <a:cubicBezTo>
                    <a:pt x="555973" y="74948"/>
                    <a:pt x="560036" y="72561"/>
                    <a:pt x="564578" y="72561"/>
                  </a:cubicBezTo>
                  <a:cubicBezTo>
                    <a:pt x="567924" y="72561"/>
                    <a:pt x="571270" y="73993"/>
                    <a:pt x="573900" y="76618"/>
                  </a:cubicBezTo>
                  <a:lnTo>
                    <a:pt x="578441" y="80915"/>
                  </a:lnTo>
                  <a:cubicBezTo>
                    <a:pt x="582983" y="85450"/>
                    <a:pt x="584895" y="93326"/>
                    <a:pt x="582983" y="99532"/>
                  </a:cubicBezTo>
                  <a:lnTo>
                    <a:pt x="558841" y="180208"/>
                  </a:lnTo>
                  <a:lnTo>
                    <a:pt x="592544" y="214102"/>
                  </a:lnTo>
                  <a:cubicBezTo>
                    <a:pt x="605451" y="226752"/>
                    <a:pt x="601388" y="246324"/>
                    <a:pt x="589914" y="258020"/>
                  </a:cubicBezTo>
                  <a:lnTo>
                    <a:pt x="589675" y="258497"/>
                  </a:lnTo>
                  <a:cubicBezTo>
                    <a:pt x="583461" y="264464"/>
                    <a:pt x="575812" y="267567"/>
                    <a:pt x="568402" y="267567"/>
                  </a:cubicBezTo>
                  <a:cubicBezTo>
                    <a:pt x="560753" y="267567"/>
                    <a:pt x="553582" y="264464"/>
                    <a:pt x="547846" y="258736"/>
                  </a:cubicBezTo>
                  <a:lnTo>
                    <a:pt x="515338" y="226275"/>
                  </a:lnTo>
                  <a:lnTo>
                    <a:pt x="430724" y="251575"/>
                  </a:lnTo>
                  <a:cubicBezTo>
                    <a:pt x="429289" y="252053"/>
                    <a:pt x="427616" y="252291"/>
                    <a:pt x="425943" y="252291"/>
                  </a:cubicBezTo>
                  <a:cubicBezTo>
                    <a:pt x="420924" y="252291"/>
                    <a:pt x="415665" y="250143"/>
                    <a:pt x="412319" y="246802"/>
                  </a:cubicBezTo>
                  <a:lnTo>
                    <a:pt x="407777" y="242267"/>
                  </a:lnTo>
                  <a:cubicBezTo>
                    <a:pt x="404909" y="239402"/>
                    <a:pt x="403475" y="235583"/>
                    <a:pt x="403953" y="231526"/>
                  </a:cubicBezTo>
                  <a:cubicBezTo>
                    <a:pt x="404431" y="227707"/>
                    <a:pt x="406821" y="224365"/>
                    <a:pt x="410167" y="222217"/>
                  </a:cubicBezTo>
                  <a:lnTo>
                    <a:pt x="473031" y="184027"/>
                  </a:lnTo>
                  <a:lnTo>
                    <a:pt x="418294" y="129368"/>
                  </a:lnTo>
                  <a:lnTo>
                    <a:pt x="392001" y="131994"/>
                  </a:lnTo>
                  <a:cubicBezTo>
                    <a:pt x="391762" y="131994"/>
                    <a:pt x="391284" y="131994"/>
                    <a:pt x="390806" y="131994"/>
                  </a:cubicBezTo>
                  <a:cubicBezTo>
                    <a:pt x="386982" y="131994"/>
                    <a:pt x="382918" y="130323"/>
                    <a:pt x="380289" y="127697"/>
                  </a:cubicBezTo>
                  <a:lnTo>
                    <a:pt x="374314" y="121730"/>
                  </a:lnTo>
                  <a:cubicBezTo>
                    <a:pt x="371923" y="119582"/>
                    <a:pt x="370967" y="116240"/>
                    <a:pt x="371445" y="113137"/>
                  </a:cubicBezTo>
                  <a:cubicBezTo>
                    <a:pt x="371684" y="110034"/>
                    <a:pt x="373596" y="107170"/>
                    <a:pt x="376465" y="105499"/>
                  </a:cubicBezTo>
                  <a:lnTo>
                    <a:pt x="402997" y="90462"/>
                  </a:lnTo>
                  <a:cubicBezTo>
                    <a:pt x="362362" y="52988"/>
                    <a:pt x="308582" y="31745"/>
                    <a:pt x="253128" y="31745"/>
                  </a:cubicBezTo>
                  <a:cubicBezTo>
                    <a:pt x="131225" y="31745"/>
                    <a:pt x="31790" y="130800"/>
                    <a:pt x="31790" y="252769"/>
                  </a:cubicBezTo>
                  <a:cubicBezTo>
                    <a:pt x="31790" y="337264"/>
                    <a:pt x="81269" y="415553"/>
                    <a:pt x="157518" y="452072"/>
                  </a:cubicBezTo>
                  <a:cubicBezTo>
                    <a:pt x="165405" y="455891"/>
                    <a:pt x="168752" y="465438"/>
                    <a:pt x="164927" y="473315"/>
                  </a:cubicBezTo>
                  <a:cubicBezTo>
                    <a:pt x="162298" y="479043"/>
                    <a:pt x="156562" y="482385"/>
                    <a:pt x="150586" y="482385"/>
                  </a:cubicBezTo>
                  <a:cubicBezTo>
                    <a:pt x="148196" y="482385"/>
                    <a:pt x="145805" y="481669"/>
                    <a:pt x="143654" y="480714"/>
                  </a:cubicBezTo>
                  <a:cubicBezTo>
                    <a:pt x="56410" y="438944"/>
                    <a:pt x="0" y="349437"/>
                    <a:pt x="0" y="252769"/>
                  </a:cubicBezTo>
                  <a:cubicBezTo>
                    <a:pt x="0" y="113376"/>
                    <a:pt x="113537" y="0"/>
                    <a:pt x="253128" y="0"/>
                  </a:cubicBezTo>
                  <a:close/>
                </a:path>
              </a:pathLst>
            </a:custGeom>
            <a:solidFill>
              <a:srgbClr val="276B6C"/>
            </a:solidFill>
            <a:ln w="19050"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721042" y="1875066"/>
            <a:ext cx="691690" cy="691690"/>
            <a:chOff x="6721042" y="1875066"/>
            <a:chExt cx="691690" cy="691690"/>
          </a:xfrm>
        </p:grpSpPr>
        <p:sp>
          <p:nvSpPr>
            <p:cNvPr id="23" name="íśļîḑe"/>
            <p:cNvSpPr/>
            <p:nvPr/>
          </p:nvSpPr>
          <p:spPr bwMode="auto">
            <a:xfrm>
              <a:off x="6721042" y="1875066"/>
              <a:ext cx="691690" cy="691690"/>
            </a:xfrm>
            <a:prstGeom prst="ellipse">
              <a:avLst/>
            </a:prstGeom>
            <a:noFill/>
            <a:ln w="19050">
              <a:solidFill>
                <a:srgbClr val="276B6C"/>
              </a:solidFill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/>
            </a:p>
          </p:txBody>
        </p:sp>
        <p:sp>
          <p:nvSpPr>
            <p:cNvPr id="27" name="ïŝļïḍê"/>
            <p:cNvSpPr/>
            <p:nvPr/>
          </p:nvSpPr>
          <p:spPr bwMode="auto">
            <a:xfrm>
              <a:off x="6831701" y="2031997"/>
              <a:ext cx="470372" cy="377828"/>
            </a:xfrm>
            <a:custGeom>
              <a:avLst/>
              <a:gdLst>
                <a:gd name="connsiteX0" fmla="*/ 360943 w 600541"/>
                <a:gd name="connsiteY0" fmla="*/ 344430 h 482385"/>
                <a:gd name="connsiteX1" fmla="*/ 415206 w 600541"/>
                <a:gd name="connsiteY1" fmla="*/ 369480 h 482385"/>
                <a:gd name="connsiteX2" fmla="*/ 334409 w 600541"/>
                <a:gd name="connsiteY2" fmla="*/ 431508 h 482385"/>
                <a:gd name="connsiteX3" fmla="*/ 360943 w 600541"/>
                <a:gd name="connsiteY3" fmla="*/ 344430 h 482385"/>
                <a:gd name="connsiteX4" fmla="*/ 158230 w 600541"/>
                <a:gd name="connsiteY4" fmla="*/ 344430 h 482385"/>
                <a:gd name="connsiteX5" fmla="*/ 184529 w 600541"/>
                <a:gd name="connsiteY5" fmla="*/ 431014 h 482385"/>
                <a:gd name="connsiteX6" fmla="*/ 104437 w 600541"/>
                <a:gd name="connsiteY6" fmla="*/ 369236 h 482385"/>
                <a:gd name="connsiteX7" fmla="*/ 158230 w 600541"/>
                <a:gd name="connsiteY7" fmla="*/ 344430 h 482385"/>
                <a:gd name="connsiteX8" fmla="*/ 272241 w 600541"/>
                <a:gd name="connsiteY8" fmla="*/ 331516 h 482385"/>
                <a:gd name="connsiteX9" fmla="*/ 343018 w 600541"/>
                <a:gd name="connsiteY9" fmla="*/ 339630 h 482385"/>
                <a:gd name="connsiteX10" fmla="*/ 308586 w 600541"/>
                <a:gd name="connsiteY10" fmla="*/ 440343 h 482385"/>
                <a:gd name="connsiteX11" fmla="*/ 272241 w 600541"/>
                <a:gd name="connsiteY11" fmla="*/ 445832 h 482385"/>
                <a:gd name="connsiteX12" fmla="*/ 253118 w 600541"/>
                <a:gd name="connsiteY12" fmla="*/ 331516 h 482385"/>
                <a:gd name="connsiteX13" fmla="*/ 253118 w 600541"/>
                <a:gd name="connsiteY13" fmla="*/ 446044 h 482385"/>
                <a:gd name="connsiteX14" fmla="*/ 212245 w 600541"/>
                <a:gd name="connsiteY14" fmla="*/ 440079 h 482385"/>
                <a:gd name="connsiteX15" fmla="*/ 177825 w 600541"/>
                <a:gd name="connsiteY15" fmla="*/ 339867 h 482385"/>
                <a:gd name="connsiteX16" fmla="*/ 253118 w 600541"/>
                <a:gd name="connsiteY16" fmla="*/ 331516 h 482385"/>
                <a:gd name="connsiteX17" fmla="*/ 368784 w 600541"/>
                <a:gd name="connsiteY17" fmla="*/ 260175 h 482385"/>
                <a:gd name="connsiteX18" fmla="*/ 454583 w 600541"/>
                <a:gd name="connsiteY18" fmla="*/ 260175 h 482385"/>
                <a:gd name="connsiteX19" fmla="*/ 425904 w 600541"/>
                <a:gd name="connsiteY19" fmla="*/ 353251 h 482385"/>
                <a:gd name="connsiteX20" fmla="*/ 363765 w 600541"/>
                <a:gd name="connsiteY20" fmla="*/ 325090 h 482385"/>
                <a:gd name="connsiteX21" fmla="*/ 368784 w 600541"/>
                <a:gd name="connsiteY21" fmla="*/ 260175 h 482385"/>
                <a:gd name="connsiteX22" fmla="*/ 272241 w 600541"/>
                <a:gd name="connsiteY22" fmla="*/ 260175 h 482385"/>
                <a:gd name="connsiteX23" fmla="*/ 349440 w 600541"/>
                <a:gd name="connsiteY23" fmla="*/ 260175 h 482385"/>
                <a:gd name="connsiteX24" fmla="*/ 345616 w 600541"/>
                <a:gd name="connsiteY24" fmla="*/ 320297 h 482385"/>
                <a:gd name="connsiteX25" fmla="*/ 272241 w 600541"/>
                <a:gd name="connsiteY25" fmla="*/ 312185 h 482385"/>
                <a:gd name="connsiteX26" fmla="*/ 169710 w 600541"/>
                <a:gd name="connsiteY26" fmla="*/ 260175 h 482385"/>
                <a:gd name="connsiteX27" fmla="*/ 253118 w 600541"/>
                <a:gd name="connsiteY27" fmla="*/ 260175 h 482385"/>
                <a:gd name="connsiteX28" fmla="*/ 253118 w 600541"/>
                <a:gd name="connsiteY28" fmla="*/ 312185 h 482385"/>
                <a:gd name="connsiteX29" fmla="*/ 174729 w 600541"/>
                <a:gd name="connsiteY29" fmla="*/ 320297 h 482385"/>
                <a:gd name="connsiteX30" fmla="*/ 169710 w 600541"/>
                <a:gd name="connsiteY30" fmla="*/ 260175 h 482385"/>
                <a:gd name="connsiteX31" fmla="*/ 65273 w 600541"/>
                <a:gd name="connsiteY31" fmla="*/ 260175 h 482385"/>
                <a:gd name="connsiteX32" fmla="*/ 150605 w 600541"/>
                <a:gd name="connsiteY32" fmla="*/ 260175 h 482385"/>
                <a:gd name="connsiteX33" fmla="*/ 155385 w 600541"/>
                <a:gd name="connsiteY33" fmla="*/ 325078 h 482385"/>
                <a:gd name="connsiteX34" fmla="*/ 93717 w 600541"/>
                <a:gd name="connsiteY34" fmla="*/ 352757 h 482385"/>
                <a:gd name="connsiteX35" fmla="*/ 65273 w 600541"/>
                <a:gd name="connsiteY35" fmla="*/ 260175 h 482385"/>
                <a:gd name="connsiteX36" fmla="*/ 346333 w 600541"/>
                <a:gd name="connsiteY36" fmla="*/ 186645 h 482385"/>
                <a:gd name="connsiteX37" fmla="*/ 349440 w 600541"/>
                <a:gd name="connsiteY37" fmla="*/ 244367 h 482385"/>
                <a:gd name="connsiteX38" fmla="*/ 272241 w 600541"/>
                <a:gd name="connsiteY38" fmla="*/ 244367 h 482385"/>
                <a:gd name="connsiteX39" fmla="*/ 272241 w 600541"/>
                <a:gd name="connsiteY39" fmla="*/ 193801 h 482385"/>
                <a:gd name="connsiteX40" fmla="*/ 346333 w 600541"/>
                <a:gd name="connsiteY40" fmla="*/ 186645 h 482385"/>
                <a:gd name="connsiteX41" fmla="*/ 174251 w 600541"/>
                <a:gd name="connsiteY41" fmla="*/ 186645 h 482385"/>
                <a:gd name="connsiteX42" fmla="*/ 253118 w 600541"/>
                <a:gd name="connsiteY42" fmla="*/ 193801 h 482385"/>
                <a:gd name="connsiteX43" fmla="*/ 253118 w 600541"/>
                <a:gd name="connsiteY43" fmla="*/ 244367 h 482385"/>
                <a:gd name="connsiteX44" fmla="*/ 169710 w 600541"/>
                <a:gd name="connsiteY44" fmla="*/ 244367 h 482385"/>
                <a:gd name="connsiteX45" fmla="*/ 174251 w 600541"/>
                <a:gd name="connsiteY45" fmla="*/ 186645 h 482385"/>
                <a:gd name="connsiteX46" fmla="*/ 92525 w 600541"/>
                <a:gd name="connsiteY46" fmla="*/ 153974 h 482385"/>
                <a:gd name="connsiteX47" fmla="*/ 154679 w 600541"/>
                <a:gd name="connsiteY47" fmla="*/ 181879 h 482385"/>
                <a:gd name="connsiteX48" fmla="*/ 150376 w 600541"/>
                <a:gd name="connsiteY48" fmla="*/ 244368 h 482385"/>
                <a:gd name="connsiteX49" fmla="*/ 65273 w 600541"/>
                <a:gd name="connsiteY49" fmla="*/ 244368 h 482385"/>
                <a:gd name="connsiteX50" fmla="*/ 92525 w 600541"/>
                <a:gd name="connsiteY50" fmla="*/ 153974 h 482385"/>
                <a:gd name="connsiteX51" fmla="*/ 426413 w 600541"/>
                <a:gd name="connsiteY51" fmla="*/ 153197 h 482385"/>
                <a:gd name="connsiteX52" fmla="*/ 429044 w 600541"/>
                <a:gd name="connsiteY52" fmla="*/ 156061 h 482385"/>
                <a:gd name="connsiteX53" fmla="*/ 444350 w 600541"/>
                <a:gd name="connsiteY53" fmla="*/ 188758 h 482385"/>
                <a:gd name="connsiteX54" fmla="*/ 404410 w 600541"/>
                <a:gd name="connsiteY54" fmla="*/ 212863 h 482385"/>
                <a:gd name="connsiteX55" fmla="*/ 392930 w 600541"/>
                <a:gd name="connsiteY55" fmla="*/ 231002 h 482385"/>
                <a:gd name="connsiteX56" fmla="*/ 394844 w 600541"/>
                <a:gd name="connsiteY56" fmla="*/ 244367 h 482385"/>
                <a:gd name="connsiteX57" fmla="*/ 368775 w 600541"/>
                <a:gd name="connsiteY57" fmla="*/ 244367 h 482385"/>
                <a:gd name="connsiteX58" fmla="*/ 364470 w 600541"/>
                <a:gd name="connsiteY58" fmla="*/ 181837 h 482385"/>
                <a:gd name="connsiteX59" fmla="*/ 426413 w 600541"/>
                <a:gd name="connsiteY59" fmla="*/ 153197 h 482385"/>
                <a:gd name="connsiteX60" fmla="*/ 182835 w 600541"/>
                <a:gd name="connsiteY60" fmla="*/ 72541 h 482385"/>
                <a:gd name="connsiteX61" fmla="*/ 157498 w 600541"/>
                <a:gd name="connsiteY61" fmla="*/ 161101 h 482385"/>
                <a:gd name="connsiteX62" fmla="*/ 103237 w 600541"/>
                <a:gd name="connsiteY62" fmla="*/ 135798 h 482385"/>
                <a:gd name="connsiteX63" fmla="*/ 182835 w 600541"/>
                <a:gd name="connsiteY63" fmla="*/ 72541 h 482385"/>
                <a:gd name="connsiteX64" fmla="*/ 336032 w 600541"/>
                <a:gd name="connsiteY64" fmla="*/ 72330 h 482385"/>
                <a:gd name="connsiteX65" fmla="*/ 374284 w 600541"/>
                <a:gd name="connsiteY65" fmla="*/ 93807 h 482385"/>
                <a:gd name="connsiteX66" fmla="*/ 373806 w 600541"/>
                <a:gd name="connsiteY66" fmla="*/ 94284 h 482385"/>
                <a:gd name="connsiteX67" fmla="*/ 361852 w 600541"/>
                <a:gd name="connsiteY67" fmla="*/ 111943 h 482385"/>
                <a:gd name="connsiteX68" fmla="*/ 368785 w 600541"/>
                <a:gd name="connsiteY68" fmla="*/ 131988 h 482385"/>
                <a:gd name="connsiteX69" fmla="*/ 370220 w 600541"/>
                <a:gd name="connsiteY69" fmla="*/ 133420 h 482385"/>
                <a:gd name="connsiteX70" fmla="*/ 393649 w 600541"/>
                <a:gd name="connsiteY70" fmla="*/ 142726 h 482385"/>
                <a:gd name="connsiteX71" fmla="*/ 396279 w 600541"/>
                <a:gd name="connsiteY71" fmla="*/ 142726 h 482385"/>
                <a:gd name="connsiteX72" fmla="*/ 407515 w 600541"/>
                <a:gd name="connsiteY72" fmla="*/ 141533 h 482385"/>
                <a:gd name="connsiteX73" fmla="*/ 361613 w 600541"/>
                <a:gd name="connsiteY73" fmla="*/ 161101 h 482385"/>
                <a:gd name="connsiteX74" fmla="*/ 336032 w 600541"/>
                <a:gd name="connsiteY74" fmla="*/ 72330 h 482385"/>
                <a:gd name="connsiteX75" fmla="*/ 272241 w 600541"/>
                <a:gd name="connsiteY75" fmla="*/ 57299 h 482385"/>
                <a:gd name="connsiteX76" fmla="*/ 310732 w 600541"/>
                <a:gd name="connsiteY76" fmla="*/ 63263 h 482385"/>
                <a:gd name="connsiteX77" fmla="*/ 343724 w 600541"/>
                <a:gd name="connsiteY77" fmla="*/ 165849 h 482385"/>
                <a:gd name="connsiteX78" fmla="*/ 272241 w 600541"/>
                <a:gd name="connsiteY78" fmla="*/ 174438 h 482385"/>
                <a:gd name="connsiteX79" fmla="*/ 253118 w 600541"/>
                <a:gd name="connsiteY79" fmla="*/ 57017 h 482385"/>
                <a:gd name="connsiteX80" fmla="*/ 253118 w 600541"/>
                <a:gd name="connsiteY80" fmla="*/ 174438 h 482385"/>
                <a:gd name="connsiteX81" fmla="*/ 177119 w 600541"/>
                <a:gd name="connsiteY81" fmla="*/ 165846 h 482385"/>
                <a:gd name="connsiteX82" fmla="*/ 209861 w 600541"/>
                <a:gd name="connsiteY82" fmla="*/ 63461 h 482385"/>
                <a:gd name="connsiteX83" fmla="*/ 253118 w 600541"/>
                <a:gd name="connsiteY83" fmla="*/ 57017 h 482385"/>
                <a:gd name="connsiteX84" fmla="*/ 253128 w 600541"/>
                <a:gd name="connsiteY84" fmla="*/ 0 h 482385"/>
                <a:gd name="connsiteX85" fmla="*/ 424509 w 600541"/>
                <a:gd name="connsiteY85" fmla="*/ 66832 h 482385"/>
                <a:gd name="connsiteX86" fmla="*/ 436699 w 600541"/>
                <a:gd name="connsiteY86" fmla="*/ 45350 h 482385"/>
                <a:gd name="connsiteX87" fmla="*/ 445782 w 600541"/>
                <a:gd name="connsiteY87" fmla="*/ 40099 h 482385"/>
                <a:gd name="connsiteX88" fmla="*/ 453192 w 600541"/>
                <a:gd name="connsiteY88" fmla="*/ 43202 h 482385"/>
                <a:gd name="connsiteX89" fmla="*/ 459168 w 600541"/>
                <a:gd name="connsiteY89" fmla="*/ 48931 h 482385"/>
                <a:gd name="connsiteX90" fmla="*/ 463231 w 600541"/>
                <a:gd name="connsiteY90" fmla="*/ 60865 h 482385"/>
                <a:gd name="connsiteX91" fmla="*/ 461080 w 600541"/>
                <a:gd name="connsiteY91" fmla="*/ 82585 h 482385"/>
                <a:gd name="connsiteX92" fmla="*/ 517251 w 600541"/>
                <a:gd name="connsiteY92" fmla="*/ 138677 h 482385"/>
                <a:gd name="connsiteX93" fmla="*/ 553582 w 600541"/>
                <a:gd name="connsiteY93" fmla="*/ 79005 h 482385"/>
                <a:gd name="connsiteX94" fmla="*/ 564578 w 600541"/>
                <a:gd name="connsiteY94" fmla="*/ 72561 h 482385"/>
                <a:gd name="connsiteX95" fmla="*/ 573900 w 600541"/>
                <a:gd name="connsiteY95" fmla="*/ 76618 h 482385"/>
                <a:gd name="connsiteX96" fmla="*/ 578441 w 600541"/>
                <a:gd name="connsiteY96" fmla="*/ 80915 h 482385"/>
                <a:gd name="connsiteX97" fmla="*/ 582983 w 600541"/>
                <a:gd name="connsiteY97" fmla="*/ 99532 h 482385"/>
                <a:gd name="connsiteX98" fmla="*/ 558841 w 600541"/>
                <a:gd name="connsiteY98" fmla="*/ 180208 h 482385"/>
                <a:gd name="connsiteX99" fmla="*/ 592544 w 600541"/>
                <a:gd name="connsiteY99" fmla="*/ 214102 h 482385"/>
                <a:gd name="connsiteX100" fmla="*/ 589914 w 600541"/>
                <a:gd name="connsiteY100" fmla="*/ 258020 h 482385"/>
                <a:gd name="connsiteX101" fmla="*/ 589675 w 600541"/>
                <a:gd name="connsiteY101" fmla="*/ 258497 h 482385"/>
                <a:gd name="connsiteX102" fmla="*/ 568402 w 600541"/>
                <a:gd name="connsiteY102" fmla="*/ 267567 h 482385"/>
                <a:gd name="connsiteX103" fmla="*/ 547846 w 600541"/>
                <a:gd name="connsiteY103" fmla="*/ 258736 h 482385"/>
                <a:gd name="connsiteX104" fmla="*/ 515338 w 600541"/>
                <a:gd name="connsiteY104" fmla="*/ 226275 h 482385"/>
                <a:gd name="connsiteX105" fmla="*/ 430724 w 600541"/>
                <a:gd name="connsiteY105" fmla="*/ 251575 h 482385"/>
                <a:gd name="connsiteX106" fmla="*/ 425943 w 600541"/>
                <a:gd name="connsiteY106" fmla="*/ 252291 h 482385"/>
                <a:gd name="connsiteX107" fmla="*/ 412319 w 600541"/>
                <a:gd name="connsiteY107" fmla="*/ 246802 h 482385"/>
                <a:gd name="connsiteX108" fmla="*/ 407777 w 600541"/>
                <a:gd name="connsiteY108" fmla="*/ 242267 h 482385"/>
                <a:gd name="connsiteX109" fmla="*/ 403953 w 600541"/>
                <a:gd name="connsiteY109" fmla="*/ 231526 h 482385"/>
                <a:gd name="connsiteX110" fmla="*/ 410167 w 600541"/>
                <a:gd name="connsiteY110" fmla="*/ 222217 h 482385"/>
                <a:gd name="connsiteX111" fmla="*/ 473031 w 600541"/>
                <a:gd name="connsiteY111" fmla="*/ 184027 h 482385"/>
                <a:gd name="connsiteX112" fmla="*/ 418294 w 600541"/>
                <a:gd name="connsiteY112" fmla="*/ 129368 h 482385"/>
                <a:gd name="connsiteX113" fmla="*/ 392001 w 600541"/>
                <a:gd name="connsiteY113" fmla="*/ 131994 h 482385"/>
                <a:gd name="connsiteX114" fmla="*/ 390806 w 600541"/>
                <a:gd name="connsiteY114" fmla="*/ 131994 h 482385"/>
                <a:gd name="connsiteX115" fmla="*/ 380289 w 600541"/>
                <a:gd name="connsiteY115" fmla="*/ 127697 h 482385"/>
                <a:gd name="connsiteX116" fmla="*/ 374314 w 600541"/>
                <a:gd name="connsiteY116" fmla="*/ 121730 h 482385"/>
                <a:gd name="connsiteX117" fmla="*/ 371445 w 600541"/>
                <a:gd name="connsiteY117" fmla="*/ 113137 h 482385"/>
                <a:gd name="connsiteX118" fmla="*/ 376465 w 600541"/>
                <a:gd name="connsiteY118" fmla="*/ 105499 h 482385"/>
                <a:gd name="connsiteX119" fmla="*/ 402997 w 600541"/>
                <a:gd name="connsiteY119" fmla="*/ 90462 h 482385"/>
                <a:gd name="connsiteX120" fmla="*/ 253128 w 600541"/>
                <a:gd name="connsiteY120" fmla="*/ 31745 h 482385"/>
                <a:gd name="connsiteX121" fmla="*/ 31790 w 600541"/>
                <a:gd name="connsiteY121" fmla="*/ 252769 h 482385"/>
                <a:gd name="connsiteX122" fmla="*/ 157518 w 600541"/>
                <a:gd name="connsiteY122" fmla="*/ 452072 h 482385"/>
                <a:gd name="connsiteX123" fmla="*/ 164927 w 600541"/>
                <a:gd name="connsiteY123" fmla="*/ 473315 h 482385"/>
                <a:gd name="connsiteX124" fmla="*/ 150586 w 600541"/>
                <a:gd name="connsiteY124" fmla="*/ 482385 h 482385"/>
                <a:gd name="connsiteX125" fmla="*/ 143654 w 600541"/>
                <a:gd name="connsiteY125" fmla="*/ 480714 h 482385"/>
                <a:gd name="connsiteX126" fmla="*/ 0 w 600541"/>
                <a:gd name="connsiteY126" fmla="*/ 252769 h 482385"/>
                <a:gd name="connsiteX127" fmla="*/ 253128 w 600541"/>
                <a:gd name="connsiteY127" fmla="*/ 0 h 48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</a:cxnLst>
              <a:rect l="l" t="t" r="r" b="b"/>
              <a:pathLst>
                <a:path w="600541" h="482385">
                  <a:moveTo>
                    <a:pt x="360943" y="344430"/>
                  </a:moveTo>
                  <a:cubicBezTo>
                    <a:pt x="383891" y="351110"/>
                    <a:pt x="402537" y="359937"/>
                    <a:pt x="415206" y="369480"/>
                  </a:cubicBezTo>
                  <a:cubicBezTo>
                    <a:pt x="394409" y="396677"/>
                    <a:pt x="366680" y="418148"/>
                    <a:pt x="334409" y="431508"/>
                  </a:cubicBezTo>
                  <a:cubicBezTo>
                    <a:pt x="345883" y="407412"/>
                    <a:pt x="354967" y="377830"/>
                    <a:pt x="360943" y="344430"/>
                  </a:cubicBezTo>
                  <a:close/>
                  <a:moveTo>
                    <a:pt x="158230" y="344430"/>
                  </a:moveTo>
                  <a:cubicBezTo>
                    <a:pt x="164207" y="377823"/>
                    <a:pt x="173292" y="407162"/>
                    <a:pt x="184529" y="431014"/>
                  </a:cubicBezTo>
                  <a:cubicBezTo>
                    <a:pt x="152731" y="417895"/>
                    <a:pt x="125237" y="396190"/>
                    <a:pt x="104437" y="369236"/>
                  </a:cubicBezTo>
                  <a:cubicBezTo>
                    <a:pt x="117108" y="359696"/>
                    <a:pt x="135517" y="351109"/>
                    <a:pt x="158230" y="344430"/>
                  </a:cubicBezTo>
                  <a:close/>
                  <a:moveTo>
                    <a:pt x="272241" y="331516"/>
                  </a:moveTo>
                  <a:cubicBezTo>
                    <a:pt x="297826" y="332232"/>
                    <a:pt x="321976" y="335096"/>
                    <a:pt x="343018" y="339630"/>
                  </a:cubicBezTo>
                  <a:cubicBezTo>
                    <a:pt x="335606" y="382111"/>
                    <a:pt x="323172" y="416477"/>
                    <a:pt x="308586" y="440343"/>
                  </a:cubicBezTo>
                  <a:cubicBezTo>
                    <a:pt x="296630" y="443207"/>
                    <a:pt x="281805" y="445116"/>
                    <a:pt x="272241" y="445832"/>
                  </a:cubicBezTo>
                  <a:close/>
                  <a:moveTo>
                    <a:pt x="253118" y="331516"/>
                  </a:moveTo>
                  <a:lnTo>
                    <a:pt x="253118" y="446044"/>
                  </a:lnTo>
                  <a:cubicBezTo>
                    <a:pt x="237342" y="445328"/>
                    <a:pt x="225152" y="443419"/>
                    <a:pt x="212245" y="440079"/>
                  </a:cubicBezTo>
                  <a:cubicBezTo>
                    <a:pt x="197664" y="416219"/>
                    <a:pt x="184996" y="381861"/>
                    <a:pt x="177825" y="339867"/>
                  </a:cubicBezTo>
                  <a:cubicBezTo>
                    <a:pt x="199815" y="334856"/>
                    <a:pt x="221328" y="331993"/>
                    <a:pt x="253118" y="331516"/>
                  </a:cubicBezTo>
                  <a:close/>
                  <a:moveTo>
                    <a:pt x="368784" y="260175"/>
                  </a:moveTo>
                  <a:lnTo>
                    <a:pt x="454583" y="260175"/>
                  </a:lnTo>
                  <a:cubicBezTo>
                    <a:pt x="453149" y="298360"/>
                    <a:pt x="442872" y="326044"/>
                    <a:pt x="425904" y="353251"/>
                  </a:cubicBezTo>
                  <a:cubicBezTo>
                    <a:pt x="410608" y="341796"/>
                    <a:pt x="389337" y="332249"/>
                    <a:pt x="363765" y="325090"/>
                  </a:cubicBezTo>
                  <a:cubicBezTo>
                    <a:pt x="366633" y="304565"/>
                    <a:pt x="368306" y="282609"/>
                    <a:pt x="368784" y="260175"/>
                  </a:cubicBezTo>
                  <a:close/>
                  <a:moveTo>
                    <a:pt x="272241" y="260175"/>
                  </a:moveTo>
                  <a:lnTo>
                    <a:pt x="349440" y="260175"/>
                  </a:lnTo>
                  <a:cubicBezTo>
                    <a:pt x="348962" y="282601"/>
                    <a:pt x="348006" y="301688"/>
                    <a:pt x="345616" y="320297"/>
                  </a:cubicBezTo>
                  <a:cubicBezTo>
                    <a:pt x="323149" y="315525"/>
                    <a:pt x="297815" y="312901"/>
                    <a:pt x="272241" y="312185"/>
                  </a:cubicBezTo>
                  <a:close/>
                  <a:moveTo>
                    <a:pt x="169710" y="260175"/>
                  </a:moveTo>
                  <a:lnTo>
                    <a:pt x="253118" y="260175"/>
                  </a:lnTo>
                  <a:lnTo>
                    <a:pt x="253118" y="312185"/>
                  </a:lnTo>
                  <a:cubicBezTo>
                    <a:pt x="221332" y="312662"/>
                    <a:pt x="198389" y="315287"/>
                    <a:pt x="174729" y="320297"/>
                  </a:cubicBezTo>
                  <a:cubicBezTo>
                    <a:pt x="172339" y="301688"/>
                    <a:pt x="170188" y="282601"/>
                    <a:pt x="169710" y="260175"/>
                  </a:cubicBezTo>
                  <a:close/>
                  <a:moveTo>
                    <a:pt x="65273" y="260175"/>
                  </a:moveTo>
                  <a:lnTo>
                    <a:pt x="150605" y="260175"/>
                  </a:lnTo>
                  <a:cubicBezTo>
                    <a:pt x="150844" y="282605"/>
                    <a:pt x="152517" y="304557"/>
                    <a:pt x="155385" y="325078"/>
                  </a:cubicBezTo>
                  <a:cubicBezTo>
                    <a:pt x="130048" y="331998"/>
                    <a:pt x="109014" y="341542"/>
                    <a:pt x="93717" y="352757"/>
                  </a:cubicBezTo>
                  <a:cubicBezTo>
                    <a:pt x="76985" y="325794"/>
                    <a:pt x="66707" y="298353"/>
                    <a:pt x="65273" y="260175"/>
                  </a:cubicBezTo>
                  <a:close/>
                  <a:moveTo>
                    <a:pt x="346333" y="186645"/>
                  </a:moveTo>
                  <a:cubicBezTo>
                    <a:pt x="348484" y="204296"/>
                    <a:pt x="349201" y="221946"/>
                    <a:pt x="349440" y="244367"/>
                  </a:cubicBezTo>
                  <a:lnTo>
                    <a:pt x="272241" y="244367"/>
                  </a:lnTo>
                  <a:lnTo>
                    <a:pt x="272241" y="193801"/>
                  </a:lnTo>
                  <a:cubicBezTo>
                    <a:pt x="297815" y="193085"/>
                    <a:pt x="323627" y="191415"/>
                    <a:pt x="346333" y="186645"/>
                  </a:cubicBezTo>
                  <a:close/>
                  <a:moveTo>
                    <a:pt x="174251" y="186645"/>
                  </a:moveTo>
                  <a:cubicBezTo>
                    <a:pt x="197911" y="191654"/>
                    <a:pt x="221332" y="193324"/>
                    <a:pt x="253118" y="193801"/>
                  </a:cubicBezTo>
                  <a:lnTo>
                    <a:pt x="253118" y="244367"/>
                  </a:lnTo>
                  <a:lnTo>
                    <a:pt x="169710" y="244367"/>
                  </a:lnTo>
                  <a:cubicBezTo>
                    <a:pt x="170188" y="221946"/>
                    <a:pt x="172100" y="204296"/>
                    <a:pt x="174251" y="186645"/>
                  </a:cubicBezTo>
                  <a:close/>
                  <a:moveTo>
                    <a:pt x="92525" y="153974"/>
                  </a:moveTo>
                  <a:cubicBezTo>
                    <a:pt x="107825" y="165661"/>
                    <a:pt x="129100" y="174724"/>
                    <a:pt x="154679" y="181879"/>
                  </a:cubicBezTo>
                  <a:cubicBezTo>
                    <a:pt x="152288" y="201198"/>
                    <a:pt x="150854" y="221948"/>
                    <a:pt x="150376" y="244368"/>
                  </a:cubicBezTo>
                  <a:lnTo>
                    <a:pt x="65273" y="244368"/>
                  </a:lnTo>
                  <a:cubicBezTo>
                    <a:pt x="66946" y="209308"/>
                    <a:pt x="76748" y="180448"/>
                    <a:pt x="92525" y="153974"/>
                  </a:cubicBezTo>
                  <a:close/>
                  <a:moveTo>
                    <a:pt x="426413" y="153197"/>
                  </a:moveTo>
                  <a:lnTo>
                    <a:pt x="429044" y="156061"/>
                  </a:lnTo>
                  <a:cubicBezTo>
                    <a:pt x="435262" y="166324"/>
                    <a:pt x="440284" y="177302"/>
                    <a:pt x="444350" y="188758"/>
                  </a:cubicBezTo>
                  <a:lnTo>
                    <a:pt x="404410" y="212863"/>
                  </a:lnTo>
                  <a:cubicBezTo>
                    <a:pt x="397953" y="216921"/>
                    <a:pt x="393648" y="223603"/>
                    <a:pt x="392930" y="231002"/>
                  </a:cubicBezTo>
                  <a:cubicBezTo>
                    <a:pt x="392213" y="235298"/>
                    <a:pt x="392930" y="237923"/>
                    <a:pt x="394844" y="244367"/>
                  </a:cubicBezTo>
                  <a:lnTo>
                    <a:pt x="368775" y="244367"/>
                  </a:lnTo>
                  <a:cubicBezTo>
                    <a:pt x="368297" y="221933"/>
                    <a:pt x="366862" y="201169"/>
                    <a:pt x="364470" y="181837"/>
                  </a:cubicBezTo>
                  <a:cubicBezTo>
                    <a:pt x="389821" y="174677"/>
                    <a:pt x="411107" y="164653"/>
                    <a:pt x="426413" y="153197"/>
                  </a:cubicBezTo>
                  <a:close/>
                  <a:moveTo>
                    <a:pt x="182835" y="72541"/>
                  </a:moveTo>
                  <a:cubicBezTo>
                    <a:pt x="171839" y="97128"/>
                    <a:pt x="162995" y="127205"/>
                    <a:pt x="157498" y="161101"/>
                  </a:cubicBezTo>
                  <a:cubicBezTo>
                    <a:pt x="134072" y="154179"/>
                    <a:pt x="115667" y="145346"/>
                    <a:pt x="103237" y="135798"/>
                  </a:cubicBezTo>
                  <a:cubicBezTo>
                    <a:pt x="123555" y="108108"/>
                    <a:pt x="151044" y="86386"/>
                    <a:pt x="182835" y="72541"/>
                  </a:cubicBezTo>
                  <a:close/>
                  <a:moveTo>
                    <a:pt x="336032" y="72330"/>
                  </a:moveTo>
                  <a:cubicBezTo>
                    <a:pt x="349659" y="78057"/>
                    <a:pt x="362569" y="85216"/>
                    <a:pt x="374284" y="93807"/>
                  </a:cubicBezTo>
                  <a:lnTo>
                    <a:pt x="373806" y="94284"/>
                  </a:lnTo>
                  <a:cubicBezTo>
                    <a:pt x="367112" y="98102"/>
                    <a:pt x="362808" y="104545"/>
                    <a:pt x="361852" y="111943"/>
                  </a:cubicBezTo>
                  <a:cubicBezTo>
                    <a:pt x="360657" y="119102"/>
                    <a:pt x="363286" y="126499"/>
                    <a:pt x="368785" y="131988"/>
                  </a:cubicBezTo>
                  <a:lnTo>
                    <a:pt x="370220" y="133420"/>
                  </a:lnTo>
                  <a:cubicBezTo>
                    <a:pt x="375957" y="139147"/>
                    <a:pt x="385042" y="142726"/>
                    <a:pt x="393649" y="142726"/>
                  </a:cubicBezTo>
                  <a:cubicBezTo>
                    <a:pt x="394605" y="142726"/>
                    <a:pt x="395561" y="142726"/>
                    <a:pt x="396279" y="142726"/>
                  </a:cubicBezTo>
                  <a:lnTo>
                    <a:pt x="407515" y="141533"/>
                  </a:lnTo>
                  <a:cubicBezTo>
                    <a:pt x="395561" y="148931"/>
                    <a:pt x="380261" y="155612"/>
                    <a:pt x="361613" y="161101"/>
                  </a:cubicBezTo>
                  <a:cubicBezTo>
                    <a:pt x="356114" y="127215"/>
                    <a:pt x="347268" y="96909"/>
                    <a:pt x="336032" y="72330"/>
                  </a:cubicBezTo>
                  <a:close/>
                  <a:moveTo>
                    <a:pt x="272241" y="57299"/>
                  </a:moveTo>
                  <a:cubicBezTo>
                    <a:pt x="285151" y="58015"/>
                    <a:pt x="298300" y="59923"/>
                    <a:pt x="310732" y="63263"/>
                  </a:cubicBezTo>
                  <a:cubicBezTo>
                    <a:pt x="325076" y="88075"/>
                    <a:pt x="336791" y="123145"/>
                    <a:pt x="343724" y="165849"/>
                  </a:cubicBezTo>
                  <a:cubicBezTo>
                    <a:pt x="322446" y="170621"/>
                    <a:pt x="297822" y="173722"/>
                    <a:pt x="272241" y="174438"/>
                  </a:cubicBezTo>
                  <a:close/>
                  <a:moveTo>
                    <a:pt x="253118" y="57017"/>
                  </a:moveTo>
                  <a:lnTo>
                    <a:pt x="253118" y="174438"/>
                  </a:lnTo>
                  <a:cubicBezTo>
                    <a:pt x="221332" y="173961"/>
                    <a:pt x="199345" y="170858"/>
                    <a:pt x="177119" y="165846"/>
                  </a:cubicBezTo>
                  <a:cubicBezTo>
                    <a:pt x="184050" y="123126"/>
                    <a:pt x="195521" y="88282"/>
                    <a:pt x="209861" y="63461"/>
                  </a:cubicBezTo>
                  <a:cubicBezTo>
                    <a:pt x="223483" y="59881"/>
                    <a:pt x="237345" y="57494"/>
                    <a:pt x="253118" y="57017"/>
                  </a:cubicBezTo>
                  <a:close/>
                  <a:moveTo>
                    <a:pt x="253128" y="0"/>
                  </a:moveTo>
                  <a:cubicBezTo>
                    <a:pt x="316708" y="0"/>
                    <a:pt x="377899" y="24107"/>
                    <a:pt x="424509" y="66832"/>
                  </a:cubicBezTo>
                  <a:lnTo>
                    <a:pt x="436699" y="45350"/>
                  </a:lnTo>
                  <a:cubicBezTo>
                    <a:pt x="438611" y="42009"/>
                    <a:pt x="441958" y="40099"/>
                    <a:pt x="445782" y="40099"/>
                  </a:cubicBezTo>
                  <a:cubicBezTo>
                    <a:pt x="448411" y="40099"/>
                    <a:pt x="451041" y="41054"/>
                    <a:pt x="453192" y="43202"/>
                  </a:cubicBezTo>
                  <a:lnTo>
                    <a:pt x="459168" y="48931"/>
                  </a:lnTo>
                  <a:cubicBezTo>
                    <a:pt x="462036" y="52034"/>
                    <a:pt x="463709" y="56807"/>
                    <a:pt x="463231" y="60865"/>
                  </a:cubicBezTo>
                  <a:lnTo>
                    <a:pt x="461080" y="82585"/>
                  </a:lnTo>
                  <a:lnTo>
                    <a:pt x="517251" y="138677"/>
                  </a:lnTo>
                  <a:lnTo>
                    <a:pt x="553582" y="79005"/>
                  </a:lnTo>
                  <a:cubicBezTo>
                    <a:pt x="555973" y="74948"/>
                    <a:pt x="560036" y="72561"/>
                    <a:pt x="564578" y="72561"/>
                  </a:cubicBezTo>
                  <a:cubicBezTo>
                    <a:pt x="567924" y="72561"/>
                    <a:pt x="571270" y="73993"/>
                    <a:pt x="573900" y="76618"/>
                  </a:cubicBezTo>
                  <a:lnTo>
                    <a:pt x="578441" y="80915"/>
                  </a:lnTo>
                  <a:cubicBezTo>
                    <a:pt x="582983" y="85450"/>
                    <a:pt x="584895" y="93326"/>
                    <a:pt x="582983" y="99532"/>
                  </a:cubicBezTo>
                  <a:lnTo>
                    <a:pt x="558841" y="180208"/>
                  </a:lnTo>
                  <a:lnTo>
                    <a:pt x="592544" y="214102"/>
                  </a:lnTo>
                  <a:cubicBezTo>
                    <a:pt x="605451" y="226752"/>
                    <a:pt x="601388" y="246324"/>
                    <a:pt x="589914" y="258020"/>
                  </a:cubicBezTo>
                  <a:lnTo>
                    <a:pt x="589675" y="258497"/>
                  </a:lnTo>
                  <a:cubicBezTo>
                    <a:pt x="583461" y="264464"/>
                    <a:pt x="575812" y="267567"/>
                    <a:pt x="568402" y="267567"/>
                  </a:cubicBezTo>
                  <a:cubicBezTo>
                    <a:pt x="560753" y="267567"/>
                    <a:pt x="553582" y="264464"/>
                    <a:pt x="547846" y="258736"/>
                  </a:cubicBezTo>
                  <a:lnTo>
                    <a:pt x="515338" y="226275"/>
                  </a:lnTo>
                  <a:lnTo>
                    <a:pt x="430724" y="251575"/>
                  </a:lnTo>
                  <a:cubicBezTo>
                    <a:pt x="429289" y="252053"/>
                    <a:pt x="427616" y="252291"/>
                    <a:pt x="425943" y="252291"/>
                  </a:cubicBezTo>
                  <a:cubicBezTo>
                    <a:pt x="420924" y="252291"/>
                    <a:pt x="415665" y="250143"/>
                    <a:pt x="412319" y="246802"/>
                  </a:cubicBezTo>
                  <a:lnTo>
                    <a:pt x="407777" y="242267"/>
                  </a:lnTo>
                  <a:cubicBezTo>
                    <a:pt x="404909" y="239402"/>
                    <a:pt x="403475" y="235583"/>
                    <a:pt x="403953" y="231526"/>
                  </a:cubicBezTo>
                  <a:cubicBezTo>
                    <a:pt x="404431" y="227707"/>
                    <a:pt x="406821" y="224365"/>
                    <a:pt x="410167" y="222217"/>
                  </a:cubicBezTo>
                  <a:lnTo>
                    <a:pt x="473031" y="184027"/>
                  </a:lnTo>
                  <a:lnTo>
                    <a:pt x="418294" y="129368"/>
                  </a:lnTo>
                  <a:lnTo>
                    <a:pt x="392001" y="131994"/>
                  </a:lnTo>
                  <a:cubicBezTo>
                    <a:pt x="391762" y="131994"/>
                    <a:pt x="391284" y="131994"/>
                    <a:pt x="390806" y="131994"/>
                  </a:cubicBezTo>
                  <a:cubicBezTo>
                    <a:pt x="386982" y="131994"/>
                    <a:pt x="382918" y="130323"/>
                    <a:pt x="380289" y="127697"/>
                  </a:cubicBezTo>
                  <a:lnTo>
                    <a:pt x="374314" y="121730"/>
                  </a:lnTo>
                  <a:cubicBezTo>
                    <a:pt x="371923" y="119582"/>
                    <a:pt x="370967" y="116240"/>
                    <a:pt x="371445" y="113137"/>
                  </a:cubicBezTo>
                  <a:cubicBezTo>
                    <a:pt x="371684" y="110034"/>
                    <a:pt x="373596" y="107170"/>
                    <a:pt x="376465" y="105499"/>
                  </a:cubicBezTo>
                  <a:lnTo>
                    <a:pt x="402997" y="90462"/>
                  </a:lnTo>
                  <a:cubicBezTo>
                    <a:pt x="362362" y="52988"/>
                    <a:pt x="308582" y="31745"/>
                    <a:pt x="253128" y="31745"/>
                  </a:cubicBezTo>
                  <a:cubicBezTo>
                    <a:pt x="131225" y="31745"/>
                    <a:pt x="31790" y="130800"/>
                    <a:pt x="31790" y="252769"/>
                  </a:cubicBezTo>
                  <a:cubicBezTo>
                    <a:pt x="31790" y="337264"/>
                    <a:pt x="81269" y="415553"/>
                    <a:pt x="157518" y="452072"/>
                  </a:cubicBezTo>
                  <a:cubicBezTo>
                    <a:pt x="165405" y="455891"/>
                    <a:pt x="168752" y="465438"/>
                    <a:pt x="164927" y="473315"/>
                  </a:cubicBezTo>
                  <a:cubicBezTo>
                    <a:pt x="162298" y="479043"/>
                    <a:pt x="156562" y="482385"/>
                    <a:pt x="150586" y="482385"/>
                  </a:cubicBezTo>
                  <a:cubicBezTo>
                    <a:pt x="148196" y="482385"/>
                    <a:pt x="145805" y="481669"/>
                    <a:pt x="143654" y="480714"/>
                  </a:cubicBezTo>
                  <a:cubicBezTo>
                    <a:pt x="56410" y="438944"/>
                    <a:pt x="0" y="349437"/>
                    <a:pt x="0" y="252769"/>
                  </a:cubicBezTo>
                  <a:cubicBezTo>
                    <a:pt x="0" y="113376"/>
                    <a:pt x="113537" y="0"/>
                    <a:pt x="253128" y="0"/>
                  </a:cubicBezTo>
                  <a:close/>
                </a:path>
              </a:pathLst>
            </a:custGeom>
            <a:solidFill>
              <a:srgbClr val="276B6C"/>
            </a:solidFill>
            <a:ln w="19050"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122709" y="3776663"/>
            <a:ext cx="653528" cy="652462"/>
            <a:chOff x="7122709" y="3776663"/>
            <a:chExt cx="653528" cy="652462"/>
          </a:xfrm>
        </p:grpSpPr>
        <p:sp>
          <p:nvSpPr>
            <p:cNvPr id="21" name="íSľïdê"/>
            <p:cNvSpPr/>
            <p:nvPr/>
          </p:nvSpPr>
          <p:spPr bwMode="auto">
            <a:xfrm>
              <a:off x="7122709" y="3776663"/>
              <a:ext cx="653528" cy="652462"/>
            </a:xfrm>
            <a:prstGeom prst="ellipse">
              <a:avLst/>
            </a:prstGeom>
            <a:noFill/>
            <a:ln w="19050">
              <a:solidFill>
                <a:srgbClr val="276B6C"/>
              </a:solidFill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/>
            </a:p>
          </p:txBody>
        </p:sp>
        <p:sp>
          <p:nvSpPr>
            <p:cNvPr id="28" name="íŝlíḋê"/>
            <p:cNvSpPr/>
            <p:nvPr/>
          </p:nvSpPr>
          <p:spPr bwMode="auto">
            <a:xfrm>
              <a:off x="7214287" y="3913980"/>
              <a:ext cx="470372" cy="377828"/>
            </a:xfrm>
            <a:custGeom>
              <a:avLst/>
              <a:gdLst>
                <a:gd name="connsiteX0" fmla="*/ 360943 w 600541"/>
                <a:gd name="connsiteY0" fmla="*/ 344430 h 482385"/>
                <a:gd name="connsiteX1" fmla="*/ 415206 w 600541"/>
                <a:gd name="connsiteY1" fmla="*/ 369480 h 482385"/>
                <a:gd name="connsiteX2" fmla="*/ 334409 w 600541"/>
                <a:gd name="connsiteY2" fmla="*/ 431508 h 482385"/>
                <a:gd name="connsiteX3" fmla="*/ 360943 w 600541"/>
                <a:gd name="connsiteY3" fmla="*/ 344430 h 482385"/>
                <a:gd name="connsiteX4" fmla="*/ 158230 w 600541"/>
                <a:gd name="connsiteY4" fmla="*/ 344430 h 482385"/>
                <a:gd name="connsiteX5" fmla="*/ 184529 w 600541"/>
                <a:gd name="connsiteY5" fmla="*/ 431014 h 482385"/>
                <a:gd name="connsiteX6" fmla="*/ 104437 w 600541"/>
                <a:gd name="connsiteY6" fmla="*/ 369236 h 482385"/>
                <a:gd name="connsiteX7" fmla="*/ 158230 w 600541"/>
                <a:gd name="connsiteY7" fmla="*/ 344430 h 482385"/>
                <a:gd name="connsiteX8" fmla="*/ 272241 w 600541"/>
                <a:gd name="connsiteY8" fmla="*/ 331516 h 482385"/>
                <a:gd name="connsiteX9" fmla="*/ 343018 w 600541"/>
                <a:gd name="connsiteY9" fmla="*/ 339630 h 482385"/>
                <a:gd name="connsiteX10" fmla="*/ 308586 w 600541"/>
                <a:gd name="connsiteY10" fmla="*/ 440343 h 482385"/>
                <a:gd name="connsiteX11" fmla="*/ 272241 w 600541"/>
                <a:gd name="connsiteY11" fmla="*/ 445832 h 482385"/>
                <a:gd name="connsiteX12" fmla="*/ 253118 w 600541"/>
                <a:gd name="connsiteY12" fmla="*/ 331516 h 482385"/>
                <a:gd name="connsiteX13" fmla="*/ 253118 w 600541"/>
                <a:gd name="connsiteY13" fmla="*/ 446044 h 482385"/>
                <a:gd name="connsiteX14" fmla="*/ 212245 w 600541"/>
                <a:gd name="connsiteY14" fmla="*/ 440079 h 482385"/>
                <a:gd name="connsiteX15" fmla="*/ 177825 w 600541"/>
                <a:gd name="connsiteY15" fmla="*/ 339867 h 482385"/>
                <a:gd name="connsiteX16" fmla="*/ 253118 w 600541"/>
                <a:gd name="connsiteY16" fmla="*/ 331516 h 482385"/>
                <a:gd name="connsiteX17" fmla="*/ 368784 w 600541"/>
                <a:gd name="connsiteY17" fmla="*/ 260175 h 482385"/>
                <a:gd name="connsiteX18" fmla="*/ 454583 w 600541"/>
                <a:gd name="connsiteY18" fmla="*/ 260175 h 482385"/>
                <a:gd name="connsiteX19" fmla="*/ 425904 w 600541"/>
                <a:gd name="connsiteY19" fmla="*/ 353251 h 482385"/>
                <a:gd name="connsiteX20" fmla="*/ 363765 w 600541"/>
                <a:gd name="connsiteY20" fmla="*/ 325090 h 482385"/>
                <a:gd name="connsiteX21" fmla="*/ 368784 w 600541"/>
                <a:gd name="connsiteY21" fmla="*/ 260175 h 482385"/>
                <a:gd name="connsiteX22" fmla="*/ 272241 w 600541"/>
                <a:gd name="connsiteY22" fmla="*/ 260175 h 482385"/>
                <a:gd name="connsiteX23" fmla="*/ 349440 w 600541"/>
                <a:gd name="connsiteY23" fmla="*/ 260175 h 482385"/>
                <a:gd name="connsiteX24" fmla="*/ 345616 w 600541"/>
                <a:gd name="connsiteY24" fmla="*/ 320297 h 482385"/>
                <a:gd name="connsiteX25" fmla="*/ 272241 w 600541"/>
                <a:gd name="connsiteY25" fmla="*/ 312185 h 482385"/>
                <a:gd name="connsiteX26" fmla="*/ 169710 w 600541"/>
                <a:gd name="connsiteY26" fmla="*/ 260175 h 482385"/>
                <a:gd name="connsiteX27" fmla="*/ 253118 w 600541"/>
                <a:gd name="connsiteY27" fmla="*/ 260175 h 482385"/>
                <a:gd name="connsiteX28" fmla="*/ 253118 w 600541"/>
                <a:gd name="connsiteY28" fmla="*/ 312185 h 482385"/>
                <a:gd name="connsiteX29" fmla="*/ 174729 w 600541"/>
                <a:gd name="connsiteY29" fmla="*/ 320297 h 482385"/>
                <a:gd name="connsiteX30" fmla="*/ 169710 w 600541"/>
                <a:gd name="connsiteY30" fmla="*/ 260175 h 482385"/>
                <a:gd name="connsiteX31" fmla="*/ 65273 w 600541"/>
                <a:gd name="connsiteY31" fmla="*/ 260175 h 482385"/>
                <a:gd name="connsiteX32" fmla="*/ 150605 w 600541"/>
                <a:gd name="connsiteY32" fmla="*/ 260175 h 482385"/>
                <a:gd name="connsiteX33" fmla="*/ 155385 w 600541"/>
                <a:gd name="connsiteY33" fmla="*/ 325078 h 482385"/>
                <a:gd name="connsiteX34" fmla="*/ 93717 w 600541"/>
                <a:gd name="connsiteY34" fmla="*/ 352757 h 482385"/>
                <a:gd name="connsiteX35" fmla="*/ 65273 w 600541"/>
                <a:gd name="connsiteY35" fmla="*/ 260175 h 482385"/>
                <a:gd name="connsiteX36" fmla="*/ 346333 w 600541"/>
                <a:gd name="connsiteY36" fmla="*/ 186645 h 482385"/>
                <a:gd name="connsiteX37" fmla="*/ 349440 w 600541"/>
                <a:gd name="connsiteY37" fmla="*/ 244367 h 482385"/>
                <a:gd name="connsiteX38" fmla="*/ 272241 w 600541"/>
                <a:gd name="connsiteY38" fmla="*/ 244367 h 482385"/>
                <a:gd name="connsiteX39" fmla="*/ 272241 w 600541"/>
                <a:gd name="connsiteY39" fmla="*/ 193801 h 482385"/>
                <a:gd name="connsiteX40" fmla="*/ 346333 w 600541"/>
                <a:gd name="connsiteY40" fmla="*/ 186645 h 482385"/>
                <a:gd name="connsiteX41" fmla="*/ 174251 w 600541"/>
                <a:gd name="connsiteY41" fmla="*/ 186645 h 482385"/>
                <a:gd name="connsiteX42" fmla="*/ 253118 w 600541"/>
                <a:gd name="connsiteY42" fmla="*/ 193801 h 482385"/>
                <a:gd name="connsiteX43" fmla="*/ 253118 w 600541"/>
                <a:gd name="connsiteY43" fmla="*/ 244367 h 482385"/>
                <a:gd name="connsiteX44" fmla="*/ 169710 w 600541"/>
                <a:gd name="connsiteY44" fmla="*/ 244367 h 482385"/>
                <a:gd name="connsiteX45" fmla="*/ 174251 w 600541"/>
                <a:gd name="connsiteY45" fmla="*/ 186645 h 482385"/>
                <a:gd name="connsiteX46" fmla="*/ 92525 w 600541"/>
                <a:gd name="connsiteY46" fmla="*/ 153974 h 482385"/>
                <a:gd name="connsiteX47" fmla="*/ 154679 w 600541"/>
                <a:gd name="connsiteY47" fmla="*/ 181879 h 482385"/>
                <a:gd name="connsiteX48" fmla="*/ 150376 w 600541"/>
                <a:gd name="connsiteY48" fmla="*/ 244368 h 482385"/>
                <a:gd name="connsiteX49" fmla="*/ 65273 w 600541"/>
                <a:gd name="connsiteY49" fmla="*/ 244368 h 482385"/>
                <a:gd name="connsiteX50" fmla="*/ 92525 w 600541"/>
                <a:gd name="connsiteY50" fmla="*/ 153974 h 482385"/>
                <a:gd name="connsiteX51" fmla="*/ 426413 w 600541"/>
                <a:gd name="connsiteY51" fmla="*/ 153197 h 482385"/>
                <a:gd name="connsiteX52" fmla="*/ 429044 w 600541"/>
                <a:gd name="connsiteY52" fmla="*/ 156061 h 482385"/>
                <a:gd name="connsiteX53" fmla="*/ 444350 w 600541"/>
                <a:gd name="connsiteY53" fmla="*/ 188758 h 482385"/>
                <a:gd name="connsiteX54" fmla="*/ 404410 w 600541"/>
                <a:gd name="connsiteY54" fmla="*/ 212863 h 482385"/>
                <a:gd name="connsiteX55" fmla="*/ 392930 w 600541"/>
                <a:gd name="connsiteY55" fmla="*/ 231002 h 482385"/>
                <a:gd name="connsiteX56" fmla="*/ 394844 w 600541"/>
                <a:gd name="connsiteY56" fmla="*/ 244367 h 482385"/>
                <a:gd name="connsiteX57" fmla="*/ 368775 w 600541"/>
                <a:gd name="connsiteY57" fmla="*/ 244367 h 482385"/>
                <a:gd name="connsiteX58" fmla="*/ 364470 w 600541"/>
                <a:gd name="connsiteY58" fmla="*/ 181837 h 482385"/>
                <a:gd name="connsiteX59" fmla="*/ 426413 w 600541"/>
                <a:gd name="connsiteY59" fmla="*/ 153197 h 482385"/>
                <a:gd name="connsiteX60" fmla="*/ 182835 w 600541"/>
                <a:gd name="connsiteY60" fmla="*/ 72541 h 482385"/>
                <a:gd name="connsiteX61" fmla="*/ 157498 w 600541"/>
                <a:gd name="connsiteY61" fmla="*/ 161101 h 482385"/>
                <a:gd name="connsiteX62" fmla="*/ 103237 w 600541"/>
                <a:gd name="connsiteY62" fmla="*/ 135798 h 482385"/>
                <a:gd name="connsiteX63" fmla="*/ 182835 w 600541"/>
                <a:gd name="connsiteY63" fmla="*/ 72541 h 482385"/>
                <a:gd name="connsiteX64" fmla="*/ 336032 w 600541"/>
                <a:gd name="connsiteY64" fmla="*/ 72330 h 482385"/>
                <a:gd name="connsiteX65" fmla="*/ 374284 w 600541"/>
                <a:gd name="connsiteY65" fmla="*/ 93807 h 482385"/>
                <a:gd name="connsiteX66" fmla="*/ 373806 w 600541"/>
                <a:gd name="connsiteY66" fmla="*/ 94284 h 482385"/>
                <a:gd name="connsiteX67" fmla="*/ 361852 w 600541"/>
                <a:gd name="connsiteY67" fmla="*/ 111943 h 482385"/>
                <a:gd name="connsiteX68" fmla="*/ 368785 w 600541"/>
                <a:gd name="connsiteY68" fmla="*/ 131988 h 482385"/>
                <a:gd name="connsiteX69" fmla="*/ 370220 w 600541"/>
                <a:gd name="connsiteY69" fmla="*/ 133420 h 482385"/>
                <a:gd name="connsiteX70" fmla="*/ 393649 w 600541"/>
                <a:gd name="connsiteY70" fmla="*/ 142726 h 482385"/>
                <a:gd name="connsiteX71" fmla="*/ 396279 w 600541"/>
                <a:gd name="connsiteY71" fmla="*/ 142726 h 482385"/>
                <a:gd name="connsiteX72" fmla="*/ 407515 w 600541"/>
                <a:gd name="connsiteY72" fmla="*/ 141533 h 482385"/>
                <a:gd name="connsiteX73" fmla="*/ 361613 w 600541"/>
                <a:gd name="connsiteY73" fmla="*/ 161101 h 482385"/>
                <a:gd name="connsiteX74" fmla="*/ 336032 w 600541"/>
                <a:gd name="connsiteY74" fmla="*/ 72330 h 482385"/>
                <a:gd name="connsiteX75" fmla="*/ 272241 w 600541"/>
                <a:gd name="connsiteY75" fmla="*/ 57299 h 482385"/>
                <a:gd name="connsiteX76" fmla="*/ 310732 w 600541"/>
                <a:gd name="connsiteY76" fmla="*/ 63263 h 482385"/>
                <a:gd name="connsiteX77" fmla="*/ 343724 w 600541"/>
                <a:gd name="connsiteY77" fmla="*/ 165849 h 482385"/>
                <a:gd name="connsiteX78" fmla="*/ 272241 w 600541"/>
                <a:gd name="connsiteY78" fmla="*/ 174438 h 482385"/>
                <a:gd name="connsiteX79" fmla="*/ 253118 w 600541"/>
                <a:gd name="connsiteY79" fmla="*/ 57017 h 482385"/>
                <a:gd name="connsiteX80" fmla="*/ 253118 w 600541"/>
                <a:gd name="connsiteY80" fmla="*/ 174438 h 482385"/>
                <a:gd name="connsiteX81" fmla="*/ 177119 w 600541"/>
                <a:gd name="connsiteY81" fmla="*/ 165846 h 482385"/>
                <a:gd name="connsiteX82" fmla="*/ 209861 w 600541"/>
                <a:gd name="connsiteY82" fmla="*/ 63461 h 482385"/>
                <a:gd name="connsiteX83" fmla="*/ 253118 w 600541"/>
                <a:gd name="connsiteY83" fmla="*/ 57017 h 482385"/>
                <a:gd name="connsiteX84" fmla="*/ 253128 w 600541"/>
                <a:gd name="connsiteY84" fmla="*/ 0 h 482385"/>
                <a:gd name="connsiteX85" fmla="*/ 424509 w 600541"/>
                <a:gd name="connsiteY85" fmla="*/ 66832 h 482385"/>
                <a:gd name="connsiteX86" fmla="*/ 436699 w 600541"/>
                <a:gd name="connsiteY86" fmla="*/ 45350 h 482385"/>
                <a:gd name="connsiteX87" fmla="*/ 445782 w 600541"/>
                <a:gd name="connsiteY87" fmla="*/ 40099 h 482385"/>
                <a:gd name="connsiteX88" fmla="*/ 453192 w 600541"/>
                <a:gd name="connsiteY88" fmla="*/ 43202 h 482385"/>
                <a:gd name="connsiteX89" fmla="*/ 459168 w 600541"/>
                <a:gd name="connsiteY89" fmla="*/ 48931 h 482385"/>
                <a:gd name="connsiteX90" fmla="*/ 463231 w 600541"/>
                <a:gd name="connsiteY90" fmla="*/ 60865 h 482385"/>
                <a:gd name="connsiteX91" fmla="*/ 461080 w 600541"/>
                <a:gd name="connsiteY91" fmla="*/ 82585 h 482385"/>
                <a:gd name="connsiteX92" fmla="*/ 517251 w 600541"/>
                <a:gd name="connsiteY92" fmla="*/ 138677 h 482385"/>
                <a:gd name="connsiteX93" fmla="*/ 553582 w 600541"/>
                <a:gd name="connsiteY93" fmla="*/ 79005 h 482385"/>
                <a:gd name="connsiteX94" fmla="*/ 564578 w 600541"/>
                <a:gd name="connsiteY94" fmla="*/ 72561 h 482385"/>
                <a:gd name="connsiteX95" fmla="*/ 573900 w 600541"/>
                <a:gd name="connsiteY95" fmla="*/ 76618 h 482385"/>
                <a:gd name="connsiteX96" fmla="*/ 578441 w 600541"/>
                <a:gd name="connsiteY96" fmla="*/ 80915 h 482385"/>
                <a:gd name="connsiteX97" fmla="*/ 582983 w 600541"/>
                <a:gd name="connsiteY97" fmla="*/ 99532 h 482385"/>
                <a:gd name="connsiteX98" fmla="*/ 558841 w 600541"/>
                <a:gd name="connsiteY98" fmla="*/ 180208 h 482385"/>
                <a:gd name="connsiteX99" fmla="*/ 592544 w 600541"/>
                <a:gd name="connsiteY99" fmla="*/ 214102 h 482385"/>
                <a:gd name="connsiteX100" fmla="*/ 589914 w 600541"/>
                <a:gd name="connsiteY100" fmla="*/ 258020 h 482385"/>
                <a:gd name="connsiteX101" fmla="*/ 589675 w 600541"/>
                <a:gd name="connsiteY101" fmla="*/ 258497 h 482385"/>
                <a:gd name="connsiteX102" fmla="*/ 568402 w 600541"/>
                <a:gd name="connsiteY102" fmla="*/ 267567 h 482385"/>
                <a:gd name="connsiteX103" fmla="*/ 547846 w 600541"/>
                <a:gd name="connsiteY103" fmla="*/ 258736 h 482385"/>
                <a:gd name="connsiteX104" fmla="*/ 515338 w 600541"/>
                <a:gd name="connsiteY104" fmla="*/ 226275 h 482385"/>
                <a:gd name="connsiteX105" fmla="*/ 430724 w 600541"/>
                <a:gd name="connsiteY105" fmla="*/ 251575 h 482385"/>
                <a:gd name="connsiteX106" fmla="*/ 425943 w 600541"/>
                <a:gd name="connsiteY106" fmla="*/ 252291 h 482385"/>
                <a:gd name="connsiteX107" fmla="*/ 412319 w 600541"/>
                <a:gd name="connsiteY107" fmla="*/ 246802 h 482385"/>
                <a:gd name="connsiteX108" fmla="*/ 407777 w 600541"/>
                <a:gd name="connsiteY108" fmla="*/ 242267 h 482385"/>
                <a:gd name="connsiteX109" fmla="*/ 403953 w 600541"/>
                <a:gd name="connsiteY109" fmla="*/ 231526 h 482385"/>
                <a:gd name="connsiteX110" fmla="*/ 410167 w 600541"/>
                <a:gd name="connsiteY110" fmla="*/ 222217 h 482385"/>
                <a:gd name="connsiteX111" fmla="*/ 473031 w 600541"/>
                <a:gd name="connsiteY111" fmla="*/ 184027 h 482385"/>
                <a:gd name="connsiteX112" fmla="*/ 418294 w 600541"/>
                <a:gd name="connsiteY112" fmla="*/ 129368 h 482385"/>
                <a:gd name="connsiteX113" fmla="*/ 392001 w 600541"/>
                <a:gd name="connsiteY113" fmla="*/ 131994 h 482385"/>
                <a:gd name="connsiteX114" fmla="*/ 390806 w 600541"/>
                <a:gd name="connsiteY114" fmla="*/ 131994 h 482385"/>
                <a:gd name="connsiteX115" fmla="*/ 380289 w 600541"/>
                <a:gd name="connsiteY115" fmla="*/ 127697 h 482385"/>
                <a:gd name="connsiteX116" fmla="*/ 374314 w 600541"/>
                <a:gd name="connsiteY116" fmla="*/ 121730 h 482385"/>
                <a:gd name="connsiteX117" fmla="*/ 371445 w 600541"/>
                <a:gd name="connsiteY117" fmla="*/ 113137 h 482385"/>
                <a:gd name="connsiteX118" fmla="*/ 376465 w 600541"/>
                <a:gd name="connsiteY118" fmla="*/ 105499 h 482385"/>
                <a:gd name="connsiteX119" fmla="*/ 402997 w 600541"/>
                <a:gd name="connsiteY119" fmla="*/ 90462 h 482385"/>
                <a:gd name="connsiteX120" fmla="*/ 253128 w 600541"/>
                <a:gd name="connsiteY120" fmla="*/ 31745 h 482385"/>
                <a:gd name="connsiteX121" fmla="*/ 31790 w 600541"/>
                <a:gd name="connsiteY121" fmla="*/ 252769 h 482385"/>
                <a:gd name="connsiteX122" fmla="*/ 157518 w 600541"/>
                <a:gd name="connsiteY122" fmla="*/ 452072 h 482385"/>
                <a:gd name="connsiteX123" fmla="*/ 164927 w 600541"/>
                <a:gd name="connsiteY123" fmla="*/ 473315 h 482385"/>
                <a:gd name="connsiteX124" fmla="*/ 150586 w 600541"/>
                <a:gd name="connsiteY124" fmla="*/ 482385 h 482385"/>
                <a:gd name="connsiteX125" fmla="*/ 143654 w 600541"/>
                <a:gd name="connsiteY125" fmla="*/ 480714 h 482385"/>
                <a:gd name="connsiteX126" fmla="*/ 0 w 600541"/>
                <a:gd name="connsiteY126" fmla="*/ 252769 h 482385"/>
                <a:gd name="connsiteX127" fmla="*/ 253128 w 600541"/>
                <a:gd name="connsiteY127" fmla="*/ 0 h 48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</a:cxnLst>
              <a:rect l="l" t="t" r="r" b="b"/>
              <a:pathLst>
                <a:path w="600541" h="482385">
                  <a:moveTo>
                    <a:pt x="360943" y="344430"/>
                  </a:moveTo>
                  <a:cubicBezTo>
                    <a:pt x="383891" y="351110"/>
                    <a:pt x="402537" y="359937"/>
                    <a:pt x="415206" y="369480"/>
                  </a:cubicBezTo>
                  <a:cubicBezTo>
                    <a:pt x="394409" y="396677"/>
                    <a:pt x="366680" y="418148"/>
                    <a:pt x="334409" y="431508"/>
                  </a:cubicBezTo>
                  <a:cubicBezTo>
                    <a:pt x="345883" y="407412"/>
                    <a:pt x="354967" y="377830"/>
                    <a:pt x="360943" y="344430"/>
                  </a:cubicBezTo>
                  <a:close/>
                  <a:moveTo>
                    <a:pt x="158230" y="344430"/>
                  </a:moveTo>
                  <a:cubicBezTo>
                    <a:pt x="164207" y="377823"/>
                    <a:pt x="173292" y="407162"/>
                    <a:pt x="184529" y="431014"/>
                  </a:cubicBezTo>
                  <a:cubicBezTo>
                    <a:pt x="152731" y="417895"/>
                    <a:pt x="125237" y="396190"/>
                    <a:pt x="104437" y="369236"/>
                  </a:cubicBezTo>
                  <a:cubicBezTo>
                    <a:pt x="117108" y="359696"/>
                    <a:pt x="135517" y="351109"/>
                    <a:pt x="158230" y="344430"/>
                  </a:cubicBezTo>
                  <a:close/>
                  <a:moveTo>
                    <a:pt x="272241" y="331516"/>
                  </a:moveTo>
                  <a:cubicBezTo>
                    <a:pt x="297826" y="332232"/>
                    <a:pt x="321976" y="335096"/>
                    <a:pt x="343018" y="339630"/>
                  </a:cubicBezTo>
                  <a:cubicBezTo>
                    <a:pt x="335606" y="382111"/>
                    <a:pt x="323172" y="416477"/>
                    <a:pt x="308586" y="440343"/>
                  </a:cubicBezTo>
                  <a:cubicBezTo>
                    <a:pt x="296630" y="443207"/>
                    <a:pt x="281805" y="445116"/>
                    <a:pt x="272241" y="445832"/>
                  </a:cubicBezTo>
                  <a:close/>
                  <a:moveTo>
                    <a:pt x="253118" y="331516"/>
                  </a:moveTo>
                  <a:lnTo>
                    <a:pt x="253118" y="446044"/>
                  </a:lnTo>
                  <a:cubicBezTo>
                    <a:pt x="237342" y="445328"/>
                    <a:pt x="225152" y="443419"/>
                    <a:pt x="212245" y="440079"/>
                  </a:cubicBezTo>
                  <a:cubicBezTo>
                    <a:pt x="197664" y="416219"/>
                    <a:pt x="184996" y="381861"/>
                    <a:pt x="177825" y="339867"/>
                  </a:cubicBezTo>
                  <a:cubicBezTo>
                    <a:pt x="199815" y="334856"/>
                    <a:pt x="221328" y="331993"/>
                    <a:pt x="253118" y="331516"/>
                  </a:cubicBezTo>
                  <a:close/>
                  <a:moveTo>
                    <a:pt x="368784" y="260175"/>
                  </a:moveTo>
                  <a:lnTo>
                    <a:pt x="454583" y="260175"/>
                  </a:lnTo>
                  <a:cubicBezTo>
                    <a:pt x="453149" y="298360"/>
                    <a:pt x="442872" y="326044"/>
                    <a:pt x="425904" y="353251"/>
                  </a:cubicBezTo>
                  <a:cubicBezTo>
                    <a:pt x="410608" y="341796"/>
                    <a:pt x="389337" y="332249"/>
                    <a:pt x="363765" y="325090"/>
                  </a:cubicBezTo>
                  <a:cubicBezTo>
                    <a:pt x="366633" y="304565"/>
                    <a:pt x="368306" y="282609"/>
                    <a:pt x="368784" y="260175"/>
                  </a:cubicBezTo>
                  <a:close/>
                  <a:moveTo>
                    <a:pt x="272241" y="260175"/>
                  </a:moveTo>
                  <a:lnTo>
                    <a:pt x="349440" y="260175"/>
                  </a:lnTo>
                  <a:cubicBezTo>
                    <a:pt x="348962" y="282601"/>
                    <a:pt x="348006" y="301688"/>
                    <a:pt x="345616" y="320297"/>
                  </a:cubicBezTo>
                  <a:cubicBezTo>
                    <a:pt x="323149" y="315525"/>
                    <a:pt x="297815" y="312901"/>
                    <a:pt x="272241" y="312185"/>
                  </a:cubicBezTo>
                  <a:close/>
                  <a:moveTo>
                    <a:pt x="169710" y="260175"/>
                  </a:moveTo>
                  <a:lnTo>
                    <a:pt x="253118" y="260175"/>
                  </a:lnTo>
                  <a:lnTo>
                    <a:pt x="253118" y="312185"/>
                  </a:lnTo>
                  <a:cubicBezTo>
                    <a:pt x="221332" y="312662"/>
                    <a:pt x="198389" y="315287"/>
                    <a:pt x="174729" y="320297"/>
                  </a:cubicBezTo>
                  <a:cubicBezTo>
                    <a:pt x="172339" y="301688"/>
                    <a:pt x="170188" y="282601"/>
                    <a:pt x="169710" y="260175"/>
                  </a:cubicBezTo>
                  <a:close/>
                  <a:moveTo>
                    <a:pt x="65273" y="260175"/>
                  </a:moveTo>
                  <a:lnTo>
                    <a:pt x="150605" y="260175"/>
                  </a:lnTo>
                  <a:cubicBezTo>
                    <a:pt x="150844" y="282605"/>
                    <a:pt x="152517" y="304557"/>
                    <a:pt x="155385" y="325078"/>
                  </a:cubicBezTo>
                  <a:cubicBezTo>
                    <a:pt x="130048" y="331998"/>
                    <a:pt x="109014" y="341542"/>
                    <a:pt x="93717" y="352757"/>
                  </a:cubicBezTo>
                  <a:cubicBezTo>
                    <a:pt x="76985" y="325794"/>
                    <a:pt x="66707" y="298353"/>
                    <a:pt x="65273" y="260175"/>
                  </a:cubicBezTo>
                  <a:close/>
                  <a:moveTo>
                    <a:pt x="346333" y="186645"/>
                  </a:moveTo>
                  <a:cubicBezTo>
                    <a:pt x="348484" y="204296"/>
                    <a:pt x="349201" y="221946"/>
                    <a:pt x="349440" y="244367"/>
                  </a:cubicBezTo>
                  <a:lnTo>
                    <a:pt x="272241" y="244367"/>
                  </a:lnTo>
                  <a:lnTo>
                    <a:pt x="272241" y="193801"/>
                  </a:lnTo>
                  <a:cubicBezTo>
                    <a:pt x="297815" y="193085"/>
                    <a:pt x="323627" y="191415"/>
                    <a:pt x="346333" y="186645"/>
                  </a:cubicBezTo>
                  <a:close/>
                  <a:moveTo>
                    <a:pt x="174251" y="186645"/>
                  </a:moveTo>
                  <a:cubicBezTo>
                    <a:pt x="197911" y="191654"/>
                    <a:pt x="221332" y="193324"/>
                    <a:pt x="253118" y="193801"/>
                  </a:cubicBezTo>
                  <a:lnTo>
                    <a:pt x="253118" y="244367"/>
                  </a:lnTo>
                  <a:lnTo>
                    <a:pt x="169710" y="244367"/>
                  </a:lnTo>
                  <a:cubicBezTo>
                    <a:pt x="170188" y="221946"/>
                    <a:pt x="172100" y="204296"/>
                    <a:pt x="174251" y="186645"/>
                  </a:cubicBezTo>
                  <a:close/>
                  <a:moveTo>
                    <a:pt x="92525" y="153974"/>
                  </a:moveTo>
                  <a:cubicBezTo>
                    <a:pt x="107825" y="165661"/>
                    <a:pt x="129100" y="174724"/>
                    <a:pt x="154679" y="181879"/>
                  </a:cubicBezTo>
                  <a:cubicBezTo>
                    <a:pt x="152288" y="201198"/>
                    <a:pt x="150854" y="221948"/>
                    <a:pt x="150376" y="244368"/>
                  </a:cubicBezTo>
                  <a:lnTo>
                    <a:pt x="65273" y="244368"/>
                  </a:lnTo>
                  <a:cubicBezTo>
                    <a:pt x="66946" y="209308"/>
                    <a:pt x="76748" y="180448"/>
                    <a:pt x="92525" y="153974"/>
                  </a:cubicBezTo>
                  <a:close/>
                  <a:moveTo>
                    <a:pt x="426413" y="153197"/>
                  </a:moveTo>
                  <a:lnTo>
                    <a:pt x="429044" y="156061"/>
                  </a:lnTo>
                  <a:cubicBezTo>
                    <a:pt x="435262" y="166324"/>
                    <a:pt x="440284" y="177302"/>
                    <a:pt x="444350" y="188758"/>
                  </a:cubicBezTo>
                  <a:lnTo>
                    <a:pt x="404410" y="212863"/>
                  </a:lnTo>
                  <a:cubicBezTo>
                    <a:pt x="397953" y="216921"/>
                    <a:pt x="393648" y="223603"/>
                    <a:pt x="392930" y="231002"/>
                  </a:cubicBezTo>
                  <a:cubicBezTo>
                    <a:pt x="392213" y="235298"/>
                    <a:pt x="392930" y="237923"/>
                    <a:pt x="394844" y="244367"/>
                  </a:cubicBezTo>
                  <a:lnTo>
                    <a:pt x="368775" y="244367"/>
                  </a:lnTo>
                  <a:cubicBezTo>
                    <a:pt x="368297" y="221933"/>
                    <a:pt x="366862" y="201169"/>
                    <a:pt x="364470" y="181837"/>
                  </a:cubicBezTo>
                  <a:cubicBezTo>
                    <a:pt x="389821" y="174677"/>
                    <a:pt x="411107" y="164653"/>
                    <a:pt x="426413" y="153197"/>
                  </a:cubicBezTo>
                  <a:close/>
                  <a:moveTo>
                    <a:pt x="182835" y="72541"/>
                  </a:moveTo>
                  <a:cubicBezTo>
                    <a:pt x="171839" y="97128"/>
                    <a:pt x="162995" y="127205"/>
                    <a:pt x="157498" y="161101"/>
                  </a:cubicBezTo>
                  <a:cubicBezTo>
                    <a:pt x="134072" y="154179"/>
                    <a:pt x="115667" y="145346"/>
                    <a:pt x="103237" y="135798"/>
                  </a:cubicBezTo>
                  <a:cubicBezTo>
                    <a:pt x="123555" y="108108"/>
                    <a:pt x="151044" y="86386"/>
                    <a:pt x="182835" y="72541"/>
                  </a:cubicBezTo>
                  <a:close/>
                  <a:moveTo>
                    <a:pt x="336032" y="72330"/>
                  </a:moveTo>
                  <a:cubicBezTo>
                    <a:pt x="349659" y="78057"/>
                    <a:pt x="362569" y="85216"/>
                    <a:pt x="374284" y="93807"/>
                  </a:cubicBezTo>
                  <a:lnTo>
                    <a:pt x="373806" y="94284"/>
                  </a:lnTo>
                  <a:cubicBezTo>
                    <a:pt x="367112" y="98102"/>
                    <a:pt x="362808" y="104545"/>
                    <a:pt x="361852" y="111943"/>
                  </a:cubicBezTo>
                  <a:cubicBezTo>
                    <a:pt x="360657" y="119102"/>
                    <a:pt x="363286" y="126499"/>
                    <a:pt x="368785" y="131988"/>
                  </a:cubicBezTo>
                  <a:lnTo>
                    <a:pt x="370220" y="133420"/>
                  </a:lnTo>
                  <a:cubicBezTo>
                    <a:pt x="375957" y="139147"/>
                    <a:pt x="385042" y="142726"/>
                    <a:pt x="393649" y="142726"/>
                  </a:cubicBezTo>
                  <a:cubicBezTo>
                    <a:pt x="394605" y="142726"/>
                    <a:pt x="395561" y="142726"/>
                    <a:pt x="396279" y="142726"/>
                  </a:cubicBezTo>
                  <a:lnTo>
                    <a:pt x="407515" y="141533"/>
                  </a:lnTo>
                  <a:cubicBezTo>
                    <a:pt x="395561" y="148931"/>
                    <a:pt x="380261" y="155612"/>
                    <a:pt x="361613" y="161101"/>
                  </a:cubicBezTo>
                  <a:cubicBezTo>
                    <a:pt x="356114" y="127215"/>
                    <a:pt x="347268" y="96909"/>
                    <a:pt x="336032" y="72330"/>
                  </a:cubicBezTo>
                  <a:close/>
                  <a:moveTo>
                    <a:pt x="272241" y="57299"/>
                  </a:moveTo>
                  <a:cubicBezTo>
                    <a:pt x="285151" y="58015"/>
                    <a:pt x="298300" y="59923"/>
                    <a:pt x="310732" y="63263"/>
                  </a:cubicBezTo>
                  <a:cubicBezTo>
                    <a:pt x="325076" y="88075"/>
                    <a:pt x="336791" y="123145"/>
                    <a:pt x="343724" y="165849"/>
                  </a:cubicBezTo>
                  <a:cubicBezTo>
                    <a:pt x="322446" y="170621"/>
                    <a:pt x="297822" y="173722"/>
                    <a:pt x="272241" y="174438"/>
                  </a:cubicBezTo>
                  <a:close/>
                  <a:moveTo>
                    <a:pt x="253118" y="57017"/>
                  </a:moveTo>
                  <a:lnTo>
                    <a:pt x="253118" y="174438"/>
                  </a:lnTo>
                  <a:cubicBezTo>
                    <a:pt x="221332" y="173961"/>
                    <a:pt x="199345" y="170858"/>
                    <a:pt x="177119" y="165846"/>
                  </a:cubicBezTo>
                  <a:cubicBezTo>
                    <a:pt x="184050" y="123126"/>
                    <a:pt x="195521" y="88282"/>
                    <a:pt x="209861" y="63461"/>
                  </a:cubicBezTo>
                  <a:cubicBezTo>
                    <a:pt x="223483" y="59881"/>
                    <a:pt x="237345" y="57494"/>
                    <a:pt x="253118" y="57017"/>
                  </a:cubicBezTo>
                  <a:close/>
                  <a:moveTo>
                    <a:pt x="253128" y="0"/>
                  </a:moveTo>
                  <a:cubicBezTo>
                    <a:pt x="316708" y="0"/>
                    <a:pt x="377899" y="24107"/>
                    <a:pt x="424509" y="66832"/>
                  </a:cubicBezTo>
                  <a:lnTo>
                    <a:pt x="436699" y="45350"/>
                  </a:lnTo>
                  <a:cubicBezTo>
                    <a:pt x="438611" y="42009"/>
                    <a:pt x="441958" y="40099"/>
                    <a:pt x="445782" y="40099"/>
                  </a:cubicBezTo>
                  <a:cubicBezTo>
                    <a:pt x="448411" y="40099"/>
                    <a:pt x="451041" y="41054"/>
                    <a:pt x="453192" y="43202"/>
                  </a:cubicBezTo>
                  <a:lnTo>
                    <a:pt x="459168" y="48931"/>
                  </a:lnTo>
                  <a:cubicBezTo>
                    <a:pt x="462036" y="52034"/>
                    <a:pt x="463709" y="56807"/>
                    <a:pt x="463231" y="60865"/>
                  </a:cubicBezTo>
                  <a:lnTo>
                    <a:pt x="461080" y="82585"/>
                  </a:lnTo>
                  <a:lnTo>
                    <a:pt x="517251" y="138677"/>
                  </a:lnTo>
                  <a:lnTo>
                    <a:pt x="553582" y="79005"/>
                  </a:lnTo>
                  <a:cubicBezTo>
                    <a:pt x="555973" y="74948"/>
                    <a:pt x="560036" y="72561"/>
                    <a:pt x="564578" y="72561"/>
                  </a:cubicBezTo>
                  <a:cubicBezTo>
                    <a:pt x="567924" y="72561"/>
                    <a:pt x="571270" y="73993"/>
                    <a:pt x="573900" y="76618"/>
                  </a:cubicBezTo>
                  <a:lnTo>
                    <a:pt x="578441" y="80915"/>
                  </a:lnTo>
                  <a:cubicBezTo>
                    <a:pt x="582983" y="85450"/>
                    <a:pt x="584895" y="93326"/>
                    <a:pt x="582983" y="99532"/>
                  </a:cubicBezTo>
                  <a:lnTo>
                    <a:pt x="558841" y="180208"/>
                  </a:lnTo>
                  <a:lnTo>
                    <a:pt x="592544" y="214102"/>
                  </a:lnTo>
                  <a:cubicBezTo>
                    <a:pt x="605451" y="226752"/>
                    <a:pt x="601388" y="246324"/>
                    <a:pt x="589914" y="258020"/>
                  </a:cubicBezTo>
                  <a:lnTo>
                    <a:pt x="589675" y="258497"/>
                  </a:lnTo>
                  <a:cubicBezTo>
                    <a:pt x="583461" y="264464"/>
                    <a:pt x="575812" y="267567"/>
                    <a:pt x="568402" y="267567"/>
                  </a:cubicBezTo>
                  <a:cubicBezTo>
                    <a:pt x="560753" y="267567"/>
                    <a:pt x="553582" y="264464"/>
                    <a:pt x="547846" y="258736"/>
                  </a:cubicBezTo>
                  <a:lnTo>
                    <a:pt x="515338" y="226275"/>
                  </a:lnTo>
                  <a:lnTo>
                    <a:pt x="430724" y="251575"/>
                  </a:lnTo>
                  <a:cubicBezTo>
                    <a:pt x="429289" y="252053"/>
                    <a:pt x="427616" y="252291"/>
                    <a:pt x="425943" y="252291"/>
                  </a:cubicBezTo>
                  <a:cubicBezTo>
                    <a:pt x="420924" y="252291"/>
                    <a:pt x="415665" y="250143"/>
                    <a:pt x="412319" y="246802"/>
                  </a:cubicBezTo>
                  <a:lnTo>
                    <a:pt x="407777" y="242267"/>
                  </a:lnTo>
                  <a:cubicBezTo>
                    <a:pt x="404909" y="239402"/>
                    <a:pt x="403475" y="235583"/>
                    <a:pt x="403953" y="231526"/>
                  </a:cubicBezTo>
                  <a:cubicBezTo>
                    <a:pt x="404431" y="227707"/>
                    <a:pt x="406821" y="224365"/>
                    <a:pt x="410167" y="222217"/>
                  </a:cubicBezTo>
                  <a:lnTo>
                    <a:pt x="473031" y="184027"/>
                  </a:lnTo>
                  <a:lnTo>
                    <a:pt x="418294" y="129368"/>
                  </a:lnTo>
                  <a:lnTo>
                    <a:pt x="392001" y="131994"/>
                  </a:lnTo>
                  <a:cubicBezTo>
                    <a:pt x="391762" y="131994"/>
                    <a:pt x="391284" y="131994"/>
                    <a:pt x="390806" y="131994"/>
                  </a:cubicBezTo>
                  <a:cubicBezTo>
                    <a:pt x="386982" y="131994"/>
                    <a:pt x="382918" y="130323"/>
                    <a:pt x="380289" y="127697"/>
                  </a:cubicBezTo>
                  <a:lnTo>
                    <a:pt x="374314" y="121730"/>
                  </a:lnTo>
                  <a:cubicBezTo>
                    <a:pt x="371923" y="119582"/>
                    <a:pt x="370967" y="116240"/>
                    <a:pt x="371445" y="113137"/>
                  </a:cubicBezTo>
                  <a:cubicBezTo>
                    <a:pt x="371684" y="110034"/>
                    <a:pt x="373596" y="107170"/>
                    <a:pt x="376465" y="105499"/>
                  </a:cubicBezTo>
                  <a:lnTo>
                    <a:pt x="402997" y="90462"/>
                  </a:lnTo>
                  <a:cubicBezTo>
                    <a:pt x="362362" y="52988"/>
                    <a:pt x="308582" y="31745"/>
                    <a:pt x="253128" y="31745"/>
                  </a:cubicBezTo>
                  <a:cubicBezTo>
                    <a:pt x="131225" y="31745"/>
                    <a:pt x="31790" y="130800"/>
                    <a:pt x="31790" y="252769"/>
                  </a:cubicBezTo>
                  <a:cubicBezTo>
                    <a:pt x="31790" y="337264"/>
                    <a:pt x="81269" y="415553"/>
                    <a:pt x="157518" y="452072"/>
                  </a:cubicBezTo>
                  <a:cubicBezTo>
                    <a:pt x="165405" y="455891"/>
                    <a:pt x="168752" y="465438"/>
                    <a:pt x="164927" y="473315"/>
                  </a:cubicBezTo>
                  <a:cubicBezTo>
                    <a:pt x="162298" y="479043"/>
                    <a:pt x="156562" y="482385"/>
                    <a:pt x="150586" y="482385"/>
                  </a:cubicBezTo>
                  <a:cubicBezTo>
                    <a:pt x="148196" y="482385"/>
                    <a:pt x="145805" y="481669"/>
                    <a:pt x="143654" y="480714"/>
                  </a:cubicBezTo>
                  <a:cubicBezTo>
                    <a:pt x="56410" y="438944"/>
                    <a:pt x="0" y="349437"/>
                    <a:pt x="0" y="252769"/>
                  </a:cubicBezTo>
                  <a:cubicBezTo>
                    <a:pt x="0" y="113376"/>
                    <a:pt x="113537" y="0"/>
                    <a:pt x="253128" y="0"/>
                  </a:cubicBezTo>
                  <a:close/>
                </a:path>
              </a:pathLst>
            </a:custGeom>
            <a:solidFill>
              <a:srgbClr val="276B6C"/>
            </a:solidFill>
            <a:ln w="19050"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415763" y="3776663"/>
            <a:ext cx="652462" cy="652462"/>
            <a:chOff x="4415763" y="3776663"/>
            <a:chExt cx="652462" cy="652462"/>
          </a:xfrm>
        </p:grpSpPr>
        <p:sp>
          <p:nvSpPr>
            <p:cNvPr id="20" name="îş1iḍê"/>
            <p:cNvSpPr/>
            <p:nvPr/>
          </p:nvSpPr>
          <p:spPr bwMode="auto">
            <a:xfrm>
              <a:off x="4415763" y="3776663"/>
              <a:ext cx="652462" cy="652462"/>
            </a:xfrm>
            <a:prstGeom prst="ellipse">
              <a:avLst/>
            </a:prstGeom>
            <a:noFill/>
            <a:ln w="19050">
              <a:solidFill>
                <a:srgbClr val="276B6C"/>
              </a:solidFill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/>
            </a:p>
          </p:txBody>
        </p:sp>
        <p:sp>
          <p:nvSpPr>
            <p:cNvPr id="29" name="isliḍé"/>
            <p:cNvSpPr/>
            <p:nvPr/>
          </p:nvSpPr>
          <p:spPr bwMode="auto">
            <a:xfrm>
              <a:off x="4506809" y="3913980"/>
              <a:ext cx="470372" cy="377828"/>
            </a:xfrm>
            <a:custGeom>
              <a:avLst/>
              <a:gdLst>
                <a:gd name="connsiteX0" fmla="*/ 360943 w 600541"/>
                <a:gd name="connsiteY0" fmla="*/ 344430 h 482385"/>
                <a:gd name="connsiteX1" fmla="*/ 415206 w 600541"/>
                <a:gd name="connsiteY1" fmla="*/ 369480 h 482385"/>
                <a:gd name="connsiteX2" fmla="*/ 334409 w 600541"/>
                <a:gd name="connsiteY2" fmla="*/ 431508 h 482385"/>
                <a:gd name="connsiteX3" fmla="*/ 360943 w 600541"/>
                <a:gd name="connsiteY3" fmla="*/ 344430 h 482385"/>
                <a:gd name="connsiteX4" fmla="*/ 158230 w 600541"/>
                <a:gd name="connsiteY4" fmla="*/ 344430 h 482385"/>
                <a:gd name="connsiteX5" fmla="*/ 184529 w 600541"/>
                <a:gd name="connsiteY5" fmla="*/ 431014 h 482385"/>
                <a:gd name="connsiteX6" fmla="*/ 104437 w 600541"/>
                <a:gd name="connsiteY6" fmla="*/ 369236 h 482385"/>
                <a:gd name="connsiteX7" fmla="*/ 158230 w 600541"/>
                <a:gd name="connsiteY7" fmla="*/ 344430 h 482385"/>
                <a:gd name="connsiteX8" fmla="*/ 272241 w 600541"/>
                <a:gd name="connsiteY8" fmla="*/ 331516 h 482385"/>
                <a:gd name="connsiteX9" fmla="*/ 343018 w 600541"/>
                <a:gd name="connsiteY9" fmla="*/ 339630 h 482385"/>
                <a:gd name="connsiteX10" fmla="*/ 308586 w 600541"/>
                <a:gd name="connsiteY10" fmla="*/ 440343 h 482385"/>
                <a:gd name="connsiteX11" fmla="*/ 272241 w 600541"/>
                <a:gd name="connsiteY11" fmla="*/ 445832 h 482385"/>
                <a:gd name="connsiteX12" fmla="*/ 253118 w 600541"/>
                <a:gd name="connsiteY12" fmla="*/ 331516 h 482385"/>
                <a:gd name="connsiteX13" fmla="*/ 253118 w 600541"/>
                <a:gd name="connsiteY13" fmla="*/ 446044 h 482385"/>
                <a:gd name="connsiteX14" fmla="*/ 212245 w 600541"/>
                <a:gd name="connsiteY14" fmla="*/ 440079 h 482385"/>
                <a:gd name="connsiteX15" fmla="*/ 177825 w 600541"/>
                <a:gd name="connsiteY15" fmla="*/ 339867 h 482385"/>
                <a:gd name="connsiteX16" fmla="*/ 253118 w 600541"/>
                <a:gd name="connsiteY16" fmla="*/ 331516 h 482385"/>
                <a:gd name="connsiteX17" fmla="*/ 368784 w 600541"/>
                <a:gd name="connsiteY17" fmla="*/ 260175 h 482385"/>
                <a:gd name="connsiteX18" fmla="*/ 454583 w 600541"/>
                <a:gd name="connsiteY18" fmla="*/ 260175 h 482385"/>
                <a:gd name="connsiteX19" fmla="*/ 425904 w 600541"/>
                <a:gd name="connsiteY19" fmla="*/ 353251 h 482385"/>
                <a:gd name="connsiteX20" fmla="*/ 363765 w 600541"/>
                <a:gd name="connsiteY20" fmla="*/ 325090 h 482385"/>
                <a:gd name="connsiteX21" fmla="*/ 368784 w 600541"/>
                <a:gd name="connsiteY21" fmla="*/ 260175 h 482385"/>
                <a:gd name="connsiteX22" fmla="*/ 272241 w 600541"/>
                <a:gd name="connsiteY22" fmla="*/ 260175 h 482385"/>
                <a:gd name="connsiteX23" fmla="*/ 349440 w 600541"/>
                <a:gd name="connsiteY23" fmla="*/ 260175 h 482385"/>
                <a:gd name="connsiteX24" fmla="*/ 345616 w 600541"/>
                <a:gd name="connsiteY24" fmla="*/ 320297 h 482385"/>
                <a:gd name="connsiteX25" fmla="*/ 272241 w 600541"/>
                <a:gd name="connsiteY25" fmla="*/ 312185 h 482385"/>
                <a:gd name="connsiteX26" fmla="*/ 169710 w 600541"/>
                <a:gd name="connsiteY26" fmla="*/ 260175 h 482385"/>
                <a:gd name="connsiteX27" fmla="*/ 253118 w 600541"/>
                <a:gd name="connsiteY27" fmla="*/ 260175 h 482385"/>
                <a:gd name="connsiteX28" fmla="*/ 253118 w 600541"/>
                <a:gd name="connsiteY28" fmla="*/ 312185 h 482385"/>
                <a:gd name="connsiteX29" fmla="*/ 174729 w 600541"/>
                <a:gd name="connsiteY29" fmla="*/ 320297 h 482385"/>
                <a:gd name="connsiteX30" fmla="*/ 169710 w 600541"/>
                <a:gd name="connsiteY30" fmla="*/ 260175 h 482385"/>
                <a:gd name="connsiteX31" fmla="*/ 65273 w 600541"/>
                <a:gd name="connsiteY31" fmla="*/ 260175 h 482385"/>
                <a:gd name="connsiteX32" fmla="*/ 150605 w 600541"/>
                <a:gd name="connsiteY32" fmla="*/ 260175 h 482385"/>
                <a:gd name="connsiteX33" fmla="*/ 155385 w 600541"/>
                <a:gd name="connsiteY33" fmla="*/ 325078 h 482385"/>
                <a:gd name="connsiteX34" fmla="*/ 93717 w 600541"/>
                <a:gd name="connsiteY34" fmla="*/ 352757 h 482385"/>
                <a:gd name="connsiteX35" fmla="*/ 65273 w 600541"/>
                <a:gd name="connsiteY35" fmla="*/ 260175 h 482385"/>
                <a:gd name="connsiteX36" fmla="*/ 346333 w 600541"/>
                <a:gd name="connsiteY36" fmla="*/ 186645 h 482385"/>
                <a:gd name="connsiteX37" fmla="*/ 349440 w 600541"/>
                <a:gd name="connsiteY37" fmla="*/ 244367 h 482385"/>
                <a:gd name="connsiteX38" fmla="*/ 272241 w 600541"/>
                <a:gd name="connsiteY38" fmla="*/ 244367 h 482385"/>
                <a:gd name="connsiteX39" fmla="*/ 272241 w 600541"/>
                <a:gd name="connsiteY39" fmla="*/ 193801 h 482385"/>
                <a:gd name="connsiteX40" fmla="*/ 346333 w 600541"/>
                <a:gd name="connsiteY40" fmla="*/ 186645 h 482385"/>
                <a:gd name="connsiteX41" fmla="*/ 174251 w 600541"/>
                <a:gd name="connsiteY41" fmla="*/ 186645 h 482385"/>
                <a:gd name="connsiteX42" fmla="*/ 253118 w 600541"/>
                <a:gd name="connsiteY42" fmla="*/ 193801 h 482385"/>
                <a:gd name="connsiteX43" fmla="*/ 253118 w 600541"/>
                <a:gd name="connsiteY43" fmla="*/ 244367 h 482385"/>
                <a:gd name="connsiteX44" fmla="*/ 169710 w 600541"/>
                <a:gd name="connsiteY44" fmla="*/ 244367 h 482385"/>
                <a:gd name="connsiteX45" fmla="*/ 174251 w 600541"/>
                <a:gd name="connsiteY45" fmla="*/ 186645 h 482385"/>
                <a:gd name="connsiteX46" fmla="*/ 92525 w 600541"/>
                <a:gd name="connsiteY46" fmla="*/ 153974 h 482385"/>
                <a:gd name="connsiteX47" fmla="*/ 154679 w 600541"/>
                <a:gd name="connsiteY47" fmla="*/ 181879 h 482385"/>
                <a:gd name="connsiteX48" fmla="*/ 150376 w 600541"/>
                <a:gd name="connsiteY48" fmla="*/ 244368 h 482385"/>
                <a:gd name="connsiteX49" fmla="*/ 65273 w 600541"/>
                <a:gd name="connsiteY49" fmla="*/ 244368 h 482385"/>
                <a:gd name="connsiteX50" fmla="*/ 92525 w 600541"/>
                <a:gd name="connsiteY50" fmla="*/ 153974 h 482385"/>
                <a:gd name="connsiteX51" fmla="*/ 426413 w 600541"/>
                <a:gd name="connsiteY51" fmla="*/ 153197 h 482385"/>
                <a:gd name="connsiteX52" fmla="*/ 429044 w 600541"/>
                <a:gd name="connsiteY52" fmla="*/ 156061 h 482385"/>
                <a:gd name="connsiteX53" fmla="*/ 444350 w 600541"/>
                <a:gd name="connsiteY53" fmla="*/ 188758 h 482385"/>
                <a:gd name="connsiteX54" fmla="*/ 404410 w 600541"/>
                <a:gd name="connsiteY54" fmla="*/ 212863 h 482385"/>
                <a:gd name="connsiteX55" fmla="*/ 392930 w 600541"/>
                <a:gd name="connsiteY55" fmla="*/ 231002 h 482385"/>
                <a:gd name="connsiteX56" fmla="*/ 394844 w 600541"/>
                <a:gd name="connsiteY56" fmla="*/ 244367 h 482385"/>
                <a:gd name="connsiteX57" fmla="*/ 368775 w 600541"/>
                <a:gd name="connsiteY57" fmla="*/ 244367 h 482385"/>
                <a:gd name="connsiteX58" fmla="*/ 364470 w 600541"/>
                <a:gd name="connsiteY58" fmla="*/ 181837 h 482385"/>
                <a:gd name="connsiteX59" fmla="*/ 426413 w 600541"/>
                <a:gd name="connsiteY59" fmla="*/ 153197 h 482385"/>
                <a:gd name="connsiteX60" fmla="*/ 182835 w 600541"/>
                <a:gd name="connsiteY60" fmla="*/ 72541 h 482385"/>
                <a:gd name="connsiteX61" fmla="*/ 157498 w 600541"/>
                <a:gd name="connsiteY61" fmla="*/ 161101 h 482385"/>
                <a:gd name="connsiteX62" fmla="*/ 103237 w 600541"/>
                <a:gd name="connsiteY62" fmla="*/ 135798 h 482385"/>
                <a:gd name="connsiteX63" fmla="*/ 182835 w 600541"/>
                <a:gd name="connsiteY63" fmla="*/ 72541 h 482385"/>
                <a:gd name="connsiteX64" fmla="*/ 336032 w 600541"/>
                <a:gd name="connsiteY64" fmla="*/ 72330 h 482385"/>
                <a:gd name="connsiteX65" fmla="*/ 374284 w 600541"/>
                <a:gd name="connsiteY65" fmla="*/ 93807 h 482385"/>
                <a:gd name="connsiteX66" fmla="*/ 373806 w 600541"/>
                <a:gd name="connsiteY66" fmla="*/ 94284 h 482385"/>
                <a:gd name="connsiteX67" fmla="*/ 361852 w 600541"/>
                <a:gd name="connsiteY67" fmla="*/ 111943 h 482385"/>
                <a:gd name="connsiteX68" fmla="*/ 368785 w 600541"/>
                <a:gd name="connsiteY68" fmla="*/ 131988 h 482385"/>
                <a:gd name="connsiteX69" fmla="*/ 370220 w 600541"/>
                <a:gd name="connsiteY69" fmla="*/ 133420 h 482385"/>
                <a:gd name="connsiteX70" fmla="*/ 393649 w 600541"/>
                <a:gd name="connsiteY70" fmla="*/ 142726 h 482385"/>
                <a:gd name="connsiteX71" fmla="*/ 396279 w 600541"/>
                <a:gd name="connsiteY71" fmla="*/ 142726 h 482385"/>
                <a:gd name="connsiteX72" fmla="*/ 407515 w 600541"/>
                <a:gd name="connsiteY72" fmla="*/ 141533 h 482385"/>
                <a:gd name="connsiteX73" fmla="*/ 361613 w 600541"/>
                <a:gd name="connsiteY73" fmla="*/ 161101 h 482385"/>
                <a:gd name="connsiteX74" fmla="*/ 336032 w 600541"/>
                <a:gd name="connsiteY74" fmla="*/ 72330 h 482385"/>
                <a:gd name="connsiteX75" fmla="*/ 272241 w 600541"/>
                <a:gd name="connsiteY75" fmla="*/ 57299 h 482385"/>
                <a:gd name="connsiteX76" fmla="*/ 310732 w 600541"/>
                <a:gd name="connsiteY76" fmla="*/ 63263 h 482385"/>
                <a:gd name="connsiteX77" fmla="*/ 343724 w 600541"/>
                <a:gd name="connsiteY77" fmla="*/ 165849 h 482385"/>
                <a:gd name="connsiteX78" fmla="*/ 272241 w 600541"/>
                <a:gd name="connsiteY78" fmla="*/ 174438 h 482385"/>
                <a:gd name="connsiteX79" fmla="*/ 253118 w 600541"/>
                <a:gd name="connsiteY79" fmla="*/ 57017 h 482385"/>
                <a:gd name="connsiteX80" fmla="*/ 253118 w 600541"/>
                <a:gd name="connsiteY80" fmla="*/ 174438 h 482385"/>
                <a:gd name="connsiteX81" fmla="*/ 177119 w 600541"/>
                <a:gd name="connsiteY81" fmla="*/ 165846 h 482385"/>
                <a:gd name="connsiteX82" fmla="*/ 209861 w 600541"/>
                <a:gd name="connsiteY82" fmla="*/ 63461 h 482385"/>
                <a:gd name="connsiteX83" fmla="*/ 253118 w 600541"/>
                <a:gd name="connsiteY83" fmla="*/ 57017 h 482385"/>
                <a:gd name="connsiteX84" fmla="*/ 253128 w 600541"/>
                <a:gd name="connsiteY84" fmla="*/ 0 h 482385"/>
                <a:gd name="connsiteX85" fmla="*/ 424509 w 600541"/>
                <a:gd name="connsiteY85" fmla="*/ 66832 h 482385"/>
                <a:gd name="connsiteX86" fmla="*/ 436699 w 600541"/>
                <a:gd name="connsiteY86" fmla="*/ 45350 h 482385"/>
                <a:gd name="connsiteX87" fmla="*/ 445782 w 600541"/>
                <a:gd name="connsiteY87" fmla="*/ 40099 h 482385"/>
                <a:gd name="connsiteX88" fmla="*/ 453192 w 600541"/>
                <a:gd name="connsiteY88" fmla="*/ 43202 h 482385"/>
                <a:gd name="connsiteX89" fmla="*/ 459168 w 600541"/>
                <a:gd name="connsiteY89" fmla="*/ 48931 h 482385"/>
                <a:gd name="connsiteX90" fmla="*/ 463231 w 600541"/>
                <a:gd name="connsiteY90" fmla="*/ 60865 h 482385"/>
                <a:gd name="connsiteX91" fmla="*/ 461080 w 600541"/>
                <a:gd name="connsiteY91" fmla="*/ 82585 h 482385"/>
                <a:gd name="connsiteX92" fmla="*/ 517251 w 600541"/>
                <a:gd name="connsiteY92" fmla="*/ 138677 h 482385"/>
                <a:gd name="connsiteX93" fmla="*/ 553582 w 600541"/>
                <a:gd name="connsiteY93" fmla="*/ 79005 h 482385"/>
                <a:gd name="connsiteX94" fmla="*/ 564578 w 600541"/>
                <a:gd name="connsiteY94" fmla="*/ 72561 h 482385"/>
                <a:gd name="connsiteX95" fmla="*/ 573900 w 600541"/>
                <a:gd name="connsiteY95" fmla="*/ 76618 h 482385"/>
                <a:gd name="connsiteX96" fmla="*/ 578441 w 600541"/>
                <a:gd name="connsiteY96" fmla="*/ 80915 h 482385"/>
                <a:gd name="connsiteX97" fmla="*/ 582983 w 600541"/>
                <a:gd name="connsiteY97" fmla="*/ 99532 h 482385"/>
                <a:gd name="connsiteX98" fmla="*/ 558841 w 600541"/>
                <a:gd name="connsiteY98" fmla="*/ 180208 h 482385"/>
                <a:gd name="connsiteX99" fmla="*/ 592544 w 600541"/>
                <a:gd name="connsiteY99" fmla="*/ 214102 h 482385"/>
                <a:gd name="connsiteX100" fmla="*/ 589914 w 600541"/>
                <a:gd name="connsiteY100" fmla="*/ 258020 h 482385"/>
                <a:gd name="connsiteX101" fmla="*/ 589675 w 600541"/>
                <a:gd name="connsiteY101" fmla="*/ 258497 h 482385"/>
                <a:gd name="connsiteX102" fmla="*/ 568402 w 600541"/>
                <a:gd name="connsiteY102" fmla="*/ 267567 h 482385"/>
                <a:gd name="connsiteX103" fmla="*/ 547846 w 600541"/>
                <a:gd name="connsiteY103" fmla="*/ 258736 h 482385"/>
                <a:gd name="connsiteX104" fmla="*/ 515338 w 600541"/>
                <a:gd name="connsiteY104" fmla="*/ 226275 h 482385"/>
                <a:gd name="connsiteX105" fmla="*/ 430724 w 600541"/>
                <a:gd name="connsiteY105" fmla="*/ 251575 h 482385"/>
                <a:gd name="connsiteX106" fmla="*/ 425943 w 600541"/>
                <a:gd name="connsiteY106" fmla="*/ 252291 h 482385"/>
                <a:gd name="connsiteX107" fmla="*/ 412319 w 600541"/>
                <a:gd name="connsiteY107" fmla="*/ 246802 h 482385"/>
                <a:gd name="connsiteX108" fmla="*/ 407777 w 600541"/>
                <a:gd name="connsiteY108" fmla="*/ 242267 h 482385"/>
                <a:gd name="connsiteX109" fmla="*/ 403953 w 600541"/>
                <a:gd name="connsiteY109" fmla="*/ 231526 h 482385"/>
                <a:gd name="connsiteX110" fmla="*/ 410167 w 600541"/>
                <a:gd name="connsiteY110" fmla="*/ 222217 h 482385"/>
                <a:gd name="connsiteX111" fmla="*/ 473031 w 600541"/>
                <a:gd name="connsiteY111" fmla="*/ 184027 h 482385"/>
                <a:gd name="connsiteX112" fmla="*/ 418294 w 600541"/>
                <a:gd name="connsiteY112" fmla="*/ 129368 h 482385"/>
                <a:gd name="connsiteX113" fmla="*/ 392001 w 600541"/>
                <a:gd name="connsiteY113" fmla="*/ 131994 h 482385"/>
                <a:gd name="connsiteX114" fmla="*/ 390806 w 600541"/>
                <a:gd name="connsiteY114" fmla="*/ 131994 h 482385"/>
                <a:gd name="connsiteX115" fmla="*/ 380289 w 600541"/>
                <a:gd name="connsiteY115" fmla="*/ 127697 h 482385"/>
                <a:gd name="connsiteX116" fmla="*/ 374314 w 600541"/>
                <a:gd name="connsiteY116" fmla="*/ 121730 h 482385"/>
                <a:gd name="connsiteX117" fmla="*/ 371445 w 600541"/>
                <a:gd name="connsiteY117" fmla="*/ 113137 h 482385"/>
                <a:gd name="connsiteX118" fmla="*/ 376465 w 600541"/>
                <a:gd name="connsiteY118" fmla="*/ 105499 h 482385"/>
                <a:gd name="connsiteX119" fmla="*/ 402997 w 600541"/>
                <a:gd name="connsiteY119" fmla="*/ 90462 h 482385"/>
                <a:gd name="connsiteX120" fmla="*/ 253128 w 600541"/>
                <a:gd name="connsiteY120" fmla="*/ 31745 h 482385"/>
                <a:gd name="connsiteX121" fmla="*/ 31790 w 600541"/>
                <a:gd name="connsiteY121" fmla="*/ 252769 h 482385"/>
                <a:gd name="connsiteX122" fmla="*/ 157518 w 600541"/>
                <a:gd name="connsiteY122" fmla="*/ 452072 h 482385"/>
                <a:gd name="connsiteX123" fmla="*/ 164927 w 600541"/>
                <a:gd name="connsiteY123" fmla="*/ 473315 h 482385"/>
                <a:gd name="connsiteX124" fmla="*/ 150586 w 600541"/>
                <a:gd name="connsiteY124" fmla="*/ 482385 h 482385"/>
                <a:gd name="connsiteX125" fmla="*/ 143654 w 600541"/>
                <a:gd name="connsiteY125" fmla="*/ 480714 h 482385"/>
                <a:gd name="connsiteX126" fmla="*/ 0 w 600541"/>
                <a:gd name="connsiteY126" fmla="*/ 252769 h 482385"/>
                <a:gd name="connsiteX127" fmla="*/ 253128 w 600541"/>
                <a:gd name="connsiteY127" fmla="*/ 0 h 48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</a:cxnLst>
              <a:rect l="l" t="t" r="r" b="b"/>
              <a:pathLst>
                <a:path w="600541" h="482385">
                  <a:moveTo>
                    <a:pt x="360943" y="344430"/>
                  </a:moveTo>
                  <a:cubicBezTo>
                    <a:pt x="383891" y="351110"/>
                    <a:pt x="402537" y="359937"/>
                    <a:pt x="415206" y="369480"/>
                  </a:cubicBezTo>
                  <a:cubicBezTo>
                    <a:pt x="394409" y="396677"/>
                    <a:pt x="366680" y="418148"/>
                    <a:pt x="334409" y="431508"/>
                  </a:cubicBezTo>
                  <a:cubicBezTo>
                    <a:pt x="345883" y="407412"/>
                    <a:pt x="354967" y="377830"/>
                    <a:pt x="360943" y="344430"/>
                  </a:cubicBezTo>
                  <a:close/>
                  <a:moveTo>
                    <a:pt x="158230" y="344430"/>
                  </a:moveTo>
                  <a:cubicBezTo>
                    <a:pt x="164207" y="377823"/>
                    <a:pt x="173292" y="407162"/>
                    <a:pt x="184529" y="431014"/>
                  </a:cubicBezTo>
                  <a:cubicBezTo>
                    <a:pt x="152731" y="417895"/>
                    <a:pt x="125237" y="396190"/>
                    <a:pt x="104437" y="369236"/>
                  </a:cubicBezTo>
                  <a:cubicBezTo>
                    <a:pt x="117108" y="359696"/>
                    <a:pt x="135517" y="351109"/>
                    <a:pt x="158230" y="344430"/>
                  </a:cubicBezTo>
                  <a:close/>
                  <a:moveTo>
                    <a:pt x="272241" y="331516"/>
                  </a:moveTo>
                  <a:cubicBezTo>
                    <a:pt x="297826" y="332232"/>
                    <a:pt x="321976" y="335096"/>
                    <a:pt x="343018" y="339630"/>
                  </a:cubicBezTo>
                  <a:cubicBezTo>
                    <a:pt x="335606" y="382111"/>
                    <a:pt x="323172" y="416477"/>
                    <a:pt x="308586" y="440343"/>
                  </a:cubicBezTo>
                  <a:cubicBezTo>
                    <a:pt x="296630" y="443207"/>
                    <a:pt x="281805" y="445116"/>
                    <a:pt x="272241" y="445832"/>
                  </a:cubicBezTo>
                  <a:close/>
                  <a:moveTo>
                    <a:pt x="253118" y="331516"/>
                  </a:moveTo>
                  <a:lnTo>
                    <a:pt x="253118" y="446044"/>
                  </a:lnTo>
                  <a:cubicBezTo>
                    <a:pt x="237342" y="445328"/>
                    <a:pt x="225152" y="443419"/>
                    <a:pt x="212245" y="440079"/>
                  </a:cubicBezTo>
                  <a:cubicBezTo>
                    <a:pt x="197664" y="416219"/>
                    <a:pt x="184996" y="381861"/>
                    <a:pt x="177825" y="339867"/>
                  </a:cubicBezTo>
                  <a:cubicBezTo>
                    <a:pt x="199815" y="334856"/>
                    <a:pt x="221328" y="331993"/>
                    <a:pt x="253118" y="331516"/>
                  </a:cubicBezTo>
                  <a:close/>
                  <a:moveTo>
                    <a:pt x="368784" y="260175"/>
                  </a:moveTo>
                  <a:lnTo>
                    <a:pt x="454583" y="260175"/>
                  </a:lnTo>
                  <a:cubicBezTo>
                    <a:pt x="453149" y="298360"/>
                    <a:pt x="442872" y="326044"/>
                    <a:pt x="425904" y="353251"/>
                  </a:cubicBezTo>
                  <a:cubicBezTo>
                    <a:pt x="410608" y="341796"/>
                    <a:pt x="389337" y="332249"/>
                    <a:pt x="363765" y="325090"/>
                  </a:cubicBezTo>
                  <a:cubicBezTo>
                    <a:pt x="366633" y="304565"/>
                    <a:pt x="368306" y="282609"/>
                    <a:pt x="368784" y="260175"/>
                  </a:cubicBezTo>
                  <a:close/>
                  <a:moveTo>
                    <a:pt x="272241" y="260175"/>
                  </a:moveTo>
                  <a:lnTo>
                    <a:pt x="349440" y="260175"/>
                  </a:lnTo>
                  <a:cubicBezTo>
                    <a:pt x="348962" y="282601"/>
                    <a:pt x="348006" y="301688"/>
                    <a:pt x="345616" y="320297"/>
                  </a:cubicBezTo>
                  <a:cubicBezTo>
                    <a:pt x="323149" y="315525"/>
                    <a:pt x="297815" y="312901"/>
                    <a:pt x="272241" y="312185"/>
                  </a:cubicBezTo>
                  <a:close/>
                  <a:moveTo>
                    <a:pt x="169710" y="260175"/>
                  </a:moveTo>
                  <a:lnTo>
                    <a:pt x="253118" y="260175"/>
                  </a:lnTo>
                  <a:lnTo>
                    <a:pt x="253118" y="312185"/>
                  </a:lnTo>
                  <a:cubicBezTo>
                    <a:pt x="221332" y="312662"/>
                    <a:pt x="198389" y="315287"/>
                    <a:pt x="174729" y="320297"/>
                  </a:cubicBezTo>
                  <a:cubicBezTo>
                    <a:pt x="172339" y="301688"/>
                    <a:pt x="170188" y="282601"/>
                    <a:pt x="169710" y="260175"/>
                  </a:cubicBezTo>
                  <a:close/>
                  <a:moveTo>
                    <a:pt x="65273" y="260175"/>
                  </a:moveTo>
                  <a:lnTo>
                    <a:pt x="150605" y="260175"/>
                  </a:lnTo>
                  <a:cubicBezTo>
                    <a:pt x="150844" y="282605"/>
                    <a:pt x="152517" y="304557"/>
                    <a:pt x="155385" y="325078"/>
                  </a:cubicBezTo>
                  <a:cubicBezTo>
                    <a:pt x="130048" y="331998"/>
                    <a:pt x="109014" y="341542"/>
                    <a:pt x="93717" y="352757"/>
                  </a:cubicBezTo>
                  <a:cubicBezTo>
                    <a:pt x="76985" y="325794"/>
                    <a:pt x="66707" y="298353"/>
                    <a:pt x="65273" y="260175"/>
                  </a:cubicBezTo>
                  <a:close/>
                  <a:moveTo>
                    <a:pt x="346333" y="186645"/>
                  </a:moveTo>
                  <a:cubicBezTo>
                    <a:pt x="348484" y="204296"/>
                    <a:pt x="349201" y="221946"/>
                    <a:pt x="349440" y="244367"/>
                  </a:cubicBezTo>
                  <a:lnTo>
                    <a:pt x="272241" y="244367"/>
                  </a:lnTo>
                  <a:lnTo>
                    <a:pt x="272241" y="193801"/>
                  </a:lnTo>
                  <a:cubicBezTo>
                    <a:pt x="297815" y="193085"/>
                    <a:pt x="323627" y="191415"/>
                    <a:pt x="346333" y="186645"/>
                  </a:cubicBezTo>
                  <a:close/>
                  <a:moveTo>
                    <a:pt x="174251" y="186645"/>
                  </a:moveTo>
                  <a:cubicBezTo>
                    <a:pt x="197911" y="191654"/>
                    <a:pt x="221332" y="193324"/>
                    <a:pt x="253118" y="193801"/>
                  </a:cubicBezTo>
                  <a:lnTo>
                    <a:pt x="253118" y="244367"/>
                  </a:lnTo>
                  <a:lnTo>
                    <a:pt x="169710" y="244367"/>
                  </a:lnTo>
                  <a:cubicBezTo>
                    <a:pt x="170188" y="221946"/>
                    <a:pt x="172100" y="204296"/>
                    <a:pt x="174251" y="186645"/>
                  </a:cubicBezTo>
                  <a:close/>
                  <a:moveTo>
                    <a:pt x="92525" y="153974"/>
                  </a:moveTo>
                  <a:cubicBezTo>
                    <a:pt x="107825" y="165661"/>
                    <a:pt x="129100" y="174724"/>
                    <a:pt x="154679" y="181879"/>
                  </a:cubicBezTo>
                  <a:cubicBezTo>
                    <a:pt x="152288" y="201198"/>
                    <a:pt x="150854" y="221948"/>
                    <a:pt x="150376" y="244368"/>
                  </a:cubicBezTo>
                  <a:lnTo>
                    <a:pt x="65273" y="244368"/>
                  </a:lnTo>
                  <a:cubicBezTo>
                    <a:pt x="66946" y="209308"/>
                    <a:pt x="76748" y="180448"/>
                    <a:pt x="92525" y="153974"/>
                  </a:cubicBezTo>
                  <a:close/>
                  <a:moveTo>
                    <a:pt x="426413" y="153197"/>
                  </a:moveTo>
                  <a:lnTo>
                    <a:pt x="429044" y="156061"/>
                  </a:lnTo>
                  <a:cubicBezTo>
                    <a:pt x="435262" y="166324"/>
                    <a:pt x="440284" y="177302"/>
                    <a:pt x="444350" y="188758"/>
                  </a:cubicBezTo>
                  <a:lnTo>
                    <a:pt x="404410" y="212863"/>
                  </a:lnTo>
                  <a:cubicBezTo>
                    <a:pt x="397953" y="216921"/>
                    <a:pt x="393648" y="223603"/>
                    <a:pt x="392930" y="231002"/>
                  </a:cubicBezTo>
                  <a:cubicBezTo>
                    <a:pt x="392213" y="235298"/>
                    <a:pt x="392930" y="237923"/>
                    <a:pt x="394844" y="244367"/>
                  </a:cubicBezTo>
                  <a:lnTo>
                    <a:pt x="368775" y="244367"/>
                  </a:lnTo>
                  <a:cubicBezTo>
                    <a:pt x="368297" y="221933"/>
                    <a:pt x="366862" y="201169"/>
                    <a:pt x="364470" y="181837"/>
                  </a:cubicBezTo>
                  <a:cubicBezTo>
                    <a:pt x="389821" y="174677"/>
                    <a:pt x="411107" y="164653"/>
                    <a:pt x="426413" y="153197"/>
                  </a:cubicBezTo>
                  <a:close/>
                  <a:moveTo>
                    <a:pt x="182835" y="72541"/>
                  </a:moveTo>
                  <a:cubicBezTo>
                    <a:pt x="171839" y="97128"/>
                    <a:pt x="162995" y="127205"/>
                    <a:pt x="157498" y="161101"/>
                  </a:cubicBezTo>
                  <a:cubicBezTo>
                    <a:pt x="134072" y="154179"/>
                    <a:pt x="115667" y="145346"/>
                    <a:pt x="103237" y="135798"/>
                  </a:cubicBezTo>
                  <a:cubicBezTo>
                    <a:pt x="123555" y="108108"/>
                    <a:pt x="151044" y="86386"/>
                    <a:pt x="182835" y="72541"/>
                  </a:cubicBezTo>
                  <a:close/>
                  <a:moveTo>
                    <a:pt x="336032" y="72330"/>
                  </a:moveTo>
                  <a:cubicBezTo>
                    <a:pt x="349659" y="78057"/>
                    <a:pt x="362569" y="85216"/>
                    <a:pt x="374284" y="93807"/>
                  </a:cubicBezTo>
                  <a:lnTo>
                    <a:pt x="373806" y="94284"/>
                  </a:lnTo>
                  <a:cubicBezTo>
                    <a:pt x="367112" y="98102"/>
                    <a:pt x="362808" y="104545"/>
                    <a:pt x="361852" y="111943"/>
                  </a:cubicBezTo>
                  <a:cubicBezTo>
                    <a:pt x="360657" y="119102"/>
                    <a:pt x="363286" y="126499"/>
                    <a:pt x="368785" y="131988"/>
                  </a:cubicBezTo>
                  <a:lnTo>
                    <a:pt x="370220" y="133420"/>
                  </a:lnTo>
                  <a:cubicBezTo>
                    <a:pt x="375957" y="139147"/>
                    <a:pt x="385042" y="142726"/>
                    <a:pt x="393649" y="142726"/>
                  </a:cubicBezTo>
                  <a:cubicBezTo>
                    <a:pt x="394605" y="142726"/>
                    <a:pt x="395561" y="142726"/>
                    <a:pt x="396279" y="142726"/>
                  </a:cubicBezTo>
                  <a:lnTo>
                    <a:pt x="407515" y="141533"/>
                  </a:lnTo>
                  <a:cubicBezTo>
                    <a:pt x="395561" y="148931"/>
                    <a:pt x="380261" y="155612"/>
                    <a:pt x="361613" y="161101"/>
                  </a:cubicBezTo>
                  <a:cubicBezTo>
                    <a:pt x="356114" y="127215"/>
                    <a:pt x="347268" y="96909"/>
                    <a:pt x="336032" y="72330"/>
                  </a:cubicBezTo>
                  <a:close/>
                  <a:moveTo>
                    <a:pt x="272241" y="57299"/>
                  </a:moveTo>
                  <a:cubicBezTo>
                    <a:pt x="285151" y="58015"/>
                    <a:pt x="298300" y="59923"/>
                    <a:pt x="310732" y="63263"/>
                  </a:cubicBezTo>
                  <a:cubicBezTo>
                    <a:pt x="325076" y="88075"/>
                    <a:pt x="336791" y="123145"/>
                    <a:pt x="343724" y="165849"/>
                  </a:cubicBezTo>
                  <a:cubicBezTo>
                    <a:pt x="322446" y="170621"/>
                    <a:pt x="297822" y="173722"/>
                    <a:pt x="272241" y="174438"/>
                  </a:cubicBezTo>
                  <a:close/>
                  <a:moveTo>
                    <a:pt x="253118" y="57017"/>
                  </a:moveTo>
                  <a:lnTo>
                    <a:pt x="253118" y="174438"/>
                  </a:lnTo>
                  <a:cubicBezTo>
                    <a:pt x="221332" y="173961"/>
                    <a:pt x="199345" y="170858"/>
                    <a:pt x="177119" y="165846"/>
                  </a:cubicBezTo>
                  <a:cubicBezTo>
                    <a:pt x="184050" y="123126"/>
                    <a:pt x="195521" y="88282"/>
                    <a:pt x="209861" y="63461"/>
                  </a:cubicBezTo>
                  <a:cubicBezTo>
                    <a:pt x="223483" y="59881"/>
                    <a:pt x="237345" y="57494"/>
                    <a:pt x="253118" y="57017"/>
                  </a:cubicBezTo>
                  <a:close/>
                  <a:moveTo>
                    <a:pt x="253128" y="0"/>
                  </a:moveTo>
                  <a:cubicBezTo>
                    <a:pt x="316708" y="0"/>
                    <a:pt x="377899" y="24107"/>
                    <a:pt x="424509" y="66832"/>
                  </a:cubicBezTo>
                  <a:lnTo>
                    <a:pt x="436699" y="45350"/>
                  </a:lnTo>
                  <a:cubicBezTo>
                    <a:pt x="438611" y="42009"/>
                    <a:pt x="441958" y="40099"/>
                    <a:pt x="445782" y="40099"/>
                  </a:cubicBezTo>
                  <a:cubicBezTo>
                    <a:pt x="448411" y="40099"/>
                    <a:pt x="451041" y="41054"/>
                    <a:pt x="453192" y="43202"/>
                  </a:cubicBezTo>
                  <a:lnTo>
                    <a:pt x="459168" y="48931"/>
                  </a:lnTo>
                  <a:cubicBezTo>
                    <a:pt x="462036" y="52034"/>
                    <a:pt x="463709" y="56807"/>
                    <a:pt x="463231" y="60865"/>
                  </a:cubicBezTo>
                  <a:lnTo>
                    <a:pt x="461080" y="82585"/>
                  </a:lnTo>
                  <a:lnTo>
                    <a:pt x="517251" y="138677"/>
                  </a:lnTo>
                  <a:lnTo>
                    <a:pt x="553582" y="79005"/>
                  </a:lnTo>
                  <a:cubicBezTo>
                    <a:pt x="555973" y="74948"/>
                    <a:pt x="560036" y="72561"/>
                    <a:pt x="564578" y="72561"/>
                  </a:cubicBezTo>
                  <a:cubicBezTo>
                    <a:pt x="567924" y="72561"/>
                    <a:pt x="571270" y="73993"/>
                    <a:pt x="573900" y="76618"/>
                  </a:cubicBezTo>
                  <a:lnTo>
                    <a:pt x="578441" y="80915"/>
                  </a:lnTo>
                  <a:cubicBezTo>
                    <a:pt x="582983" y="85450"/>
                    <a:pt x="584895" y="93326"/>
                    <a:pt x="582983" y="99532"/>
                  </a:cubicBezTo>
                  <a:lnTo>
                    <a:pt x="558841" y="180208"/>
                  </a:lnTo>
                  <a:lnTo>
                    <a:pt x="592544" y="214102"/>
                  </a:lnTo>
                  <a:cubicBezTo>
                    <a:pt x="605451" y="226752"/>
                    <a:pt x="601388" y="246324"/>
                    <a:pt x="589914" y="258020"/>
                  </a:cubicBezTo>
                  <a:lnTo>
                    <a:pt x="589675" y="258497"/>
                  </a:lnTo>
                  <a:cubicBezTo>
                    <a:pt x="583461" y="264464"/>
                    <a:pt x="575812" y="267567"/>
                    <a:pt x="568402" y="267567"/>
                  </a:cubicBezTo>
                  <a:cubicBezTo>
                    <a:pt x="560753" y="267567"/>
                    <a:pt x="553582" y="264464"/>
                    <a:pt x="547846" y="258736"/>
                  </a:cubicBezTo>
                  <a:lnTo>
                    <a:pt x="515338" y="226275"/>
                  </a:lnTo>
                  <a:lnTo>
                    <a:pt x="430724" y="251575"/>
                  </a:lnTo>
                  <a:cubicBezTo>
                    <a:pt x="429289" y="252053"/>
                    <a:pt x="427616" y="252291"/>
                    <a:pt x="425943" y="252291"/>
                  </a:cubicBezTo>
                  <a:cubicBezTo>
                    <a:pt x="420924" y="252291"/>
                    <a:pt x="415665" y="250143"/>
                    <a:pt x="412319" y="246802"/>
                  </a:cubicBezTo>
                  <a:lnTo>
                    <a:pt x="407777" y="242267"/>
                  </a:lnTo>
                  <a:cubicBezTo>
                    <a:pt x="404909" y="239402"/>
                    <a:pt x="403475" y="235583"/>
                    <a:pt x="403953" y="231526"/>
                  </a:cubicBezTo>
                  <a:cubicBezTo>
                    <a:pt x="404431" y="227707"/>
                    <a:pt x="406821" y="224365"/>
                    <a:pt x="410167" y="222217"/>
                  </a:cubicBezTo>
                  <a:lnTo>
                    <a:pt x="473031" y="184027"/>
                  </a:lnTo>
                  <a:lnTo>
                    <a:pt x="418294" y="129368"/>
                  </a:lnTo>
                  <a:lnTo>
                    <a:pt x="392001" y="131994"/>
                  </a:lnTo>
                  <a:cubicBezTo>
                    <a:pt x="391762" y="131994"/>
                    <a:pt x="391284" y="131994"/>
                    <a:pt x="390806" y="131994"/>
                  </a:cubicBezTo>
                  <a:cubicBezTo>
                    <a:pt x="386982" y="131994"/>
                    <a:pt x="382918" y="130323"/>
                    <a:pt x="380289" y="127697"/>
                  </a:cubicBezTo>
                  <a:lnTo>
                    <a:pt x="374314" y="121730"/>
                  </a:lnTo>
                  <a:cubicBezTo>
                    <a:pt x="371923" y="119582"/>
                    <a:pt x="370967" y="116240"/>
                    <a:pt x="371445" y="113137"/>
                  </a:cubicBezTo>
                  <a:cubicBezTo>
                    <a:pt x="371684" y="110034"/>
                    <a:pt x="373596" y="107170"/>
                    <a:pt x="376465" y="105499"/>
                  </a:cubicBezTo>
                  <a:lnTo>
                    <a:pt x="402997" y="90462"/>
                  </a:lnTo>
                  <a:cubicBezTo>
                    <a:pt x="362362" y="52988"/>
                    <a:pt x="308582" y="31745"/>
                    <a:pt x="253128" y="31745"/>
                  </a:cubicBezTo>
                  <a:cubicBezTo>
                    <a:pt x="131225" y="31745"/>
                    <a:pt x="31790" y="130800"/>
                    <a:pt x="31790" y="252769"/>
                  </a:cubicBezTo>
                  <a:cubicBezTo>
                    <a:pt x="31790" y="337264"/>
                    <a:pt x="81269" y="415553"/>
                    <a:pt x="157518" y="452072"/>
                  </a:cubicBezTo>
                  <a:cubicBezTo>
                    <a:pt x="165405" y="455891"/>
                    <a:pt x="168752" y="465438"/>
                    <a:pt x="164927" y="473315"/>
                  </a:cubicBezTo>
                  <a:cubicBezTo>
                    <a:pt x="162298" y="479043"/>
                    <a:pt x="156562" y="482385"/>
                    <a:pt x="150586" y="482385"/>
                  </a:cubicBezTo>
                  <a:cubicBezTo>
                    <a:pt x="148196" y="482385"/>
                    <a:pt x="145805" y="481669"/>
                    <a:pt x="143654" y="480714"/>
                  </a:cubicBezTo>
                  <a:cubicBezTo>
                    <a:pt x="56410" y="438944"/>
                    <a:pt x="0" y="349437"/>
                    <a:pt x="0" y="252769"/>
                  </a:cubicBezTo>
                  <a:cubicBezTo>
                    <a:pt x="0" y="113376"/>
                    <a:pt x="113537" y="0"/>
                    <a:pt x="253128" y="0"/>
                  </a:cubicBezTo>
                  <a:close/>
                </a:path>
              </a:pathLst>
            </a:custGeom>
            <a:solidFill>
              <a:srgbClr val="276B6C"/>
            </a:solidFill>
            <a:ln w="19050"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/>
            </a:p>
          </p:txBody>
        </p:sp>
      </p:grpSp>
      <p:sp>
        <p:nvSpPr>
          <p:cNvPr id="30" name="椭圆 29"/>
          <p:cNvSpPr/>
          <p:nvPr/>
        </p:nvSpPr>
        <p:spPr>
          <a:xfrm>
            <a:off x="-233252" y="-193572"/>
            <a:ext cx="1014641" cy="1014641"/>
          </a:xfrm>
          <a:prstGeom prst="ellipse">
            <a:avLst/>
          </a:prstGeom>
          <a:solidFill>
            <a:srgbClr val="276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285896" y="465121"/>
            <a:ext cx="590922" cy="590922"/>
          </a:xfrm>
          <a:prstGeom prst="ellipse">
            <a:avLst/>
          </a:prstGeom>
          <a:solidFill>
            <a:schemeClr val="bg2">
              <a:lumMod val="9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519376" y="-62376"/>
            <a:ext cx="357442" cy="357442"/>
          </a:xfrm>
          <a:prstGeom prst="ellipse">
            <a:avLst/>
          </a:prstGeom>
          <a:solidFill>
            <a:srgbClr val="4E9A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904875" y="106045"/>
            <a:ext cx="4163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管理员添加车票界面</a:t>
            </a:r>
            <a:endParaRPr lang="zh-CN" altLang="en-US" sz="2800" dirty="0" smtClean="0">
              <a:solidFill>
                <a:schemeClr val="bg1"/>
              </a:solidFill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3283585" y="1617345"/>
            <a:ext cx="1485265" cy="414655"/>
          </a:xfrm>
          <a:prstGeom prst="roundRect">
            <a:avLst/>
          </a:prstGeom>
          <a:solidFill>
            <a:srgbClr val="4E9A95">
              <a:alpha val="41000"/>
            </a:srgbClr>
          </a:solidFill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4260215" y="5470525"/>
            <a:ext cx="1224280" cy="414655"/>
          </a:xfrm>
          <a:prstGeom prst="roundRect">
            <a:avLst/>
          </a:prstGeom>
          <a:solidFill>
            <a:srgbClr val="4E9A95">
              <a:alpha val="41000"/>
            </a:srgbClr>
          </a:solidFill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7215" y="628015"/>
            <a:ext cx="5133340" cy="5781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19" grpId="0" bldLvl="0" animBg="1"/>
      <p:bldP spid="24" grpId="0" bldLvl="0" animBg="1"/>
      <p:bldP spid="25" grpId="0" bldLvl="0" animBg="1"/>
      <p:bldP spid="70" grpId="0" bldLvl="0" animBg="1"/>
      <p:bldP spid="70" grpId="1" animBg="1"/>
      <p:bldP spid="35" grpId="0" bldLvl="0" animBg="1"/>
      <p:bldP spid="3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/>
        </p:nvSpPr>
        <p:spPr>
          <a:xfrm>
            <a:off x="9423539" y="4051191"/>
            <a:ext cx="770961" cy="770961"/>
          </a:xfrm>
          <a:prstGeom prst="ellipse">
            <a:avLst/>
          </a:prstGeom>
          <a:solidFill>
            <a:srgbClr val="276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775012" y="0"/>
            <a:ext cx="1452282" cy="6858000"/>
          </a:xfrm>
          <a:prstGeom prst="rect">
            <a:avLst/>
          </a:prstGeom>
          <a:solidFill>
            <a:srgbClr val="276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 rot="5400000">
            <a:off x="5369858" y="-2667001"/>
            <a:ext cx="1452282" cy="12192001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795758" y="3009655"/>
            <a:ext cx="1431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800" dirty="0" smtClean="0">
                <a:solidFill>
                  <a:srgbClr val="276B6C"/>
                </a:solidFill>
                <a:latin typeface="Impact" panose="020B0806030902050204" pitchFamily="34" charset="0"/>
                <a:ea typeface="汉仪良品线简" panose="00020600040101010101" pitchFamily="18" charset="-122"/>
                <a:cs typeface="Arial" panose="020B0604020202020204" pitchFamily="34" charset="0"/>
              </a:rPr>
              <a:t>TWO</a:t>
            </a:r>
            <a:endParaRPr kumimoji="0" lang="zh-CN" altLang="en-US" sz="4800" b="0" i="0" u="none" strike="noStrike" kern="1200" cap="none" spc="0" normalizeH="0" baseline="0" noProof="0" dirty="0" smtClean="0">
              <a:ln>
                <a:noFill/>
              </a:ln>
              <a:solidFill>
                <a:srgbClr val="276B6C"/>
              </a:solidFill>
              <a:effectLst/>
              <a:uLnTx/>
              <a:uFillTx/>
              <a:latin typeface="Impact" panose="020B0806030902050204" pitchFamily="34" charset="0"/>
              <a:ea typeface="汉仪良品线简" panose="00020600040101010101" pitchFamily="18" charset="-122"/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249930" y="3511550"/>
            <a:ext cx="5085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汉仪良品线简" panose="00020600040101010101" pitchFamily="18" charset="-122"/>
                <a:ea typeface="汉仪良品线简" panose="00020600040101010101" pitchFamily="18" charset="-122"/>
                <a:cs typeface="+mn-cs"/>
              </a:rPr>
              <a:t>对项目使用过程中出现各种错误提示的说明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汉仪良品线简" panose="00020600040101010101" pitchFamily="18" charset="-122"/>
              <a:ea typeface="汉仪良品线简" panose="00020600040101010101" pitchFamily="18" charset="-122"/>
              <a:cs typeface="+mn-cs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0238520" y="2035847"/>
            <a:ext cx="2119294" cy="2119294"/>
          </a:xfrm>
          <a:prstGeom prst="ellipse">
            <a:avLst/>
          </a:prstGeom>
          <a:solidFill>
            <a:srgbClr val="4E9A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9442863" y="2270520"/>
            <a:ext cx="1191490" cy="1191490"/>
          </a:xfrm>
          <a:prstGeom prst="ellipse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1335764" y="2702858"/>
            <a:ext cx="686796" cy="68679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254363" y="3805929"/>
            <a:ext cx="490524" cy="490524"/>
          </a:xfrm>
          <a:prstGeom prst="ellipse">
            <a:avLst/>
          </a:prstGeom>
          <a:solidFill>
            <a:srgbClr val="276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6450086" y="2181341"/>
            <a:ext cx="380205" cy="380205"/>
          </a:xfrm>
          <a:prstGeom prst="ellipse">
            <a:avLst/>
          </a:prstGeom>
          <a:solidFill>
            <a:srgbClr val="276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845803" y="2479349"/>
            <a:ext cx="295992" cy="29599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12192000" y="2181341"/>
            <a:ext cx="380205" cy="380205"/>
          </a:xfrm>
          <a:prstGeom prst="ellipse">
            <a:avLst/>
          </a:prstGeom>
          <a:solidFill>
            <a:srgbClr val="276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2216208" y="3805929"/>
            <a:ext cx="490524" cy="490524"/>
          </a:xfrm>
          <a:prstGeom prst="ellipse">
            <a:avLst/>
          </a:prstGeom>
          <a:solidFill>
            <a:srgbClr val="276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76600" y="1793240"/>
            <a:ext cx="56388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dirty="0" smtClean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错误操作提示说明</a:t>
            </a:r>
            <a:endParaRPr lang="zh-CN" altLang="en-US" sz="4400" dirty="0" smtClean="0">
              <a:solidFill>
                <a:schemeClr val="bg1"/>
              </a:solidFill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70958 0 E" pathEditMode="relative" ptsTypes="">
                                      <p:cBhvr>
                                        <p:cTn id="1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0958 0 L 0 0 E" pathEditMode="relative" ptsTypes="">
                                      <p:cBhvr>
                                        <p:cTn id="1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05996 0.037314 E" pathEditMode="relative" ptsTypes="">
                                      <p:cBhvr>
                                        <p:cTn id="2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5996 -0.037314 L 0 0 E" pathEditMode="relative" ptsTypes="">
                                      <p:cBhvr>
                                        <p:cTn id="2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" presetClass="emp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77851" y="77851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36"/>
                                        </p:tgtEl>
                                      </p:cBhvr>
                                      <p:by x="150000" y="150000"/>
                                      <p:from x="128451" y="128451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24954 0 E" pathEditMode="relative" ptsTypes="">
                                      <p:cBhvr>
                                        <p:cTn id="4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4954 0 L 0 0 E" pathEditMode="relative" ptsTypes="">
                                      <p:cBhvr>
                                        <p:cTn id="4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200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17557 0.056209 E" pathEditMode="relative" ptsTypes="">
                                      <p:cBhvr>
                                        <p:cTn id="5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7557 -0.056209 L 0 0 E" pathEditMode="relative" ptsTypes="">
                                      <p:cBhvr>
                                        <p:cTn id="5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" presetClass="emp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57171" y="157171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2000" fill="hold"/>
                                        <p:tgtEl>
                                          <p:spTgt spid="31"/>
                                        </p:tgtEl>
                                      </p:cBhvr>
                                      <p:by x="150000" y="150000"/>
                                      <p:from x="63625" y="63625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8905 0.105578 E" pathEditMode="relative" ptsTypes="">
                                      <p:cBhvr>
                                        <p:cTn id="6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905 -0.105578 L 0 0 E" pathEditMode="relative" ptsTypes="">
                                      <p:cBhvr>
                                        <p:cTn id="7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6" presetClass="emp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557408" y="557408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4" dur="20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  <p:from x="17940" y="1794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4166 -0.146535 E" pathEditMode="relative" ptsTypes="">
                                      <p:cBhvr>
                                        <p:cTn id="8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166 0.146535 L 0 0 E" pathEditMode="relative" ptsTypes="">
                                      <p:cBhvr>
                                        <p:cTn id="8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6" presetClass="emp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6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40013" y="140013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8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  <p:from x="71422" y="71422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63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2216 0.072152 E" pathEditMode="relative" ptsTypes="">
                                      <p:cBhvr>
                                        <p:cTn id="9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216 -0.072152 L 0 0 E" pathEditMode="relative" ptsTypes="">
                                      <p:cBhvr>
                                        <p:cTn id="9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9" presetID="6" presetClass="emp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0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313381" y="313381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2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  <p:from x="31910" y="3191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1" grpId="2" animBg="1"/>
      <p:bldP spid="24" grpId="0" animBg="1"/>
      <p:bldP spid="25" grpId="0" animBg="1"/>
      <p:bldP spid="26" grpId="0"/>
      <p:bldP spid="29" grpId="0"/>
      <p:bldP spid="32" grpId="0" animBg="1"/>
      <p:bldP spid="32" grpId="1" animBg="1"/>
      <p:bldP spid="32" grpId="2" animBg="1"/>
      <p:bldP spid="30" grpId="0" animBg="1"/>
      <p:bldP spid="30" grpId="1" animBg="1"/>
      <p:bldP spid="30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36" grpId="0" animBg="1"/>
      <p:bldP spid="36" grpId="1" animBg="1"/>
      <p:bldP spid="36" grpId="2" animBg="1"/>
      <p:bldP spid="38" grpId="0" animBg="1"/>
      <p:bldP spid="38" grpId="1" animBg="1"/>
      <p:bldP spid="38" grpId="2" animBg="1"/>
      <p:bldP spid="38" grpId="3" animBg="1"/>
      <p:bldP spid="38" grpId="4" animBg="1"/>
      <p:bldP spid="38" grpId="5" animBg="1"/>
      <p:bldP spid="38" grpId="6" animBg="1"/>
      <p:bldP spid="38" grpId="7" animBg="1"/>
      <p:bldP spid="38" grpId="8" animBg="1"/>
      <p:bldP spid="38" grpId="9" animBg="1"/>
      <p:bldP spid="38" grpId="10" animBg="1"/>
      <p:bldP spid="38" grpId="11" animBg="1"/>
      <p:bldP spid="39" grpId="0" animBg="1"/>
      <p:bldP spid="39" grpId="1" animBg="1"/>
      <p:bldP spid="39" grpId="2" animBg="1"/>
      <p:bldP spid="39" grpId="3" animBg="1"/>
      <p:bldP spid="39" grpId="4" animBg="1"/>
      <p:bldP spid="39" grpId="5" animBg="1"/>
      <p:bldP spid="39" grpId="6" animBg="1"/>
      <p:bldP spid="39" grpId="7" animBg="1"/>
      <p:bldP spid="39" grpId="8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19"/>
          <p:cNvSpPr/>
          <p:nvPr/>
        </p:nvSpPr>
        <p:spPr>
          <a:xfrm>
            <a:off x="4493678" y="2158339"/>
            <a:ext cx="3059705" cy="3777640"/>
          </a:xfrm>
          <a:custGeom>
            <a:avLst/>
            <a:gdLst>
              <a:gd name="connsiteX0" fmla="*/ 1743740 w 3742661"/>
              <a:gd name="connsiteY0" fmla="*/ 4476307 h 4476307"/>
              <a:gd name="connsiteX1" fmla="*/ 1796903 w 3742661"/>
              <a:gd name="connsiteY1" fmla="*/ 3785190 h 4476307"/>
              <a:gd name="connsiteX2" fmla="*/ 1307805 w 3742661"/>
              <a:gd name="connsiteY2" fmla="*/ 3381153 h 4476307"/>
              <a:gd name="connsiteX3" fmla="*/ 31898 w 3742661"/>
              <a:gd name="connsiteY3" fmla="*/ 2945218 h 4476307"/>
              <a:gd name="connsiteX4" fmla="*/ 1127052 w 3742661"/>
              <a:gd name="connsiteY4" fmla="*/ 3242930 h 4476307"/>
              <a:gd name="connsiteX5" fmla="*/ 393405 w 3742661"/>
              <a:gd name="connsiteY5" fmla="*/ 2456121 h 4476307"/>
              <a:gd name="connsiteX6" fmla="*/ 1775638 w 3742661"/>
              <a:gd name="connsiteY6" fmla="*/ 3519376 h 4476307"/>
              <a:gd name="connsiteX7" fmla="*/ 1679945 w 3742661"/>
              <a:gd name="connsiteY7" fmla="*/ 2392325 h 4476307"/>
              <a:gd name="connsiteX8" fmla="*/ 0 w 3742661"/>
              <a:gd name="connsiteY8" fmla="*/ 754911 h 4476307"/>
              <a:gd name="connsiteX9" fmla="*/ 988828 w 3742661"/>
              <a:gd name="connsiteY9" fmla="*/ 1924493 h 4476307"/>
              <a:gd name="connsiteX10" fmla="*/ 1137684 w 3742661"/>
              <a:gd name="connsiteY10" fmla="*/ 861237 h 4476307"/>
              <a:gd name="connsiteX11" fmla="*/ 1222745 w 3742661"/>
              <a:gd name="connsiteY11" fmla="*/ 2062716 h 4476307"/>
              <a:gd name="connsiteX12" fmla="*/ 1690577 w 3742661"/>
              <a:gd name="connsiteY12" fmla="*/ 2190307 h 4476307"/>
              <a:gd name="connsiteX13" fmla="*/ 1956391 w 3742661"/>
              <a:gd name="connsiteY13" fmla="*/ 0 h 4476307"/>
              <a:gd name="connsiteX14" fmla="*/ 2083982 w 3742661"/>
              <a:gd name="connsiteY14" fmla="*/ 978195 h 4476307"/>
              <a:gd name="connsiteX15" fmla="*/ 1881963 w 3742661"/>
              <a:gd name="connsiteY15" fmla="*/ 2232837 h 4476307"/>
              <a:gd name="connsiteX16" fmla="*/ 2041452 w 3742661"/>
              <a:gd name="connsiteY16" fmla="*/ 3030279 h 4476307"/>
              <a:gd name="connsiteX17" fmla="*/ 2647507 w 3742661"/>
              <a:gd name="connsiteY17" fmla="*/ 2519916 h 4476307"/>
              <a:gd name="connsiteX18" fmla="*/ 2849526 w 3742661"/>
              <a:gd name="connsiteY18" fmla="*/ 1307804 h 4476307"/>
              <a:gd name="connsiteX19" fmla="*/ 2838893 w 3742661"/>
              <a:gd name="connsiteY19" fmla="*/ 2371060 h 4476307"/>
              <a:gd name="connsiteX20" fmla="*/ 3742661 w 3742661"/>
              <a:gd name="connsiteY20" fmla="*/ 1148316 h 4476307"/>
              <a:gd name="connsiteX21" fmla="*/ 2222205 w 3742661"/>
              <a:gd name="connsiteY21" fmla="*/ 3370521 h 4476307"/>
              <a:gd name="connsiteX22" fmla="*/ 2169042 w 3742661"/>
              <a:gd name="connsiteY22" fmla="*/ 3817088 h 4476307"/>
              <a:gd name="connsiteX23" fmla="*/ 3317358 w 3742661"/>
              <a:gd name="connsiteY23" fmla="*/ 3094074 h 4476307"/>
              <a:gd name="connsiteX24" fmla="*/ 2190307 w 3742661"/>
              <a:gd name="connsiteY24" fmla="*/ 4051004 h 4476307"/>
              <a:gd name="connsiteX25" fmla="*/ 2232838 w 3742661"/>
              <a:gd name="connsiteY25" fmla="*/ 4476307 h 4476307"/>
              <a:gd name="connsiteX26" fmla="*/ 1743740 w 3742661"/>
              <a:gd name="connsiteY26" fmla="*/ 4476307 h 4476307"/>
              <a:gd name="connsiteX0-1" fmla="*/ 1743740 w 3742661"/>
              <a:gd name="connsiteY0-2" fmla="*/ 4492350 h 4492350"/>
              <a:gd name="connsiteX1-3" fmla="*/ 1796903 w 3742661"/>
              <a:gd name="connsiteY1-4" fmla="*/ 3785190 h 4492350"/>
              <a:gd name="connsiteX2-5" fmla="*/ 1307805 w 3742661"/>
              <a:gd name="connsiteY2-6" fmla="*/ 3381153 h 4492350"/>
              <a:gd name="connsiteX3-7" fmla="*/ 31898 w 3742661"/>
              <a:gd name="connsiteY3-8" fmla="*/ 2945218 h 4492350"/>
              <a:gd name="connsiteX4-9" fmla="*/ 1127052 w 3742661"/>
              <a:gd name="connsiteY4-10" fmla="*/ 3242930 h 4492350"/>
              <a:gd name="connsiteX5-11" fmla="*/ 393405 w 3742661"/>
              <a:gd name="connsiteY5-12" fmla="*/ 2456121 h 4492350"/>
              <a:gd name="connsiteX6-13" fmla="*/ 1775638 w 3742661"/>
              <a:gd name="connsiteY6-14" fmla="*/ 3519376 h 4492350"/>
              <a:gd name="connsiteX7-15" fmla="*/ 1679945 w 3742661"/>
              <a:gd name="connsiteY7-16" fmla="*/ 2392325 h 4492350"/>
              <a:gd name="connsiteX8-17" fmla="*/ 0 w 3742661"/>
              <a:gd name="connsiteY8-18" fmla="*/ 754911 h 4492350"/>
              <a:gd name="connsiteX9-19" fmla="*/ 988828 w 3742661"/>
              <a:gd name="connsiteY9-20" fmla="*/ 1924493 h 4492350"/>
              <a:gd name="connsiteX10-21" fmla="*/ 1137684 w 3742661"/>
              <a:gd name="connsiteY10-22" fmla="*/ 861237 h 4492350"/>
              <a:gd name="connsiteX11-23" fmla="*/ 1222745 w 3742661"/>
              <a:gd name="connsiteY11-24" fmla="*/ 2062716 h 4492350"/>
              <a:gd name="connsiteX12-25" fmla="*/ 1690577 w 3742661"/>
              <a:gd name="connsiteY12-26" fmla="*/ 2190307 h 4492350"/>
              <a:gd name="connsiteX13-27" fmla="*/ 1956391 w 3742661"/>
              <a:gd name="connsiteY13-28" fmla="*/ 0 h 4492350"/>
              <a:gd name="connsiteX14-29" fmla="*/ 2083982 w 3742661"/>
              <a:gd name="connsiteY14-30" fmla="*/ 978195 h 4492350"/>
              <a:gd name="connsiteX15-31" fmla="*/ 1881963 w 3742661"/>
              <a:gd name="connsiteY15-32" fmla="*/ 2232837 h 4492350"/>
              <a:gd name="connsiteX16-33" fmla="*/ 2041452 w 3742661"/>
              <a:gd name="connsiteY16-34" fmla="*/ 3030279 h 4492350"/>
              <a:gd name="connsiteX17-35" fmla="*/ 2647507 w 3742661"/>
              <a:gd name="connsiteY17-36" fmla="*/ 2519916 h 4492350"/>
              <a:gd name="connsiteX18-37" fmla="*/ 2849526 w 3742661"/>
              <a:gd name="connsiteY18-38" fmla="*/ 1307804 h 4492350"/>
              <a:gd name="connsiteX19-39" fmla="*/ 2838893 w 3742661"/>
              <a:gd name="connsiteY19-40" fmla="*/ 2371060 h 4492350"/>
              <a:gd name="connsiteX20-41" fmla="*/ 3742661 w 3742661"/>
              <a:gd name="connsiteY20-42" fmla="*/ 1148316 h 4492350"/>
              <a:gd name="connsiteX21-43" fmla="*/ 2222205 w 3742661"/>
              <a:gd name="connsiteY21-44" fmla="*/ 3370521 h 4492350"/>
              <a:gd name="connsiteX22-45" fmla="*/ 2169042 w 3742661"/>
              <a:gd name="connsiteY22-46" fmla="*/ 3817088 h 4492350"/>
              <a:gd name="connsiteX23-47" fmla="*/ 3317358 w 3742661"/>
              <a:gd name="connsiteY23-48" fmla="*/ 3094074 h 4492350"/>
              <a:gd name="connsiteX24-49" fmla="*/ 2190307 w 3742661"/>
              <a:gd name="connsiteY24-50" fmla="*/ 4051004 h 4492350"/>
              <a:gd name="connsiteX25-51" fmla="*/ 2232838 w 3742661"/>
              <a:gd name="connsiteY25-52" fmla="*/ 4476307 h 4492350"/>
              <a:gd name="connsiteX26-53" fmla="*/ 1743740 w 3742661"/>
              <a:gd name="connsiteY26-54" fmla="*/ 4492350 h 4492350"/>
              <a:gd name="connsiteX0-55" fmla="*/ 1743740 w 3742661"/>
              <a:gd name="connsiteY0-56" fmla="*/ 4492350 h 4492350"/>
              <a:gd name="connsiteX1-57" fmla="*/ 1796903 w 3742661"/>
              <a:gd name="connsiteY1-58" fmla="*/ 3785190 h 4492350"/>
              <a:gd name="connsiteX2-59" fmla="*/ 1307805 w 3742661"/>
              <a:gd name="connsiteY2-60" fmla="*/ 3381153 h 4492350"/>
              <a:gd name="connsiteX3-61" fmla="*/ 31898 w 3742661"/>
              <a:gd name="connsiteY3-62" fmla="*/ 2945218 h 4492350"/>
              <a:gd name="connsiteX4-63" fmla="*/ 1127052 w 3742661"/>
              <a:gd name="connsiteY4-64" fmla="*/ 3242930 h 4492350"/>
              <a:gd name="connsiteX5-65" fmla="*/ 393405 w 3742661"/>
              <a:gd name="connsiteY5-66" fmla="*/ 2456121 h 4492350"/>
              <a:gd name="connsiteX6-67" fmla="*/ 1775638 w 3742661"/>
              <a:gd name="connsiteY6-68" fmla="*/ 3519376 h 4492350"/>
              <a:gd name="connsiteX7-69" fmla="*/ 1679945 w 3742661"/>
              <a:gd name="connsiteY7-70" fmla="*/ 2392325 h 4492350"/>
              <a:gd name="connsiteX8-71" fmla="*/ 0 w 3742661"/>
              <a:gd name="connsiteY8-72" fmla="*/ 754911 h 4492350"/>
              <a:gd name="connsiteX9-73" fmla="*/ 988828 w 3742661"/>
              <a:gd name="connsiteY9-74" fmla="*/ 1924493 h 4492350"/>
              <a:gd name="connsiteX10-75" fmla="*/ 1137684 w 3742661"/>
              <a:gd name="connsiteY10-76" fmla="*/ 861237 h 4492350"/>
              <a:gd name="connsiteX11-77" fmla="*/ 1222745 w 3742661"/>
              <a:gd name="connsiteY11-78" fmla="*/ 2062716 h 4492350"/>
              <a:gd name="connsiteX12-79" fmla="*/ 1690577 w 3742661"/>
              <a:gd name="connsiteY12-80" fmla="*/ 2190307 h 4492350"/>
              <a:gd name="connsiteX13-81" fmla="*/ 1956391 w 3742661"/>
              <a:gd name="connsiteY13-82" fmla="*/ 0 h 4492350"/>
              <a:gd name="connsiteX14-83" fmla="*/ 2083982 w 3742661"/>
              <a:gd name="connsiteY14-84" fmla="*/ 978195 h 4492350"/>
              <a:gd name="connsiteX15-85" fmla="*/ 1881963 w 3742661"/>
              <a:gd name="connsiteY15-86" fmla="*/ 2232837 h 4492350"/>
              <a:gd name="connsiteX16-87" fmla="*/ 2041452 w 3742661"/>
              <a:gd name="connsiteY16-88" fmla="*/ 3030279 h 4492350"/>
              <a:gd name="connsiteX17-89" fmla="*/ 2647507 w 3742661"/>
              <a:gd name="connsiteY17-90" fmla="*/ 2519916 h 4492350"/>
              <a:gd name="connsiteX18-91" fmla="*/ 2849526 w 3742661"/>
              <a:gd name="connsiteY18-92" fmla="*/ 1307804 h 4492350"/>
              <a:gd name="connsiteX19-93" fmla="*/ 2838893 w 3742661"/>
              <a:gd name="connsiteY19-94" fmla="*/ 2371060 h 4492350"/>
              <a:gd name="connsiteX20-95" fmla="*/ 3742661 w 3742661"/>
              <a:gd name="connsiteY20-96" fmla="*/ 1148316 h 4492350"/>
              <a:gd name="connsiteX21-97" fmla="*/ 2222205 w 3742661"/>
              <a:gd name="connsiteY21-98" fmla="*/ 3370521 h 4492350"/>
              <a:gd name="connsiteX22-99" fmla="*/ 2169042 w 3742661"/>
              <a:gd name="connsiteY22-100" fmla="*/ 3817088 h 4492350"/>
              <a:gd name="connsiteX23-101" fmla="*/ 3317358 w 3742661"/>
              <a:gd name="connsiteY23-102" fmla="*/ 3094074 h 4492350"/>
              <a:gd name="connsiteX24-103" fmla="*/ 2190307 w 3742661"/>
              <a:gd name="connsiteY24-104" fmla="*/ 4051004 h 4492350"/>
              <a:gd name="connsiteX25-105" fmla="*/ 2232838 w 3742661"/>
              <a:gd name="connsiteY25-106" fmla="*/ 4476307 h 4492350"/>
              <a:gd name="connsiteX26-107" fmla="*/ 2218194 w 3742661"/>
              <a:gd name="connsiteY26-108" fmla="*/ 4491415 h 4492350"/>
              <a:gd name="connsiteX27" fmla="*/ 1743740 w 3742661"/>
              <a:gd name="connsiteY27" fmla="*/ 4492350 h 4492350"/>
              <a:gd name="connsiteX0-109" fmla="*/ 1743740 w 3742661"/>
              <a:gd name="connsiteY0-110" fmla="*/ 4492350 h 4492350"/>
              <a:gd name="connsiteX1-111" fmla="*/ 1796903 w 3742661"/>
              <a:gd name="connsiteY1-112" fmla="*/ 3785190 h 4492350"/>
              <a:gd name="connsiteX2-113" fmla="*/ 1307805 w 3742661"/>
              <a:gd name="connsiteY2-114" fmla="*/ 3381153 h 4492350"/>
              <a:gd name="connsiteX3-115" fmla="*/ 31898 w 3742661"/>
              <a:gd name="connsiteY3-116" fmla="*/ 2945218 h 4492350"/>
              <a:gd name="connsiteX4-117" fmla="*/ 1127052 w 3742661"/>
              <a:gd name="connsiteY4-118" fmla="*/ 3242930 h 4492350"/>
              <a:gd name="connsiteX5-119" fmla="*/ 393405 w 3742661"/>
              <a:gd name="connsiteY5-120" fmla="*/ 2456121 h 4492350"/>
              <a:gd name="connsiteX6-121" fmla="*/ 1775638 w 3742661"/>
              <a:gd name="connsiteY6-122" fmla="*/ 3519376 h 4492350"/>
              <a:gd name="connsiteX7-123" fmla="*/ 1679945 w 3742661"/>
              <a:gd name="connsiteY7-124" fmla="*/ 2392325 h 4492350"/>
              <a:gd name="connsiteX8-125" fmla="*/ 0 w 3742661"/>
              <a:gd name="connsiteY8-126" fmla="*/ 754911 h 4492350"/>
              <a:gd name="connsiteX9-127" fmla="*/ 988828 w 3742661"/>
              <a:gd name="connsiteY9-128" fmla="*/ 1924493 h 4492350"/>
              <a:gd name="connsiteX10-129" fmla="*/ 1137684 w 3742661"/>
              <a:gd name="connsiteY10-130" fmla="*/ 861237 h 4492350"/>
              <a:gd name="connsiteX11-131" fmla="*/ 1222745 w 3742661"/>
              <a:gd name="connsiteY11-132" fmla="*/ 2062716 h 4492350"/>
              <a:gd name="connsiteX12-133" fmla="*/ 1690577 w 3742661"/>
              <a:gd name="connsiteY12-134" fmla="*/ 2190307 h 4492350"/>
              <a:gd name="connsiteX13-135" fmla="*/ 1956391 w 3742661"/>
              <a:gd name="connsiteY13-136" fmla="*/ 0 h 4492350"/>
              <a:gd name="connsiteX14-137" fmla="*/ 2083982 w 3742661"/>
              <a:gd name="connsiteY14-138" fmla="*/ 978195 h 4492350"/>
              <a:gd name="connsiteX15-139" fmla="*/ 1881963 w 3742661"/>
              <a:gd name="connsiteY15-140" fmla="*/ 2232837 h 4492350"/>
              <a:gd name="connsiteX16-141" fmla="*/ 2041452 w 3742661"/>
              <a:gd name="connsiteY16-142" fmla="*/ 3030279 h 4492350"/>
              <a:gd name="connsiteX17-143" fmla="*/ 2647507 w 3742661"/>
              <a:gd name="connsiteY17-144" fmla="*/ 2519916 h 4492350"/>
              <a:gd name="connsiteX18-145" fmla="*/ 2849526 w 3742661"/>
              <a:gd name="connsiteY18-146" fmla="*/ 1307804 h 4492350"/>
              <a:gd name="connsiteX19-147" fmla="*/ 2838893 w 3742661"/>
              <a:gd name="connsiteY19-148" fmla="*/ 2371060 h 4492350"/>
              <a:gd name="connsiteX20-149" fmla="*/ 3742661 w 3742661"/>
              <a:gd name="connsiteY20-150" fmla="*/ 1148316 h 4492350"/>
              <a:gd name="connsiteX21-151" fmla="*/ 2222205 w 3742661"/>
              <a:gd name="connsiteY21-152" fmla="*/ 3370521 h 4492350"/>
              <a:gd name="connsiteX22-153" fmla="*/ 2169042 w 3742661"/>
              <a:gd name="connsiteY22-154" fmla="*/ 3817088 h 4492350"/>
              <a:gd name="connsiteX23-155" fmla="*/ 3317358 w 3742661"/>
              <a:gd name="connsiteY23-156" fmla="*/ 3094074 h 4492350"/>
              <a:gd name="connsiteX24-157" fmla="*/ 2190307 w 3742661"/>
              <a:gd name="connsiteY24-158" fmla="*/ 4051004 h 4492350"/>
              <a:gd name="connsiteX25-159" fmla="*/ 2232838 w 3742661"/>
              <a:gd name="connsiteY25-160" fmla="*/ 4476307 h 4492350"/>
              <a:gd name="connsiteX26-161" fmla="*/ 2218194 w 3742661"/>
              <a:gd name="connsiteY26-162" fmla="*/ 4491415 h 4492350"/>
              <a:gd name="connsiteX27-163" fmla="*/ 1743740 w 3742661"/>
              <a:gd name="connsiteY27-164" fmla="*/ 4492350 h 4492350"/>
              <a:gd name="connsiteX0-165" fmla="*/ 1743740 w 3742661"/>
              <a:gd name="connsiteY0-166" fmla="*/ 4492350 h 4492350"/>
              <a:gd name="connsiteX1-167" fmla="*/ 1796903 w 3742661"/>
              <a:gd name="connsiteY1-168" fmla="*/ 3785190 h 4492350"/>
              <a:gd name="connsiteX2-169" fmla="*/ 1307805 w 3742661"/>
              <a:gd name="connsiteY2-170" fmla="*/ 3381153 h 4492350"/>
              <a:gd name="connsiteX3-171" fmla="*/ 31898 w 3742661"/>
              <a:gd name="connsiteY3-172" fmla="*/ 2945218 h 4492350"/>
              <a:gd name="connsiteX4-173" fmla="*/ 1127052 w 3742661"/>
              <a:gd name="connsiteY4-174" fmla="*/ 3242930 h 4492350"/>
              <a:gd name="connsiteX5-175" fmla="*/ 393405 w 3742661"/>
              <a:gd name="connsiteY5-176" fmla="*/ 2456121 h 4492350"/>
              <a:gd name="connsiteX6-177" fmla="*/ 1775638 w 3742661"/>
              <a:gd name="connsiteY6-178" fmla="*/ 3519376 h 4492350"/>
              <a:gd name="connsiteX7-179" fmla="*/ 1679945 w 3742661"/>
              <a:gd name="connsiteY7-180" fmla="*/ 2392325 h 4492350"/>
              <a:gd name="connsiteX8-181" fmla="*/ 0 w 3742661"/>
              <a:gd name="connsiteY8-182" fmla="*/ 754911 h 4492350"/>
              <a:gd name="connsiteX9-183" fmla="*/ 988828 w 3742661"/>
              <a:gd name="connsiteY9-184" fmla="*/ 1924493 h 4492350"/>
              <a:gd name="connsiteX10-185" fmla="*/ 1137684 w 3742661"/>
              <a:gd name="connsiteY10-186" fmla="*/ 861237 h 4492350"/>
              <a:gd name="connsiteX11-187" fmla="*/ 1222745 w 3742661"/>
              <a:gd name="connsiteY11-188" fmla="*/ 2062716 h 4492350"/>
              <a:gd name="connsiteX12-189" fmla="*/ 1690577 w 3742661"/>
              <a:gd name="connsiteY12-190" fmla="*/ 2190307 h 4492350"/>
              <a:gd name="connsiteX13-191" fmla="*/ 1956391 w 3742661"/>
              <a:gd name="connsiteY13-192" fmla="*/ 0 h 4492350"/>
              <a:gd name="connsiteX14-193" fmla="*/ 2083982 w 3742661"/>
              <a:gd name="connsiteY14-194" fmla="*/ 978195 h 4492350"/>
              <a:gd name="connsiteX15-195" fmla="*/ 1881963 w 3742661"/>
              <a:gd name="connsiteY15-196" fmla="*/ 2232837 h 4492350"/>
              <a:gd name="connsiteX16-197" fmla="*/ 2041452 w 3742661"/>
              <a:gd name="connsiteY16-198" fmla="*/ 3030279 h 4492350"/>
              <a:gd name="connsiteX17-199" fmla="*/ 2647507 w 3742661"/>
              <a:gd name="connsiteY17-200" fmla="*/ 2519916 h 4492350"/>
              <a:gd name="connsiteX18-201" fmla="*/ 2849526 w 3742661"/>
              <a:gd name="connsiteY18-202" fmla="*/ 1307804 h 4492350"/>
              <a:gd name="connsiteX19-203" fmla="*/ 2838893 w 3742661"/>
              <a:gd name="connsiteY19-204" fmla="*/ 2371060 h 4492350"/>
              <a:gd name="connsiteX20-205" fmla="*/ 3742661 w 3742661"/>
              <a:gd name="connsiteY20-206" fmla="*/ 1148316 h 4492350"/>
              <a:gd name="connsiteX21-207" fmla="*/ 2222205 w 3742661"/>
              <a:gd name="connsiteY21-208" fmla="*/ 3370521 h 4492350"/>
              <a:gd name="connsiteX22-209" fmla="*/ 2169042 w 3742661"/>
              <a:gd name="connsiteY22-210" fmla="*/ 3817088 h 4492350"/>
              <a:gd name="connsiteX23-211" fmla="*/ 3317358 w 3742661"/>
              <a:gd name="connsiteY23-212" fmla="*/ 3094074 h 4492350"/>
              <a:gd name="connsiteX24-213" fmla="*/ 2190307 w 3742661"/>
              <a:gd name="connsiteY24-214" fmla="*/ 4051004 h 4492350"/>
              <a:gd name="connsiteX25-215" fmla="*/ 2232838 w 3742661"/>
              <a:gd name="connsiteY25-216" fmla="*/ 4476307 h 4492350"/>
              <a:gd name="connsiteX26-217" fmla="*/ 2218194 w 3742661"/>
              <a:gd name="connsiteY26-218" fmla="*/ 4491415 h 4492350"/>
              <a:gd name="connsiteX27-219" fmla="*/ 1743740 w 3742661"/>
              <a:gd name="connsiteY27-220" fmla="*/ 4492350 h 4492350"/>
              <a:gd name="connsiteX0-221" fmla="*/ 1743740 w 3742661"/>
              <a:gd name="connsiteY0-222" fmla="*/ 4492350 h 4492350"/>
              <a:gd name="connsiteX1-223" fmla="*/ 1796903 w 3742661"/>
              <a:gd name="connsiteY1-224" fmla="*/ 3785190 h 4492350"/>
              <a:gd name="connsiteX2-225" fmla="*/ 1307805 w 3742661"/>
              <a:gd name="connsiteY2-226" fmla="*/ 3381153 h 4492350"/>
              <a:gd name="connsiteX3-227" fmla="*/ 31898 w 3742661"/>
              <a:gd name="connsiteY3-228" fmla="*/ 2945218 h 4492350"/>
              <a:gd name="connsiteX4-229" fmla="*/ 1127052 w 3742661"/>
              <a:gd name="connsiteY4-230" fmla="*/ 3242930 h 4492350"/>
              <a:gd name="connsiteX5-231" fmla="*/ 393405 w 3742661"/>
              <a:gd name="connsiteY5-232" fmla="*/ 2456121 h 4492350"/>
              <a:gd name="connsiteX6-233" fmla="*/ 1775638 w 3742661"/>
              <a:gd name="connsiteY6-234" fmla="*/ 3519376 h 4492350"/>
              <a:gd name="connsiteX7-235" fmla="*/ 1679945 w 3742661"/>
              <a:gd name="connsiteY7-236" fmla="*/ 2392325 h 4492350"/>
              <a:gd name="connsiteX8-237" fmla="*/ 0 w 3742661"/>
              <a:gd name="connsiteY8-238" fmla="*/ 754911 h 4492350"/>
              <a:gd name="connsiteX9-239" fmla="*/ 988828 w 3742661"/>
              <a:gd name="connsiteY9-240" fmla="*/ 1924493 h 4492350"/>
              <a:gd name="connsiteX10-241" fmla="*/ 1137684 w 3742661"/>
              <a:gd name="connsiteY10-242" fmla="*/ 861237 h 4492350"/>
              <a:gd name="connsiteX11-243" fmla="*/ 1222745 w 3742661"/>
              <a:gd name="connsiteY11-244" fmla="*/ 2062716 h 4492350"/>
              <a:gd name="connsiteX12-245" fmla="*/ 1690577 w 3742661"/>
              <a:gd name="connsiteY12-246" fmla="*/ 2190307 h 4492350"/>
              <a:gd name="connsiteX13-247" fmla="*/ 1956391 w 3742661"/>
              <a:gd name="connsiteY13-248" fmla="*/ 0 h 4492350"/>
              <a:gd name="connsiteX14-249" fmla="*/ 2083982 w 3742661"/>
              <a:gd name="connsiteY14-250" fmla="*/ 978195 h 4492350"/>
              <a:gd name="connsiteX15-251" fmla="*/ 1881963 w 3742661"/>
              <a:gd name="connsiteY15-252" fmla="*/ 2232837 h 4492350"/>
              <a:gd name="connsiteX16-253" fmla="*/ 2041452 w 3742661"/>
              <a:gd name="connsiteY16-254" fmla="*/ 3030279 h 4492350"/>
              <a:gd name="connsiteX17-255" fmla="*/ 2647507 w 3742661"/>
              <a:gd name="connsiteY17-256" fmla="*/ 2519916 h 4492350"/>
              <a:gd name="connsiteX18-257" fmla="*/ 2849526 w 3742661"/>
              <a:gd name="connsiteY18-258" fmla="*/ 1307804 h 4492350"/>
              <a:gd name="connsiteX19-259" fmla="*/ 2838893 w 3742661"/>
              <a:gd name="connsiteY19-260" fmla="*/ 2371060 h 4492350"/>
              <a:gd name="connsiteX20-261" fmla="*/ 3742661 w 3742661"/>
              <a:gd name="connsiteY20-262" fmla="*/ 1148316 h 4492350"/>
              <a:gd name="connsiteX21-263" fmla="*/ 2222205 w 3742661"/>
              <a:gd name="connsiteY21-264" fmla="*/ 3370521 h 4492350"/>
              <a:gd name="connsiteX22-265" fmla="*/ 2169042 w 3742661"/>
              <a:gd name="connsiteY22-266" fmla="*/ 3817088 h 4492350"/>
              <a:gd name="connsiteX23-267" fmla="*/ 3317358 w 3742661"/>
              <a:gd name="connsiteY23-268" fmla="*/ 3094074 h 4492350"/>
              <a:gd name="connsiteX24-269" fmla="*/ 2190307 w 3742661"/>
              <a:gd name="connsiteY24-270" fmla="*/ 4051004 h 4492350"/>
              <a:gd name="connsiteX25-271" fmla="*/ 2232838 w 3742661"/>
              <a:gd name="connsiteY25-272" fmla="*/ 4476307 h 4492350"/>
              <a:gd name="connsiteX26-273" fmla="*/ 2218194 w 3742661"/>
              <a:gd name="connsiteY26-274" fmla="*/ 4491415 h 4492350"/>
              <a:gd name="connsiteX27-275" fmla="*/ 1743740 w 3742661"/>
              <a:gd name="connsiteY27-276" fmla="*/ 4492350 h 4492350"/>
              <a:gd name="connsiteX0-277" fmla="*/ 1743740 w 3742661"/>
              <a:gd name="connsiteY0-278" fmla="*/ 4492350 h 4492350"/>
              <a:gd name="connsiteX1-279" fmla="*/ 1796903 w 3742661"/>
              <a:gd name="connsiteY1-280" fmla="*/ 3785190 h 4492350"/>
              <a:gd name="connsiteX2-281" fmla="*/ 1307805 w 3742661"/>
              <a:gd name="connsiteY2-282" fmla="*/ 3381153 h 4492350"/>
              <a:gd name="connsiteX3-283" fmla="*/ 31898 w 3742661"/>
              <a:gd name="connsiteY3-284" fmla="*/ 2945218 h 4492350"/>
              <a:gd name="connsiteX4-285" fmla="*/ 1127052 w 3742661"/>
              <a:gd name="connsiteY4-286" fmla="*/ 3242930 h 4492350"/>
              <a:gd name="connsiteX5-287" fmla="*/ 393405 w 3742661"/>
              <a:gd name="connsiteY5-288" fmla="*/ 2456121 h 4492350"/>
              <a:gd name="connsiteX6-289" fmla="*/ 1775638 w 3742661"/>
              <a:gd name="connsiteY6-290" fmla="*/ 3519376 h 4492350"/>
              <a:gd name="connsiteX7-291" fmla="*/ 1679945 w 3742661"/>
              <a:gd name="connsiteY7-292" fmla="*/ 2392325 h 4492350"/>
              <a:gd name="connsiteX8-293" fmla="*/ 0 w 3742661"/>
              <a:gd name="connsiteY8-294" fmla="*/ 754911 h 4492350"/>
              <a:gd name="connsiteX9-295" fmla="*/ 988828 w 3742661"/>
              <a:gd name="connsiteY9-296" fmla="*/ 1924493 h 4492350"/>
              <a:gd name="connsiteX10-297" fmla="*/ 1137684 w 3742661"/>
              <a:gd name="connsiteY10-298" fmla="*/ 861237 h 4492350"/>
              <a:gd name="connsiteX11-299" fmla="*/ 1222745 w 3742661"/>
              <a:gd name="connsiteY11-300" fmla="*/ 2062716 h 4492350"/>
              <a:gd name="connsiteX12-301" fmla="*/ 1690577 w 3742661"/>
              <a:gd name="connsiteY12-302" fmla="*/ 2190307 h 4492350"/>
              <a:gd name="connsiteX13-303" fmla="*/ 1956391 w 3742661"/>
              <a:gd name="connsiteY13-304" fmla="*/ 0 h 4492350"/>
              <a:gd name="connsiteX14-305" fmla="*/ 2083982 w 3742661"/>
              <a:gd name="connsiteY14-306" fmla="*/ 978195 h 4492350"/>
              <a:gd name="connsiteX15-307" fmla="*/ 1881963 w 3742661"/>
              <a:gd name="connsiteY15-308" fmla="*/ 2232837 h 4492350"/>
              <a:gd name="connsiteX16-309" fmla="*/ 2041452 w 3742661"/>
              <a:gd name="connsiteY16-310" fmla="*/ 3030279 h 4492350"/>
              <a:gd name="connsiteX17-311" fmla="*/ 2647507 w 3742661"/>
              <a:gd name="connsiteY17-312" fmla="*/ 2519916 h 4492350"/>
              <a:gd name="connsiteX18-313" fmla="*/ 2849526 w 3742661"/>
              <a:gd name="connsiteY18-314" fmla="*/ 1307804 h 4492350"/>
              <a:gd name="connsiteX19-315" fmla="*/ 2838893 w 3742661"/>
              <a:gd name="connsiteY19-316" fmla="*/ 2371060 h 4492350"/>
              <a:gd name="connsiteX20-317" fmla="*/ 3742661 w 3742661"/>
              <a:gd name="connsiteY20-318" fmla="*/ 1148316 h 4492350"/>
              <a:gd name="connsiteX21-319" fmla="*/ 2222205 w 3742661"/>
              <a:gd name="connsiteY21-320" fmla="*/ 3370521 h 4492350"/>
              <a:gd name="connsiteX22-321" fmla="*/ 2169042 w 3742661"/>
              <a:gd name="connsiteY22-322" fmla="*/ 3817088 h 4492350"/>
              <a:gd name="connsiteX23-323" fmla="*/ 3317358 w 3742661"/>
              <a:gd name="connsiteY23-324" fmla="*/ 3094074 h 4492350"/>
              <a:gd name="connsiteX24-325" fmla="*/ 2194317 w 3742661"/>
              <a:gd name="connsiteY24-326" fmla="*/ 4030951 h 4492350"/>
              <a:gd name="connsiteX25-327" fmla="*/ 2232838 w 3742661"/>
              <a:gd name="connsiteY25-328" fmla="*/ 4476307 h 4492350"/>
              <a:gd name="connsiteX26-329" fmla="*/ 2218194 w 3742661"/>
              <a:gd name="connsiteY26-330" fmla="*/ 4491415 h 4492350"/>
              <a:gd name="connsiteX27-331" fmla="*/ 1743740 w 3742661"/>
              <a:gd name="connsiteY27-332" fmla="*/ 4492350 h 4492350"/>
              <a:gd name="connsiteX0-333" fmla="*/ 1743740 w 3742661"/>
              <a:gd name="connsiteY0-334" fmla="*/ 4492350 h 4492350"/>
              <a:gd name="connsiteX1-335" fmla="*/ 1796903 w 3742661"/>
              <a:gd name="connsiteY1-336" fmla="*/ 3785190 h 4492350"/>
              <a:gd name="connsiteX2-337" fmla="*/ 1307805 w 3742661"/>
              <a:gd name="connsiteY2-338" fmla="*/ 3381153 h 4492350"/>
              <a:gd name="connsiteX3-339" fmla="*/ 31898 w 3742661"/>
              <a:gd name="connsiteY3-340" fmla="*/ 2945218 h 4492350"/>
              <a:gd name="connsiteX4-341" fmla="*/ 1127052 w 3742661"/>
              <a:gd name="connsiteY4-342" fmla="*/ 3242930 h 4492350"/>
              <a:gd name="connsiteX5-343" fmla="*/ 393405 w 3742661"/>
              <a:gd name="connsiteY5-344" fmla="*/ 2456121 h 4492350"/>
              <a:gd name="connsiteX6-345" fmla="*/ 1775638 w 3742661"/>
              <a:gd name="connsiteY6-346" fmla="*/ 3519376 h 4492350"/>
              <a:gd name="connsiteX7-347" fmla="*/ 1679945 w 3742661"/>
              <a:gd name="connsiteY7-348" fmla="*/ 2392325 h 4492350"/>
              <a:gd name="connsiteX8-349" fmla="*/ 0 w 3742661"/>
              <a:gd name="connsiteY8-350" fmla="*/ 754911 h 4492350"/>
              <a:gd name="connsiteX9-351" fmla="*/ 988828 w 3742661"/>
              <a:gd name="connsiteY9-352" fmla="*/ 1924493 h 4492350"/>
              <a:gd name="connsiteX10-353" fmla="*/ 1137684 w 3742661"/>
              <a:gd name="connsiteY10-354" fmla="*/ 861237 h 4492350"/>
              <a:gd name="connsiteX11-355" fmla="*/ 1222745 w 3742661"/>
              <a:gd name="connsiteY11-356" fmla="*/ 2062716 h 4492350"/>
              <a:gd name="connsiteX12-357" fmla="*/ 1690577 w 3742661"/>
              <a:gd name="connsiteY12-358" fmla="*/ 2190307 h 4492350"/>
              <a:gd name="connsiteX13-359" fmla="*/ 1956391 w 3742661"/>
              <a:gd name="connsiteY13-360" fmla="*/ 0 h 4492350"/>
              <a:gd name="connsiteX14-361" fmla="*/ 2083982 w 3742661"/>
              <a:gd name="connsiteY14-362" fmla="*/ 978195 h 4492350"/>
              <a:gd name="connsiteX15-363" fmla="*/ 1881963 w 3742661"/>
              <a:gd name="connsiteY15-364" fmla="*/ 2232837 h 4492350"/>
              <a:gd name="connsiteX16-365" fmla="*/ 2041452 w 3742661"/>
              <a:gd name="connsiteY16-366" fmla="*/ 3030279 h 4492350"/>
              <a:gd name="connsiteX17-367" fmla="*/ 2647507 w 3742661"/>
              <a:gd name="connsiteY17-368" fmla="*/ 2519916 h 4492350"/>
              <a:gd name="connsiteX18-369" fmla="*/ 2849526 w 3742661"/>
              <a:gd name="connsiteY18-370" fmla="*/ 1307804 h 4492350"/>
              <a:gd name="connsiteX19-371" fmla="*/ 2838893 w 3742661"/>
              <a:gd name="connsiteY19-372" fmla="*/ 2371060 h 4492350"/>
              <a:gd name="connsiteX20-373" fmla="*/ 3742661 w 3742661"/>
              <a:gd name="connsiteY20-374" fmla="*/ 1148316 h 4492350"/>
              <a:gd name="connsiteX21-375" fmla="*/ 2222205 w 3742661"/>
              <a:gd name="connsiteY21-376" fmla="*/ 3370521 h 4492350"/>
              <a:gd name="connsiteX22-377" fmla="*/ 2169042 w 3742661"/>
              <a:gd name="connsiteY22-378" fmla="*/ 3817088 h 4492350"/>
              <a:gd name="connsiteX23-379" fmla="*/ 3317358 w 3742661"/>
              <a:gd name="connsiteY23-380" fmla="*/ 3094074 h 4492350"/>
              <a:gd name="connsiteX24-381" fmla="*/ 2194317 w 3742661"/>
              <a:gd name="connsiteY24-382" fmla="*/ 4030951 h 4492350"/>
              <a:gd name="connsiteX25-383" fmla="*/ 2232838 w 3742661"/>
              <a:gd name="connsiteY25-384" fmla="*/ 4476307 h 4492350"/>
              <a:gd name="connsiteX26-385" fmla="*/ 2218194 w 3742661"/>
              <a:gd name="connsiteY26-386" fmla="*/ 4491415 h 4492350"/>
              <a:gd name="connsiteX27-387" fmla="*/ 1743740 w 3742661"/>
              <a:gd name="connsiteY27-388" fmla="*/ 4492350 h 4492350"/>
              <a:gd name="connsiteX0-389" fmla="*/ 1743740 w 3742661"/>
              <a:gd name="connsiteY0-390" fmla="*/ 4492350 h 4492350"/>
              <a:gd name="connsiteX1-391" fmla="*/ 1796903 w 3742661"/>
              <a:gd name="connsiteY1-392" fmla="*/ 3785190 h 4492350"/>
              <a:gd name="connsiteX2-393" fmla="*/ 1307805 w 3742661"/>
              <a:gd name="connsiteY2-394" fmla="*/ 3381153 h 4492350"/>
              <a:gd name="connsiteX3-395" fmla="*/ 31898 w 3742661"/>
              <a:gd name="connsiteY3-396" fmla="*/ 2945218 h 4492350"/>
              <a:gd name="connsiteX4-397" fmla="*/ 1127052 w 3742661"/>
              <a:gd name="connsiteY4-398" fmla="*/ 3242930 h 4492350"/>
              <a:gd name="connsiteX5-399" fmla="*/ 393405 w 3742661"/>
              <a:gd name="connsiteY5-400" fmla="*/ 2456121 h 4492350"/>
              <a:gd name="connsiteX6-401" fmla="*/ 1775638 w 3742661"/>
              <a:gd name="connsiteY6-402" fmla="*/ 3519376 h 4492350"/>
              <a:gd name="connsiteX7-403" fmla="*/ 1679945 w 3742661"/>
              <a:gd name="connsiteY7-404" fmla="*/ 2392325 h 4492350"/>
              <a:gd name="connsiteX8-405" fmla="*/ 0 w 3742661"/>
              <a:gd name="connsiteY8-406" fmla="*/ 754911 h 4492350"/>
              <a:gd name="connsiteX9-407" fmla="*/ 988828 w 3742661"/>
              <a:gd name="connsiteY9-408" fmla="*/ 1924493 h 4492350"/>
              <a:gd name="connsiteX10-409" fmla="*/ 1137684 w 3742661"/>
              <a:gd name="connsiteY10-410" fmla="*/ 861237 h 4492350"/>
              <a:gd name="connsiteX11-411" fmla="*/ 1222745 w 3742661"/>
              <a:gd name="connsiteY11-412" fmla="*/ 2062716 h 4492350"/>
              <a:gd name="connsiteX12-413" fmla="*/ 1690577 w 3742661"/>
              <a:gd name="connsiteY12-414" fmla="*/ 2190307 h 4492350"/>
              <a:gd name="connsiteX13-415" fmla="*/ 1956391 w 3742661"/>
              <a:gd name="connsiteY13-416" fmla="*/ 0 h 4492350"/>
              <a:gd name="connsiteX14-417" fmla="*/ 2083982 w 3742661"/>
              <a:gd name="connsiteY14-418" fmla="*/ 978195 h 4492350"/>
              <a:gd name="connsiteX15-419" fmla="*/ 1881963 w 3742661"/>
              <a:gd name="connsiteY15-420" fmla="*/ 2232837 h 4492350"/>
              <a:gd name="connsiteX16-421" fmla="*/ 2041452 w 3742661"/>
              <a:gd name="connsiteY16-422" fmla="*/ 3030279 h 4492350"/>
              <a:gd name="connsiteX17-423" fmla="*/ 2647507 w 3742661"/>
              <a:gd name="connsiteY17-424" fmla="*/ 2519916 h 4492350"/>
              <a:gd name="connsiteX18-425" fmla="*/ 2849526 w 3742661"/>
              <a:gd name="connsiteY18-426" fmla="*/ 1307804 h 4492350"/>
              <a:gd name="connsiteX19-427" fmla="*/ 2838893 w 3742661"/>
              <a:gd name="connsiteY19-428" fmla="*/ 2371060 h 4492350"/>
              <a:gd name="connsiteX20-429" fmla="*/ 3742661 w 3742661"/>
              <a:gd name="connsiteY20-430" fmla="*/ 1148316 h 4492350"/>
              <a:gd name="connsiteX21-431" fmla="*/ 2222205 w 3742661"/>
              <a:gd name="connsiteY21-432" fmla="*/ 3370521 h 4492350"/>
              <a:gd name="connsiteX22-433" fmla="*/ 2169042 w 3742661"/>
              <a:gd name="connsiteY22-434" fmla="*/ 3817088 h 4492350"/>
              <a:gd name="connsiteX23-435" fmla="*/ 3317358 w 3742661"/>
              <a:gd name="connsiteY23-436" fmla="*/ 3094074 h 4492350"/>
              <a:gd name="connsiteX24-437" fmla="*/ 2194317 w 3742661"/>
              <a:gd name="connsiteY24-438" fmla="*/ 4030951 h 4492350"/>
              <a:gd name="connsiteX25-439" fmla="*/ 2232838 w 3742661"/>
              <a:gd name="connsiteY25-440" fmla="*/ 4476307 h 4492350"/>
              <a:gd name="connsiteX26-441" fmla="*/ 2218194 w 3742661"/>
              <a:gd name="connsiteY26-442" fmla="*/ 4491415 h 4492350"/>
              <a:gd name="connsiteX27-443" fmla="*/ 1743740 w 3742661"/>
              <a:gd name="connsiteY27-444" fmla="*/ 4492350 h 4492350"/>
              <a:gd name="connsiteX0-445" fmla="*/ 1743740 w 3742661"/>
              <a:gd name="connsiteY0-446" fmla="*/ 4492350 h 4492350"/>
              <a:gd name="connsiteX1-447" fmla="*/ 1796903 w 3742661"/>
              <a:gd name="connsiteY1-448" fmla="*/ 3785190 h 4492350"/>
              <a:gd name="connsiteX2-449" fmla="*/ 1307805 w 3742661"/>
              <a:gd name="connsiteY2-450" fmla="*/ 3381153 h 4492350"/>
              <a:gd name="connsiteX3-451" fmla="*/ 31898 w 3742661"/>
              <a:gd name="connsiteY3-452" fmla="*/ 2945218 h 4492350"/>
              <a:gd name="connsiteX4-453" fmla="*/ 1127052 w 3742661"/>
              <a:gd name="connsiteY4-454" fmla="*/ 3242930 h 4492350"/>
              <a:gd name="connsiteX5-455" fmla="*/ 393405 w 3742661"/>
              <a:gd name="connsiteY5-456" fmla="*/ 2456121 h 4492350"/>
              <a:gd name="connsiteX6-457" fmla="*/ 1775638 w 3742661"/>
              <a:gd name="connsiteY6-458" fmla="*/ 3519376 h 4492350"/>
              <a:gd name="connsiteX7-459" fmla="*/ 1679945 w 3742661"/>
              <a:gd name="connsiteY7-460" fmla="*/ 2392325 h 4492350"/>
              <a:gd name="connsiteX8-461" fmla="*/ 0 w 3742661"/>
              <a:gd name="connsiteY8-462" fmla="*/ 754911 h 4492350"/>
              <a:gd name="connsiteX9-463" fmla="*/ 988828 w 3742661"/>
              <a:gd name="connsiteY9-464" fmla="*/ 1924493 h 4492350"/>
              <a:gd name="connsiteX10-465" fmla="*/ 1137684 w 3742661"/>
              <a:gd name="connsiteY10-466" fmla="*/ 861237 h 4492350"/>
              <a:gd name="connsiteX11-467" fmla="*/ 1222745 w 3742661"/>
              <a:gd name="connsiteY11-468" fmla="*/ 2062716 h 4492350"/>
              <a:gd name="connsiteX12-469" fmla="*/ 1690577 w 3742661"/>
              <a:gd name="connsiteY12-470" fmla="*/ 2190307 h 4492350"/>
              <a:gd name="connsiteX13-471" fmla="*/ 1956391 w 3742661"/>
              <a:gd name="connsiteY13-472" fmla="*/ 0 h 4492350"/>
              <a:gd name="connsiteX14-473" fmla="*/ 2083982 w 3742661"/>
              <a:gd name="connsiteY14-474" fmla="*/ 978195 h 4492350"/>
              <a:gd name="connsiteX15-475" fmla="*/ 1881963 w 3742661"/>
              <a:gd name="connsiteY15-476" fmla="*/ 2232837 h 4492350"/>
              <a:gd name="connsiteX16-477" fmla="*/ 2041452 w 3742661"/>
              <a:gd name="connsiteY16-478" fmla="*/ 3030279 h 4492350"/>
              <a:gd name="connsiteX17-479" fmla="*/ 2647507 w 3742661"/>
              <a:gd name="connsiteY17-480" fmla="*/ 2519916 h 4492350"/>
              <a:gd name="connsiteX18-481" fmla="*/ 2849526 w 3742661"/>
              <a:gd name="connsiteY18-482" fmla="*/ 1307804 h 4492350"/>
              <a:gd name="connsiteX19-483" fmla="*/ 2838893 w 3742661"/>
              <a:gd name="connsiteY19-484" fmla="*/ 2371060 h 4492350"/>
              <a:gd name="connsiteX20-485" fmla="*/ 3742661 w 3742661"/>
              <a:gd name="connsiteY20-486" fmla="*/ 1148316 h 4492350"/>
              <a:gd name="connsiteX21-487" fmla="*/ 2222205 w 3742661"/>
              <a:gd name="connsiteY21-488" fmla="*/ 3370521 h 4492350"/>
              <a:gd name="connsiteX22-489" fmla="*/ 2169042 w 3742661"/>
              <a:gd name="connsiteY22-490" fmla="*/ 3817088 h 4492350"/>
              <a:gd name="connsiteX23-491" fmla="*/ 3317358 w 3742661"/>
              <a:gd name="connsiteY23-492" fmla="*/ 3094074 h 4492350"/>
              <a:gd name="connsiteX24-493" fmla="*/ 2194317 w 3742661"/>
              <a:gd name="connsiteY24-494" fmla="*/ 4030951 h 4492350"/>
              <a:gd name="connsiteX25-495" fmla="*/ 2232838 w 3742661"/>
              <a:gd name="connsiteY25-496" fmla="*/ 4476307 h 4492350"/>
              <a:gd name="connsiteX26-497" fmla="*/ 2218194 w 3742661"/>
              <a:gd name="connsiteY26-498" fmla="*/ 4491415 h 4492350"/>
              <a:gd name="connsiteX27-499" fmla="*/ 1743740 w 3742661"/>
              <a:gd name="connsiteY27-500" fmla="*/ 4492350 h 4492350"/>
              <a:gd name="connsiteX0-501" fmla="*/ 1743740 w 3742661"/>
              <a:gd name="connsiteY0-502" fmla="*/ 4492350 h 4492350"/>
              <a:gd name="connsiteX1-503" fmla="*/ 1796903 w 3742661"/>
              <a:gd name="connsiteY1-504" fmla="*/ 3785190 h 4492350"/>
              <a:gd name="connsiteX2-505" fmla="*/ 1307805 w 3742661"/>
              <a:gd name="connsiteY2-506" fmla="*/ 3381153 h 4492350"/>
              <a:gd name="connsiteX3-507" fmla="*/ 31898 w 3742661"/>
              <a:gd name="connsiteY3-508" fmla="*/ 2945218 h 4492350"/>
              <a:gd name="connsiteX4-509" fmla="*/ 1127052 w 3742661"/>
              <a:gd name="connsiteY4-510" fmla="*/ 3242930 h 4492350"/>
              <a:gd name="connsiteX5-511" fmla="*/ 393405 w 3742661"/>
              <a:gd name="connsiteY5-512" fmla="*/ 2456121 h 4492350"/>
              <a:gd name="connsiteX6-513" fmla="*/ 1775638 w 3742661"/>
              <a:gd name="connsiteY6-514" fmla="*/ 3519376 h 4492350"/>
              <a:gd name="connsiteX7-515" fmla="*/ 1679945 w 3742661"/>
              <a:gd name="connsiteY7-516" fmla="*/ 2392325 h 4492350"/>
              <a:gd name="connsiteX8-517" fmla="*/ 0 w 3742661"/>
              <a:gd name="connsiteY8-518" fmla="*/ 754911 h 4492350"/>
              <a:gd name="connsiteX9-519" fmla="*/ 988828 w 3742661"/>
              <a:gd name="connsiteY9-520" fmla="*/ 1924493 h 4492350"/>
              <a:gd name="connsiteX10-521" fmla="*/ 1137684 w 3742661"/>
              <a:gd name="connsiteY10-522" fmla="*/ 861237 h 4492350"/>
              <a:gd name="connsiteX11-523" fmla="*/ 1222745 w 3742661"/>
              <a:gd name="connsiteY11-524" fmla="*/ 2062716 h 4492350"/>
              <a:gd name="connsiteX12-525" fmla="*/ 1690577 w 3742661"/>
              <a:gd name="connsiteY12-526" fmla="*/ 2190307 h 4492350"/>
              <a:gd name="connsiteX13-527" fmla="*/ 1956391 w 3742661"/>
              <a:gd name="connsiteY13-528" fmla="*/ 0 h 4492350"/>
              <a:gd name="connsiteX14-529" fmla="*/ 2083982 w 3742661"/>
              <a:gd name="connsiteY14-530" fmla="*/ 978195 h 4492350"/>
              <a:gd name="connsiteX15-531" fmla="*/ 1881963 w 3742661"/>
              <a:gd name="connsiteY15-532" fmla="*/ 2232837 h 4492350"/>
              <a:gd name="connsiteX16-533" fmla="*/ 2041452 w 3742661"/>
              <a:gd name="connsiteY16-534" fmla="*/ 3030279 h 4492350"/>
              <a:gd name="connsiteX17-535" fmla="*/ 2647507 w 3742661"/>
              <a:gd name="connsiteY17-536" fmla="*/ 2519916 h 4492350"/>
              <a:gd name="connsiteX18-537" fmla="*/ 2849526 w 3742661"/>
              <a:gd name="connsiteY18-538" fmla="*/ 1307804 h 4492350"/>
              <a:gd name="connsiteX19-539" fmla="*/ 2838893 w 3742661"/>
              <a:gd name="connsiteY19-540" fmla="*/ 2371060 h 4492350"/>
              <a:gd name="connsiteX20-541" fmla="*/ 3742661 w 3742661"/>
              <a:gd name="connsiteY20-542" fmla="*/ 1148316 h 4492350"/>
              <a:gd name="connsiteX21-543" fmla="*/ 2222205 w 3742661"/>
              <a:gd name="connsiteY21-544" fmla="*/ 3370521 h 4492350"/>
              <a:gd name="connsiteX22-545" fmla="*/ 2169042 w 3742661"/>
              <a:gd name="connsiteY22-546" fmla="*/ 3817088 h 4492350"/>
              <a:gd name="connsiteX23-547" fmla="*/ 3317358 w 3742661"/>
              <a:gd name="connsiteY23-548" fmla="*/ 3094074 h 4492350"/>
              <a:gd name="connsiteX24-549" fmla="*/ 2194317 w 3742661"/>
              <a:gd name="connsiteY24-550" fmla="*/ 4030951 h 4492350"/>
              <a:gd name="connsiteX25-551" fmla="*/ 2232838 w 3742661"/>
              <a:gd name="connsiteY25-552" fmla="*/ 4476307 h 4492350"/>
              <a:gd name="connsiteX26-553" fmla="*/ 2218194 w 3742661"/>
              <a:gd name="connsiteY26-554" fmla="*/ 4491415 h 4492350"/>
              <a:gd name="connsiteX27-555" fmla="*/ 1743740 w 3742661"/>
              <a:gd name="connsiteY27-556" fmla="*/ 4492350 h 4492350"/>
              <a:gd name="connsiteX0-557" fmla="*/ 1743740 w 3742661"/>
              <a:gd name="connsiteY0-558" fmla="*/ 4492350 h 4492350"/>
              <a:gd name="connsiteX1-559" fmla="*/ 1796903 w 3742661"/>
              <a:gd name="connsiteY1-560" fmla="*/ 3785190 h 4492350"/>
              <a:gd name="connsiteX2-561" fmla="*/ 1307805 w 3742661"/>
              <a:gd name="connsiteY2-562" fmla="*/ 3381153 h 4492350"/>
              <a:gd name="connsiteX3-563" fmla="*/ 31898 w 3742661"/>
              <a:gd name="connsiteY3-564" fmla="*/ 2945218 h 4492350"/>
              <a:gd name="connsiteX4-565" fmla="*/ 1127052 w 3742661"/>
              <a:gd name="connsiteY4-566" fmla="*/ 3242930 h 4492350"/>
              <a:gd name="connsiteX5-567" fmla="*/ 393405 w 3742661"/>
              <a:gd name="connsiteY5-568" fmla="*/ 2456121 h 4492350"/>
              <a:gd name="connsiteX6-569" fmla="*/ 1775638 w 3742661"/>
              <a:gd name="connsiteY6-570" fmla="*/ 3519376 h 4492350"/>
              <a:gd name="connsiteX7-571" fmla="*/ 1679945 w 3742661"/>
              <a:gd name="connsiteY7-572" fmla="*/ 2392325 h 4492350"/>
              <a:gd name="connsiteX8-573" fmla="*/ 0 w 3742661"/>
              <a:gd name="connsiteY8-574" fmla="*/ 754911 h 4492350"/>
              <a:gd name="connsiteX9-575" fmla="*/ 988828 w 3742661"/>
              <a:gd name="connsiteY9-576" fmla="*/ 1924493 h 4492350"/>
              <a:gd name="connsiteX10-577" fmla="*/ 1137684 w 3742661"/>
              <a:gd name="connsiteY10-578" fmla="*/ 861237 h 4492350"/>
              <a:gd name="connsiteX11-579" fmla="*/ 1222745 w 3742661"/>
              <a:gd name="connsiteY11-580" fmla="*/ 2062716 h 4492350"/>
              <a:gd name="connsiteX12-581" fmla="*/ 1690577 w 3742661"/>
              <a:gd name="connsiteY12-582" fmla="*/ 2190307 h 4492350"/>
              <a:gd name="connsiteX13-583" fmla="*/ 1956391 w 3742661"/>
              <a:gd name="connsiteY13-584" fmla="*/ 0 h 4492350"/>
              <a:gd name="connsiteX14-585" fmla="*/ 2083982 w 3742661"/>
              <a:gd name="connsiteY14-586" fmla="*/ 978195 h 4492350"/>
              <a:gd name="connsiteX15-587" fmla="*/ 1881963 w 3742661"/>
              <a:gd name="connsiteY15-588" fmla="*/ 2232837 h 4492350"/>
              <a:gd name="connsiteX16-589" fmla="*/ 2041452 w 3742661"/>
              <a:gd name="connsiteY16-590" fmla="*/ 3030279 h 4492350"/>
              <a:gd name="connsiteX17-591" fmla="*/ 2647507 w 3742661"/>
              <a:gd name="connsiteY17-592" fmla="*/ 2519916 h 4492350"/>
              <a:gd name="connsiteX18-593" fmla="*/ 2849526 w 3742661"/>
              <a:gd name="connsiteY18-594" fmla="*/ 1307804 h 4492350"/>
              <a:gd name="connsiteX19-595" fmla="*/ 2838893 w 3742661"/>
              <a:gd name="connsiteY19-596" fmla="*/ 2371060 h 4492350"/>
              <a:gd name="connsiteX20-597" fmla="*/ 3742661 w 3742661"/>
              <a:gd name="connsiteY20-598" fmla="*/ 1148316 h 4492350"/>
              <a:gd name="connsiteX21-599" fmla="*/ 2222205 w 3742661"/>
              <a:gd name="connsiteY21-600" fmla="*/ 3370521 h 4492350"/>
              <a:gd name="connsiteX22-601" fmla="*/ 2169042 w 3742661"/>
              <a:gd name="connsiteY22-602" fmla="*/ 3817088 h 4492350"/>
              <a:gd name="connsiteX23-603" fmla="*/ 3317358 w 3742661"/>
              <a:gd name="connsiteY23-604" fmla="*/ 3094074 h 4492350"/>
              <a:gd name="connsiteX24-605" fmla="*/ 2194317 w 3742661"/>
              <a:gd name="connsiteY24-606" fmla="*/ 4030951 h 4492350"/>
              <a:gd name="connsiteX25-607" fmla="*/ 2232838 w 3742661"/>
              <a:gd name="connsiteY25-608" fmla="*/ 4476307 h 4492350"/>
              <a:gd name="connsiteX26-609" fmla="*/ 2218194 w 3742661"/>
              <a:gd name="connsiteY26-610" fmla="*/ 4491415 h 4492350"/>
              <a:gd name="connsiteX27-611" fmla="*/ 1743740 w 3742661"/>
              <a:gd name="connsiteY27-612" fmla="*/ 4492350 h 4492350"/>
              <a:gd name="connsiteX0-613" fmla="*/ 1743740 w 3742661"/>
              <a:gd name="connsiteY0-614" fmla="*/ 4492350 h 4492350"/>
              <a:gd name="connsiteX1-615" fmla="*/ 1796903 w 3742661"/>
              <a:gd name="connsiteY1-616" fmla="*/ 3785190 h 4492350"/>
              <a:gd name="connsiteX2-617" fmla="*/ 1307805 w 3742661"/>
              <a:gd name="connsiteY2-618" fmla="*/ 3381153 h 4492350"/>
              <a:gd name="connsiteX3-619" fmla="*/ 31898 w 3742661"/>
              <a:gd name="connsiteY3-620" fmla="*/ 2945218 h 4492350"/>
              <a:gd name="connsiteX4-621" fmla="*/ 1127052 w 3742661"/>
              <a:gd name="connsiteY4-622" fmla="*/ 3242930 h 4492350"/>
              <a:gd name="connsiteX5-623" fmla="*/ 393405 w 3742661"/>
              <a:gd name="connsiteY5-624" fmla="*/ 2456121 h 4492350"/>
              <a:gd name="connsiteX6-625" fmla="*/ 1775638 w 3742661"/>
              <a:gd name="connsiteY6-626" fmla="*/ 3519376 h 4492350"/>
              <a:gd name="connsiteX7-627" fmla="*/ 1679945 w 3742661"/>
              <a:gd name="connsiteY7-628" fmla="*/ 2392325 h 4492350"/>
              <a:gd name="connsiteX8-629" fmla="*/ 0 w 3742661"/>
              <a:gd name="connsiteY8-630" fmla="*/ 754911 h 4492350"/>
              <a:gd name="connsiteX9-631" fmla="*/ 988828 w 3742661"/>
              <a:gd name="connsiteY9-632" fmla="*/ 1924493 h 4492350"/>
              <a:gd name="connsiteX10-633" fmla="*/ 1137684 w 3742661"/>
              <a:gd name="connsiteY10-634" fmla="*/ 861237 h 4492350"/>
              <a:gd name="connsiteX11-635" fmla="*/ 1222745 w 3742661"/>
              <a:gd name="connsiteY11-636" fmla="*/ 2062716 h 4492350"/>
              <a:gd name="connsiteX12-637" fmla="*/ 1690577 w 3742661"/>
              <a:gd name="connsiteY12-638" fmla="*/ 2190307 h 4492350"/>
              <a:gd name="connsiteX13-639" fmla="*/ 1956391 w 3742661"/>
              <a:gd name="connsiteY13-640" fmla="*/ 0 h 4492350"/>
              <a:gd name="connsiteX14-641" fmla="*/ 2083982 w 3742661"/>
              <a:gd name="connsiteY14-642" fmla="*/ 978195 h 4492350"/>
              <a:gd name="connsiteX15-643" fmla="*/ 1881963 w 3742661"/>
              <a:gd name="connsiteY15-644" fmla="*/ 2232837 h 4492350"/>
              <a:gd name="connsiteX16-645" fmla="*/ 2041452 w 3742661"/>
              <a:gd name="connsiteY16-646" fmla="*/ 3030279 h 4492350"/>
              <a:gd name="connsiteX17-647" fmla="*/ 2647507 w 3742661"/>
              <a:gd name="connsiteY17-648" fmla="*/ 2519916 h 4492350"/>
              <a:gd name="connsiteX18-649" fmla="*/ 2849526 w 3742661"/>
              <a:gd name="connsiteY18-650" fmla="*/ 1307804 h 4492350"/>
              <a:gd name="connsiteX19-651" fmla="*/ 2838893 w 3742661"/>
              <a:gd name="connsiteY19-652" fmla="*/ 2371060 h 4492350"/>
              <a:gd name="connsiteX20-653" fmla="*/ 3742661 w 3742661"/>
              <a:gd name="connsiteY20-654" fmla="*/ 1148316 h 4492350"/>
              <a:gd name="connsiteX21-655" fmla="*/ 2222205 w 3742661"/>
              <a:gd name="connsiteY21-656" fmla="*/ 3370521 h 4492350"/>
              <a:gd name="connsiteX22-657" fmla="*/ 2169042 w 3742661"/>
              <a:gd name="connsiteY22-658" fmla="*/ 3817088 h 4492350"/>
              <a:gd name="connsiteX23-659" fmla="*/ 3317358 w 3742661"/>
              <a:gd name="connsiteY23-660" fmla="*/ 3094074 h 4492350"/>
              <a:gd name="connsiteX24-661" fmla="*/ 2194317 w 3742661"/>
              <a:gd name="connsiteY24-662" fmla="*/ 4030951 h 4492350"/>
              <a:gd name="connsiteX25-663" fmla="*/ 2232838 w 3742661"/>
              <a:gd name="connsiteY25-664" fmla="*/ 4476307 h 4492350"/>
              <a:gd name="connsiteX26-665" fmla="*/ 2218194 w 3742661"/>
              <a:gd name="connsiteY26-666" fmla="*/ 4491415 h 4492350"/>
              <a:gd name="connsiteX27-667" fmla="*/ 1743740 w 3742661"/>
              <a:gd name="connsiteY27-668" fmla="*/ 4492350 h 4492350"/>
              <a:gd name="connsiteX0-669" fmla="*/ 1743740 w 3742661"/>
              <a:gd name="connsiteY0-670" fmla="*/ 4492350 h 4492350"/>
              <a:gd name="connsiteX1-671" fmla="*/ 1796903 w 3742661"/>
              <a:gd name="connsiteY1-672" fmla="*/ 3785190 h 4492350"/>
              <a:gd name="connsiteX2-673" fmla="*/ 1307805 w 3742661"/>
              <a:gd name="connsiteY2-674" fmla="*/ 3381153 h 4492350"/>
              <a:gd name="connsiteX3-675" fmla="*/ 31898 w 3742661"/>
              <a:gd name="connsiteY3-676" fmla="*/ 2945218 h 4492350"/>
              <a:gd name="connsiteX4-677" fmla="*/ 1127052 w 3742661"/>
              <a:gd name="connsiteY4-678" fmla="*/ 3242930 h 4492350"/>
              <a:gd name="connsiteX5-679" fmla="*/ 393405 w 3742661"/>
              <a:gd name="connsiteY5-680" fmla="*/ 2456121 h 4492350"/>
              <a:gd name="connsiteX6-681" fmla="*/ 1775638 w 3742661"/>
              <a:gd name="connsiteY6-682" fmla="*/ 3519376 h 4492350"/>
              <a:gd name="connsiteX7-683" fmla="*/ 1679945 w 3742661"/>
              <a:gd name="connsiteY7-684" fmla="*/ 2392325 h 4492350"/>
              <a:gd name="connsiteX8-685" fmla="*/ 0 w 3742661"/>
              <a:gd name="connsiteY8-686" fmla="*/ 754911 h 4492350"/>
              <a:gd name="connsiteX9-687" fmla="*/ 988828 w 3742661"/>
              <a:gd name="connsiteY9-688" fmla="*/ 1924493 h 4492350"/>
              <a:gd name="connsiteX10-689" fmla="*/ 1137684 w 3742661"/>
              <a:gd name="connsiteY10-690" fmla="*/ 861237 h 4492350"/>
              <a:gd name="connsiteX11-691" fmla="*/ 1222745 w 3742661"/>
              <a:gd name="connsiteY11-692" fmla="*/ 2062716 h 4492350"/>
              <a:gd name="connsiteX12-693" fmla="*/ 1690577 w 3742661"/>
              <a:gd name="connsiteY12-694" fmla="*/ 2190307 h 4492350"/>
              <a:gd name="connsiteX13-695" fmla="*/ 1956391 w 3742661"/>
              <a:gd name="connsiteY13-696" fmla="*/ 0 h 4492350"/>
              <a:gd name="connsiteX14-697" fmla="*/ 2083982 w 3742661"/>
              <a:gd name="connsiteY14-698" fmla="*/ 978195 h 4492350"/>
              <a:gd name="connsiteX15-699" fmla="*/ 1881963 w 3742661"/>
              <a:gd name="connsiteY15-700" fmla="*/ 2232837 h 4492350"/>
              <a:gd name="connsiteX16-701" fmla="*/ 2041452 w 3742661"/>
              <a:gd name="connsiteY16-702" fmla="*/ 3030279 h 4492350"/>
              <a:gd name="connsiteX17-703" fmla="*/ 2647507 w 3742661"/>
              <a:gd name="connsiteY17-704" fmla="*/ 2519916 h 4492350"/>
              <a:gd name="connsiteX18-705" fmla="*/ 2849526 w 3742661"/>
              <a:gd name="connsiteY18-706" fmla="*/ 1307804 h 4492350"/>
              <a:gd name="connsiteX19-707" fmla="*/ 2838893 w 3742661"/>
              <a:gd name="connsiteY19-708" fmla="*/ 2371060 h 4492350"/>
              <a:gd name="connsiteX20-709" fmla="*/ 3742661 w 3742661"/>
              <a:gd name="connsiteY20-710" fmla="*/ 1148316 h 4492350"/>
              <a:gd name="connsiteX21-711" fmla="*/ 2222205 w 3742661"/>
              <a:gd name="connsiteY21-712" fmla="*/ 3370521 h 4492350"/>
              <a:gd name="connsiteX22-713" fmla="*/ 2169042 w 3742661"/>
              <a:gd name="connsiteY22-714" fmla="*/ 3817088 h 4492350"/>
              <a:gd name="connsiteX23-715" fmla="*/ 3317358 w 3742661"/>
              <a:gd name="connsiteY23-716" fmla="*/ 3094074 h 4492350"/>
              <a:gd name="connsiteX24-717" fmla="*/ 2194317 w 3742661"/>
              <a:gd name="connsiteY24-718" fmla="*/ 4030951 h 4492350"/>
              <a:gd name="connsiteX25-719" fmla="*/ 2232838 w 3742661"/>
              <a:gd name="connsiteY25-720" fmla="*/ 4476307 h 4492350"/>
              <a:gd name="connsiteX26-721" fmla="*/ 2218194 w 3742661"/>
              <a:gd name="connsiteY26-722" fmla="*/ 4491415 h 4492350"/>
              <a:gd name="connsiteX27-723" fmla="*/ 1743740 w 3742661"/>
              <a:gd name="connsiteY27-724" fmla="*/ 4492350 h 4492350"/>
              <a:gd name="connsiteX0-725" fmla="*/ 1743740 w 3742661"/>
              <a:gd name="connsiteY0-726" fmla="*/ 4492350 h 4492350"/>
              <a:gd name="connsiteX1-727" fmla="*/ 1796903 w 3742661"/>
              <a:gd name="connsiteY1-728" fmla="*/ 3785190 h 4492350"/>
              <a:gd name="connsiteX2-729" fmla="*/ 1307805 w 3742661"/>
              <a:gd name="connsiteY2-730" fmla="*/ 3381153 h 4492350"/>
              <a:gd name="connsiteX3-731" fmla="*/ 31898 w 3742661"/>
              <a:gd name="connsiteY3-732" fmla="*/ 2945218 h 4492350"/>
              <a:gd name="connsiteX4-733" fmla="*/ 1127052 w 3742661"/>
              <a:gd name="connsiteY4-734" fmla="*/ 3242930 h 4492350"/>
              <a:gd name="connsiteX5-735" fmla="*/ 393405 w 3742661"/>
              <a:gd name="connsiteY5-736" fmla="*/ 2456121 h 4492350"/>
              <a:gd name="connsiteX6-737" fmla="*/ 1775638 w 3742661"/>
              <a:gd name="connsiteY6-738" fmla="*/ 3519376 h 4492350"/>
              <a:gd name="connsiteX7-739" fmla="*/ 1679945 w 3742661"/>
              <a:gd name="connsiteY7-740" fmla="*/ 2392325 h 4492350"/>
              <a:gd name="connsiteX8-741" fmla="*/ 0 w 3742661"/>
              <a:gd name="connsiteY8-742" fmla="*/ 754911 h 4492350"/>
              <a:gd name="connsiteX9-743" fmla="*/ 988828 w 3742661"/>
              <a:gd name="connsiteY9-744" fmla="*/ 1924493 h 4492350"/>
              <a:gd name="connsiteX10-745" fmla="*/ 1137684 w 3742661"/>
              <a:gd name="connsiteY10-746" fmla="*/ 861237 h 4492350"/>
              <a:gd name="connsiteX11-747" fmla="*/ 1222745 w 3742661"/>
              <a:gd name="connsiteY11-748" fmla="*/ 2062716 h 4492350"/>
              <a:gd name="connsiteX12-749" fmla="*/ 1690577 w 3742661"/>
              <a:gd name="connsiteY12-750" fmla="*/ 2190307 h 4492350"/>
              <a:gd name="connsiteX13-751" fmla="*/ 1956391 w 3742661"/>
              <a:gd name="connsiteY13-752" fmla="*/ 0 h 4492350"/>
              <a:gd name="connsiteX14-753" fmla="*/ 2083982 w 3742661"/>
              <a:gd name="connsiteY14-754" fmla="*/ 978195 h 4492350"/>
              <a:gd name="connsiteX15-755" fmla="*/ 1881963 w 3742661"/>
              <a:gd name="connsiteY15-756" fmla="*/ 2232837 h 4492350"/>
              <a:gd name="connsiteX16-757" fmla="*/ 2041452 w 3742661"/>
              <a:gd name="connsiteY16-758" fmla="*/ 3030279 h 4492350"/>
              <a:gd name="connsiteX17-759" fmla="*/ 2647507 w 3742661"/>
              <a:gd name="connsiteY17-760" fmla="*/ 2519916 h 4492350"/>
              <a:gd name="connsiteX18-761" fmla="*/ 2849526 w 3742661"/>
              <a:gd name="connsiteY18-762" fmla="*/ 1307804 h 4492350"/>
              <a:gd name="connsiteX19-763" fmla="*/ 2838893 w 3742661"/>
              <a:gd name="connsiteY19-764" fmla="*/ 2371060 h 4492350"/>
              <a:gd name="connsiteX20-765" fmla="*/ 3742661 w 3742661"/>
              <a:gd name="connsiteY20-766" fmla="*/ 1148316 h 4492350"/>
              <a:gd name="connsiteX21-767" fmla="*/ 2222205 w 3742661"/>
              <a:gd name="connsiteY21-768" fmla="*/ 3370521 h 4492350"/>
              <a:gd name="connsiteX22-769" fmla="*/ 2169042 w 3742661"/>
              <a:gd name="connsiteY22-770" fmla="*/ 3817088 h 4492350"/>
              <a:gd name="connsiteX23-771" fmla="*/ 3317358 w 3742661"/>
              <a:gd name="connsiteY23-772" fmla="*/ 3094074 h 4492350"/>
              <a:gd name="connsiteX24-773" fmla="*/ 2194317 w 3742661"/>
              <a:gd name="connsiteY24-774" fmla="*/ 4030951 h 4492350"/>
              <a:gd name="connsiteX25-775" fmla="*/ 2232838 w 3742661"/>
              <a:gd name="connsiteY25-776" fmla="*/ 4476307 h 4492350"/>
              <a:gd name="connsiteX26-777" fmla="*/ 2218194 w 3742661"/>
              <a:gd name="connsiteY26-778" fmla="*/ 4491415 h 4492350"/>
              <a:gd name="connsiteX27-779" fmla="*/ 1743740 w 3742661"/>
              <a:gd name="connsiteY27-780" fmla="*/ 4492350 h 4492350"/>
              <a:gd name="connsiteX0-781" fmla="*/ 1743740 w 3742661"/>
              <a:gd name="connsiteY0-782" fmla="*/ 4492350 h 4492350"/>
              <a:gd name="connsiteX1-783" fmla="*/ 1796903 w 3742661"/>
              <a:gd name="connsiteY1-784" fmla="*/ 3785190 h 4492350"/>
              <a:gd name="connsiteX2-785" fmla="*/ 1307805 w 3742661"/>
              <a:gd name="connsiteY2-786" fmla="*/ 3381153 h 4492350"/>
              <a:gd name="connsiteX3-787" fmla="*/ 31898 w 3742661"/>
              <a:gd name="connsiteY3-788" fmla="*/ 2945218 h 4492350"/>
              <a:gd name="connsiteX4-789" fmla="*/ 1127052 w 3742661"/>
              <a:gd name="connsiteY4-790" fmla="*/ 3242930 h 4492350"/>
              <a:gd name="connsiteX5-791" fmla="*/ 393405 w 3742661"/>
              <a:gd name="connsiteY5-792" fmla="*/ 2456121 h 4492350"/>
              <a:gd name="connsiteX6-793" fmla="*/ 1775638 w 3742661"/>
              <a:gd name="connsiteY6-794" fmla="*/ 3519376 h 4492350"/>
              <a:gd name="connsiteX7-795" fmla="*/ 1679945 w 3742661"/>
              <a:gd name="connsiteY7-796" fmla="*/ 2392325 h 4492350"/>
              <a:gd name="connsiteX8-797" fmla="*/ 0 w 3742661"/>
              <a:gd name="connsiteY8-798" fmla="*/ 754911 h 4492350"/>
              <a:gd name="connsiteX9-799" fmla="*/ 988828 w 3742661"/>
              <a:gd name="connsiteY9-800" fmla="*/ 1924493 h 4492350"/>
              <a:gd name="connsiteX10-801" fmla="*/ 1137684 w 3742661"/>
              <a:gd name="connsiteY10-802" fmla="*/ 861237 h 4492350"/>
              <a:gd name="connsiteX11-803" fmla="*/ 1222745 w 3742661"/>
              <a:gd name="connsiteY11-804" fmla="*/ 2062716 h 4492350"/>
              <a:gd name="connsiteX12-805" fmla="*/ 1690577 w 3742661"/>
              <a:gd name="connsiteY12-806" fmla="*/ 2190307 h 4492350"/>
              <a:gd name="connsiteX13-807" fmla="*/ 1956391 w 3742661"/>
              <a:gd name="connsiteY13-808" fmla="*/ 0 h 4492350"/>
              <a:gd name="connsiteX14-809" fmla="*/ 2083982 w 3742661"/>
              <a:gd name="connsiteY14-810" fmla="*/ 978195 h 4492350"/>
              <a:gd name="connsiteX15-811" fmla="*/ 1881963 w 3742661"/>
              <a:gd name="connsiteY15-812" fmla="*/ 2232837 h 4492350"/>
              <a:gd name="connsiteX16-813" fmla="*/ 2041452 w 3742661"/>
              <a:gd name="connsiteY16-814" fmla="*/ 3030279 h 4492350"/>
              <a:gd name="connsiteX17-815" fmla="*/ 2647507 w 3742661"/>
              <a:gd name="connsiteY17-816" fmla="*/ 2519916 h 4492350"/>
              <a:gd name="connsiteX18-817" fmla="*/ 2849526 w 3742661"/>
              <a:gd name="connsiteY18-818" fmla="*/ 1307804 h 4492350"/>
              <a:gd name="connsiteX19-819" fmla="*/ 2838893 w 3742661"/>
              <a:gd name="connsiteY19-820" fmla="*/ 2371060 h 4492350"/>
              <a:gd name="connsiteX20-821" fmla="*/ 3742661 w 3742661"/>
              <a:gd name="connsiteY20-822" fmla="*/ 1148316 h 4492350"/>
              <a:gd name="connsiteX21-823" fmla="*/ 2222205 w 3742661"/>
              <a:gd name="connsiteY21-824" fmla="*/ 3370521 h 4492350"/>
              <a:gd name="connsiteX22-825" fmla="*/ 2169042 w 3742661"/>
              <a:gd name="connsiteY22-826" fmla="*/ 3817088 h 4492350"/>
              <a:gd name="connsiteX23-827" fmla="*/ 3317358 w 3742661"/>
              <a:gd name="connsiteY23-828" fmla="*/ 3094074 h 4492350"/>
              <a:gd name="connsiteX24-829" fmla="*/ 2194317 w 3742661"/>
              <a:gd name="connsiteY24-830" fmla="*/ 4030951 h 4492350"/>
              <a:gd name="connsiteX25-831" fmla="*/ 2232838 w 3742661"/>
              <a:gd name="connsiteY25-832" fmla="*/ 4476307 h 4492350"/>
              <a:gd name="connsiteX26-833" fmla="*/ 2218194 w 3742661"/>
              <a:gd name="connsiteY26-834" fmla="*/ 4491415 h 4492350"/>
              <a:gd name="connsiteX27-835" fmla="*/ 1743740 w 3742661"/>
              <a:gd name="connsiteY27-836" fmla="*/ 4492350 h 4492350"/>
              <a:gd name="connsiteX0-837" fmla="*/ 1743740 w 3742661"/>
              <a:gd name="connsiteY0-838" fmla="*/ 4492350 h 4492350"/>
              <a:gd name="connsiteX1-839" fmla="*/ 1796903 w 3742661"/>
              <a:gd name="connsiteY1-840" fmla="*/ 3785190 h 4492350"/>
              <a:gd name="connsiteX2-841" fmla="*/ 1307805 w 3742661"/>
              <a:gd name="connsiteY2-842" fmla="*/ 3381153 h 4492350"/>
              <a:gd name="connsiteX3-843" fmla="*/ 31898 w 3742661"/>
              <a:gd name="connsiteY3-844" fmla="*/ 2945218 h 4492350"/>
              <a:gd name="connsiteX4-845" fmla="*/ 1127052 w 3742661"/>
              <a:gd name="connsiteY4-846" fmla="*/ 3242930 h 4492350"/>
              <a:gd name="connsiteX5-847" fmla="*/ 393405 w 3742661"/>
              <a:gd name="connsiteY5-848" fmla="*/ 2456121 h 4492350"/>
              <a:gd name="connsiteX6-849" fmla="*/ 1775638 w 3742661"/>
              <a:gd name="connsiteY6-850" fmla="*/ 3519376 h 4492350"/>
              <a:gd name="connsiteX7-851" fmla="*/ 1679945 w 3742661"/>
              <a:gd name="connsiteY7-852" fmla="*/ 2392325 h 4492350"/>
              <a:gd name="connsiteX8-853" fmla="*/ 0 w 3742661"/>
              <a:gd name="connsiteY8-854" fmla="*/ 754911 h 4492350"/>
              <a:gd name="connsiteX9-855" fmla="*/ 988828 w 3742661"/>
              <a:gd name="connsiteY9-856" fmla="*/ 1924493 h 4492350"/>
              <a:gd name="connsiteX10-857" fmla="*/ 1137684 w 3742661"/>
              <a:gd name="connsiteY10-858" fmla="*/ 861237 h 4492350"/>
              <a:gd name="connsiteX11-859" fmla="*/ 1222745 w 3742661"/>
              <a:gd name="connsiteY11-860" fmla="*/ 2062716 h 4492350"/>
              <a:gd name="connsiteX12-861" fmla="*/ 1690577 w 3742661"/>
              <a:gd name="connsiteY12-862" fmla="*/ 2190307 h 4492350"/>
              <a:gd name="connsiteX13-863" fmla="*/ 1956391 w 3742661"/>
              <a:gd name="connsiteY13-864" fmla="*/ 0 h 4492350"/>
              <a:gd name="connsiteX14-865" fmla="*/ 2083982 w 3742661"/>
              <a:gd name="connsiteY14-866" fmla="*/ 978195 h 4492350"/>
              <a:gd name="connsiteX15-867" fmla="*/ 1881963 w 3742661"/>
              <a:gd name="connsiteY15-868" fmla="*/ 2232837 h 4492350"/>
              <a:gd name="connsiteX16-869" fmla="*/ 2041452 w 3742661"/>
              <a:gd name="connsiteY16-870" fmla="*/ 3030279 h 4492350"/>
              <a:gd name="connsiteX17-871" fmla="*/ 2647507 w 3742661"/>
              <a:gd name="connsiteY17-872" fmla="*/ 2519916 h 4492350"/>
              <a:gd name="connsiteX18-873" fmla="*/ 2849526 w 3742661"/>
              <a:gd name="connsiteY18-874" fmla="*/ 1307804 h 4492350"/>
              <a:gd name="connsiteX19-875" fmla="*/ 2838893 w 3742661"/>
              <a:gd name="connsiteY19-876" fmla="*/ 2371060 h 4492350"/>
              <a:gd name="connsiteX20-877" fmla="*/ 3742661 w 3742661"/>
              <a:gd name="connsiteY20-878" fmla="*/ 1148316 h 4492350"/>
              <a:gd name="connsiteX21-879" fmla="*/ 2222205 w 3742661"/>
              <a:gd name="connsiteY21-880" fmla="*/ 3370521 h 4492350"/>
              <a:gd name="connsiteX22-881" fmla="*/ 2169042 w 3742661"/>
              <a:gd name="connsiteY22-882" fmla="*/ 3817088 h 4492350"/>
              <a:gd name="connsiteX23-883" fmla="*/ 3317358 w 3742661"/>
              <a:gd name="connsiteY23-884" fmla="*/ 3094074 h 4492350"/>
              <a:gd name="connsiteX24-885" fmla="*/ 2194317 w 3742661"/>
              <a:gd name="connsiteY24-886" fmla="*/ 4030951 h 4492350"/>
              <a:gd name="connsiteX25-887" fmla="*/ 2232838 w 3742661"/>
              <a:gd name="connsiteY25-888" fmla="*/ 4476307 h 4492350"/>
              <a:gd name="connsiteX26-889" fmla="*/ 2218194 w 3742661"/>
              <a:gd name="connsiteY26-890" fmla="*/ 4491415 h 4492350"/>
              <a:gd name="connsiteX27-891" fmla="*/ 1743740 w 3742661"/>
              <a:gd name="connsiteY27-892" fmla="*/ 4492350 h 4492350"/>
              <a:gd name="connsiteX0-893" fmla="*/ 1743740 w 3742661"/>
              <a:gd name="connsiteY0-894" fmla="*/ 4492350 h 4492350"/>
              <a:gd name="connsiteX1-895" fmla="*/ 1796903 w 3742661"/>
              <a:gd name="connsiteY1-896" fmla="*/ 3785190 h 4492350"/>
              <a:gd name="connsiteX2-897" fmla="*/ 1307805 w 3742661"/>
              <a:gd name="connsiteY2-898" fmla="*/ 3381153 h 4492350"/>
              <a:gd name="connsiteX3-899" fmla="*/ 31898 w 3742661"/>
              <a:gd name="connsiteY3-900" fmla="*/ 2945218 h 4492350"/>
              <a:gd name="connsiteX4-901" fmla="*/ 1127052 w 3742661"/>
              <a:gd name="connsiteY4-902" fmla="*/ 3242930 h 4492350"/>
              <a:gd name="connsiteX5-903" fmla="*/ 393405 w 3742661"/>
              <a:gd name="connsiteY5-904" fmla="*/ 2456121 h 4492350"/>
              <a:gd name="connsiteX6-905" fmla="*/ 1775638 w 3742661"/>
              <a:gd name="connsiteY6-906" fmla="*/ 3519376 h 4492350"/>
              <a:gd name="connsiteX7-907" fmla="*/ 1679945 w 3742661"/>
              <a:gd name="connsiteY7-908" fmla="*/ 2392325 h 4492350"/>
              <a:gd name="connsiteX8-909" fmla="*/ 0 w 3742661"/>
              <a:gd name="connsiteY8-910" fmla="*/ 754911 h 4492350"/>
              <a:gd name="connsiteX9-911" fmla="*/ 988828 w 3742661"/>
              <a:gd name="connsiteY9-912" fmla="*/ 1924493 h 4492350"/>
              <a:gd name="connsiteX10-913" fmla="*/ 1137684 w 3742661"/>
              <a:gd name="connsiteY10-914" fmla="*/ 861237 h 4492350"/>
              <a:gd name="connsiteX11-915" fmla="*/ 1222745 w 3742661"/>
              <a:gd name="connsiteY11-916" fmla="*/ 2062716 h 4492350"/>
              <a:gd name="connsiteX12-917" fmla="*/ 1690577 w 3742661"/>
              <a:gd name="connsiteY12-918" fmla="*/ 2190307 h 4492350"/>
              <a:gd name="connsiteX13-919" fmla="*/ 1956391 w 3742661"/>
              <a:gd name="connsiteY13-920" fmla="*/ 0 h 4492350"/>
              <a:gd name="connsiteX14-921" fmla="*/ 2083982 w 3742661"/>
              <a:gd name="connsiteY14-922" fmla="*/ 978195 h 4492350"/>
              <a:gd name="connsiteX15-923" fmla="*/ 1881963 w 3742661"/>
              <a:gd name="connsiteY15-924" fmla="*/ 2232837 h 4492350"/>
              <a:gd name="connsiteX16-925" fmla="*/ 2041452 w 3742661"/>
              <a:gd name="connsiteY16-926" fmla="*/ 3030279 h 4492350"/>
              <a:gd name="connsiteX17-927" fmla="*/ 2647507 w 3742661"/>
              <a:gd name="connsiteY17-928" fmla="*/ 2519916 h 4492350"/>
              <a:gd name="connsiteX18-929" fmla="*/ 2849526 w 3742661"/>
              <a:gd name="connsiteY18-930" fmla="*/ 1307804 h 4492350"/>
              <a:gd name="connsiteX19-931" fmla="*/ 2838893 w 3742661"/>
              <a:gd name="connsiteY19-932" fmla="*/ 2371060 h 4492350"/>
              <a:gd name="connsiteX20-933" fmla="*/ 3742661 w 3742661"/>
              <a:gd name="connsiteY20-934" fmla="*/ 1148316 h 4492350"/>
              <a:gd name="connsiteX21-935" fmla="*/ 2222205 w 3742661"/>
              <a:gd name="connsiteY21-936" fmla="*/ 3370521 h 4492350"/>
              <a:gd name="connsiteX22-937" fmla="*/ 2169042 w 3742661"/>
              <a:gd name="connsiteY22-938" fmla="*/ 3817088 h 4492350"/>
              <a:gd name="connsiteX23-939" fmla="*/ 3317358 w 3742661"/>
              <a:gd name="connsiteY23-940" fmla="*/ 3094074 h 4492350"/>
              <a:gd name="connsiteX24-941" fmla="*/ 2194317 w 3742661"/>
              <a:gd name="connsiteY24-942" fmla="*/ 4030951 h 4492350"/>
              <a:gd name="connsiteX25-943" fmla="*/ 2232838 w 3742661"/>
              <a:gd name="connsiteY25-944" fmla="*/ 4476307 h 4492350"/>
              <a:gd name="connsiteX26-945" fmla="*/ 2218194 w 3742661"/>
              <a:gd name="connsiteY26-946" fmla="*/ 4491415 h 4492350"/>
              <a:gd name="connsiteX27-947" fmla="*/ 1743740 w 3742661"/>
              <a:gd name="connsiteY27-948" fmla="*/ 4492350 h 4492350"/>
              <a:gd name="connsiteX0-949" fmla="*/ 1743740 w 3742661"/>
              <a:gd name="connsiteY0-950" fmla="*/ 4492350 h 4492350"/>
              <a:gd name="connsiteX1-951" fmla="*/ 1796903 w 3742661"/>
              <a:gd name="connsiteY1-952" fmla="*/ 3785190 h 4492350"/>
              <a:gd name="connsiteX2-953" fmla="*/ 1307805 w 3742661"/>
              <a:gd name="connsiteY2-954" fmla="*/ 3381153 h 4492350"/>
              <a:gd name="connsiteX3-955" fmla="*/ 31898 w 3742661"/>
              <a:gd name="connsiteY3-956" fmla="*/ 2945218 h 4492350"/>
              <a:gd name="connsiteX4-957" fmla="*/ 1127052 w 3742661"/>
              <a:gd name="connsiteY4-958" fmla="*/ 3242930 h 4492350"/>
              <a:gd name="connsiteX5-959" fmla="*/ 393405 w 3742661"/>
              <a:gd name="connsiteY5-960" fmla="*/ 2456121 h 4492350"/>
              <a:gd name="connsiteX6-961" fmla="*/ 1775638 w 3742661"/>
              <a:gd name="connsiteY6-962" fmla="*/ 3519376 h 4492350"/>
              <a:gd name="connsiteX7-963" fmla="*/ 1679945 w 3742661"/>
              <a:gd name="connsiteY7-964" fmla="*/ 2392325 h 4492350"/>
              <a:gd name="connsiteX8-965" fmla="*/ 0 w 3742661"/>
              <a:gd name="connsiteY8-966" fmla="*/ 754911 h 4492350"/>
              <a:gd name="connsiteX9-967" fmla="*/ 988828 w 3742661"/>
              <a:gd name="connsiteY9-968" fmla="*/ 1924493 h 4492350"/>
              <a:gd name="connsiteX10-969" fmla="*/ 1137684 w 3742661"/>
              <a:gd name="connsiteY10-970" fmla="*/ 861237 h 4492350"/>
              <a:gd name="connsiteX11-971" fmla="*/ 1222745 w 3742661"/>
              <a:gd name="connsiteY11-972" fmla="*/ 2062716 h 4492350"/>
              <a:gd name="connsiteX12-973" fmla="*/ 1690577 w 3742661"/>
              <a:gd name="connsiteY12-974" fmla="*/ 2190307 h 4492350"/>
              <a:gd name="connsiteX13-975" fmla="*/ 1956391 w 3742661"/>
              <a:gd name="connsiteY13-976" fmla="*/ 0 h 4492350"/>
              <a:gd name="connsiteX14-977" fmla="*/ 2083982 w 3742661"/>
              <a:gd name="connsiteY14-978" fmla="*/ 978195 h 4492350"/>
              <a:gd name="connsiteX15-979" fmla="*/ 1881963 w 3742661"/>
              <a:gd name="connsiteY15-980" fmla="*/ 2232837 h 4492350"/>
              <a:gd name="connsiteX16-981" fmla="*/ 2041452 w 3742661"/>
              <a:gd name="connsiteY16-982" fmla="*/ 3030279 h 4492350"/>
              <a:gd name="connsiteX17-983" fmla="*/ 2647507 w 3742661"/>
              <a:gd name="connsiteY17-984" fmla="*/ 2519916 h 4492350"/>
              <a:gd name="connsiteX18-985" fmla="*/ 2849526 w 3742661"/>
              <a:gd name="connsiteY18-986" fmla="*/ 1307804 h 4492350"/>
              <a:gd name="connsiteX19-987" fmla="*/ 2838893 w 3742661"/>
              <a:gd name="connsiteY19-988" fmla="*/ 2371060 h 4492350"/>
              <a:gd name="connsiteX20-989" fmla="*/ 3742661 w 3742661"/>
              <a:gd name="connsiteY20-990" fmla="*/ 1148316 h 4492350"/>
              <a:gd name="connsiteX21-991" fmla="*/ 2222205 w 3742661"/>
              <a:gd name="connsiteY21-992" fmla="*/ 3370521 h 4492350"/>
              <a:gd name="connsiteX22-993" fmla="*/ 2169042 w 3742661"/>
              <a:gd name="connsiteY22-994" fmla="*/ 3817088 h 4492350"/>
              <a:gd name="connsiteX23-995" fmla="*/ 3317358 w 3742661"/>
              <a:gd name="connsiteY23-996" fmla="*/ 3094074 h 4492350"/>
              <a:gd name="connsiteX24-997" fmla="*/ 2194317 w 3742661"/>
              <a:gd name="connsiteY24-998" fmla="*/ 4030951 h 4492350"/>
              <a:gd name="connsiteX25-999" fmla="*/ 2232838 w 3742661"/>
              <a:gd name="connsiteY25-1000" fmla="*/ 4476307 h 4492350"/>
              <a:gd name="connsiteX26-1001" fmla="*/ 2218194 w 3742661"/>
              <a:gd name="connsiteY26-1002" fmla="*/ 4491415 h 4492350"/>
              <a:gd name="connsiteX27-1003" fmla="*/ 1743740 w 3742661"/>
              <a:gd name="connsiteY27-1004" fmla="*/ 4492350 h 4492350"/>
              <a:gd name="connsiteX0-1005" fmla="*/ 1743740 w 3742661"/>
              <a:gd name="connsiteY0-1006" fmla="*/ 4492350 h 4492350"/>
              <a:gd name="connsiteX1-1007" fmla="*/ 1796903 w 3742661"/>
              <a:gd name="connsiteY1-1008" fmla="*/ 3785190 h 4492350"/>
              <a:gd name="connsiteX2-1009" fmla="*/ 1307805 w 3742661"/>
              <a:gd name="connsiteY2-1010" fmla="*/ 3381153 h 4492350"/>
              <a:gd name="connsiteX3-1011" fmla="*/ 31898 w 3742661"/>
              <a:gd name="connsiteY3-1012" fmla="*/ 2945218 h 4492350"/>
              <a:gd name="connsiteX4-1013" fmla="*/ 1127052 w 3742661"/>
              <a:gd name="connsiteY4-1014" fmla="*/ 3242930 h 4492350"/>
              <a:gd name="connsiteX5-1015" fmla="*/ 393405 w 3742661"/>
              <a:gd name="connsiteY5-1016" fmla="*/ 2456121 h 4492350"/>
              <a:gd name="connsiteX6-1017" fmla="*/ 1775638 w 3742661"/>
              <a:gd name="connsiteY6-1018" fmla="*/ 3519376 h 4492350"/>
              <a:gd name="connsiteX7-1019" fmla="*/ 1679945 w 3742661"/>
              <a:gd name="connsiteY7-1020" fmla="*/ 2392325 h 4492350"/>
              <a:gd name="connsiteX8-1021" fmla="*/ 0 w 3742661"/>
              <a:gd name="connsiteY8-1022" fmla="*/ 754911 h 4492350"/>
              <a:gd name="connsiteX9-1023" fmla="*/ 988828 w 3742661"/>
              <a:gd name="connsiteY9-1024" fmla="*/ 1924493 h 4492350"/>
              <a:gd name="connsiteX10-1025" fmla="*/ 1137684 w 3742661"/>
              <a:gd name="connsiteY10-1026" fmla="*/ 861237 h 4492350"/>
              <a:gd name="connsiteX11-1027" fmla="*/ 1222745 w 3742661"/>
              <a:gd name="connsiteY11-1028" fmla="*/ 2062716 h 4492350"/>
              <a:gd name="connsiteX12-1029" fmla="*/ 1690577 w 3742661"/>
              <a:gd name="connsiteY12-1030" fmla="*/ 2190307 h 4492350"/>
              <a:gd name="connsiteX13-1031" fmla="*/ 1956391 w 3742661"/>
              <a:gd name="connsiteY13-1032" fmla="*/ 0 h 4492350"/>
              <a:gd name="connsiteX14-1033" fmla="*/ 2083982 w 3742661"/>
              <a:gd name="connsiteY14-1034" fmla="*/ 978195 h 4492350"/>
              <a:gd name="connsiteX15-1035" fmla="*/ 1881963 w 3742661"/>
              <a:gd name="connsiteY15-1036" fmla="*/ 2232837 h 4492350"/>
              <a:gd name="connsiteX16-1037" fmla="*/ 2057494 w 3742661"/>
              <a:gd name="connsiteY16-1038" fmla="*/ 3046321 h 4492350"/>
              <a:gd name="connsiteX17-1039" fmla="*/ 2647507 w 3742661"/>
              <a:gd name="connsiteY17-1040" fmla="*/ 2519916 h 4492350"/>
              <a:gd name="connsiteX18-1041" fmla="*/ 2849526 w 3742661"/>
              <a:gd name="connsiteY18-1042" fmla="*/ 1307804 h 4492350"/>
              <a:gd name="connsiteX19-1043" fmla="*/ 2838893 w 3742661"/>
              <a:gd name="connsiteY19-1044" fmla="*/ 2371060 h 4492350"/>
              <a:gd name="connsiteX20-1045" fmla="*/ 3742661 w 3742661"/>
              <a:gd name="connsiteY20-1046" fmla="*/ 1148316 h 4492350"/>
              <a:gd name="connsiteX21-1047" fmla="*/ 2222205 w 3742661"/>
              <a:gd name="connsiteY21-1048" fmla="*/ 3370521 h 4492350"/>
              <a:gd name="connsiteX22-1049" fmla="*/ 2169042 w 3742661"/>
              <a:gd name="connsiteY22-1050" fmla="*/ 3817088 h 4492350"/>
              <a:gd name="connsiteX23-1051" fmla="*/ 3317358 w 3742661"/>
              <a:gd name="connsiteY23-1052" fmla="*/ 3094074 h 4492350"/>
              <a:gd name="connsiteX24-1053" fmla="*/ 2194317 w 3742661"/>
              <a:gd name="connsiteY24-1054" fmla="*/ 4030951 h 4492350"/>
              <a:gd name="connsiteX25-1055" fmla="*/ 2232838 w 3742661"/>
              <a:gd name="connsiteY25-1056" fmla="*/ 4476307 h 4492350"/>
              <a:gd name="connsiteX26-1057" fmla="*/ 2218194 w 3742661"/>
              <a:gd name="connsiteY26-1058" fmla="*/ 4491415 h 4492350"/>
              <a:gd name="connsiteX27-1059" fmla="*/ 1743740 w 3742661"/>
              <a:gd name="connsiteY27-1060" fmla="*/ 4492350 h 4492350"/>
              <a:gd name="connsiteX0-1061" fmla="*/ 1743740 w 3742661"/>
              <a:gd name="connsiteY0-1062" fmla="*/ 4492350 h 4492350"/>
              <a:gd name="connsiteX1-1063" fmla="*/ 1796903 w 3742661"/>
              <a:gd name="connsiteY1-1064" fmla="*/ 3785190 h 4492350"/>
              <a:gd name="connsiteX2-1065" fmla="*/ 1307805 w 3742661"/>
              <a:gd name="connsiteY2-1066" fmla="*/ 3381153 h 4492350"/>
              <a:gd name="connsiteX3-1067" fmla="*/ 31898 w 3742661"/>
              <a:gd name="connsiteY3-1068" fmla="*/ 2945218 h 4492350"/>
              <a:gd name="connsiteX4-1069" fmla="*/ 1127052 w 3742661"/>
              <a:gd name="connsiteY4-1070" fmla="*/ 3242930 h 4492350"/>
              <a:gd name="connsiteX5-1071" fmla="*/ 393405 w 3742661"/>
              <a:gd name="connsiteY5-1072" fmla="*/ 2456121 h 4492350"/>
              <a:gd name="connsiteX6-1073" fmla="*/ 1775638 w 3742661"/>
              <a:gd name="connsiteY6-1074" fmla="*/ 3519376 h 4492350"/>
              <a:gd name="connsiteX7-1075" fmla="*/ 1679945 w 3742661"/>
              <a:gd name="connsiteY7-1076" fmla="*/ 2392325 h 4492350"/>
              <a:gd name="connsiteX8-1077" fmla="*/ 0 w 3742661"/>
              <a:gd name="connsiteY8-1078" fmla="*/ 754911 h 4492350"/>
              <a:gd name="connsiteX9-1079" fmla="*/ 988828 w 3742661"/>
              <a:gd name="connsiteY9-1080" fmla="*/ 1924493 h 4492350"/>
              <a:gd name="connsiteX10-1081" fmla="*/ 1137684 w 3742661"/>
              <a:gd name="connsiteY10-1082" fmla="*/ 861237 h 4492350"/>
              <a:gd name="connsiteX11-1083" fmla="*/ 1222745 w 3742661"/>
              <a:gd name="connsiteY11-1084" fmla="*/ 2062716 h 4492350"/>
              <a:gd name="connsiteX12-1085" fmla="*/ 1690577 w 3742661"/>
              <a:gd name="connsiteY12-1086" fmla="*/ 2190307 h 4492350"/>
              <a:gd name="connsiteX13-1087" fmla="*/ 1956391 w 3742661"/>
              <a:gd name="connsiteY13-1088" fmla="*/ 0 h 4492350"/>
              <a:gd name="connsiteX14-1089" fmla="*/ 2083982 w 3742661"/>
              <a:gd name="connsiteY14-1090" fmla="*/ 978195 h 4492350"/>
              <a:gd name="connsiteX15-1091" fmla="*/ 1881963 w 3742661"/>
              <a:gd name="connsiteY15-1092" fmla="*/ 2232837 h 4492350"/>
              <a:gd name="connsiteX16-1093" fmla="*/ 2057494 w 3742661"/>
              <a:gd name="connsiteY16-1094" fmla="*/ 3046321 h 4492350"/>
              <a:gd name="connsiteX17-1095" fmla="*/ 2647507 w 3742661"/>
              <a:gd name="connsiteY17-1096" fmla="*/ 2519916 h 4492350"/>
              <a:gd name="connsiteX18-1097" fmla="*/ 2849526 w 3742661"/>
              <a:gd name="connsiteY18-1098" fmla="*/ 1307804 h 4492350"/>
              <a:gd name="connsiteX19-1099" fmla="*/ 2838893 w 3742661"/>
              <a:gd name="connsiteY19-1100" fmla="*/ 2371060 h 4492350"/>
              <a:gd name="connsiteX20-1101" fmla="*/ 3742661 w 3742661"/>
              <a:gd name="connsiteY20-1102" fmla="*/ 1148316 h 4492350"/>
              <a:gd name="connsiteX21-1103" fmla="*/ 2222205 w 3742661"/>
              <a:gd name="connsiteY21-1104" fmla="*/ 3370521 h 4492350"/>
              <a:gd name="connsiteX22-1105" fmla="*/ 2169042 w 3742661"/>
              <a:gd name="connsiteY22-1106" fmla="*/ 3817088 h 4492350"/>
              <a:gd name="connsiteX23-1107" fmla="*/ 3317358 w 3742661"/>
              <a:gd name="connsiteY23-1108" fmla="*/ 3094074 h 4492350"/>
              <a:gd name="connsiteX24-1109" fmla="*/ 2194317 w 3742661"/>
              <a:gd name="connsiteY24-1110" fmla="*/ 4030951 h 4492350"/>
              <a:gd name="connsiteX25-1111" fmla="*/ 2232838 w 3742661"/>
              <a:gd name="connsiteY25-1112" fmla="*/ 4476307 h 4492350"/>
              <a:gd name="connsiteX26-1113" fmla="*/ 2218194 w 3742661"/>
              <a:gd name="connsiteY26-1114" fmla="*/ 4491415 h 4492350"/>
              <a:gd name="connsiteX27-1115" fmla="*/ 1743740 w 3742661"/>
              <a:gd name="connsiteY27-1116" fmla="*/ 4492350 h 4492350"/>
              <a:gd name="connsiteX0-1117" fmla="*/ 1743740 w 3742661"/>
              <a:gd name="connsiteY0-1118" fmla="*/ 4492350 h 4492350"/>
              <a:gd name="connsiteX1-1119" fmla="*/ 1796903 w 3742661"/>
              <a:gd name="connsiteY1-1120" fmla="*/ 3785190 h 4492350"/>
              <a:gd name="connsiteX2-1121" fmla="*/ 1307805 w 3742661"/>
              <a:gd name="connsiteY2-1122" fmla="*/ 3381153 h 4492350"/>
              <a:gd name="connsiteX3-1123" fmla="*/ 31898 w 3742661"/>
              <a:gd name="connsiteY3-1124" fmla="*/ 2945218 h 4492350"/>
              <a:gd name="connsiteX4-1125" fmla="*/ 1127052 w 3742661"/>
              <a:gd name="connsiteY4-1126" fmla="*/ 3242930 h 4492350"/>
              <a:gd name="connsiteX5-1127" fmla="*/ 393405 w 3742661"/>
              <a:gd name="connsiteY5-1128" fmla="*/ 2456121 h 4492350"/>
              <a:gd name="connsiteX6-1129" fmla="*/ 1775638 w 3742661"/>
              <a:gd name="connsiteY6-1130" fmla="*/ 3519376 h 4492350"/>
              <a:gd name="connsiteX7-1131" fmla="*/ 1679945 w 3742661"/>
              <a:gd name="connsiteY7-1132" fmla="*/ 2392325 h 4492350"/>
              <a:gd name="connsiteX8-1133" fmla="*/ 0 w 3742661"/>
              <a:gd name="connsiteY8-1134" fmla="*/ 754911 h 4492350"/>
              <a:gd name="connsiteX9-1135" fmla="*/ 988828 w 3742661"/>
              <a:gd name="connsiteY9-1136" fmla="*/ 1924493 h 4492350"/>
              <a:gd name="connsiteX10-1137" fmla="*/ 1137684 w 3742661"/>
              <a:gd name="connsiteY10-1138" fmla="*/ 861237 h 4492350"/>
              <a:gd name="connsiteX11-1139" fmla="*/ 1222745 w 3742661"/>
              <a:gd name="connsiteY11-1140" fmla="*/ 2062716 h 4492350"/>
              <a:gd name="connsiteX12-1141" fmla="*/ 1690577 w 3742661"/>
              <a:gd name="connsiteY12-1142" fmla="*/ 2190307 h 4492350"/>
              <a:gd name="connsiteX13-1143" fmla="*/ 1956391 w 3742661"/>
              <a:gd name="connsiteY13-1144" fmla="*/ 0 h 4492350"/>
              <a:gd name="connsiteX14-1145" fmla="*/ 2083982 w 3742661"/>
              <a:gd name="connsiteY14-1146" fmla="*/ 978195 h 4492350"/>
              <a:gd name="connsiteX15-1147" fmla="*/ 1881963 w 3742661"/>
              <a:gd name="connsiteY15-1148" fmla="*/ 2232837 h 4492350"/>
              <a:gd name="connsiteX16-1149" fmla="*/ 2057494 w 3742661"/>
              <a:gd name="connsiteY16-1150" fmla="*/ 3046321 h 4492350"/>
              <a:gd name="connsiteX17-1151" fmla="*/ 2647507 w 3742661"/>
              <a:gd name="connsiteY17-1152" fmla="*/ 2519916 h 4492350"/>
              <a:gd name="connsiteX18-1153" fmla="*/ 2849526 w 3742661"/>
              <a:gd name="connsiteY18-1154" fmla="*/ 1307804 h 4492350"/>
              <a:gd name="connsiteX19-1155" fmla="*/ 2838893 w 3742661"/>
              <a:gd name="connsiteY19-1156" fmla="*/ 2371060 h 4492350"/>
              <a:gd name="connsiteX20-1157" fmla="*/ 3742661 w 3742661"/>
              <a:gd name="connsiteY20-1158" fmla="*/ 1148316 h 4492350"/>
              <a:gd name="connsiteX21-1159" fmla="*/ 2222205 w 3742661"/>
              <a:gd name="connsiteY21-1160" fmla="*/ 3370521 h 4492350"/>
              <a:gd name="connsiteX22-1161" fmla="*/ 2169042 w 3742661"/>
              <a:gd name="connsiteY22-1162" fmla="*/ 3817088 h 4492350"/>
              <a:gd name="connsiteX23-1163" fmla="*/ 3317358 w 3742661"/>
              <a:gd name="connsiteY23-1164" fmla="*/ 3094074 h 4492350"/>
              <a:gd name="connsiteX24-1165" fmla="*/ 2194317 w 3742661"/>
              <a:gd name="connsiteY24-1166" fmla="*/ 4030951 h 4492350"/>
              <a:gd name="connsiteX25-1167" fmla="*/ 2232838 w 3742661"/>
              <a:gd name="connsiteY25-1168" fmla="*/ 4476307 h 4492350"/>
              <a:gd name="connsiteX26-1169" fmla="*/ 2218194 w 3742661"/>
              <a:gd name="connsiteY26-1170" fmla="*/ 4491415 h 4492350"/>
              <a:gd name="connsiteX27-1171" fmla="*/ 1743740 w 3742661"/>
              <a:gd name="connsiteY27-1172" fmla="*/ 4492350 h 4492350"/>
              <a:gd name="connsiteX0-1173" fmla="*/ 1743740 w 3742661"/>
              <a:gd name="connsiteY0-1174" fmla="*/ 4492350 h 4492350"/>
              <a:gd name="connsiteX1-1175" fmla="*/ 1796903 w 3742661"/>
              <a:gd name="connsiteY1-1176" fmla="*/ 3785190 h 4492350"/>
              <a:gd name="connsiteX2-1177" fmla="*/ 1307805 w 3742661"/>
              <a:gd name="connsiteY2-1178" fmla="*/ 3381153 h 4492350"/>
              <a:gd name="connsiteX3-1179" fmla="*/ 31898 w 3742661"/>
              <a:gd name="connsiteY3-1180" fmla="*/ 2945218 h 4492350"/>
              <a:gd name="connsiteX4-1181" fmla="*/ 1127052 w 3742661"/>
              <a:gd name="connsiteY4-1182" fmla="*/ 3242930 h 4492350"/>
              <a:gd name="connsiteX5-1183" fmla="*/ 393405 w 3742661"/>
              <a:gd name="connsiteY5-1184" fmla="*/ 2456121 h 4492350"/>
              <a:gd name="connsiteX6-1185" fmla="*/ 1775638 w 3742661"/>
              <a:gd name="connsiteY6-1186" fmla="*/ 3519376 h 4492350"/>
              <a:gd name="connsiteX7-1187" fmla="*/ 1679945 w 3742661"/>
              <a:gd name="connsiteY7-1188" fmla="*/ 2392325 h 4492350"/>
              <a:gd name="connsiteX8-1189" fmla="*/ 0 w 3742661"/>
              <a:gd name="connsiteY8-1190" fmla="*/ 754911 h 4492350"/>
              <a:gd name="connsiteX9-1191" fmla="*/ 988828 w 3742661"/>
              <a:gd name="connsiteY9-1192" fmla="*/ 1924493 h 4492350"/>
              <a:gd name="connsiteX10-1193" fmla="*/ 1137684 w 3742661"/>
              <a:gd name="connsiteY10-1194" fmla="*/ 861237 h 4492350"/>
              <a:gd name="connsiteX11-1195" fmla="*/ 1222745 w 3742661"/>
              <a:gd name="connsiteY11-1196" fmla="*/ 2062716 h 4492350"/>
              <a:gd name="connsiteX12-1197" fmla="*/ 1690577 w 3742661"/>
              <a:gd name="connsiteY12-1198" fmla="*/ 2190307 h 4492350"/>
              <a:gd name="connsiteX13-1199" fmla="*/ 1956391 w 3742661"/>
              <a:gd name="connsiteY13-1200" fmla="*/ 0 h 4492350"/>
              <a:gd name="connsiteX14-1201" fmla="*/ 2083982 w 3742661"/>
              <a:gd name="connsiteY14-1202" fmla="*/ 978195 h 4492350"/>
              <a:gd name="connsiteX15-1203" fmla="*/ 1881963 w 3742661"/>
              <a:gd name="connsiteY15-1204" fmla="*/ 2232837 h 4492350"/>
              <a:gd name="connsiteX16-1205" fmla="*/ 2057494 w 3742661"/>
              <a:gd name="connsiteY16-1206" fmla="*/ 3046321 h 4492350"/>
              <a:gd name="connsiteX17-1207" fmla="*/ 2647507 w 3742661"/>
              <a:gd name="connsiteY17-1208" fmla="*/ 2519916 h 4492350"/>
              <a:gd name="connsiteX18-1209" fmla="*/ 2913694 w 3742661"/>
              <a:gd name="connsiteY18-1210" fmla="*/ 1291762 h 4492350"/>
              <a:gd name="connsiteX19-1211" fmla="*/ 2838893 w 3742661"/>
              <a:gd name="connsiteY19-1212" fmla="*/ 2371060 h 4492350"/>
              <a:gd name="connsiteX20-1213" fmla="*/ 3742661 w 3742661"/>
              <a:gd name="connsiteY20-1214" fmla="*/ 1148316 h 4492350"/>
              <a:gd name="connsiteX21-1215" fmla="*/ 2222205 w 3742661"/>
              <a:gd name="connsiteY21-1216" fmla="*/ 3370521 h 4492350"/>
              <a:gd name="connsiteX22-1217" fmla="*/ 2169042 w 3742661"/>
              <a:gd name="connsiteY22-1218" fmla="*/ 3817088 h 4492350"/>
              <a:gd name="connsiteX23-1219" fmla="*/ 3317358 w 3742661"/>
              <a:gd name="connsiteY23-1220" fmla="*/ 3094074 h 4492350"/>
              <a:gd name="connsiteX24-1221" fmla="*/ 2194317 w 3742661"/>
              <a:gd name="connsiteY24-1222" fmla="*/ 4030951 h 4492350"/>
              <a:gd name="connsiteX25-1223" fmla="*/ 2232838 w 3742661"/>
              <a:gd name="connsiteY25-1224" fmla="*/ 4476307 h 4492350"/>
              <a:gd name="connsiteX26-1225" fmla="*/ 2218194 w 3742661"/>
              <a:gd name="connsiteY26-1226" fmla="*/ 4491415 h 4492350"/>
              <a:gd name="connsiteX27-1227" fmla="*/ 1743740 w 3742661"/>
              <a:gd name="connsiteY27-1228" fmla="*/ 4492350 h 4492350"/>
              <a:gd name="connsiteX0-1229" fmla="*/ 1743740 w 3742661"/>
              <a:gd name="connsiteY0-1230" fmla="*/ 4492350 h 4492350"/>
              <a:gd name="connsiteX1-1231" fmla="*/ 1796903 w 3742661"/>
              <a:gd name="connsiteY1-1232" fmla="*/ 3785190 h 4492350"/>
              <a:gd name="connsiteX2-1233" fmla="*/ 1307805 w 3742661"/>
              <a:gd name="connsiteY2-1234" fmla="*/ 3381153 h 4492350"/>
              <a:gd name="connsiteX3-1235" fmla="*/ 31898 w 3742661"/>
              <a:gd name="connsiteY3-1236" fmla="*/ 2945218 h 4492350"/>
              <a:gd name="connsiteX4-1237" fmla="*/ 1127052 w 3742661"/>
              <a:gd name="connsiteY4-1238" fmla="*/ 3242930 h 4492350"/>
              <a:gd name="connsiteX5-1239" fmla="*/ 393405 w 3742661"/>
              <a:gd name="connsiteY5-1240" fmla="*/ 2456121 h 4492350"/>
              <a:gd name="connsiteX6-1241" fmla="*/ 1775638 w 3742661"/>
              <a:gd name="connsiteY6-1242" fmla="*/ 3519376 h 4492350"/>
              <a:gd name="connsiteX7-1243" fmla="*/ 1679945 w 3742661"/>
              <a:gd name="connsiteY7-1244" fmla="*/ 2392325 h 4492350"/>
              <a:gd name="connsiteX8-1245" fmla="*/ 0 w 3742661"/>
              <a:gd name="connsiteY8-1246" fmla="*/ 754911 h 4492350"/>
              <a:gd name="connsiteX9-1247" fmla="*/ 988828 w 3742661"/>
              <a:gd name="connsiteY9-1248" fmla="*/ 1924493 h 4492350"/>
              <a:gd name="connsiteX10-1249" fmla="*/ 1137684 w 3742661"/>
              <a:gd name="connsiteY10-1250" fmla="*/ 861237 h 4492350"/>
              <a:gd name="connsiteX11-1251" fmla="*/ 1222745 w 3742661"/>
              <a:gd name="connsiteY11-1252" fmla="*/ 2062716 h 4492350"/>
              <a:gd name="connsiteX12-1253" fmla="*/ 1690577 w 3742661"/>
              <a:gd name="connsiteY12-1254" fmla="*/ 2190307 h 4492350"/>
              <a:gd name="connsiteX13-1255" fmla="*/ 1956391 w 3742661"/>
              <a:gd name="connsiteY13-1256" fmla="*/ 0 h 4492350"/>
              <a:gd name="connsiteX14-1257" fmla="*/ 2083982 w 3742661"/>
              <a:gd name="connsiteY14-1258" fmla="*/ 978195 h 4492350"/>
              <a:gd name="connsiteX15-1259" fmla="*/ 1881963 w 3742661"/>
              <a:gd name="connsiteY15-1260" fmla="*/ 2232837 h 4492350"/>
              <a:gd name="connsiteX16-1261" fmla="*/ 2057494 w 3742661"/>
              <a:gd name="connsiteY16-1262" fmla="*/ 3046321 h 4492350"/>
              <a:gd name="connsiteX17-1263" fmla="*/ 2647507 w 3742661"/>
              <a:gd name="connsiteY17-1264" fmla="*/ 2519916 h 4492350"/>
              <a:gd name="connsiteX18-1265" fmla="*/ 2913694 w 3742661"/>
              <a:gd name="connsiteY18-1266" fmla="*/ 1291762 h 4492350"/>
              <a:gd name="connsiteX19-1267" fmla="*/ 2838893 w 3742661"/>
              <a:gd name="connsiteY19-1268" fmla="*/ 2371060 h 4492350"/>
              <a:gd name="connsiteX20-1269" fmla="*/ 3742661 w 3742661"/>
              <a:gd name="connsiteY20-1270" fmla="*/ 1148316 h 4492350"/>
              <a:gd name="connsiteX21-1271" fmla="*/ 2222205 w 3742661"/>
              <a:gd name="connsiteY21-1272" fmla="*/ 3370521 h 4492350"/>
              <a:gd name="connsiteX22-1273" fmla="*/ 2169042 w 3742661"/>
              <a:gd name="connsiteY22-1274" fmla="*/ 3817088 h 4492350"/>
              <a:gd name="connsiteX23-1275" fmla="*/ 3317358 w 3742661"/>
              <a:gd name="connsiteY23-1276" fmla="*/ 3094074 h 4492350"/>
              <a:gd name="connsiteX24-1277" fmla="*/ 2194317 w 3742661"/>
              <a:gd name="connsiteY24-1278" fmla="*/ 4030951 h 4492350"/>
              <a:gd name="connsiteX25-1279" fmla="*/ 2232838 w 3742661"/>
              <a:gd name="connsiteY25-1280" fmla="*/ 4476307 h 4492350"/>
              <a:gd name="connsiteX26-1281" fmla="*/ 2218194 w 3742661"/>
              <a:gd name="connsiteY26-1282" fmla="*/ 4491415 h 4492350"/>
              <a:gd name="connsiteX27-1283" fmla="*/ 1743740 w 3742661"/>
              <a:gd name="connsiteY27-1284" fmla="*/ 4492350 h 4492350"/>
              <a:gd name="connsiteX0-1285" fmla="*/ 1743740 w 3742661"/>
              <a:gd name="connsiteY0-1286" fmla="*/ 4492350 h 4492350"/>
              <a:gd name="connsiteX1-1287" fmla="*/ 1796903 w 3742661"/>
              <a:gd name="connsiteY1-1288" fmla="*/ 3785190 h 4492350"/>
              <a:gd name="connsiteX2-1289" fmla="*/ 1307805 w 3742661"/>
              <a:gd name="connsiteY2-1290" fmla="*/ 3381153 h 4492350"/>
              <a:gd name="connsiteX3-1291" fmla="*/ 31898 w 3742661"/>
              <a:gd name="connsiteY3-1292" fmla="*/ 2945218 h 4492350"/>
              <a:gd name="connsiteX4-1293" fmla="*/ 1127052 w 3742661"/>
              <a:gd name="connsiteY4-1294" fmla="*/ 3242930 h 4492350"/>
              <a:gd name="connsiteX5-1295" fmla="*/ 393405 w 3742661"/>
              <a:gd name="connsiteY5-1296" fmla="*/ 2456121 h 4492350"/>
              <a:gd name="connsiteX6-1297" fmla="*/ 1775638 w 3742661"/>
              <a:gd name="connsiteY6-1298" fmla="*/ 3519376 h 4492350"/>
              <a:gd name="connsiteX7-1299" fmla="*/ 1679945 w 3742661"/>
              <a:gd name="connsiteY7-1300" fmla="*/ 2392325 h 4492350"/>
              <a:gd name="connsiteX8-1301" fmla="*/ 0 w 3742661"/>
              <a:gd name="connsiteY8-1302" fmla="*/ 754911 h 4492350"/>
              <a:gd name="connsiteX9-1303" fmla="*/ 988828 w 3742661"/>
              <a:gd name="connsiteY9-1304" fmla="*/ 1924493 h 4492350"/>
              <a:gd name="connsiteX10-1305" fmla="*/ 1137684 w 3742661"/>
              <a:gd name="connsiteY10-1306" fmla="*/ 861237 h 4492350"/>
              <a:gd name="connsiteX11-1307" fmla="*/ 1222745 w 3742661"/>
              <a:gd name="connsiteY11-1308" fmla="*/ 2062716 h 4492350"/>
              <a:gd name="connsiteX12-1309" fmla="*/ 1690577 w 3742661"/>
              <a:gd name="connsiteY12-1310" fmla="*/ 2190307 h 4492350"/>
              <a:gd name="connsiteX13-1311" fmla="*/ 1956391 w 3742661"/>
              <a:gd name="connsiteY13-1312" fmla="*/ 0 h 4492350"/>
              <a:gd name="connsiteX14-1313" fmla="*/ 2083982 w 3742661"/>
              <a:gd name="connsiteY14-1314" fmla="*/ 978195 h 4492350"/>
              <a:gd name="connsiteX15-1315" fmla="*/ 1881963 w 3742661"/>
              <a:gd name="connsiteY15-1316" fmla="*/ 2232837 h 4492350"/>
              <a:gd name="connsiteX16-1317" fmla="*/ 2057494 w 3742661"/>
              <a:gd name="connsiteY16-1318" fmla="*/ 3046321 h 4492350"/>
              <a:gd name="connsiteX17-1319" fmla="*/ 2647507 w 3742661"/>
              <a:gd name="connsiteY17-1320" fmla="*/ 2519916 h 4492350"/>
              <a:gd name="connsiteX18-1321" fmla="*/ 2913694 w 3742661"/>
              <a:gd name="connsiteY18-1322" fmla="*/ 1291762 h 4492350"/>
              <a:gd name="connsiteX19-1323" fmla="*/ 2838893 w 3742661"/>
              <a:gd name="connsiteY19-1324" fmla="*/ 2371060 h 4492350"/>
              <a:gd name="connsiteX20-1325" fmla="*/ 3742661 w 3742661"/>
              <a:gd name="connsiteY20-1326" fmla="*/ 1148316 h 4492350"/>
              <a:gd name="connsiteX21-1327" fmla="*/ 2222205 w 3742661"/>
              <a:gd name="connsiteY21-1328" fmla="*/ 3370521 h 4492350"/>
              <a:gd name="connsiteX22-1329" fmla="*/ 2169042 w 3742661"/>
              <a:gd name="connsiteY22-1330" fmla="*/ 3817088 h 4492350"/>
              <a:gd name="connsiteX23-1331" fmla="*/ 3317358 w 3742661"/>
              <a:gd name="connsiteY23-1332" fmla="*/ 3094074 h 4492350"/>
              <a:gd name="connsiteX24-1333" fmla="*/ 2194317 w 3742661"/>
              <a:gd name="connsiteY24-1334" fmla="*/ 4030951 h 4492350"/>
              <a:gd name="connsiteX25-1335" fmla="*/ 2232838 w 3742661"/>
              <a:gd name="connsiteY25-1336" fmla="*/ 4476307 h 4492350"/>
              <a:gd name="connsiteX26-1337" fmla="*/ 2218194 w 3742661"/>
              <a:gd name="connsiteY26-1338" fmla="*/ 4491415 h 4492350"/>
              <a:gd name="connsiteX27-1339" fmla="*/ 1743740 w 3742661"/>
              <a:gd name="connsiteY27-1340" fmla="*/ 4492350 h 4492350"/>
              <a:gd name="connsiteX0-1341" fmla="*/ 1743740 w 3742661"/>
              <a:gd name="connsiteY0-1342" fmla="*/ 4492350 h 4492350"/>
              <a:gd name="connsiteX1-1343" fmla="*/ 1796903 w 3742661"/>
              <a:gd name="connsiteY1-1344" fmla="*/ 3785190 h 4492350"/>
              <a:gd name="connsiteX2-1345" fmla="*/ 1307805 w 3742661"/>
              <a:gd name="connsiteY2-1346" fmla="*/ 3381153 h 4492350"/>
              <a:gd name="connsiteX3-1347" fmla="*/ 31898 w 3742661"/>
              <a:gd name="connsiteY3-1348" fmla="*/ 2945218 h 4492350"/>
              <a:gd name="connsiteX4-1349" fmla="*/ 1127052 w 3742661"/>
              <a:gd name="connsiteY4-1350" fmla="*/ 3242930 h 4492350"/>
              <a:gd name="connsiteX5-1351" fmla="*/ 393405 w 3742661"/>
              <a:gd name="connsiteY5-1352" fmla="*/ 2456121 h 4492350"/>
              <a:gd name="connsiteX6-1353" fmla="*/ 1775638 w 3742661"/>
              <a:gd name="connsiteY6-1354" fmla="*/ 3519376 h 4492350"/>
              <a:gd name="connsiteX7-1355" fmla="*/ 1679945 w 3742661"/>
              <a:gd name="connsiteY7-1356" fmla="*/ 2392325 h 4492350"/>
              <a:gd name="connsiteX8-1357" fmla="*/ 0 w 3742661"/>
              <a:gd name="connsiteY8-1358" fmla="*/ 754911 h 4492350"/>
              <a:gd name="connsiteX9-1359" fmla="*/ 988828 w 3742661"/>
              <a:gd name="connsiteY9-1360" fmla="*/ 1924493 h 4492350"/>
              <a:gd name="connsiteX10-1361" fmla="*/ 1137684 w 3742661"/>
              <a:gd name="connsiteY10-1362" fmla="*/ 861237 h 4492350"/>
              <a:gd name="connsiteX11-1363" fmla="*/ 1222745 w 3742661"/>
              <a:gd name="connsiteY11-1364" fmla="*/ 2062716 h 4492350"/>
              <a:gd name="connsiteX12-1365" fmla="*/ 1690577 w 3742661"/>
              <a:gd name="connsiteY12-1366" fmla="*/ 2190307 h 4492350"/>
              <a:gd name="connsiteX13-1367" fmla="*/ 1956391 w 3742661"/>
              <a:gd name="connsiteY13-1368" fmla="*/ 0 h 4492350"/>
              <a:gd name="connsiteX14-1369" fmla="*/ 2083982 w 3742661"/>
              <a:gd name="connsiteY14-1370" fmla="*/ 978195 h 4492350"/>
              <a:gd name="connsiteX15-1371" fmla="*/ 1881963 w 3742661"/>
              <a:gd name="connsiteY15-1372" fmla="*/ 2232837 h 4492350"/>
              <a:gd name="connsiteX16-1373" fmla="*/ 2057494 w 3742661"/>
              <a:gd name="connsiteY16-1374" fmla="*/ 3046321 h 4492350"/>
              <a:gd name="connsiteX17-1375" fmla="*/ 2647507 w 3742661"/>
              <a:gd name="connsiteY17-1376" fmla="*/ 2519916 h 4492350"/>
              <a:gd name="connsiteX18-1377" fmla="*/ 2913694 w 3742661"/>
              <a:gd name="connsiteY18-1378" fmla="*/ 1291762 h 4492350"/>
              <a:gd name="connsiteX19-1379" fmla="*/ 2806809 w 3742661"/>
              <a:gd name="connsiteY19-1380" fmla="*/ 2383091 h 4492350"/>
              <a:gd name="connsiteX20-1381" fmla="*/ 3742661 w 3742661"/>
              <a:gd name="connsiteY20-1382" fmla="*/ 1148316 h 4492350"/>
              <a:gd name="connsiteX21-1383" fmla="*/ 2222205 w 3742661"/>
              <a:gd name="connsiteY21-1384" fmla="*/ 3370521 h 4492350"/>
              <a:gd name="connsiteX22-1385" fmla="*/ 2169042 w 3742661"/>
              <a:gd name="connsiteY22-1386" fmla="*/ 3817088 h 4492350"/>
              <a:gd name="connsiteX23-1387" fmla="*/ 3317358 w 3742661"/>
              <a:gd name="connsiteY23-1388" fmla="*/ 3094074 h 4492350"/>
              <a:gd name="connsiteX24-1389" fmla="*/ 2194317 w 3742661"/>
              <a:gd name="connsiteY24-1390" fmla="*/ 4030951 h 4492350"/>
              <a:gd name="connsiteX25-1391" fmla="*/ 2232838 w 3742661"/>
              <a:gd name="connsiteY25-1392" fmla="*/ 4476307 h 4492350"/>
              <a:gd name="connsiteX26-1393" fmla="*/ 2218194 w 3742661"/>
              <a:gd name="connsiteY26-1394" fmla="*/ 4491415 h 4492350"/>
              <a:gd name="connsiteX27-1395" fmla="*/ 1743740 w 3742661"/>
              <a:gd name="connsiteY27-1396" fmla="*/ 4492350 h 4492350"/>
              <a:gd name="connsiteX0-1397" fmla="*/ 1743740 w 3742661"/>
              <a:gd name="connsiteY0-1398" fmla="*/ 4492350 h 4492350"/>
              <a:gd name="connsiteX1-1399" fmla="*/ 1796903 w 3742661"/>
              <a:gd name="connsiteY1-1400" fmla="*/ 3785190 h 4492350"/>
              <a:gd name="connsiteX2-1401" fmla="*/ 1307805 w 3742661"/>
              <a:gd name="connsiteY2-1402" fmla="*/ 3381153 h 4492350"/>
              <a:gd name="connsiteX3-1403" fmla="*/ 31898 w 3742661"/>
              <a:gd name="connsiteY3-1404" fmla="*/ 2945218 h 4492350"/>
              <a:gd name="connsiteX4-1405" fmla="*/ 1127052 w 3742661"/>
              <a:gd name="connsiteY4-1406" fmla="*/ 3242930 h 4492350"/>
              <a:gd name="connsiteX5-1407" fmla="*/ 393405 w 3742661"/>
              <a:gd name="connsiteY5-1408" fmla="*/ 2456121 h 4492350"/>
              <a:gd name="connsiteX6-1409" fmla="*/ 1775638 w 3742661"/>
              <a:gd name="connsiteY6-1410" fmla="*/ 3519376 h 4492350"/>
              <a:gd name="connsiteX7-1411" fmla="*/ 1679945 w 3742661"/>
              <a:gd name="connsiteY7-1412" fmla="*/ 2392325 h 4492350"/>
              <a:gd name="connsiteX8-1413" fmla="*/ 0 w 3742661"/>
              <a:gd name="connsiteY8-1414" fmla="*/ 754911 h 4492350"/>
              <a:gd name="connsiteX9-1415" fmla="*/ 988828 w 3742661"/>
              <a:gd name="connsiteY9-1416" fmla="*/ 1924493 h 4492350"/>
              <a:gd name="connsiteX10-1417" fmla="*/ 1137684 w 3742661"/>
              <a:gd name="connsiteY10-1418" fmla="*/ 861237 h 4492350"/>
              <a:gd name="connsiteX11-1419" fmla="*/ 1222745 w 3742661"/>
              <a:gd name="connsiteY11-1420" fmla="*/ 2062716 h 4492350"/>
              <a:gd name="connsiteX12-1421" fmla="*/ 1690577 w 3742661"/>
              <a:gd name="connsiteY12-1422" fmla="*/ 2190307 h 4492350"/>
              <a:gd name="connsiteX13-1423" fmla="*/ 1956391 w 3742661"/>
              <a:gd name="connsiteY13-1424" fmla="*/ 0 h 4492350"/>
              <a:gd name="connsiteX14-1425" fmla="*/ 2083982 w 3742661"/>
              <a:gd name="connsiteY14-1426" fmla="*/ 978195 h 4492350"/>
              <a:gd name="connsiteX15-1427" fmla="*/ 1881963 w 3742661"/>
              <a:gd name="connsiteY15-1428" fmla="*/ 2232837 h 4492350"/>
              <a:gd name="connsiteX16-1429" fmla="*/ 2057494 w 3742661"/>
              <a:gd name="connsiteY16-1430" fmla="*/ 3046321 h 4492350"/>
              <a:gd name="connsiteX17-1431" fmla="*/ 2647507 w 3742661"/>
              <a:gd name="connsiteY17-1432" fmla="*/ 2519916 h 4492350"/>
              <a:gd name="connsiteX18-1433" fmla="*/ 2913694 w 3742661"/>
              <a:gd name="connsiteY18-1434" fmla="*/ 1291762 h 4492350"/>
              <a:gd name="connsiteX19-1435" fmla="*/ 2806809 w 3742661"/>
              <a:gd name="connsiteY19-1436" fmla="*/ 2383091 h 4492350"/>
              <a:gd name="connsiteX20-1437" fmla="*/ 3742661 w 3742661"/>
              <a:gd name="connsiteY20-1438" fmla="*/ 1148316 h 4492350"/>
              <a:gd name="connsiteX21-1439" fmla="*/ 2222205 w 3742661"/>
              <a:gd name="connsiteY21-1440" fmla="*/ 3370521 h 4492350"/>
              <a:gd name="connsiteX22-1441" fmla="*/ 2169042 w 3742661"/>
              <a:gd name="connsiteY22-1442" fmla="*/ 3817088 h 4492350"/>
              <a:gd name="connsiteX23-1443" fmla="*/ 3317358 w 3742661"/>
              <a:gd name="connsiteY23-1444" fmla="*/ 3094074 h 4492350"/>
              <a:gd name="connsiteX24-1445" fmla="*/ 2194317 w 3742661"/>
              <a:gd name="connsiteY24-1446" fmla="*/ 4030951 h 4492350"/>
              <a:gd name="connsiteX25-1447" fmla="*/ 2232838 w 3742661"/>
              <a:gd name="connsiteY25-1448" fmla="*/ 4476307 h 4492350"/>
              <a:gd name="connsiteX26-1449" fmla="*/ 2218194 w 3742661"/>
              <a:gd name="connsiteY26-1450" fmla="*/ 4491415 h 4492350"/>
              <a:gd name="connsiteX27-1451" fmla="*/ 1743740 w 3742661"/>
              <a:gd name="connsiteY27-1452" fmla="*/ 4492350 h 4492350"/>
              <a:gd name="connsiteX0-1453" fmla="*/ 1743740 w 3742661"/>
              <a:gd name="connsiteY0-1454" fmla="*/ 4492350 h 4492350"/>
              <a:gd name="connsiteX1-1455" fmla="*/ 1796903 w 3742661"/>
              <a:gd name="connsiteY1-1456" fmla="*/ 3785190 h 4492350"/>
              <a:gd name="connsiteX2-1457" fmla="*/ 1307805 w 3742661"/>
              <a:gd name="connsiteY2-1458" fmla="*/ 3381153 h 4492350"/>
              <a:gd name="connsiteX3-1459" fmla="*/ 31898 w 3742661"/>
              <a:gd name="connsiteY3-1460" fmla="*/ 2945218 h 4492350"/>
              <a:gd name="connsiteX4-1461" fmla="*/ 1127052 w 3742661"/>
              <a:gd name="connsiteY4-1462" fmla="*/ 3242930 h 4492350"/>
              <a:gd name="connsiteX5-1463" fmla="*/ 393405 w 3742661"/>
              <a:gd name="connsiteY5-1464" fmla="*/ 2456121 h 4492350"/>
              <a:gd name="connsiteX6-1465" fmla="*/ 1775638 w 3742661"/>
              <a:gd name="connsiteY6-1466" fmla="*/ 3519376 h 4492350"/>
              <a:gd name="connsiteX7-1467" fmla="*/ 1679945 w 3742661"/>
              <a:gd name="connsiteY7-1468" fmla="*/ 2392325 h 4492350"/>
              <a:gd name="connsiteX8-1469" fmla="*/ 0 w 3742661"/>
              <a:gd name="connsiteY8-1470" fmla="*/ 754911 h 4492350"/>
              <a:gd name="connsiteX9-1471" fmla="*/ 988828 w 3742661"/>
              <a:gd name="connsiteY9-1472" fmla="*/ 1924493 h 4492350"/>
              <a:gd name="connsiteX10-1473" fmla="*/ 1137684 w 3742661"/>
              <a:gd name="connsiteY10-1474" fmla="*/ 861237 h 4492350"/>
              <a:gd name="connsiteX11-1475" fmla="*/ 1222745 w 3742661"/>
              <a:gd name="connsiteY11-1476" fmla="*/ 2062716 h 4492350"/>
              <a:gd name="connsiteX12-1477" fmla="*/ 1690577 w 3742661"/>
              <a:gd name="connsiteY12-1478" fmla="*/ 2190307 h 4492350"/>
              <a:gd name="connsiteX13-1479" fmla="*/ 1956391 w 3742661"/>
              <a:gd name="connsiteY13-1480" fmla="*/ 0 h 4492350"/>
              <a:gd name="connsiteX14-1481" fmla="*/ 2083982 w 3742661"/>
              <a:gd name="connsiteY14-1482" fmla="*/ 978195 h 4492350"/>
              <a:gd name="connsiteX15-1483" fmla="*/ 1881963 w 3742661"/>
              <a:gd name="connsiteY15-1484" fmla="*/ 2232837 h 4492350"/>
              <a:gd name="connsiteX16-1485" fmla="*/ 2057494 w 3742661"/>
              <a:gd name="connsiteY16-1486" fmla="*/ 3046321 h 4492350"/>
              <a:gd name="connsiteX17-1487" fmla="*/ 2647507 w 3742661"/>
              <a:gd name="connsiteY17-1488" fmla="*/ 2519916 h 4492350"/>
              <a:gd name="connsiteX18-1489" fmla="*/ 2913694 w 3742661"/>
              <a:gd name="connsiteY18-1490" fmla="*/ 1291762 h 4492350"/>
              <a:gd name="connsiteX19-1491" fmla="*/ 2806809 w 3742661"/>
              <a:gd name="connsiteY19-1492" fmla="*/ 2383091 h 4492350"/>
              <a:gd name="connsiteX20-1493" fmla="*/ 3742661 w 3742661"/>
              <a:gd name="connsiteY20-1494" fmla="*/ 1148316 h 4492350"/>
              <a:gd name="connsiteX21-1495" fmla="*/ 2222205 w 3742661"/>
              <a:gd name="connsiteY21-1496" fmla="*/ 3370521 h 4492350"/>
              <a:gd name="connsiteX22-1497" fmla="*/ 2169042 w 3742661"/>
              <a:gd name="connsiteY22-1498" fmla="*/ 3817088 h 4492350"/>
              <a:gd name="connsiteX23-1499" fmla="*/ 3317358 w 3742661"/>
              <a:gd name="connsiteY23-1500" fmla="*/ 3094074 h 4492350"/>
              <a:gd name="connsiteX24-1501" fmla="*/ 2194317 w 3742661"/>
              <a:gd name="connsiteY24-1502" fmla="*/ 4030951 h 4492350"/>
              <a:gd name="connsiteX25-1503" fmla="*/ 2232838 w 3742661"/>
              <a:gd name="connsiteY25-1504" fmla="*/ 4476307 h 4492350"/>
              <a:gd name="connsiteX26-1505" fmla="*/ 2218194 w 3742661"/>
              <a:gd name="connsiteY26-1506" fmla="*/ 4491415 h 4492350"/>
              <a:gd name="connsiteX27-1507" fmla="*/ 1743740 w 3742661"/>
              <a:gd name="connsiteY27-1508" fmla="*/ 4492350 h 4492350"/>
              <a:gd name="connsiteX0-1509" fmla="*/ 1743740 w 3742661"/>
              <a:gd name="connsiteY0-1510" fmla="*/ 4492350 h 4492350"/>
              <a:gd name="connsiteX1-1511" fmla="*/ 1796903 w 3742661"/>
              <a:gd name="connsiteY1-1512" fmla="*/ 3785190 h 4492350"/>
              <a:gd name="connsiteX2-1513" fmla="*/ 1307805 w 3742661"/>
              <a:gd name="connsiteY2-1514" fmla="*/ 3381153 h 4492350"/>
              <a:gd name="connsiteX3-1515" fmla="*/ 31898 w 3742661"/>
              <a:gd name="connsiteY3-1516" fmla="*/ 2945218 h 4492350"/>
              <a:gd name="connsiteX4-1517" fmla="*/ 1127052 w 3742661"/>
              <a:gd name="connsiteY4-1518" fmla="*/ 3242930 h 4492350"/>
              <a:gd name="connsiteX5-1519" fmla="*/ 393405 w 3742661"/>
              <a:gd name="connsiteY5-1520" fmla="*/ 2456121 h 4492350"/>
              <a:gd name="connsiteX6-1521" fmla="*/ 1775638 w 3742661"/>
              <a:gd name="connsiteY6-1522" fmla="*/ 3519376 h 4492350"/>
              <a:gd name="connsiteX7-1523" fmla="*/ 1679945 w 3742661"/>
              <a:gd name="connsiteY7-1524" fmla="*/ 2392325 h 4492350"/>
              <a:gd name="connsiteX8-1525" fmla="*/ 0 w 3742661"/>
              <a:gd name="connsiteY8-1526" fmla="*/ 754911 h 4492350"/>
              <a:gd name="connsiteX9-1527" fmla="*/ 988828 w 3742661"/>
              <a:gd name="connsiteY9-1528" fmla="*/ 1924493 h 4492350"/>
              <a:gd name="connsiteX10-1529" fmla="*/ 1137684 w 3742661"/>
              <a:gd name="connsiteY10-1530" fmla="*/ 861237 h 4492350"/>
              <a:gd name="connsiteX11-1531" fmla="*/ 1222745 w 3742661"/>
              <a:gd name="connsiteY11-1532" fmla="*/ 2062716 h 4492350"/>
              <a:gd name="connsiteX12-1533" fmla="*/ 1690577 w 3742661"/>
              <a:gd name="connsiteY12-1534" fmla="*/ 2190307 h 4492350"/>
              <a:gd name="connsiteX13-1535" fmla="*/ 1956391 w 3742661"/>
              <a:gd name="connsiteY13-1536" fmla="*/ 0 h 4492350"/>
              <a:gd name="connsiteX14-1537" fmla="*/ 2083982 w 3742661"/>
              <a:gd name="connsiteY14-1538" fmla="*/ 978195 h 4492350"/>
              <a:gd name="connsiteX15-1539" fmla="*/ 1881963 w 3742661"/>
              <a:gd name="connsiteY15-1540" fmla="*/ 2232837 h 4492350"/>
              <a:gd name="connsiteX16-1541" fmla="*/ 2057494 w 3742661"/>
              <a:gd name="connsiteY16-1542" fmla="*/ 3046321 h 4492350"/>
              <a:gd name="connsiteX17-1543" fmla="*/ 2647507 w 3742661"/>
              <a:gd name="connsiteY17-1544" fmla="*/ 2519916 h 4492350"/>
              <a:gd name="connsiteX18-1545" fmla="*/ 2913694 w 3742661"/>
              <a:gd name="connsiteY18-1546" fmla="*/ 1291762 h 4492350"/>
              <a:gd name="connsiteX19-1547" fmla="*/ 2806809 w 3742661"/>
              <a:gd name="connsiteY19-1548" fmla="*/ 2383091 h 4492350"/>
              <a:gd name="connsiteX20-1549" fmla="*/ 3742661 w 3742661"/>
              <a:gd name="connsiteY20-1550" fmla="*/ 1148316 h 4492350"/>
              <a:gd name="connsiteX21-1551" fmla="*/ 2222205 w 3742661"/>
              <a:gd name="connsiteY21-1552" fmla="*/ 3370521 h 4492350"/>
              <a:gd name="connsiteX22-1553" fmla="*/ 2169042 w 3742661"/>
              <a:gd name="connsiteY22-1554" fmla="*/ 3817088 h 4492350"/>
              <a:gd name="connsiteX23-1555" fmla="*/ 3317358 w 3742661"/>
              <a:gd name="connsiteY23-1556" fmla="*/ 3094074 h 4492350"/>
              <a:gd name="connsiteX24-1557" fmla="*/ 2194317 w 3742661"/>
              <a:gd name="connsiteY24-1558" fmla="*/ 4030951 h 4492350"/>
              <a:gd name="connsiteX25-1559" fmla="*/ 2232838 w 3742661"/>
              <a:gd name="connsiteY25-1560" fmla="*/ 4476307 h 4492350"/>
              <a:gd name="connsiteX26-1561" fmla="*/ 2218194 w 3742661"/>
              <a:gd name="connsiteY26-1562" fmla="*/ 4491415 h 4492350"/>
              <a:gd name="connsiteX27-1563" fmla="*/ 1743740 w 3742661"/>
              <a:gd name="connsiteY27-1564" fmla="*/ 4492350 h 4492350"/>
              <a:gd name="connsiteX0-1565" fmla="*/ 1743740 w 3742661"/>
              <a:gd name="connsiteY0-1566" fmla="*/ 4492350 h 4492350"/>
              <a:gd name="connsiteX1-1567" fmla="*/ 1796903 w 3742661"/>
              <a:gd name="connsiteY1-1568" fmla="*/ 3785190 h 4492350"/>
              <a:gd name="connsiteX2-1569" fmla="*/ 1307805 w 3742661"/>
              <a:gd name="connsiteY2-1570" fmla="*/ 3381153 h 4492350"/>
              <a:gd name="connsiteX3-1571" fmla="*/ 31898 w 3742661"/>
              <a:gd name="connsiteY3-1572" fmla="*/ 2945218 h 4492350"/>
              <a:gd name="connsiteX4-1573" fmla="*/ 1127052 w 3742661"/>
              <a:gd name="connsiteY4-1574" fmla="*/ 3242930 h 4492350"/>
              <a:gd name="connsiteX5-1575" fmla="*/ 393405 w 3742661"/>
              <a:gd name="connsiteY5-1576" fmla="*/ 2456121 h 4492350"/>
              <a:gd name="connsiteX6-1577" fmla="*/ 1775638 w 3742661"/>
              <a:gd name="connsiteY6-1578" fmla="*/ 3519376 h 4492350"/>
              <a:gd name="connsiteX7-1579" fmla="*/ 1679945 w 3742661"/>
              <a:gd name="connsiteY7-1580" fmla="*/ 2392325 h 4492350"/>
              <a:gd name="connsiteX8-1581" fmla="*/ 0 w 3742661"/>
              <a:gd name="connsiteY8-1582" fmla="*/ 754911 h 4492350"/>
              <a:gd name="connsiteX9-1583" fmla="*/ 988828 w 3742661"/>
              <a:gd name="connsiteY9-1584" fmla="*/ 1924493 h 4492350"/>
              <a:gd name="connsiteX10-1585" fmla="*/ 1137684 w 3742661"/>
              <a:gd name="connsiteY10-1586" fmla="*/ 861237 h 4492350"/>
              <a:gd name="connsiteX11-1587" fmla="*/ 1222745 w 3742661"/>
              <a:gd name="connsiteY11-1588" fmla="*/ 2062716 h 4492350"/>
              <a:gd name="connsiteX12-1589" fmla="*/ 1690577 w 3742661"/>
              <a:gd name="connsiteY12-1590" fmla="*/ 2190307 h 4492350"/>
              <a:gd name="connsiteX13-1591" fmla="*/ 1956391 w 3742661"/>
              <a:gd name="connsiteY13-1592" fmla="*/ 0 h 4492350"/>
              <a:gd name="connsiteX14-1593" fmla="*/ 2083982 w 3742661"/>
              <a:gd name="connsiteY14-1594" fmla="*/ 978195 h 4492350"/>
              <a:gd name="connsiteX15-1595" fmla="*/ 1881963 w 3742661"/>
              <a:gd name="connsiteY15-1596" fmla="*/ 2232837 h 4492350"/>
              <a:gd name="connsiteX16-1597" fmla="*/ 2057494 w 3742661"/>
              <a:gd name="connsiteY16-1598" fmla="*/ 3046321 h 4492350"/>
              <a:gd name="connsiteX17-1599" fmla="*/ 2647507 w 3742661"/>
              <a:gd name="connsiteY17-1600" fmla="*/ 2519916 h 4492350"/>
              <a:gd name="connsiteX18-1601" fmla="*/ 2913694 w 3742661"/>
              <a:gd name="connsiteY18-1602" fmla="*/ 1291762 h 4492350"/>
              <a:gd name="connsiteX19-1603" fmla="*/ 2806809 w 3742661"/>
              <a:gd name="connsiteY19-1604" fmla="*/ 2383091 h 4492350"/>
              <a:gd name="connsiteX20-1605" fmla="*/ 3742661 w 3742661"/>
              <a:gd name="connsiteY20-1606" fmla="*/ 1148316 h 4492350"/>
              <a:gd name="connsiteX21-1607" fmla="*/ 2222205 w 3742661"/>
              <a:gd name="connsiteY21-1608" fmla="*/ 3370521 h 4492350"/>
              <a:gd name="connsiteX22-1609" fmla="*/ 2169042 w 3742661"/>
              <a:gd name="connsiteY22-1610" fmla="*/ 3817088 h 4492350"/>
              <a:gd name="connsiteX23-1611" fmla="*/ 3317358 w 3742661"/>
              <a:gd name="connsiteY23-1612" fmla="*/ 3094074 h 4492350"/>
              <a:gd name="connsiteX24-1613" fmla="*/ 2194317 w 3742661"/>
              <a:gd name="connsiteY24-1614" fmla="*/ 4030951 h 4492350"/>
              <a:gd name="connsiteX25-1615" fmla="*/ 2232838 w 3742661"/>
              <a:gd name="connsiteY25-1616" fmla="*/ 4476307 h 4492350"/>
              <a:gd name="connsiteX26-1617" fmla="*/ 2218194 w 3742661"/>
              <a:gd name="connsiteY26-1618" fmla="*/ 4491415 h 4492350"/>
              <a:gd name="connsiteX27-1619" fmla="*/ 1743740 w 3742661"/>
              <a:gd name="connsiteY27-1620" fmla="*/ 4492350 h 4492350"/>
              <a:gd name="connsiteX0-1621" fmla="*/ 1743740 w 3718598"/>
              <a:gd name="connsiteY0-1622" fmla="*/ 4492350 h 4492350"/>
              <a:gd name="connsiteX1-1623" fmla="*/ 1796903 w 3718598"/>
              <a:gd name="connsiteY1-1624" fmla="*/ 3785190 h 4492350"/>
              <a:gd name="connsiteX2-1625" fmla="*/ 1307805 w 3718598"/>
              <a:gd name="connsiteY2-1626" fmla="*/ 3381153 h 4492350"/>
              <a:gd name="connsiteX3-1627" fmla="*/ 31898 w 3718598"/>
              <a:gd name="connsiteY3-1628" fmla="*/ 2945218 h 4492350"/>
              <a:gd name="connsiteX4-1629" fmla="*/ 1127052 w 3718598"/>
              <a:gd name="connsiteY4-1630" fmla="*/ 3242930 h 4492350"/>
              <a:gd name="connsiteX5-1631" fmla="*/ 393405 w 3718598"/>
              <a:gd name="connsiteY5-1632" fmla="*/ 2456121 h 4492350"/>
              <a:gd name="connsiteX6-1633" fmla="*/ 1775638 w 3718598"/>
              <a:gd name="connsiteY6-1634" fmla="*/ 3519376 h 4492350"/>
              <a:gd name="connsiteX7-1635" fmla="*/ 1679945 w 3718598"/>
              <a:gd name="connsiteY7-1636" fmla="*/ 2392325 h 4492350"/>
              <a:gd name="connsiteX8-1637" fmla="*/ 0 w 3718598"/>
              <a:gd name="connsiteY8-1638" fmla="*/ 754911 h 4492350"/>
              <a:gd name="connsiteX9-1639" fmla="*/ 988828 w 3718598"/>
              <a:gd name="connsiteY9-1640" fmla="*/ 1924493 h 4492350"/>
              <a:gd name="connsiteX10-1641" fmla="*/ 1137684 w 3718598"/>
              <a:gd name="connsiteY10-1642" fmla="*/ 861237 h 4492350"/>
              <a:gd name="connsiteX11-1643" fmla="*/ 1222745 w 3718598"/>
              <a:gd name="connsiteY11-1644" fmla="*/ 2062716 h 4492350"/>
              <a:gd name="connsiteX12-1645" fmla="*/ 1690577 w 3718598"/>
              <a:gd name="connsiteY12-1646" fmla="*/ 2190307 h 4492350"/>
              <a:gd name="connsiteX13-1647" fmla="*/ 1956391 w 3718598"/>
              <a:gd name="connsiteY13-1648" fmla="*/ 0 h 4492350"/>
              <a:gd name="connsiteX14-1649" fmla="*/ 2083982 w 3718598"/>
              <a:gd name="connsiteY14-1650" fmla="*/ 978195 h 4492350"/>
              <a:gd name="connsiteX15-1651" fmla="*/ 1881963 w 3718598"/>
              <a:gd name="connsiteY15-1652" fmla="*/ 2232837 h 4492350"/>
              <a:gd name="connsiteX16-1653" fmla="*/ 2057494 w 3718598"/>
              <a:gd name="connsiteY16-1654" fmla="*/ 3046321 h 4492350"/>
              <a:gd name="connsiteX17-1655" fmla="*/ 2647507 w 3718598"/>
              <a:gd name="connsiteY17-1656" fmla="*/ 2519916 h 4492350"/>
              <a:gd name="connsiteX18-1657" fmla="*/ 2913694 w 3718598"/>
              <a:gd name="connsiteY18-1658" fmla="*/ 1291762 h 4492350"/>
              <a:gd name="connsiteX19-1659" fmla="*/ 2806809 w 3718598"/>
              <a:gd name="connsiteY19-1660" fmla="*/ 2383091 h 4492350"/>
              <a:gd name="connsiteX20-1661" fmla="*/ 3718598 w 3718598"/>
              <a:gd name="connsiteY20-1662" fmla="*/ 1120242 h 4492350"/>
              <a:gd name="connsiteX21-1663" fmla="*/ 2222205 w 3718598"/>
              <a:gd name="connsiteY21-1664" fmla="*/ 3370521 h 4492350"/>
              <a:gd name="connsiteX22-1665" fmla="*/ 2169042 w 3718598"/>
              <a:gd name="connsiteY22-1666" fmla="*/ 3817088 h 4492350"/>
              <a:gd name="connsiteX23-1667" fmla="*/ 3317358 w 3718598"/>
              <a:gd name="connsiteY23-1668" fmla="*/ 3094074 h 4492350"/>
              <a:gd name="connsiteX24-1669" fmla="*/ 2194317 w 3718598"/>
              <a:gd name="connsiteY24-1670" fmla="*/ 4030951 h 4492350"/>
              <a:gd name="connsiteX25-1671" fmla="*/ 2232838 w 3718598"/>
              <a:gd name="connsiteY25-1672" fmla="*/ 4476307 h 4492350"/>
              <a:gd name="connsiteX26-1673" fmla="*/ 2218194 w 3718598"/>
              <a:gd name="connsiteY26-1674" fmla="*/ 4491415 h 4492350"/>
              <a:gd name="connsiteX27-1675" fmla="*/ 1743740 w 3718598"/>
              <a:gd name="connsiteY27-1676" fmla="*/ 4492350 h 4492350"/>
              <a:gd name="connsiteX0-1677" fmla="*/ 1743740 w 3718598"/>
              <a:gd name="connsiteY0-1678" fmla="*/ 4492350 h 4492350"/>
              <a:gd name="connsiteX1-1679" fmla="*/ 1796903 w 3718598"/>
              <a:gd name="connsiteY1-1680" fmla="*/ 3785190 h 4492350"/>
              <a:gd name="connsiteX2-1681" fmla="*/ 1307805 w 3718598"/>
              <a:gd name="connsiteY2-1682" fmla="*/ 3381153 h 4492350"/>
              <a:gd name="connsiteX3-1683" fmla="*/ 31898 w 3718598"/>
              <a:gd name="connsiteY3-1684" fmla="*/ 2945218 h 4492350"/>
              <a:gd name="connsiteX4-1685" fmla="*/ 1127052 w 3718598"/>
              <a:gd name="connsiteY4-1686" fmla="*/ 3242930 h 4492350"/>
              <a:gd name="connsiteX5-1687" fmla="*/ 393405 w 3718598"/>
              <a:gd name="connsiteY5-1688" fmla="*/ 2456121 h 4492350"/>
              <a:gd name="connsiteX6-1689" fmla="*/ 1775638 w 3718598"/>
              <a:gd name="connsiteY6-1690" fmla="*/ 3519376 h 4492350"/>
              <a:gd name="connsiteX7-1691" fmla="*/ 1679945 w 3718598"/>
              <a:gd name="connsiteY7-1692" fmla="*/ 2392325 h 4492350"/>
              <a:gd name="connsiteX8-1693" fmla="*/ 0 w 3718598"/>
              <a:gd name="connsiteY8-1694" fmla="*/ 754911 h 4492350"/>
              <a:gd name="connsiteX9-1695" fmla="*/ 988828 w 3718598"/>
              <a:gd name="connsiteY9-1696" fmla="*/ 1924493 h 4492350"/>
              <a:gd name="connsiteX10-1697" fmla="*/ 1137684 w 3718598"/>
              <a:gd name="connsiteY10-1698" fmla="*/ 861237 h 4492350"/>
              <a:gd name="connsiteX11-1699" fmla="*/ 1222745 w 3718598"/>
              <a:gd name="connsiteY11-1700" fmla="*/ 2062716 h 4492350"/>
              <a:gd name="connsiteX12-1701" fmla="*/ 1690577 w 3718598"/>
              <a:gd name="connsiteY12-1702" fmla="*/ 2190307 h 4492350"/>
              <a:gd name="connsiteX13-1703" fmla="*/ 1956391 w 3718598"/>
              <a:gd name="connsiteY13-1704" fmla="*/ 0 h 4492350"/>
              <a:gd name="connsiteX14-1705" fmla="*/ 2083982 w 3718598"/>
              <a:gd name="connsiteY14-1706" fmla="*/ 978195 h 4492350"/>
              <a:gd name="connsiteX15-1707" fmla="*/ 1881963 w 3718598"/>
              <a:gd name="connsiteY15-1708" fmla="*/ 2232837 h 4492350"/>
              <a:gd name="connsiteX16-1709" fmla="*/ 2057494 w 3718598"/>
              <a:gd name="connsiteY16-1710" fmla="*/ 3046321 h 4492350"/>
              <a:gd name="connsiteX17-1711" fmla="*/ 2647507 w 3718598"/>
              <a:gd name="connsiteY17-1712" fmla="*/ 2519916 h 4492350"/>
              <a:gd name="connsiteX18-1713" fmla="*/ 2913694 w 3718598"/>
              <a:gd name="connsiteY18-1714" fmla="*/ 1291762 h 4492350"/>
              <a:gd name="connsiteX19-1715" fmla="*/ 2806809 w 3718598"/>
              <a:gd name="connsiteY19-1716" fmla="*/ 2383091 h 4492350"/>
              <a:gd name="connsiteX20-1717" fmla="*/ 3718598 w 3718598"/>
              <a:gd name="connsiteY20-1718" fmla="*/ 1120242 h 4492350"/>
              <a:gd name="connsiteX21-1719" fmla="*/ 2222205 w 3718598"/>
              <a:gd name="connsiteY21-1720" fmla="*/ 3370521 h 4492350"/>
              <a:gd name="connsiteX22-1721" fmla="*/ 2169042 w 3718598"/>
              <a:gd name="connsiteY22-1722" fmla="*/ 3817088 h 4492350"/>
              <a:gd name="connsiteX23-1723" fmla="*/ 3317358 w 3718598"/>
              <a:gd name="connsiteY23-1724" fmla="*/ 3094074 h 4492350"/>
              <a:gd name="connsiteX24-1725" fmla="*/ 2194317 w 3718598"/>
              <a:gd name="connsiteY24-1726" fmla="*/ 4030951 h 4492350"/>
              <a:gd name="connsiteX25-1727" fmla="*/ 2232838 w 3718598"/>
              <a:gd name="connsiteY25-1728" fmla="*/ 4476307 h 4492350"/>
              <a:gd name="connsiteX26-1729" fmla="*/ 2218194 w 3718598"/>
              <a:gd name="connsiteY26-1730" fmla="*/ 4491415 h 4492350"/>
              <a:gd name="connsiteX27-1731" fmla="*/ 1743740 w 3718598"/>
              <a:gd name="connsiteY27-1732" fmla="*/ 4492350 h 4492350"/>
              <a:gd name="connsiteX0-1733" fmla="*/ 1743740 w 3718598"/>
              <a:gd name="connsiteY0-1734" fmla="*/ 4492350 h 4492350"/>
              <a:gd name="connsiteX1-1735" fmla="*/ 1796903 w 3718598"/>
              <a:gd name="connsiteY1-1736" fmla="*/ 3785190 h 4492350"/>
              <a:gd name="connsiteX2-1737" fmla="*/ 1307805 w 3718598"/>
              <a:gd name="connsiteY2-1738" fmla="*/ 3381153 h 4492350"/>
              <a:gd name="connsiteX3-1739" fmla="*/ 31898 w 3718598"/>
              <a:gd name="connsiteY3-1740" fmla="*/ 2945218 h 4492350"/>
              <a:gd name="connsiteX4-1741" fmla="*/ 1127052 w 3718598"/>
              <a:gd name="connsiteY4-1742" fmla="*/ 3242930 h 4492350"/>
              <a:gd name="connsiteX5-1743" fmla="*/ 393405 w 3718598"/>
              <a:gd name="connsiteY5-1744" fmla="*/ 2456121 h 4492350"/>
              <a:gd name="connsiteX6-1745" fmla="*/ 1775638 w 3718598"/>
              <a:gd name="connsiteY6-1746" fmla="*/ 3519376 h 4492350"/>
              <a:gd name="connsiteX7-1747" fmla="*/ 1679945 w 3718598"/>
              <a:gd name="connsiteY7-1748" fmla="*/ 2392325 h 4492350"/>
              <a:gd name="connsiteX8-1749" fmla="*/ 0 w 3718598"/>
              <a:gd name="connsiteY8-1750" fmla="*/ 754911 h 4492350"/>
              <a:gd name="connsiteX9-1751" fmla="*/ 988828 w 3718598"/>
              <a:gd name="connsiteY9-1752" fmla="*/ 1924493 h 4492350"/>
              <a:gd name="connsiteX10-1753" fmla="*/ 1137684 w 3718598"/>
              <a:gd name="connsiteY10-1754" fmla="*/ 861237 h 4492350"/>
              <a:gd name="connsiteX11-1755" fmla="*/ 1222745 w 3718598"/>
              <a:gd name="connsiteY11-1756" fmla="*/ 2062716 h 4492350"/>
              <a:gd name="connsiteX12-1757" fmla="*/ 1690577 w 3718598"/>
              <a:gd name="connsiteY12-1758" fmla="*/ 2190307 h 4492350"/>
              <a:gd name="connsiteX13-1759" fmla="*/ 1956391 w 3718598"/>
              <a:gd name="connsiteY13-1760" fmla="*/ 0 h 4492350"/>
              <a:gd name="connsiteX14-1761" fmla="*/ 2083982 w 3718598"/>
              <a:gd name="connsiteY14-1762" fmla="*/ 978195 h 4492350"/>
              <a:gd name="connsiteX15-1763" fmla="*/ 1881963 w 3718598"/>
              <a:gd name="connsiteY15-1764" fmla="*/ 2232837 h 4492350"/>
              <a:gd name="connsiteX16-1765" fmla="*/ 2057494 w 3718598"/>
              <a:gd name="connsiteY16-1766" fmla="*/ 3046321 h 4492350"/>
              <a:gd name="connsiteX17-1767" fmla="*/ 2647507 w 3718598"/>
              <a:gd name="connsiteY17-1768" fmla="*/ 2519916 h 4492350"/>
              <a:gd name="connsiteX18-1769" fmla="*/ 2913694 w 3718598"/>
              <a:gd name="connsiteY18-1770" fmla="*/ 1291762 h 4492350"/>
              <a:gd name="connsiteX19-1771" fmla="*/ 2806809 w 3718598"/>
              <a:gd name="connsiteY19-1772" fmla="*/ 2383091 h 4492350"/>
              <a:gd name="connsiteX20-1773" fmla="*/ 3718598 w 3718598"/>
              <a:gd name="connsiteY20-1774" fmla="*/ 1120242 h 4492350"/>
              <a:gd name="connsiteX21-1775" fmla="*/ 2222205 w 3718598"/>
              <a:gd name="connsiteY21-1776" fmla="*/ 3370521 h 4492350"/>
              <a:gd name="connsiteX22-1777" fmla="*/ 2169042 w 3718598"/>
              <a:gd name="connsiteY22-1778" fmla="*/ 3817088 h 4492350"/>
              <a:gd name="connsiteX23-1779" fmla="*/ 3317358 w 3718598"/>
              <a:gd name="connsiteY23-1780" fmla="*/ 3094074 h 4492350"/>
              <a:gd name="connsiteX24-1781" fmla="*/ 2194317 w 3718598"/>
              <a:gd name="connsiteY24-1782" fmla="*/ 4030951 h 4492350"/>
              <a:gd name="connsiteX25-1783" fmla="*/ 2232838 w 3718598"/>
              <a:gd name="connsiteY25-1784" fmla="*/ 4476307 h 4492350"/>
              <a:gd name="connsiteX26-1785" fmla="*/ 2218194 w 3718598"/>
              <a:gd name="connsiteY26-1786" fmla="*/ 4491415 h 4492350"/>
              <a:gd name="connsiteX27-1787" fmla="*/ 1743740 w 3718598"/>
              <a:gd name="connsiteY27-1788" fmla="*/ 4492350 h 4492350"/>
              <a:gd name="connsiteX0-1789" fmla="*/ 1743740 w 3718598"/>
              <a:gd name="connsiteY0-1790" fmla="*/ 4492350 h 4492350"/>
              <a:gd name="connsiteX1-1791" fmla="*/ 1796903 w 3718598"/>
              <a:gd name="connsiteY1-1792" fmla="*/ 3785190 h 4492350"/>
              <a:gd name="connsiteX2-1793" fmla="*/ 1307805 w 3718598"/>
              <a:gd name="connsiteY2-1794" fmla="*/ 3381153 h 4492350"/>
              <a:gd name="connsiteX3-1795" fmla="*/ 31898 w 3718598"/>
              <a:gd name="connsiteY3-1796" fmla="*/ 2945218 h 4492350"/>
              <a:gd name="connsiteX4-1797" fmla="*/ 1127052 w 3718598"/>
              <a:gd name="connsiteY4-1798" fmla="*/ 3242930 h 4492350"/>
              <a:gd name="connsiteX5-1799" fmla="*/ 393405 w 3718598"/>
              <a:gd name="connsiteY5-1800" fmla="*/ 2456121 h 4492350"/>
              <a:gd name="connsiteX6-1801" fmla="*/ 1775638 w 3718598"/>
              <a:gd name="connsiteY6-1802" fmla="*/ 3519376 h 4492350"/>
              <a:gd name="connsiteX7-1803" fmla="*/ 1679945 w 3718598"/>
              <a:gd name="connsiteY7-1804" fmla="*/ 2392325 h 4492350"/>
              <a:gd name="connsiteX8-1805" fmla="*/ 0 w 3718598"/>
              <a:gd name="connsiteY8-1806" fmla="*/ 754911 h 4492350"/>
              <a:gd name="connsiteX9-1807" fmla="*/ 988828 w 3718598"/>
              <a:gd name="connsiteY9-1808" fmla="*/ 1924493 h 4492350"/>
              <a:gd name="connsiteX10-1809" fmla="*/ 1137684 w 3718598"/>
              <a:gd name="connsiteY10-1810" fmla="*/ 861237 h 4492350"/>
              <a:gd name="connsiteX11-1811" fmla="*/ 1222745 w 3718598"/>
              <a:gd name="connsiteY11-1812" fmla="*/ 2062716 h 4492350"/>
              <a:gd name="connsiteX12-1813" fmla="*/ 1690577 w 3718598"/>
              <a:gd name="connsiteY12-1814" fmla="*/ 2190307 h 4492350"/>
              <a:gd name="connsiteX13-1815" fmla="*/ 1956391 w 3718598"/>
              <a:gd name="connsiteY13-1816" fmla="*/ 0 h 4492350"/>
              <a:gd name="connsiteX14-1817" fmla="*/ 2083982 w 3718598"/>
              <a:gd name="connsiteY14-1818" fmla="*/ 978195 h 4492350"/>
              <a:gd name="connsiteX15-1819" fmla="*/ 1881963 w 3718598"/>
              <a:gd name="connsiteY15-1820" fmla="*/ 2232837 h 4492350"/>
              <a:gd name="connsiteX16-1821" fmla="*/ 2057494 w 3718598"/>
              <a:gd name="connsiteY16-1822" fmla="*/ 3046321 h 4492350"/>
              <a:gd name="connsiteX17-1823" fmla="*/ 2647507 w 3718598"/>
              <a:gd name="connsiteY17-1824" fmla="*/ 2519916 h 4492350"/>
              <a:gd name="connsiteX18-1825" fmla="*/ 2913694 w 3718598"/>
              <a:gd name="connsiteY18-1826" fmla="*/ 1291762 h 4492350"/>
              <a:gd name="connsiteX19-1827" fmla="*/ 2806809 w 3718598"/>
              <a:gd name="connsiteY19-1828" fmla="*/ 2383091 h 4492350"/>
              <a:gd name="connsiteX20-1829" fmla="*/ 3718598 w 3718598"/>
              <a:gd name="connsiteY20-1830" fmla="*/ 1120242 h 4492350"/>
              <a:gd name="connsiteX21-1831" fmla="*/ 2222205 w 3718598"/>
              <a:gd name="connsiteY21-1832" fmla="*/ 3370521 h 4492350"/>
              <a:gd name="connsiteX22-1833" fmla="*/ 2169042 w 3718598"/>
              <a:gd name="connsiteY22-1834" fmla="*/ 3817088 h 4492350"/>
              <a:gd name="connsiteX23-1835" fmla="*/ 3317358 w 3718598"/>
              <a:gd name="connsiteY23-1836" fmla="*/ 3094074 h 4492350"/>
              <a:gd name="connsiteX24-1837" fmla="*/ 2194317 w 3718598"/>
              <a:gd name="connsiteY24-1838" fmla="*/ 4030951 h 4492350"/>
              <a:gd name="connsiteX25-1839" fmla="*/ 2232838 w 3718598"/>
              <a:gd name="connsiteY25-1840" fmla="*/ 4476307 h 4492350"/>
              <a:gd name="connsiteX26-1841" fmla="*/ 2218194 w 3718598"/>
              <a:gd name="connsiteY26-1842" fmla="*/ 4491415 h 4492350"/>
              <a:gd name="connsiteX27-1843" fmla="*/ 1743740 w 3718598"/>
              <a:gd name="connsiteY27-1844" fmla="*/ 4492350 h 4492350"/>
              <a:gd name="connsiteX0-1845" fmla="*/ 1743740 w 3718598"/>
              <a:gd name="connsiteY0-1846" fmla="*/ 4492350 h 4492350"/>
              <a:gd name="connsiteX1-1847" fmla="*/ 1796903 w 3718598"/>
              <a:gd name="connsiteY1-1848" fmla="*/ 3785190 h 4492350"/>
              <a:gd name="connsiteX2-1849" fmla="*/ 1307805 w 3718598"/>
              <a:gd name="connsiteY2-1850" fmla="*/ 3381153 h 4492350"/>
              <a:gd name="connsiteX3-1851" fmla="*/ 31898 w 3718598"/>
              <a:gd name="connsiteY3-1852" fmla="*/ 2945218 h 4492350"/>
              <a:gd name="connsiteX4-1853" fmla="*/ 1127052 w 3718598"/>
              <a:gd name="connsiteY4-1854" fmla="*/ 3242930 h 4492350"/>
              <a:gd name="connsiteX5-1855" fmla="*/ 393405 w 3718598"/>
              <a:gd name="connsiteY5-1856" fmla="*/ 2456121 h 4492350"/>
              <a:gd name="connsiteX6-1857" fmla="*/ 1775638 w 3718598"/>
              <a:gd name="connsiteY6-1858" fmla="*/ 3519376 h 4492350"/>
              <a:gd name="connsiteX7-1859" fmla="*/ 1679945 w 3718598"/>
              <a:gd name="connsiteY7-1860" fmla="*/ 2392325 h 4492350"/>
              <a:gd name="connsiteX8-1861" fmla="*/ 0 w 3718598"/>
              <a:gd name="connsiteY8-1862" fmla="*/ 754911 h 4492350"/>
              <a:gd name="connsiteX9-1863" fmla="*/ 988828 w 3718598"/>
              <a:gd name="connsiteY9-1864" fmla="*/ 1924493 h 4492350"/>
              <a:gd name="connsiteX10-1865" fmla="*/ 1137684 w 3718598"/>
              <a:gd name="connsiteY10-1866" fmla="*/ 861237 h 4492350"/>
              <a:gd name="connsiteX11-1867" fmla="*/ 1222745 w 3718598"/>
              <a:gd name="connsiteY11-1868" fmla="*/ 2062716 h 4492350"/>
              <a:gd name="connsiteX12-1869" fmla="*/ 1690577 w 3718598"/>
              <a:gd name="connsiteY12-1870" fmla="*/ 2190307 h 4492350"/>
              <a:gd name="connsiteX13-1871" fmla="*/ 1956391 w 3718598"/>
              <a:gd name="connsiteY13-1872" fmla="*/ 0 h 4492350"/>
              <a:gd name="connsiteX14-1873" fmla="*/ 2083982 w 3718598"/>
              <a:gd name="connsiteY14-1874" fmla="*/ 978195 h 4492350"/>
              <a:gd name="connsiteX15-1875" fmla="*/ 1881963 w 3718598"/>
              <a:gd name="connsiteY15-1876" fmla="*/ 2232837 h 4492350"/>
              <a:gd name="connsiteX16-1877" fmla="*/ 2057494 w 3718598"/>
              <a:gd name="connsiteY16-1878" fmla="*/ 3046321 h 4492350"/>
              <a:gd name="connsiteX17-1879" fmla="*/ 2647507 w 3718598"/>
              <a:gd name="connsiteY17-1880" fmla="*/ 2519916 h 4492350"/>
              <a:gd name="connsiteX18-1881" fmla="*/ 2913694 w 3718598"/>
              <a:gd name="connsiteY18-1882" fmla="*/ 1291762 h 4492350"/>
              <a:gd name="connsiteX19-1883" fmla="*/ 2806809 w 3718598"/>
              <a:gd name="connsiteY19-1884" fmla="*/ 2383091 h 4492350"/>
              <a:gd name="connsiteX20-1885" fmla="*/ 3718598 w 3718598"/>
              <a:gd name="connsiteY20-1886" fmla="*/ 1120242 h 4492350"/>
              <a:gd name="connsiteX21-1887" fmla="*/ 2222205 w 3718598"/>
              <a:gd name="connsiteY21-1888" fmla="*/ 3370521 h 4492350"/>
              <a:gd name="connsiteX22-1889" fmla="*/ 2169042 w 3718598"/>
              <a:gd name="connsiteY22-1890" fmla="*/ 3817088 h 4492350"/>
              <a:gd name="connsiteX23-1891" fmla="*/ 3317358 w 3718598"/>
              <a:gd name="connsiteY23-1892" fmla="*/ 3094074 h 4492350"/>
              <a:gd name="connsiteX24-1893" fmla="*/ 2194317 w 3718598"/>
              <a:gd name="connsiteY24-1894" fmla="*/ 4030951 h 4492350"/>
              <a:gd name="connsiteX25-1895" fmla="*/ 2232838 w 3718598"/>
              <a:gd name="connsiteY25-1896" fmla="*/ 4476307 h 4492350"/>
              <a:gd name="connsiteX26-1897" fmla="*/ 2218194 w 3718598"/>
              <a:gd name="connsiteY26-1898" fmla="*/ 4491415 h 4492350"/>
              <a:gd name="connsiteX27-1899" fmla="*/ 1743740 w 3718598"/>
              <a:gd name="connsiteY27-1900" fmla="*/ 4492350 h 4492350"/>
              <a:gd name="connsiteX0-1901" fmla="*/ 1743740 w 3718598"/>
              <a:gd name="connsiteY0-1902" fmla="*/ 4492350 h 4492350"/>
              <a:gd name="connsiteX1-1903" fmla="*/ 1796903 w 3718598"/>
              <a:gd name="connsiteY1-1904" fmla="*/ 3785190 h 4492350"/>
              <a:gd name="connsiteX2-1905" fmla="*/ 1307805 w 3718598"/>
              <a:gd name="connsiteY2-1906" fmla="*/ 3381153 h 4492350"/>
              <a:gd name="connsiteX3-1907" fmla="*/ 31898 w 3718598"/>
              <a:gd name="connsiteY3-1908" fmla="*/ 2945218 h 4492350"/>
              <a:gd name="connsiteX4-1909" fmla="*/ 1127052 w 3718598"/>
              <a:gd name="connsiteY4-1910" fmla="*/ 3242930 h 4492350"/>
              <a:gd name="connsiteX5-1911" fmla="*/ 393405 w 3718598"/>
              <a:gd name="connsiteY5-1912" fmla="*/ 2456121 h 4492350"/>
              <a:gd name="connsiteX6-1913" fmla="*/ 1775638 w 3718598"/>
              <a:gd name="connsiteY6-1914" fmla="*/ 3519376 h 4492350"/>
              <a:gd name="connsiteX7-1915" fmla="*/ 1679945 w 3718598"/>
              <a:gd name="connsiteY7-1916" fmla="*/ 2392325 h 4492350"/>
              <a:gd name="connsiteX8-1917" fmla="*/ 0 w 3718598"/>
              <a:gd name="connsiteY8-1918" fmla="*/ 754911 h 4492350"/>
              <a:gd name="connsiteX9-1919" fmla="*/ 988828 w 3718598"/>
              <a:gd name="connsiteY9-1920" fmla="*/ 1924493 h 4492350"/>
              <a:gd name="connsiteX10-1921" fmla="*/ 1137684 w 3718598"/>
              <a:gd name="connsiteY10-1922" fmla="*/ 861237 h 4492350"/>
              <a:gd name="connsiteX11-1923" fmla="*/ 1222745 w 3718598"/>
              <a:gd name="connsiteY11-1924" fmla="*/ 2062716 h 4492350"/>
              <a:gd name="connsiteX12-1925" fmla="*/ 1690577 w 3718598"/>
              <a:gd name="connsiteY12-1926" fmla="*/ 2190307 h 4492350"/>
              <a:gd name="connsiteX13-1927" fmla="*/ 1956391 w 3718598"/>
              <a:gd name="connsiteY13-1928" fmla="*/ 0 h 4492350"/>
              <a:gd name="connsiteX14-1929" fmla="*/ 2083982 w 3718598"/>
              <a:gd name="connsiteY14-1930" fmla="*/ 978195 h 4492350"/>
              <a:gd name="connsiteX15-1931" fmla="*/ 1881963 w 3718598"/>
              <a:gd name="connsiteY15-1932" fmla="*/ 2232837 h 4492350"/>
              <a:gd name="connsiteX16-1933" fmla="*/ 2057494 w 3718598"/>
              <a:gd name="connsiteY16-1934" fmla="*/ 3046321 h 4492350"/>
              <a:gd name="connsiteX17-1935" fmla="*/ 2647507 w 3718598"/>
              <a:gd name="connsiteY17-1936" fmla="*/ 2519916 h 4492350"/>
              <a:gd name="connsiteX18-1937" fmla="*/ 2913694 w 3718598"/>
              <a:gd name="connsiteY18-1938" fmla="*/ 1291762 h 4492350"/>
              <a:gd name="connsiteX19-1939" fmla="*/ 2806809 w 3718598"/>
              <a:gd name="connsiteY19-1940" fmla="*/ 2383091 h 4492350"/>
              <a:gd name="connsiteX20-1941" fmla="*/ 3718598 w 3718598"/>
              <a:gd name="connsiteY20-1942" fmla="*/ 1120242 h 4492350"/>
              <a:gd name="connsiteX21-1943" fmla="*/ 2222205 w 3718598"/>
              <a:gd name="connsiteY21-1944" fmla="*/ 3370521 h 4492350"/>
              <a:gd name="connsiteX22-1945" fmla="*/ 2169042 w 3718598"/>
              <a:gd name="connsiteY22-1946" fmla="*/ 3817088 h 4492350"/>
              <a:gd name="connsiteX23-1947" fmla="*/ 3317358 w 3718598"/>
              <a:gd name="connsiteY23-1948" fmla="*/ 3094074 h 4492350"/>
              <a:gd name="connsiteX24-1949" fmla="*/ 2194317 w 3718598"/>
              <a:gd name="connsiteY24-1950" fmla="*/ 4030951 h 4492350"/>
              <a:gd name="connsiteX25-1951" fmla="*/ 2232838 w 3718598"/>
              <a:gd name="connsiteY25-1952" fmla="*/ 4476307 h 4492350"/>
              <a:gd name="connsiteX26-1953" fmla="*/ 2218194 w 3718598"/>
              <a:gd name="connsiteY26-1954" fmla="*/ 4491415 h 4492350"/>
              <a:gd name="connsiteX27-1955" fmla="*/ 1743740 w 3718598"/>
              <a:gd name="connsiteY27-1956" fmla="*/ 4492350 h 4492350"/>
              <a:gd name="connsiteX0-1957" fmla="*/ 1743740 w 3718598"/>
              <a:gd name="connsiteY0-1958" fmla="*/ 4492350 h 4492350"/>
              <a:gd name="connsiteX1-1959" fmla="*/ 1796903 w 3718598"/>
              <a:gd name="connsiteY1-1960" fmla="*/ 3785190 h 4492350"/>
              <a:gd name="connsiteX2-1961" fmla="*/ 1307805 w 3718598"/>
              <a:gd name="connsiteY2-1962" fmla="*/ 3381153 h 4492350"/>
              <a:gd name="connsiteX3-1963" fmla="*/ 31898 w 3718598"/>
              <a:gd name="connsiteY3-1964" fmla="*/ 2945218 h 4492350"/>
              <a:gd name="connsiteX4-1965" fmla="*/ 1127052 w 3718598"/>
              <a:gd name="connsiteY4-1966" fmla="*/ 3242930 h 4492350"/>
              <a:gd name="connsiteX5-1967" fmla="*/ 393405 w 3718598"/>
              <a:gd name="connsiteY5-1968" fmla="*/ 2456121 h 4492350"/>
              <a:gd name="connsiteX6-1969" fmla="*/ 1775638 w 3718598"/>
              <a:gd name="connsiteY6-1970" fmla="*/ 3519376 h 4492350"/>
              <a:gd name="connsiteX7-1971" fmla="*/ 1679945 w 3718598"/>
              <a:gd name="connsiteY7-1972" fmla="*/ 2392325 h 4492350"/>
              <a:gd name="connsiteX8-1973" fmla="*/ 0 w 3718598"/>
              <a:gd name="connsiteY8-1974" fmla="*/ 754911 h 4492350"/>
              <a:gd name="connsiteX9-1975" fmla="*/ 988828 w 3718598"/>
              <a:gd name="connsiteY9-1976" fmla="*/ 1924493 h 4492350"/>
              <a:gd name="connsiteX10-1977" fmla="*/ 1137684 w 3718598"/>
              <a:gd name="connsiteY10-1978" fmla="*/ 861237 h 4492350"/>
              <a:gd name="connsiteX11-1979" fmla="*/ 1222745 w 3718598"/>
              <a:gd name="connsiteY11-1980" fmla="*/ 2062716 h 4492350"/>
              <a:gd name="connsiteX12-1981" fmla="*/ 1690577 w 3718598"/>
              <a:gd name="connsiteY12-1982" fmla="*/ 2190307 h 4492350"/>
              <a:gd name="connsiteX13-1983" fmla="*/ 1956391 w 3718598"/>
              <a:gd name="connsiteY13-1984" fmla="*/ 0 h 4492350"/>
              <a:gd name="connsiteX14-1985" fmla="*/ 2083982 w 3718598"/>
              <a:gd name="connsiteY14-1986" fmla="*/ 978195 h 4492350"/>
              <a:gd name="connsiteX15-1987" fmla="*/ 1881963 w 3718598"/>
              <a:gd name="connsiteY15-1988" fmla="*/ 2232837 h 4492350"/>
              <a:gd name="connsiteX16-1989" fmla="*/ 2057494 w 3718598"/>
              <a:gd name="connsiteY16-1990" fmla="*/ 3046321 h 4492350"/>
              <a:gd name="connsiteX17-1991" fmla="*/ 2647507 w 3718598"/>
              <a:gd name="connsiteY17-1992" fmla="*/ 2519916 h 4492350"/>
              <a:gd name="connsiteX18-1993" fmla="*/ 2913694 w 3718598"/>
              <a:gd name="connsiteY18-1994" fmla="*/ 1291762 h 4492350"/>
              <a:gd name="connsiteX19-1995" fmla="*/ 2806809 w 3718598"/>
              <a:gd name="connsiteY19-1996" fmla="*/ 2383091 h 4492350"/>
              <a:gd name="connsiteX20-1997" fmla="*/ 3718598 w 3718598"/>
              <a:gd name="connsiteY20-1998" fmla="*/ 1120242 h 4492350"/>
              <a:gd name="connsiteX21-1999" fmla="*/ 2222205 w 3718598"/>
              <a:gd name="connsiteY21-2000" fmla="*/ 3370521 h 4492350"/>
              <a:gd name="connsiteX22-2001" fmla="*/ 2169042 w 3718598"/>
              <a:gd name="connsiteY22-2002" fmla="*/ 3817088 h 4492350"/>
              <a:gd name="connsiteX23-2003" fmla="*/ 3317358 w 3718598"/>
              <a:gd name="connsiteY23-2004" fmla="*/ 3094074 h 4492350"/>
              <a:gd name="connsiteX24-2005" fmla="*/ 2194317 w 3718598"/>
              <a:gd name="connsiteY24-2006" fmla="*/ 4030951 h 4492350"/>
              <a:gd name="connsiteX25-2007" fmla="*/ 2232838 w 3718598"/>
              <a:gd name="connsiteY25-2008" fmla="*/ 4476307 h 4492350"/>
              <a:gd name="connsiteX26-2009" fmla="*/ 2218194 w 3718598"/>
              <a:gd name="connsiteY26-2010" fmla="*/ 4491415 h 4492350"/>
              <a:gd name="connsiteX27-2011" fmla="*/ 1743740 w 3718598"/>
              <a:gd name="connsiteY27-2012" fmla="*/ 4492350 h 4492350"/>
              <a:gd name="connsiteX0-2013" fmla="*/ 1743740 w 3694535"/>
              <a:gd name="connsiteY0-2014" fmla="*/ 4492350 h 4492350"/>
              <a:gd name="connsiteX1-2015" fmla="*/ 1796903 w 3694535"/>
              <a:gd name="connsiteY1-2016" fmla="*/ 3785190 h 4492350"/>
              <a:gd name="connsiteX2-2017" fmla="*/ 1307805 w 3694535"/>
              <a:gd name="connsiteY2-2018" fmla="*/ 3381153 h 4492350"/>
              <a:gd name="connsiteX3-2019" fmla="*/ 31898 w 3694535"/>
              <a:gd name="connsiteY3-2020" fmla="*/ 2945218 h 4492350"/>
              <a:gd name="connsiteX4-2021" fmla="*/ 1127052 w 3694535"/>
              <a:gd name="connsiteY4-2022" fmla="*/ 3242930 h 4492350"/>
              <a:gd name="connsiteX5-2023" fmla="*/ 393405 w 3694535"/>
              <a:gd name="connsiteY5-2024" fmla="*/ 2456121 h 4492350"/>
              <a:gd name="connsiteX6-2025" fmla="*/ 1775638 w 3694535"/>
              <a:gd name="connsiteY6-2026" fmla="*/ 3519376 h 4492350"/>
              <a:gd name="connsiteX7-2027" fmla="*/ 1679945 w 3694535"/>
              <a:gd name="connsiteY7-2028" fmla="*/ 2392325 h 4492350"/>
              <a:gd name="connsiteX8-2029" fmla="*/ 0 w 3694535"/>
              <a:gd name="connsiteY8-2030" fmla="*/ 754911 h 4492350"/>
              <a:gd name="connsiteX9-2031" fmla="*/ 988828 w 3694535"/>
              <a:gd name="connsiteY9-2032" fmla="*/ 1924493 h 4492350"/>
              <a:gd name="connsiteX10-2033" fmla="*/ 1137684 w 3694535"/>
              <a:gd name="connsiteY10-2034" fmla="*/ 861237 h 4492350"/>
              <a:gd name="connsiteX11-2035" fmla="*/ 1222745 w 3694535"/>
              <a:gd name="connsiteY11-2036" fmla="*/ 2062716 h 4492350"/>
              <a:gd name="connsiteX12-2037" fmla="*/ 1690577 w 3694535"/>
              <a:gd name="connsiteY12-2038" fmla="*/ 2190307 h 4492350"/>
              <a:gd name="connsiteX13-2039" fmla="*/ 1956391 w 3694535"/>
              <a:gd name="connsiteY13-2040" fmla="*/ 0 h 4492350"/>
              <a:gd name="connsiteX14-2041" fmla="*/ 2083982 w 3694535"/>
              <a:gd name="connsiteY14-2042" fmla="*/ 978195 h 4492350"/>
              <a:gd name="connsiteX15-2043" fmla="*/ 1881963 w 3694535"/>
              <a:gd name="connsiteY15-2044" fmla="*/ 2232837 h 4492350"/>
              <a:gd name="connsiteX16-2045" fmla="*/ 2057494 w 3694535"/>
              <a:gd name="connsiteY16-2046" fmla="*/ 3046321 h 4492350"/>
              <a:gd name="connsiteX17-2047" fmla="*/ 2647507 w 3694535"/>
              <a:gd name="connsiteY17-2048" fmla="*/ 2519916 h 4492350"/>
              <a:gd name="connsiteX18-2049" fmla="*/ 2913694 w 3694535"/>
              <a:gd name="connsiteY18-2050" fmla="*/ 1291762 h 4492350"/>
              <a:gd name="connsiteX19-2051" fmla="*/ 2806809 w 3694535"/>
              <a:gd name="connsiteY19-2052" fmla="*/ 2383091 h 4492350"/>
              <a:gd name="connsiteX20-2053" fmla="*/ 3694535 w 3694535"/>
              <a:gd name="connsiteY20-2054" fmla="*/ 1124252 h 4492350"/>
              <a:gd name="connsiteX21-2055" fmla="*/ 2222205 w 3694535"/>
              <a:gd name="connsiteY21-2056" fmla="*/ 3370521 h 4492350"/>
              <a:gd name="connsiteX22-2057" fmla="*/ 2169042 w 3694535"/>
              <a:gd name="connsiteY22-2058" fmla="*/ 3817088 h 4492350"/>
              <a:gd name="connsiteX23-2059" fmla="*/ 3317358 w 3694535"/>
              <a:gd name="connsiteY23-2060" fmla="*/ 3094074 h 4492350"/>
              <a:gd name="connsiteX24-2061" fmla="*/ 2194317 w 3694535"/>
              <a:gd name="connsiteY24-2062" fmla="*/ 4030951 h 4492350"/>
              <a:gd name="connsiteX25-2063" fmla="*/ 2232838 w 3694535"/>
              <a:gd name="connsiteY25-2064" fmla="*/ 4476307 h 4492350"/>
              <a:gd name="connsiteX26-2065" fmla="*/ 2218194 w 3694535"/>
              <a:gd name="connsiteY26-2066" fmla="*/ 4491415 h 4492350"/>
              <a:gd name="connsiteX27-2067" fmla="*/ 1743740 w 3694535"/>
              <a:gd name="connsiteY27-2068" fmla="*/ 4492350 h 4492350"/>
              <a:gd name="connsiteX0-2069" fmla="*/ 1743740 w 3694535"/>
              <a:gd name="connsiteY0-2070" fmla="*/ 4492350 h 4492350"/>
              <a:gd name="connsiteX1-2071" fmla="*/ 1796903 w 3694535"/>
              <a:gd name="connsiteY1-2072" fmla="*/ 3785190 h 4492350"/>
              <a:gd name="connsiteX2-2073" fmla="*/ 1307805 w 3694535"/>
              <a:gd name="connsiteY2-2074" fmla="*/ 3381153 h 4492350"/>
              <a:gd name="connsiteX3-2075" fmla="*/ 31898 w 3694535"/>
              <a:gd name="connsiteY3-2076" fmla="*/ 2945218 h 4492350"/>
              <a:gd name="connsiteX4-2077" fmla="*/ 1127052 w 3694535"/>
              <a:gd name="connsiteY4-2078" fmla="*/ 3242930 h 4492350"/>
              <a:gd name="connsiteX5-2079" fmla="*/ 393405 w 3694535"/>
              <a:gd name="connsiteY5-2080" fmla="*/ 2456121 h 4492350"/>
              <a:gd name="connsiteX6-2081" fmla="*/ 1775638 w 3694535"/>
              <a:gd name="connsiteY6-2082" fmla="*/ 3519376 h 4492350"/>
              <a:gd name="connsiteX7-2083" fmla="*/ 1679945 w 3694535"/>
              <a:gd name="connsiteY7-2084" fmla="*/ 2392325 h 4492350"/>
              <a:gd name="connsiteX8-2085" fmla="*/ 0 w 3694535"/>
              <a:gd name="connsiteY8-2086" fmla="*/ 754911 h 4492350"/>
              <a:gd name="connsiteX9-2087" fmla="*/ 988828 w 3694535"/>
              <a:gd name="connsiteY9-2088" fmla="*/ 1924493 h 4492350"/>
              <a:gd name="connsiteX10-2089" fmla="*/ 1137684 w 3694535"/>
              <a:gd name="connsiteY10-2090" fmla="*/ 861237 h 4492350"/>
              <a:gd name="connsiteX11-2091" fmla="*/ 1222745 w 3694535"/>
              <a:gd name="connsiteY11-2092" fmla="*/ 2062716 h 4492350"/>
              <a:gd name="connsiteX12-2093" fmla="*/ 1690577 w 3694535"/>
              <a:gd name="connsiteY12-2094" fmla="*/ 2190307 h 4492350"/>
              <a:gd name="connsiteX13-2095" fmla="*/ 1956391 w 3694535"/>
              <a:gd name="connsiteY13-2096" fmla="*/ 0 h 4492350"/>
              <a:gd name="connsiteX14-2097" fmla="*/ 2083982 w 3694535"/>
              <a:gd name="connsiteY14-2098" fmla="*/ 978195 h 4492350"/>
              <a:gd name="connsiteX15-2099" fmla="*/ 1881963 w 3694535"/>
              <a:gd name="connsiteY15-2100" fmla="*/ 2232837 h 4492350"/>
              <a:gd name="connsiteX16-2101" fmla="*/ 2057494 w 3694535"/>
              <a:gd name="connsiteY16-2102" fmla="*/ 3046321 h 4492350"/>
              <a:gd name="connsiteX17-2103" fmla="*/ 2647507 w 3694535"/>
              <a:gd name="connsiteY17-2104" fmla="*/ 2519916 h 4492350"/>
              <a:gd name="connsiteX18-2105" fmla="*/ 2913694 w 3694535"/>
              <a:gd name="connsiteY18-2106" fmla="*/ 1291762 h 4492350"/>
              <a:gd name="connsiteX19-2107" fmla="*/ 2806809 w 3694535"/>
              <a:gd name="connsiteY19-2108" fmla="*/ 2383091 h 4492350"/>
              <a:gd name="connsiteX20-2109" fmla="*/ 3694535 w 3694535"/>
              <a:gd name="connsiteY20-2110" fmla="*/ 1124252 h 4492350"/>
              <a:gd name="connsiteX21-2111" fmla="*/ 2222205 w 3694535"/>
              <a:gd name="connsiteY21-2112" fmla="*/ 3370521 h 4492350"/>
              <a:gd name="connsiteX22-2113" fmla="*/ 2169042 w 3694535"/>
              <a:gd name="connsiteY22-2114" fmla="*/ 3817088 h 4492350"/>
              <a:gd name="connsiteX23-2115" fmla="*/ 3317358 w 3694535"/>
              <a:gd name="connsiteY23-2116" fmla="*/ 3094074 h 4492350"/>
              <a:gd name="connsiteX24-2117" fmla="*/ 2194317 w 3694535"/>
              <a:gd name="connsiteY24-2118" fmla="*/ 4030951 h 4492350"/>
              <a:gd name="connsiteX25-2119" fmla="*/ 2232838 w 3694535"/>
              <a:gd name="connsiteY25-2120" fmla="*/ 4476307 h 4492350"/>
              <a:gd name="connsiteX26-2121" fmla="*/ 2218194 w 3694535"/>
              <a:gd name="connsiteY26-2122" fmla="*/ 4491415 h 4492350"/>
              <a:gd name="connsiteX27-2123" fmla="*/ 1743740 w 3694535"/>
              <a:gd name="connsiteY27-2124" fmla="*/ 4492350 h 4492350"/>
              <a:gd name="connsiteX0-2125" fmla="*/ 1743740 w 3694535"/>
              <a:gd name="connsiteY0-2126" fmla="*/ 4492350 h 4492350"/>
              <a:gd name="connsiteX1-2127" fmla="*/ 1796903 w 3694535"/>
              <a:gd name="connsiteY1-2128" fmla="*/ 3785190 h 4492350"/>
              <a:gd name="connsiteX2-2129" fmla="*/ 1307805 w 3694535"/>
              <a:gd name="connsiteY2-2130" fmla="*/ 3381153 h 4492350"/>
              <a:gd name="connsiteX3-2131" fmla="*/ 31898 w 3694535"/>
              <a:gd name="connsiteY3-2132" fmla="*/ 2945218 h 4492350"/>
              <a:gd name="connsiteX4-2133" fmla="*/ 1127052 w 3694535"/>
              <a:gd name="connsiteY4-2134" fmla="*/ 3242930 h 4492350"/>
              <a:gd name="connsiteX5-2135" fmla="*/ 393405 w 3694535"/>
              <a:gd name="connsiteY5-2136" fmla="*/ 2456121 h 4492350"/>
              <a:gd name="connsiteX6-2137" fmla="*/ 1775638 w 3694535"/>
              <a:gd name="connsiteY6-2138" fmla="*/ 3519376 h 4492350"/>
              <a:gd name="connsiteX7-2139" fmla="*/ 1679945 w 3694535"/>
              <a:gd name="connsiteY7-2140" fmla="*/ 2392325 h 4492350"/>
              <a:gd name="connsiteX8-2141" fmla="*/ 0 w 3694535"/>
              <a:gd name="connsiteY8-2142" fmla="*/ 754911 h 4492350"/>
              <a:gd name="connsiteX9-2143" fmla="*/ 988828 w 3694535"/>
              <a:gd name="connsiteY9-2144" fmla="*/ 1924493 h 4492350"/>
              <a:gd name="connsiteX10-2145" fmla="*/ 1137684 w 3694535"/>
              <a:gd name="connsiteY10-2146" fmla="*/ 861237 h 4492350"/>
              <a:gd name="connsiteX11-2147" fmla="*/ 1222745 w 3694535"/>
              <a:gd name="connsiteY11-2148" fmla="*/ 2062716 h 4492350"/>
              <a:gd name="connsiteX12-2149" fmla="*/ 1690577 w 3694535"/>
              <a:gd name="connsiteY12-2150" fmla="*/ 2190307 h 4492350"/>
              <a:gd name="connsiteX13-2151" fmla="*/ 1956391 w 3694535"/>
              <a:gd name="connsiteY13-2152" fmla="*/ 0 h 4492350"/>
              <a:gd name="connsiteX14-2153" fmla="*/ 2083982 w 3694535"/>
              <a:gd name="connsiteY14-2154" fmla="*/ 978195 h 4492350"/>
              <a:gd name="connsiteX15-2155" fmla="*/ 1881963 w 3694535"/>
              <a:gd name="connsiteY15-2156" fmla="*/ 2232837 h 4492350"/>
              <a:gd name="connsiteX16-2157" fmla="*/ 2057494 w 3694535"/>
              <a:gd name="connsiteY16-2158" fmla="*/ 3046321 h 4492350"/>
              <a:gd name="connsiteX17-2159" fmla="*/ 2647507 w 3694535"/>
              <a:gd name="connsiteY17-2160" fmla="*/ 2519916 h 4492350"/>
              <a:gd name="connsiteX18-2161" fmla="*/ 2913694 w 3694535"/>
              <a:gd name="connsiteY18-2162" fmla="*/ 1291762 h 4492350"/>
              <a:gd name="connsiteX19-2163" fmla="*/ 2806809 w 3694535"/>
              <a:gd name="connsiteY19-2164" fmla="*/ 2383091 h 4492350"/>
              <a:gd name="connsiteX20-2165" fmla="*/ 3694535 w 3694535"/>
              <a:gd name="connsiteY20-2166" fmla="*/ 1124252 h 4492350"/>
              <a:gd name="connsiteX21-2167" fmla="*/ 2222205 w 3694535"/>
              <a:gd name="connsiteY21-2168" fmla="*/ 3370521 h 4492350"/>
              <a:gd name="connsiteX22-2169" fmla="*/ 2169042 w 3694535"/>
              <a:gd name="connsiteY22-2170" fmla="*/ 3817088 h 4492350"/>
              <a:gd name="connsiteX23-2171" fmla="*/ 3317358 w 3694535"/>
              <a:gd name="connsiteY23-2172" fmla="*/ 3094074 h 4492350"/>
              <a:gd name="connsiteX24-2173" fmla="*/ 2194317 w 3694535"/>
              <a:gd name="connsiteY24-2174" fmla="*/ 4030951 h 4492350"/>
              <a:gd name="connsiteX25-2175" fmla="*/ 2232838 w 3694535"/>
              <a:gd name="connsiteY25-2176" fmla="*/ 4476307 h 4492350"/>
              <a:gd name="connsiteX26-2177" fmla="*/ 2218194 w 3694535"/>
              <a:gd name="connsiteY26-2178" fmla="*/ 4491415 h 4492350"/>
              <a:gd name="connsiteX27-2179" fmla="*/ 1743740 w 3694535"/>
              <a:gd name="connsiteY27-2180" fmla="*/ 4492350 h 4492350"/>
              <a:gd name="connsiteX0-2181" fmla="*/ 1743740 w 3694535"/>
              <a:gd name="connsiteY0-2182" fmla="*/ 4492350 h 4492350"/>
              <a:gd name="connsiteX1-2183" fmla="*/ 1796903 w 3694535"/>
              <a:gd name="connsiteY1-2184" fmla="*/ 3785190 h 4492350"/>
              <a:gd name="connsiteX2-2185" fmla="*/ 1307805 w 3694535"/>
              <a:gd name="connsiteY2-2186" fmla="*/ 3381153 h 4492350"/>
              <a:gd name="connsiteX3-2187" fmla="*/ 31898 w 3694535"/>
              <a:gd name="connsiteY3-2188" fmla="*/ 2945218 h 4492350"/>
              <a:gd name="connsiteX4-2189" fmla="*/ 1127052 w 3694535"/>
              <a:gd name="connsiteY4-2190" fmla="*/ 3242930 h 4492350"/>
              <a:gd name="connsiteX5-2191" fmla="*/ 393405 w 3694535"/>
              <a:gd name="connsiteY5-2192" fmla="*/ 2456121 h 4492350"/>
              <a:gd name="connsiteX6-2193" fmla="*/ 1775638 w 3694535"/>
              <a:gd name="connsiteY6-2194" fmla="*/ 3519376 h 4492350"/>
              <a:gd name="connsiteX7-2195" fmla="*/ 1679945 w 3694535"/>
              <a:gd name="connsiteY7-2196" fmla="*/ 2392325 h 4492350"/>
              <a:gd name="connsiteX8-2197" fmla="*/ 0 w 3694535"/>
              <a:gd name="connsiteY8-2198" fmla="*/ 754911 h 4492350"/>
              <a:gd name="connsiteX9-2199" fmla="*/ 988828 w 3694535"/>
              <a:gd name="connsiteY9-2200" fmla="*/ 1924493 h 4492350"/>
              <a:gd name="connsiteX10-2201" fmla="*/ 1137684 w 3694535"/>
              <a:gd name="connsiteY10-2202" fmla="*/ 861237 h 4492350"/>
              <a:gd name="connsiteX11-2203" fmla="*/ 1222745 w 3694535"/>
              <a:gd name="connsiteY11-2204" fmla="*/ 2062716 h 4492350"/>
              <a:gd name="connsiteX12-2205" fmla="*/ 1690577 w 3694535"/>
              <a:gd name="connsiteY12-2206" fmla="*/ 2190307 h 4492350"/>
              <a:gd name="connsiteX13-2207" fmla="*/ 1956391 w 3694535"/>
              <a:gd name="connsiteY13-2208" fmla="*/ 0 h 4492350"/>
              <a:gd name="connsiteX14-2209" fmla="*/ 2083982 w 3694535"/>
              <a:gd name="connsiteY14-2210" fmla="*/ 978195 h 4492350"/>
              <a:gd name="connsiteX15-2211" fmla="*/ 1881963 w 3694535"/>
              <a:gd name="connsiteY15-2212" fmla="*/ 2232837 h 4492350"/>
              <a:gd name="connsiteX16-2213" fmla="*/ 2057494 w 3694535"/>
              <a:gd name="connsiteY16-2214" fmla="*/ 3046321 h 4492350"/>
              <a:gd name="connsiteX17-2215" fmla="*/ 2647507 w 3694535"/>
              <a:gd name="connsiteY17-2216" fmla="*/ 2519916 h 4492350"/>
              <a:gd name="connsiteX18-2217" fmla="*/ 2913694 w 3694535"/>
              <a:gd name="connsiteY18-2218" fmla="*/ 1291762 h 4492350"/>
              <a:gd name="connsiteX19-2219" fmla="*/ 2806809 w 3694535"/>
              <a:gd name="connsiteY19-2220" fmla="*/ 2383091 h 4492350"/>
              <a:gd name="connsiteX20-2221" fmla="*/ 3694535 w 3694535"/>
              <a:gd name="connsiteY20-2222" fmla="*/ 1124252 h 4492350"/>
              <a:gd name="connsiteX21-2223" fmla="*/ 2222205 w 3694535"/>
              <a:gd name="connsiteY21-2224" fmla="*/ 3370521 h 4492350"/>
              <a:gd name="connsiteX22-2225" fmla="*/ 2169042 w 3694535"/>
              <a:gd name="connsiteY22-2226" fmla="*/ 3817088 h 4492350"/>
              <a:gd name="connsiteX23-2227" fmla="*/ 3317358 w 3694535"/>
              <a:gd name="connsiteY23-2228" fmla="*/ 3094074 h 4492350"/>
              <a:gd name="connsiteX24-2229" fmla="*/ 2194317 w 3694535"/>
              <a:gd name="connsiteY24-2230" fmla="*/ 4030951 h 4492350"/>
              <a:gd name="connsiteX25-2231" fmla="*/ 2232838 w 3694535"/>
              <a:gd name="connsiteY25-2232" fmla="*/ 4476307 h 4492350"/>
              <a:gd name="connsiteX26-2233" fmla="*/ 2218194 w 3694535"/>
              <a:gd name="connsiteY26-2234" fmla="*/ 4491415 h 4492350"/>
              <a:gd name="connsiteX27-2235" fmla="*/ 1743740 w 3694535"/>
              <a:gd name="connsiteY27-2236" fmla="*/ 4492350 h 4492350"/>
              <a:gd name="connsiteX0-2237" fmla="*/ 1743740 w 3694535"/>
              <a:gd name="connsiteY0-2238" fmla="*/ 4492350 h 4492350"/>
              <a:gd name="connsiteX1-2239" fmla="*/ 1796903 w 3694535"/>
              <a:gd name="connsiteY1-2240" fmla="*/ 3785190 h 4492350"/>
              <a:gd name="connsiteX2-2241" fmla="*/ 1307805 w 3694535"/>
              <a:gd name="connsiteY2-2242" fmla="*/ 3381153 h 4492350"/>
              <a:gd name="connsiteX3-2243" fmla="*/ 31898 w 3694535"/>
              <a:gd name="connsiteY3-2244" fmla="*/ 2945218 h 4492350"/>
              <a:gd name="connsiteX4-2245" fmla="*/ 1127052 w 3694535"/>
              <a:gd name="connsiteY4-2246" fmla="*/ 3242930 h 4492350"/>
              <a:gd name="connsiteX5-2247" fmla="*/ 393405 w 3694535"/>
              <a:gd name="connsiteY5-2248" fmla="*/ 2456121 h 4492350"/>
              <a:gd name="connsiteX6-2249" fmla="*/ 1775638 w 3694535"/>
              <a:gd name="connsiteY6-2250" fmla="*/ 3519376 h 4492350"/>
              <a:gd name="connsiteX7-2251" fmla="*/ 1679945 w 3694535"/>
              <a:gd name="connsiteY7-2252" fmla="*/ 2392325 h 4492350"/>
              <a:gd name="connsiteX8-2253" fmla="*/ 0 w 3694535"/>
              <a:gd name="connsiteY8-2254" fmla="*/ 754911 h 4492350"/>
              <a:gd name="connsiteX9-2255" fmla="*/ 988828 w 3694535"/>
              <a:gd name="connsiteY9-2256" fmla="*/ 1924493 h 4492350"/>
              <a:gd name="connsiteX10-2257" fmla="*/ 1137684 w 3694535"/>
              <a:gd name="connsiteY10-2258" fmla="*/ 861237 h 4492350"/>
              <a:gd name="connsiteX11-2259" fmla="*/ 1222745 w 3694535"/>
              <a:gd name="connsiteY11-2260" fmla="*/ 2062716 h 4492350"/>
              <a:gd name="connsiteX12-2261" fmla="*/ 1690577 w 3694535"/>
              <a:gd name="connsiteY12-2262" fmla="*/ 2190307 h 4492350"/>
              <a:gd name="connsiteX13-2263" fmla="*/ 1956391 w 3694535"/>
              <a:gd name="connsiteY13-2264" fmla="*/ 0 h 4492350"/>
              <a:gd name="connsiteX14-2265" fmla="*/ 2083982 w 3694535"/>
              <a:gd name="connsiteY14-2266" fmla="*/ 978195 h 4492350"/>
              <a:gd name="connsiteX15-2267" fmla="*/ 1881963 w 3694535"/>
              <a:gd name="connsiteY15-2268" fmla="*/ 2232837 h 4492350"/>
              <a:gd name="connsiteX16-2269" fmla="*/ 2057494 w 3694535"/>
              <a:gd name="connsiteY16-2270" fmla="*/ 3046321 h 4492350"/>
              <a:gd name="connsiteX17-2271" fmla="*/ 2647507 w 3694535"/>
              <a:gd name="connsiteY17-2272" fmla="*/ 2519916 h 4492350"/>
              <a:gd name="connsiteX18-2273" fmla="*/ 2913694 w 3694535"/>
              <a:gd name="connsiteY18-2274" fmla="*/ 1291762 h 4492350"/>
              <a:gd name="connsiteX19-2275" fmla="*/ 2806809 w 3694535"/>
              <a:gd name="connsiteY19-2276" fmla="*/ 2383091 h 4492350"/>
              <a:gd name="connsiteX20-2277" fmla="*/ 3694535 w 3694535"/>
              <a:gd name="connsiteY20-2278" fmla="*/ 1124252 h 4492350"/>
              <a:gd name="connsiteX21-2279" fmla="*/ 2222205 w 3694535"/>
              <a:gd name="connsiteY21-2280" fmla="*/ 3370521 h 4492350"/>
              <a:gd name="connsiteX22-2281" fmla="*/ 2169042 w 3694535"/>
              <a:gd name="connsiteY22-2282" fmla="*/ 3817088 h 4492350"/>
              <a:gd name="connsiteX23-2283" fmla="*/ 3317358 w 3694535"/>
              <a:gd name="connsiteY23-2284" fmla="*/ 3094074 h 4492350"/>
              <a:gd name="connsiteX24-2285" fmla="*/ 2194317 w 3694535"/>
              <a:gd name="connsiteY24-2286" fmla="*/ 4030951 h 4492350"/>
              <a:gd name="connsiteX25-2287" fmla="*/ 2232838 w 3694535"/>
              <a:gd name="connsiteY25-2288" fmla="*/ 4476307 h 4492350"/>
              <a:gd name="connsiteX26-2289" fmla="*/ 2218194 w 3694535"/>
              <a:gd name="connsiteY26-2290" fmla="*/ 4491415 h 4492350"/>
              <a:gd name="connsiteX27-2291" fmla="*/ 1743740 w 3694535"/>
              <a:gd name="connsiteY27-2292" fmla="*/ 4492350 h 4492350"/>
              <a:gd name="connsiteX0-2293" fmla="*/ 1743740 w 3694535"/>
              <a:gd name="connsiteY0-2294" fmla="*/ 4492350 h 4492350"/>
              <a:gd name="connsiteX1-2295" fmla="*/ 1796903 w 3694535"/>
              <a:gd name="connsiteY1-2296" fmla="*/ 3785190 h 4492350"/>
              <a:gd name="connsiteX2-2297" fmla="*/ 1307805 w 3694535"/>
              <a:gd name="connsiteY2-2298" fmla="*/ 3381153 h 4492350"/>
              <a:gd name="connsiteX3-2299" fmla="*/ 31898 w 3694535"/>
              <a:gd name="connsiteY3-2300" fmla="*/ 2945218 h 4492350"/>
              <a:gd name="connsiteX4-2301" fmla="*/ 1127052 w 3694535"/>
              <a:gd name="connsiteY4-2302" fmla="*/ 3242930 h 4492350"/>
              <a:gd name="connsiteX5-2303" fmla="*/ 393405 w 3694535"/>
              <a:gd name="connsiteY5-2304" fmla="*/ 2456121 h 4492350"/>
              <a:gd name="connsiteX6-2305" fmla="*/ 1775638 w 3694535"/>
              <a:gd name="connsiteY6-2306" fmla="*/ 3519376 h 4492350"/>
              <a:gd name="connsiteX7-2307" fmla="*/ 1679945 w 3694535"/>
              <a:gd name="connsiteY7-2308" fmla="*/ 2392325 h 4492350"/>
              <a:gd name="connsiteX8-2309" fmla="*/ 0 w 3694535"/>
              <a:gd name="connsiteY8-2310" fmla="*/ 754911 h 4492350"/>
              <a:gd name="connsiteX9-2311" fmla="*/ 988828 w 3694535"/>
              <a:gd name="connsiteY9-2312" fmla="*/ 1924493 h 4492350"/>
              <a:gd name="connsiteX10-2313" fmla="*/ 1137684 w 3694535"/>
              <a:gd name="connsiteY10-2314" fmla="*/ 861237 h 4492350"/>
              <a:gd name="connsiteX11-2315" fmla="*/ 1222745 w 3694535"/>
              <a:gd name="connsiteY11-2316" fmla="*/ 2062716 h 4492350"/>
              <a:gd name="connsiteX12-2317" fmla="*/ 1690577 w 3694535"/>
              <a:gd name="connsiteY12-2318" fmla="*/ 2190307 h 4492350"/>
              <a:gd name="connsiteX13-2319" fmla="*/ 1956391 w 3694535"/>
              <a:gd name="connsiteY13-2320" fmla="*/ 0 h 4492350"/>
              <a:gd name="connsiteX14-2321" fmla="*/ 2083982 w 3694535"/>
              <a:gd name="connsiteY14-2322" fmla="*/ 978195 h 4492350"/>
              <a:gd name="connsiteX15-2323" fmla="*/ 1881963 w 3694535"/>
              <a:gd name="connsiteY15-2324" fmla="*/ 2232837 h 4492350"/>
              <a:gd name="connsiteX16-2325" fmla="*/ 2057494 w 3694535"/>
              <a:gd name="connsiteY16-2326" fmla="*/ 3046321 h 4492350"/>
              <a:gd name="connsiteX17-2327" fmla="*/ 2647507 w 3694535"/>
              <a:gd name="connsiteY17-2328" fmla="*/ 2519916 h 4492350"/>
              <a:gd name="connsiteX18-2329" fmla="*/ 2913694 w 3694535"/>
              <a:gd name="connsiteY18-2330" fmla="*/ 1291762 h 4492350"/>
              <a:gd name="connsiteX19-2331" fmla="*/ 2806809 w 3694535"/>
              <a:gd name="connsiteY19-2332" fmla="*/ 2383091 h 4492350"/>
              <a:gd name="connsiteX20-2333" fmla="*/ 3694535 w 3694535"/>
              <a:gd name="connsiteY20-2334" fmla="*/ 1124252 h 4492350"/>
              <a:gd name="connsiteX21-2335" fmla="*/ 2222205 w 3694535"/>
              <a:gd name="connsiteY21-2336" fmla="*/ 3370521 h 4492350"/>
              <a:gd name="connsiteX22-2337" fmla="*/ 2169042 w 3694535"/>
              <a:gd name="connsiteY22-2338" fmla="*/ 3817088 h 4492350"/>
              <a:gd name="connsiteX23-2339" fmla="*/ 3317358 w 3694535"/>
              <a:gd name="connsiteY23-2340" fmla="*/ 3094074 h 4492350"/>
              <a:gd name="connsiteX24-2341" fmla="*/ 2194317 w 3694535"/>
              <a:gd name="connsiteY24-2342" fmla="*/ 4030951 h 4492350"/>
              <a:gd name="connsiteX25-2343" fmla="*/ 2232838 w 3694535"/>
              <a:gd name="connsiteY25-2344" fmla="*/ 4476307 h 4492350"/>
              <a:gd name="connsiteX26-2345" fmla="*/ 2218194 w 3694535"/>
              <a:gd name="connsiteY26-2346" fmla="*/ 4491415 h 4492350"/>
              <a:gd name="connsiteX27-2347" fmla="*/ 1743740 w 3694535"/>
              <a:gd name="connsiteY27-2348" fmla="*/ 4492350 h 4492350"/>
              <a:gd name="connsiteX0-2349" fmla="*/ 1743740 w 3694535"/>
              <a:gd name="connsiteY0-2350" fmla="*/ 4492350 h 4492350"/>
              <a:gd name="connsiteX1-2351" fmla="*/ 1796903 w 3694535"/>
              <a:gd name="connsiteY1-2352" fmla="*/ 3785190 h 4492350"/>
              <a:gd name="connsiteX2-2353" fmla="*/ 1307805 w 3694535"/>
              <a:gd name="connsiteY2-2354" fmla="*/ 3381153 h 4492350"/>
              <a:gd name="connsiteX3-2355" fmla="*/ 31898 w 3694535"/>
              <a:gd name="connsiteY3-2356" fmla="*/ 2945218 h 4492350"/>
              <a:gd name="connsiteX4-2357" fmla="*/ 1127052 w 3694535"/>
              <a:gd name="connsiteY4-2358" fmla="*/ 3242930 h 4492350"/>
              <a:gd name="connsiteX5-2359" fmla="*/ 393405 w 3694535"/>
              <a:gd name="connsiteY5-2360" fmla="*/ 2456121 h 4492350"/>
              <a:gd name="connsiteX6-2361" fmla="*/ 1775638 w 3694535"/>
              <a:gd name="connsiteY6-2362" fmla="*/ 3519376 h 4492350"/>
              <a:gd name="connsiteX7-2363" fmla="*/ 1679945 w 3694535"/>
              <a:gd name="connsiteY7-2364" fmla="*/ 2392325 h 4492350"/>
              <a:gd name="connsiteX8-2365" fmla="*/ 0 w 3694535"/>
              <a:gd name="connsiteY8-2366" fmla="*/ 754911 h 4492350"/>
              <a:gd name="connsiteX9-2367" fmla="*/ 988828 w 3694535"/>
              <a:gd name="connsiteY9-2368" fmla="*/ 1924493 h 4492350"/>
              <a:gd name="connsiteX10-2369" fmla="*/ 1137684 w 3694535"/>
              <a:gd name="connsiteY10-2370" fmla="*/ 861237 h 4492350"/>
              <a:gd name="connsiteX11-2371" fmla="*/ 1222745 w 3694535"/>
              <a:gd name="connsiteY11-2372" fmla="*/ 2062716 h 4492350"/>
              <a:gd name="connsiteX12-2373" fmla="*/ 1690577 w 3694535"/>
              <a:gd name="connsiteY12-2374" fmla="*/ 2190307 h 4492350"/>
              <a:gd name="connsiteX13-2375" fmla="*/ 1956391 w 3694535"/>
              <a:gd name="connsiteY13-2376" fmla="*/ 0 h 4492350"/>
              <a:gd name="connsiteX14-2377" fmla="*/ 2083982 w 3694535"/>
              <a:gd name="connsiteY14-2378" fmla="*/ 978195 h 4492350"/>
              <a:gd name="connsiteX15-2379" fmla="*/ 1881963 w 3694535"/>
              <a:gd name="connsiteY15-2380" fmla="*/ 2232837 h 4492350"/>
              <a:gd name="connsiteX16-2381" fmla="*/ 2057494 w 3694535"/>
              <a:gd name="connsiteY16-2382" fmla="*/ 3046321 h 4492350"/>
              <a:gd name="connsiteX17-2383" fmla="*/ 2647507 w 3694535"/>
              <a:gd name="connsiteY17-2384" fmla="*/ 2519916 h 4492350"/>
              <a:gd name="connsiteX18-2385" fmla="*/ 2913694 w 3694535"/>
              <a:gd name="connsiteY18-2386" fmla="*/ 1291762 h 4492350"/>
              <a:gd name="connsiteX19-2387" fmla="*/ 2806809 w 3694535"/>
              <a:gd name="connsiteY19-2388" fmla="*/ 2383091 h 4492350"/>
              <a:gd name="connsiteX20-2389" fmla="*/ 3694535 w 3694535"/>
              <a:gd name="connsiteY20-2390" fmla="*/ 1124252 h 4492350"/>
              <a:gd name="connsiteX21-2391" fmla="*/ 2222205 w 3694535"/>
              <a:gd name="connsiteY21-2392" fmla="*/ 3370521 h 4492350"/>
              <a:gd name="connsiteX22-2393" fmla="*/ 2169042 w 3694535"/>
              <a:gd name="connsiteY22-2394" fmla="*/ 3817088 h 4492350"/>
              <a:gd name="connsiteX23-2395" fmla="*/ 3317358 w 3694535"/>
              <a:gd name="connsiteY23-2396" fmla="*/ 3094074 h 4492350"/>
              <a:gd name="connsiteX24-2397" fmla="*/ 2194317 w 3694535"/>
              <a:gd name="connsiteY24-2398" fmla="*/ 4030951 h 4492350"/>
              <a:gd name="connsiteX25-2399" fmla="*/ 2232838 w 3694535"/>
              <a:gd name="connsiteY25-2400" fmla="*/ 4476307 h 4492350"/>
              <a:gd name="connsiteX26-2401" fmla="*/ 2218194 w 3694535"/>
              <a:gd name="connsiteY26-2402" fmla="*/ 4491415 h 4492350"/>
              <a:gd name="connsiteX27-2403" fmla="*/ 1743740 w 3694535"/>
              <a:gd name="connsiteY27-2404" fmla="*/ 4492350 h 4492350"/>
              <a:gd name="connsiteX0-2405" fmla="*/ 1743740 w 3694535"/>
              <a:gd name="connsiteY0-2406" fmla="*/ 4492350 h 4492350"/>
              <a:gd name="connsiteX1-2407" fmla="*/ 1796903 w 3694535"/>
              <a:gd name="connsiteY1-2408" fmla="*/ 3785190 h 4492350"/>
              <a:gd name="connsiteX2-2409" fmla="*/ 1307805 w 3694535"/>
              <a:gd name="connsiteY2-2410" fmla="*/ 3381153 h 4492350"/>
              <a:gd name="connsiteX3-2411" fmla="*/ 31898 w 3694535"/>
              <a:gd name="connsiteY3-2412" fmla="*/ 2945218 h 4492350"/>
              <a:gd name="connsiteX4-2413" fmla="*/ 1127052 w 3694535"/>
              <a:gd name="connsiteY4-2414" fmla="*/ 3242930 h 4492350"/>
              <a:gd name="connsiteX5-2415" fmla="*/ 393405 w 3694535"/>
              <a:gd name="connsiteY5-2416" fmla="*/ 2456121 h 4492350"/>
              <a:gd name="connsiteX6-2417" fmla="*/ 1775638 w 3694535"/>
              <a:gd name="connsiteY6-2418" fmla="*/ 3519376 h 4492350"/>
              <a:gd name="connsiteX7-2419" fmla="*/ 1679945 w 3694535"/>
              <a:gd name="connsiteY7-2420" fmla="*/ 2392325 h 4492350"/>
              <a:gd name="connsiteX8-2421" fmla="*/ 0 w 3694535"/>
              <a:gd name="connsiteY8-2422" fmla="*/ 754911 h 4492350"/>
              <a:gd name="connsiteX9-2423" fmla="*/ 988828 w 3694535"/>
              <a:gd name="connsiteY9-2424" fmla="*/ 1924493 h 4492350"/>
              <a:gd name="connsiteX10-2425" fmla="*/ 1137684 w 3694535"/>
              <a:gd name="connsiteY10-2426" fmla="*/ 861237 h 4492350"/>
              <a:gd name="connsiteX11-2427" fmla="*/ 1222745 w 3694535"/>
              <a:gd name="connsiteY11-2428" fmla="*/ 2062716 h 4492350"/>
              <a:gd name="connsiteX12-2429" fmla="*/ 1690577 w 3694535"/>
              <a:gd name="connsiteY12-2430" fmla="*/ 2190307 h 4492350"/>
              <a:gd name="connsiteX13-2431" fmla="*/ 1956391 w 3694535"/>
              <a:gd name="connsiteY13-2432" fmla="*/ 0 h 4492350"/>
              <a:gd name="connsiteX14-2433" fmla="*/ 2083982 w 3694535"/>
              <a:gd name="connsiteY14-2434" fmla="*/ 978195 h 4492350"/>
              <a:gd name="connsiteX15-2435" fmla="*/ 1881963 w 3694535"/>
              <a:gd name="connsiteY15-2436" fmla="*/ 2232837 h 4492350"/>
              <a:gd name="connsiteX16-2437" fmla="*/ 2057494 w 3694535"/>
              <a:gd name="connsiteY16-2438" fmla="*/ 3046321 h 4492350"/>
              <a:gd name="connsiteX17-2439" fmla="*/ 2647507 w 3694535"/>
              <a:gd name="connsiteY17-2440" fmla="*/ 2519916 h 4492350"/>
              <a:gd name="connsiteX18-2441" fmla="*/ 2913694 w 3694535"/>
              <a:gd name="connsiteY18-2442" fmla="*/ 1291762 h 4492350"/>
              <a:gd name="connsiteX19-2443" fmla="*/ 2806809 w 3694535"/>
              <a:gd name="connsiteY19-2444" fmla="*/ 2383091 h 4492350"/>
              <a:gd name="connsiteX20-2445" fmla="*/ 3694535 w 3694535"/>
              <a:gd name="connsiteY20-2446" fmla="*/ 1124252 h 4492350"/>
              <a:gd name="connsiteX21-2447" fmla="*/ 2222205 w 3694535"/>
              <a:gd name="connsiteY21-2448" fmla="*/ 3370521 h 4492350"/>
              <a:gd name="connsiteX22-2449" fmla="*/ 2169042 w 3694535"/>
              <a:gd name="connsiteY22-2450" fmla="*/ 3817088 h 4492350"/>
              <a:gd name="connsiteX23-2451" fmla="*/ 3317358 w 3694535"/>
              <a:gd name="connsiteY23-2452" fmla="*/ 3094074 h 4492350"/>
              <a:gd name="connsiteX24-2453" fmla="*/ 2194317 w 3694535"/>
              <a:gd name="connsiteY24-2454" fmla="*/ 4030951 h 4492350"/>
              <a:gd name="connsiteX25-2455" fmla="*/ 2232838 w 3694535"/>
              <a:gd name="connsiteY25-2456" fmla="*/ 4476307 h 4492350"/>
              <a:gd name="connsiteX26-2457" fmla="*/ 2218194 w 3694535"/>
              <a:gd name="connsiteY26-2458" fmla="*/ 4491415 h 4492350"/>
              <a:gd name="connsiteX27-2459" fmla="*/ 1743740 w 3694535"/>
              <a:gd name="connsiteY27-2460" fmla="*/ 4492350 h 4492350"/>
              <a:gd name="connsiteX0-2461" fmla="*/ 1743740 w 3694535"/>
              <a:gd name="connsiteY0-2462" fmla="*/ 4492350 h 4492350"/>
              <a:gd name="connsiteX1-2463" fmla="*/ 1796903 w 3694535"/>
              <a:gd name="connsiteY1-2464" fmla="*/ 3785190 h 4492350"/>
              <a:gd name="connsiteX2-2465" fmla="*/ 1307805 w 3694535"/>
              <a:gd name="connsiteY2-2466" fmla="*/ 3381153 h 4492350"/>
              <a:gd name="connsiteX3-2467" fmla="*/ 31898 w 3694535"/>
              <a:gd name="connsiteY3-2468" fmla="*/ 2945218 h 4492350"/>
              <a:gd name="connsiteX4-2469" fmla="*/ 1127052 w 3694535"/>
              <a:gd name="connsiteY4-2470" fmla="*/ 3242930 h 4492350"/>
              <a:gd name="connsiteX5-2471" fmla="*/ 393405 w 3694535"/>
              <a:gd name="connsiteY5-2472" fmla="*/ 2456121 h 4492350"/>
              <a:gd name="connsiteX6-2473" fmla="*/ 1775638 w 3694535"/>
              <a:gd name="connsiteY6-2474" fmla="*/ 3519376 h 4492350"/>
              <a:gd name="connsiteX7-2475" fmla="*/ 1679945 w 3694535"/>
              <a:gd name="connsiteY7-2476" fmla="*/ 2392325 h 4492350"/>
              <a:gd name="connsiteX8-2477" fmla="*/ 0 w 3694535"/>
              <a:gd name="connsiteY8-2478" fmla="*/ 754911 h 4492350"/>
              <a:gd name="connsiteX9-2479" fmla="*/ 988828 w 3694535"/>
              <a:gd name="connsiteY9-2480" fmla="*/ 1924493 h 4492350"/>
              <a:gd name="connsiteX10-2481" fmla="*/ 1137684 w 3694535"/>
              <a:gd name="connsiteY10-2482" fmla="*/ 861237 h 4492350"/>
              <a:gd name="connsiteX11-2483" fmla="*/ 1222745 w 3694535"/>
              <a:gd name="connsiteY11-2484" fmla="*/ 2062716 h 4492350"/>
              <a:gd name="connsiteX12-2485" fmla="*/ 1690577 w 3694535"/>
              <a:gd name="connsiteY12-2486" fmla="*/ 2190307 h 4492350"/>
              <a:gd name="connsiteX13-2487" fmla="*/ 1956391 w 3694535"/>
              <a:gd name="connsiteY13-2488" fmla="*/ 0 h 4492350"/>
              <a:gd name="connsiteX14-2489" fmla="*/ 2083982 w 3694535"/>
              <a:gd name="connsiteY14-2490" fmla="*/ 978195 h 4492350"/>
              <a:gd name="connsiteX15-2491" fmla="*/ 1881963 w 3694535"/>
              <a:gd name="connsiteY15-2492" fmla="*/ 2232837 h 4492350"/>
              <a:gd name="connsiteX16-2493" fmla="*/ 2057494 w 3694535"/>
              <a:gd name="connsiteY16-2494" fmla="*/ 3046321 h 4492350"/>
              <a:gd name="connsiteX17-2495" fmla="*/ 2647507 w 3694535"/>
              <a:gd name="connsiteY17-2496" fmla="*/ 2519916 h 4492350"/>
              <a:gd name="connsiteX18-2497" fmla="*/ 2913694 w 3694535"/>
              <a:gd name="connsiteY18-2498" fmla="*/ 1291762 h 4492350"/>
              <a:gd name="connsiteX19-2499" fmla="*/ 2806809 w 3694535"/>
              <a:gd name="connsiteY19-2500" fmla="*/ 2383091 h 4492350"/>
              <a:gd name="connsiteX20-2501" fmla="*/ 3694535 w 3694535"/>
              <a:gd name="connsiteY20-2502" fmla="*/ 1124252 h 4492350"/>
              <a:gd name="connsiteX21-2503" fmla="*/ 2222205 w 3694535"/>
              <a:gd name="connsiteY21-2504" fmla="*/ 3370521 h 4492350"/>
              <a:gd name="connsiteX22-2505" fmla="*/ 2169042 w 3694535"/>
              <a:gd name="connsiteY22-2506" fmla="*/ 3817088 h 4492350"/>
              <a:gd name="connsiteX23-2507" fmla="*/ 3317358 w 3694535"/>
              <a:gd name="connsiteY23-2508" fmla="*/ 3094074 h 4492350"/>
              <a:gd name="connsiteX24-2509" fmla="*/ 2194317 w 3694535"/>
              <a:gd name="connsiteY24-2510" fmla="*/ 4030951 h 4492350"/>
              <a:gd name="connsiteX25-2511" fmla="*/ 2232838 w 3694535"/>
              <a:gd name="connsiteY25-2512" fmla="*/ 4476307 h 4492350"/>
              <a:gd name="connsiteX26-2513" fmla="*/ 2218194 w 3694535"/>
              <a:gd name="connsiteY26-2514" fmla="*/ 4491415 h 4492350"/>
              <a:gd name="connsiteX27-2515" fmla="*/ 1743740 w 3694535"/>
              <a:gd name="connsiteY27-2516" fmla="*/ 4492350 h 4492350"/>
              <a:gd name="connsiteX0-2517" fmla="*/ 1743740 w 3694535"/>
              <a:gd name="connsiteY0-2518" fmla="*/ 4492350 h 4492350"/>
              <a:gd name="connsiteX1-2519" fmla="*/ 1796903 w 3694535"/>
              <a:gd name="connsiteY1-2520" fmla="*/ 3785190 h 4492350"/>
              <a:gd name="connsiteX2-2521" fmla="*/ 1307805 w 3694535"/>
              <a:gd name="connsiteY2-2522" fmla="*/ 3381153 h 4492350"/>
              <a:gd name="connsiteX3-2523" fmla="*/ 31898 w 3694535"/>
              <a:gd name="connsiteY3-2524" fmla="*/ 2945218 h 4492350"/>
              <a:gd name="connsiteX4-2525" fmla="*/ 1127052 w 3694535"/>
              <a:gd name="connsiteY4-2526" fmla="*/ 3242930 h 4492350"/>
              <a:gd name="connsiteX5-2527" fmla="*/ 393405 w 3694535"/>
              <a:gd name="connsiteY5-2528" fmla="*/ 2456121 h 4492350"/>
              <a:gd name="connsiteX6-2529" fmla="*/ 1775638 w 3694535"/>
              <a:gd name="connsiteY6-2530" fmla="*/ 3519376 h 4492350"/>
              <a:gd name="connsiteX7-2531" fmla="*/ 1679945 w 3694535"/>
              <a:gd name="connsiteY7-2532" fmla="*/ 2392325 h 4492350"/>
              <a:gd name="connsiteX8-2533" fmla="*/ 0 w 3694535"/>
              <a:gd name="connsiteY8-2534" fmla="*/ 754911 h 4492350"/>
              <a:gd name="connsiteX9-2535" fmla="*/ 988828 w 3694535"/>
              <a:gd name="connsiteY9-2536" fmla="*/ 1924493 h 4492350"/>
              <a:gd name="connsiteX10-2537" fmla="*/ 1137684 w 3694535"/>
              <a:gd name="connsiteY10-2538" fmla="*/ 861237 h 4492350"/>
              <a:gd name="connsiteX11-2539" fmla="*/ 1222745 w 3694535"/>
              <a:gd name="connsiteY11-2540" fmla="*/ 2062716 h 4492350"/>
              <a:gd name="connsiteX12-2541" fmla="*/ 1690577 w 3694535"/>
              <a:gd name="connsiteY12-2542" fmla="*/ 2190307 h 4492350"/>
              <a:gd name="connsiteX13-2543" fmla="*/ 1956391 w 3694535"/>
              <a:gd name="connsiteY13-2544" fmla="*/ 0 h 4492350"/>
              <a:gd name="connsiteX14-2545" fmla="*/ 2083982 w 3694535"/>
              <a:gd name="connsiteY14-2546" fmla="*/ 978195 h 4492350"/>
              <a:gd name="connsiteX15-2547" fmla="*/ 1881963 w 3694535"/>
              <a:gd name="connsiteY15-2548" fmla="*/ 2232837 h 4492350"/>
              <a:gd name="connsiteX16-2549" fmla="*/ 2057494 w 3694535"/>
              <a:gd name="connsiteY16-2550" fmla="*/ 3046321 h 4492350"/>
              <a:gd name="connsiteX17-2551" fmla="*/ 2647507 w 3694535"/>
              <a:gd name="connsiteY17-2552" fmla="*/ 2519916 h 4492350"/>
              <a:gd name="connsiteX18-2553" fmla="*/ 2913694 w 3694535"/>
              <a:gd name="connsiteY18-2554" fmla="*/ 1291762 h 4492350"/>
              <a:gd name="connsiteX19-2555" fmla="*/ 2806809 w 3694535"/>
              <a:gd name="connsiteY19-2556" fmla="*/ 2383091 h 4492350"/>
              <a:gd name="connsiteX20-2557" fmla="*/ 3694535 w 3694535"/>
              <a:gd name="connsiteY20-2558" fmla="*/ 1124252 h 4492350"/>
              <a:gd name="connsiteX21-2559" fmla="*/ 2222205 w 3694535"/>
              <a:gd name="connsiteY21-2560" fmla="*/ 3370521 h 4492350"/>
              <a:gd name="connsiteX22-2561" fmla="*/ 2169042 w 3694535"/>
              <a:gd name="connsiteY22-2562" fmla="*/ 3817088 h 4492350"/>
              <a:gd name="connsiteX23-2563" fmla="*/ 3317358 w 3694535"/>
              <a:gd name="connsiteY23-2564" fmla="*/ 3094074 h 4492350"/>
              <a:gd name="connsiteX24-2565" fmla="*/ 2194317 w 3694535"/>
              <a:gd name="connsiteY24-2566" fmla="*/ 4030951 h 4492350"/>
              <a:gd name="connsiteX25-2567" fmla="*/ 2232838 w 3694535"/>
              <a:gd name="connsiteY25-2568" fmla="*/ 4476307 h 4492350"/>
              <a:gd name="connsiteX26-2569" fmla="*/ 2218194 w 3694535"/>
              <a:gd name="connsiteY26-2570" fmla="*/ 4491415 h 4492350"/>
              <a:gd name="connsiteX27-2571" fmla="*/ 1743740 w 3694535"/>
              <a:gd name="connsiteY27-2572" fmla="*/ 4492350 h 4492350"/>
              <a:gd name="connsiteX0-2573" fmla="*/ 1743740 w 3694535"/>
              <a:gd name="connsiteY0-2574" fmla="*/ 4492350 h 4492350"/>
              <a:gd name="connsiteX1-2575" fmla="*/ 1796903 w 3694535"/>
              <a:gd name="connsiteY1-2576" fmla="*/ 3785190 h 4492350"/>
              <a:gd name="connsiteX2-2577" fmla="*/ 1307805 w 3694535"/>
              <a:gd name="connsiteY2-2578" fmla="*/ 3381153 h 4492350"/>
              <a:gd name="connsiteX3-2579" fmla="*/ 31898 w 3694535"/>
              <a:gd name="connsiteY3-2580" fmla="*/ 2945218 h 4492350"/>
              <a:gd name="connsiteX4-2581" fmla="*/ 1127052 w 3694535"/>
              <a:gd name="connsiteY4-2582" fmla="*/ 3242930 h 4492350"/>
              <a:gd name="connsiteX5-2583" fmla="*/ 393405 w 3694535"/>
              <a:gd name="connsiteY5-2584" fmla="*/ 2456121 h 4492350"/>
              <a:gd name="connsiteX6-2585" fmla="*/ 1775638 w 3694535"/>
              <a:gd name="connsiteY6-2586" fmla="*/ 3519376 h 4492350"/>
              <a:gd name="connsiteX7-2587" fmla="*/ 1679945 w 3694535"/>
              <a:gd name="connsiteY7-2588" fmla="*/ 2392325 h 4492350"/>
              <a:gd name="connsiteX8-2589" fmla="*/ 0 w 3694535"/>
              <a:gd name="connsiteY8-2590" fmla="*/ 754911 h 4492350"/>
              <a:gd name="connsiteX9-2591" fmla="*/ 988828 w 3694535"/>
              <a:gd name="connsiteY9-2592" fmla="*/ 1924493 h 4492350"/>
              <a:gd name="connsiteX10-2593" fmla="*/ 1137684 w 3694535"/>
              <a:gd name="connsiteY10-2594" fmla="*/ 861237 h 4492350"/>
              <a:gd name="connsiteX11-2595" fmla="*/ 1222745 w 3694535"/>
              <a:gd name="connsiteY11-2596" fmla="*/ 2062716 h 4492350"/>
              <a:gd name="connsiteX12-2597" fmla="*/ 1690577 w 3694535"/>
              <a:gd name="connsiteY12-2598" fmla="*/ 2190307 h 4492350"/>
              <a:gd name="connsiteX13-2599" fmla="*/ 1956391 w 3694535"/>
              <a:gd name="connsiteY13-2600" fmla="*/ 0 h 4492350"/>
              <a:gd name="connsiteX14-2601" fmla="*/ 2083982 w 3694535"/>
              <a:gd name="connsiteY14-2602" fmla="*/ 978195 h 4492350"/>
              <a:gd name="connsiteX15-2603" fmla="*/ 1881963 w 3694535"/>
              <a:gd name="connsiteY15-2604" fmla="*/ 2232837 h 4492350"/>
              <a:gd name="connsiteX16-2605" fmla="*/ 2057494 w 3694535"/>
              <a:gd name="connsiteY16-2606" fmla="*/ 3046321 h 4492350"/>
              <a:gd name="connsiteX17-2607" fmla="*/ 2647507 w 3694535"/>
              <a:gd name="connsiteY17-2608" fmla="*/ 2519916 h 4492350"/>
              <a:gd name="connsiteX18-2609" fmla="*/ 2913694 w 3694535"/>
              <a:gd name="connsiteY18-2610" fmla="*/ 1291762 h 4492350"/>
              <a:gd name="connsiteX19-2611" fmla="*/ 2806809 w 3694535"/>
              <a:gd name="connsiteY19-2612" fmla="*/ 2383091 h 4492350"/>
              <a:gd name="connsiteX20-2613" fmla="*/ 3694535 w 3694535"/>
              <a:gd name="connsiteY20-2614" fmla="*/ 1124252 h 4492350"/>
              <a:gd name="connsiteX21-2615" fmla="*/ 2222205 w 3694535"/>
              <a:gd name="connsiteY21-2616" fmla="*/ 3370521 h 4492350"/>
              <a:gd name="connsiteX22-2617" fmla="*/ 2169042 w 3694535"/>
              <a:gd name="connsiteY22-2618" fmla="*/ 3817088 h 4492350"/>
              <a:gd name="connsiteX23-2619" fmla="*/ 3317358 w 3694535"/>
              <a:gd name="connsiteY23-2620" fmla="*/ 3094074 h 4492350"/>
              <a:gd name="connsiteX24-2621" fmla="*/ 2194317 w 3694535"/>
              <a:gd name="connsiteY24-2622" fmla="*/ 4030951 h 4492350"/>
              <a:gd name="connsiteX25-2623" fmla="*/ 2232838 w 3694535"/>
              <a:gd name="connsiteY25-2624" fmla="*/ 4476307 h 4492350"/>
              <a:gd name="connsiteX26-2625" fmla="*/ 2218194 w 3694535"/>
              <a:gd name="connsiteY26-2626" fmla="*/ 4491415 h 4492350"/>
              <a:gd name="connsiteX27-2627" fmla="*/ 1743740 w 3694535"/>
              <a:gd name="connsiteY27-2628" fmla="*/ 4492350 h 4492350"/>
              <a:gd name="connsiteX0-2629" fmla="*/ 1743740 w 3694535"/>
              <a:gd name="connsiteY0-2630" fmla="*/ 4492350 h 4492350"/>
              <a:gd name="connsiteX1-2631" fmla="*/ 1796903 w 3694535"/>
              <a:gd name="connsiteY1-2632" fmla="*/ 3785190 h 4492350"/>
              <a:gd name="connsiteX2-2633" fmla="*/ 1307805 w 3694535"/>
              <a:gd name="connsiteY2-2634" fmla="*/ 3381153 h 4492350"/>
              <a:gd name="connsiteX3-2635" fmla="*/ 31898 w 3694535"/>
              <a:gd name="connsiteY3-2636" fmla="*/ 2945218 h 4492350"/>
              <a:gd name="connsiteX4-2637" fmla="*/ 1127052 w 3694535"/>
              <a:gd name="connsiteY4-2638" fmla="*/ 3242930 h 4492350"/>
              <a:gd name="connsiteX5-2639" fmla="*/ 393405 w 3694535"/>
              <a:gd name="connsiteY5-2640" fmla="*/ 2456121 h 4492350"/>
              <a:gd name="connsiteX6-2641" fmla="*/ 1775638 w 3694535"/>
              <a:gd name="connsiteY6-2642" fmla="*/ 3519376 h 4492350"/>
              <a:gd name="connsiteX7-2643" fmla="*/ 1679945 w 3694535"/>
              <a:gd name="connsiteY7-2644" fmla="*/ 2392325 h 4492350"/>
              <a:gd name="connsiteX8-2645" fmla="*/ 0 w 3694535"/>
              <a:gd name="connsiteY8-2646" fmla="*/ 754911 h 4492350"/>
              <a:gd name="connsiteX9-2647" fmla="*/ 988828 w 3694535"/>
              <a:gd name="connsiteY9-2648" fmla="*/ 1924493 h 4492350"/>
              <a:gd name="connsiteX10-2649" fmla="*/ 1137684 w 3694535"/>
              <a:gd name="connsiteY10-2650" fmla="*/ 861237 h 4492350"/>
              <a:gd name="connsiteX11-2651" fmla="*/ 1222745 w 3694535"/>
              <a:gd name="connsiteY11-2652" fmla="*/ 2062716 h 4492350"/>
              <a:gd name="connsiteX12-2653" fmla="*/ 1690577 w 3694535"/>
              <a:gd name="connsiteY12-2654" fmla="*/ 2190307 h 4492350"/>
              <a:gd name="connsiteX13-2655" fmla="*/ 1956391 w 3694535"/>
              <a:gd name="connsiteY13-2656" fmla="*/ 0 h 4492350"/>
              <a:gd name="connsiteX14-2657" fmla="*/ 2083982 w 3694535"/>
              <a:gd name="connsiteY14-2658" fmla="*/ 978195 h 4492350"/>
              <a:gd name="connsiteX15-2659" fmla="*/ 1881963 w 3694535"/>
              <a:gd name="connsiteY15-2660" fmla="*/ 2232837 h 4492350"/>
              <a:gd name="connsiteX16-2661" fmla="*/ 2057494 w 3694535"/>
              <a:gd name="connsiteY16-2662" fmla="*/ 3046321 h 4492350"/>
              <a:gd name="connsiteX17-2663" fmla="*/ 2647507 w 3694535"/>
              <a:gd name="connsiteY17-2664" fmla="*/ 2519916 h 4492350"/>
              <a:gd name="connsiteX18-2665" fmla="*/ 2913694 w 3694535"/>
              <a:gd name="connsiteY18-2666" fmla="*/ 1291762 h 4492350"/>
              <a:gd name="connsiteX19-2667" fmla="*/ 2806809 w 3694535"/>
              <a:gd name="connsiteY19-2668" fmla="*/ 2383091 h 4492350"/>
              <a:gd name="connsiteX20-2669" fmla="*/ 3694535 w 3694535"/>
              <a:gd name="connsiteY20-2670" fmla="*/ 1124252 h 4492350"/>
              <a:gd name="connsiteX21-2671" fmla="*/ 2222205 w 3694535"/>
              <a:gd name="connsiteY21-2672" fmla="*/ 3370521 h 4492350"/>
              <a:gd name="connsiteX22-2673" fmla="*/ 2169042 w 3694535"/>
              <a:gd name="connsiteY22-2674" fmla="*/ 3817088 h 4492350"/>
              <a:gd name="connsiteX23-2675" fmla="*/ 3317358 w 3694535"/>
              <a:gd name="connsiteY23-2676" fmla="*/ 3094074 h 4492350"/>
              <a:gd name="connsiteX24-2677" fmla="*/ 2194317 w 3694535"/>
              <a:gd name="connsiteY24-2678" fmla="*/ 4030951 h 4492350"/>
              <a:gd name="connsiteX25-2679" fmla="*/ 2232838 w 3694535"/>
              <a:gd name="connsiteY25-2680" fmla="*/ 4476307 h 4492350"/>
              <a:gd name="connsiteX26-2681" fmla="*/ 2218194 w 3694535"/>
              <a:gd name="connsiteY26-2682" fmla="*/ 4491415 h 4492350"/>
              <a:gd name="connsiteX27-2683" fmla="*/ 1743740 w 3694535"/>
              <a:gd name="connsiteY27-2684" fmla="*/ 4492350 h 4492350"/>
              <a:gd name="connsiteX0-2685" fmla="*/ 1743740 w 3694535"/>
              <a:gd name="connsiteY0-2686" fmla="*/ 4492350 h 4492350"/>
              <a:gd name="connsiteX1-2687" fmla="*/ 1796903 w 3694535"/>
              <a:gd name="connsiteY1-2688" fmla="*/ 3785190 h 4492350"/>
              <a:gd name="connsiteX2-2689" fmla="*/ 1307805 w 3694535"/>
              <a:gd name="connsiteY2-2690" fmla="*/ 3381153 h 4492350"/>
              <a:gd name="connsiteX3-2691" fmla="*/ 31898 w 3694535"/>
              <a:gd name="connsiteY3-2692" fmla="*/ 2945218 h 4492350"/>
              <a:gd name="connsiteX4-2693" fmla="*/ 1127052 w 3694535"/>
              <a:gd name="connsiteY4-2694" fmla="*/ 3242930 h 4492350"/>
              <a:gd name="connsiteX5-2695" fmla="*/ 393405 w 3694535"/>
              <a:gd name="connsiteY5-2696" fmla="*/ 2456121 h 4492350"/>
              <a:gd name="connsiteX6-2697" fmla="*/ 1775638 w 3694535"/>
              <a:gd name="connsiteY6-2698" fmla="*/ 3519376 h 4492350"/>
              <a:gd name="connsiteX7-2699" fmla="*/ 1679945 w 3694535"/>
              <a:gd name="connsiteY7-2700" fmla="*/ 2392325 h 4492350"/>
              <a:gd name="connsiteX8-2701" fmla="*/ 0 w 3694535"/>
              <a:gd name="connsiteY8-2702" fmla="*/ 754911 h 4492350"/>
              <a:gd name="connsiteX9-2703" fmla="*/ 988828 w 3694535"/>
              <a:gd name="connsiteY9-2704" fmla="*/ 1924493 h 4492350"/>
              <a:gd name="connsiteX10-2705" fmla="*/ 1137684 w 3694535"/>
              <a:gd name="connsiteY10-2706" fmla="*/ 861237 h 4492350"/>
              <a:gd name="connsiteX11-2707" fmla="*/ 1222745 w 3694535"/>
              <a:gd name="connsiteY11-2708" fmla="*/ 2062716 h 4492350"/>
              <a:gd name="connsiteX12-2709" fmla="*/ 1690577 w 3694535"/>
              <a:gd name="connsiteY12-2710" fmla="*/ 2190307 h 4492350"/>
              <a:gd name="connsiteX13-2711" fmla="*/ 1956391 w 3694535"/>
              <a:gd name="connsiteY13-2712" fmla="*/ 0 h 4492350"/>
              <a:gd name="connsiteX14-2713" fmla="*/ 2083982 w 3694535"/>
              <a:gd name="connsiteY14-2714" fmla="*/ 978195 h 4492350"/>
              <a:gd name="connsiteX15-2715" fmla="*/ 1881963 w 3694535"/>
              <a:gd name="connsiteY15-2716" fmla="*/ 2232837 h 4492350"/>
              <a:gd name="connsiteX16-2717" fmla="*/ 2057494 w 3694535"/>
              <a:gd name="connsiteY16-2718" fmla="*/ 3046321 h 4492350"/>
              <a:gd name="connsiteX17-2719" fmla="*/ 2647507 w 3694535"/>
              <a:gd name="connsiteY17-2720" fmla="*/ 2519916 h 4492350"/>
              <a:gd name="connsiteX18-2721" fmla="*/ 2913694 w 3694535"/>
              <a:gd name="connsiteY18-2722" fmla="*/ 1291762 h 4492350"/>
              <a:gd name="connsiteX19-2723" fmla="*/ 2806809 w 3694535"/>
              <a:gd name="connsiteY19-2724" fmla="*/ 2383091 h 4492350"/>
              <a:gd name="connsiteX20-2725" fmla="*/ 3694535 w 3694535"/>
              <a:gd name="connsiteY20-2726" fmla="*/ 1124252 h 4492350"/>
              <a:gd name="connsiteX21-2727" fmla="*/ 2222205 w 3694535"/>
              <a:gd name="connsiteY21-2728" fmla="*/ 3370521 h 4492350"/>
              <a:gd name="connsiteX22-2729" fmla="*/ 2169042 w 3694535"/>
              <a:gd name="connsiteY22-2730" fmla="*/ 3817088 h 4492350"/>
              <a:gd name="connsiteX23-2731" fmla="*/ 3317358 w 3694535"/>
              <a:gd name="connsiteY23-2732" fmla="*/ 3094074 h 4492350"/>
              <a:gd name="connsiteX24-2733" fmla="*/ 2194317 w 3694535"/>
              <a:gd name="connsiteY24-2734" fmla="*/ 4030951 h 4492350"/>
              <a:gd name="connsiteX25-2735" fmla="*/ 2232838 w 3694535"/>
              <a:gd name="connsiteY25-2736" fmla="*/ 4476307 h 4492350"/>
              <a:gd name="connsiteX26-2737" fmla="*/ 2218194 w 3694535"/>
              <a:gd name="connsiteY26-2738" fmla="*/ 4491415 h 4492350"/>
              <a:gd name="connsiteX27-2739" fmla="*/ 1743740 w 3694535"/>
              <a:gd name="connsiteY27-2740" fmla="*/ 4492350 h 4492350"/>
              <a:gd name="connsiteX0-2741" fmla="*/ 1743740 w 3694535"/>
              <a:gd name="connsiteY0-2742" fmla="*/ 4492350 h 4492350"/>
              <a:gd name="connsiteX1-2743" fmla="*/ 1796903 w 3694535"/>
              <a:gd name="connsiteY1-2744" fmla="*/ 3785190 h 4492350"/>
              <a:gd name="connsiteX2-2745" fmla="*/ 1307805 w 3694535"/>
              <a:gd name="connsiteY2-2746" fmla="*/ 3381153 h 4492350"/>
              <a:gd name="connsiteX3-2747" fmla="*/ 31898 w 3694535"/>
              <a:gd name="connsiteY3-2748" fmla="*/ 2945218 h 4492350"/>
              <a:gd name="connsiteX4-2749" fmla="*/ 1127052 w 3694535"/>
              <a:gd name="connsiteY4-2750" fmla="*/ 3242930 h 4492350"/>
              <a:gd name="connsiteX5-2751" fmla="*/ 393405 w 3694535"/>
              <a:gd name="connsiteY5-2752" fmla="*/ 2456121 h 4492350"/>
              <a:gd name="connsiteX6-2753" fmla="*/ 1775638 w 3694535"/>
              <a:gd name="connsiteY6-2754" fmla="*/ 3519376 h 4492350"/>
              <a:gd name="connsiteX7-2755" fmla="*/ 1679945 w 3694535"/>
              <a:gd name="connsiteY7-2756" fmla="*/ 2392325 h 4492350"/>
              <a:gd name="connsiteX8-2757" fmla="*/ 0 w 3694535"/>
              <a:gd name="connsiteY8-2758" fmla="*/ 754911 h 4492350"/>
              <a:gd name="connsiteX9-2759" fmla="*/ 988828 w 3694535"/>
              <a:gd name="connsiteY9-2760" fmla="*/ 1924493 h 4492350"/>
              <a:gd name="connsiteX10-2761" fmla="*/ 1137684 w 3694535"/>
              <a:gd name="connsiteY10-2762" fmla="*/ 861237 h 4492350"/>
              <a:gd name="connsiteX11-2763" fmla="*/ 1222745 w 3694535"/>
              <a:gd name="connsiteY11-2764" fmla="*/ 2062716 h 4492350"/>
              <a:gd name="connsiteX12-2765" fmla="*/ 1690577 w 3694535"/>
              <a:gd name="connsiteY12-2766" fmla="*/ 2190307 h 4492350"/>
              <a:gd name="connsiteX13-2767" fmla="*/ 1956391 w 3694535"/>
              <a:gd name="connsiteY13-2768" fmla="*/ 0 h 4492350"/>
              <a:gd name="connsiteX14-2769" fmla="*/ 2027834 w 3694535"/>
              <a:gd name="connsiteY14-2770" fmla="*/ 986216 h 4492350"/>
              <a:gd name="connsiteX15-2771" fmla="*/ 1881963 w 3694535"/>
              <a:gd name="connsiteY15-2772" fmla="*/ 2232837 h 4492350"/>
              <a:gd name="connsiteX16-2773" fmla="*/ 2057494 w 3694535"/>
              <a:gd name="connsiteY16-2774" fmla="*/ 3046321 h 4492350"/>
              <a:gd name="connsiteX17-2775" fmla="*/ 2647507 w 3694535"/>
              <a:gd name="connsiteY17-2776" fmla="*/ 2519916 h 4492350"/>
              <a:gd name="connsiteX18-2777" fmla="*/ 2913694 w 3694535"/>
              <a:gd name="connsiteY18-2778" fmla="*/ 1291762 h 4492350"/>
              <a:gd name="connsiteX19-2779" fmla="*/ 2806809 w 3694535"/>
              <a:gd name="connsiteY19-2780" fmla="*/ 2383091 h 4492350"/>
              <a:gd name="connsiteX20-2781" fmla="*/ 3694535 w 3694535"/>
              <a:gd name="connsiteY20-2782" fmla="*/ 1124252 h 4492350"/>
              <a:gd name="connsiteX21-2783" fmla="*/ 2222205 w 3694535"/>
              <a:gd name="connsiteY21-2784" fmla="*/ 3370521 h 4492350"/>
              <a:gd name="connsiteX22-2785" fmla="*/ 2169042 w 3694535"/>
              <a:gd name="connsiteY22-2786" fmla="*/ 3817088 h 4492350"/>
              <a:gd name="connsiteX23-2787" fmla="*/ 3317358 w 3694535"/>
              <a:gd name="connsiteY23-2788" fmla="*/ 3094074 h 4492350"/>
              <a:gd name="connsiteX24-2789" fmla="*/ 2194317 w 3694535"/>
              <a:gd name="connsiteY24-2790" fmla="*/ 4030951 h 4492350"/>
              <a:gd name="connsiteX25-2791" fmla="*/ 2232838 w 3694535"/>
              <a:gd name="connsiteY25-2792" fmla="*/ 4476307 h 4492350"/>
              <a:gd name="connsiteX26-2793" fmla="*/ 2218194 w 3694535"/>
              <a:gd name="connsiteY26-2794" fmla="*/ 4491415 h 4492350"/>
              <a:gd name="connsiteX27-2795" fmla="*/ 1743740 w 3694535"/>
              <a:gd name="connsiteY27-2796" fmla="*/ 4492350 h 4492350"/>
              <a:gd name="connsiteX0-2797" fmla="*/ 1743740 w 3694535"/>
              <a:gd name="connsiteY0-2798" fmla="*/ 4492350 h 4492350"/>
              <a:gd name="connsiteX1-2799" fmla="*/ 1796903 w 3694535"/>
              <a:gd name="connsiteY1-2800" fmla="*/ 3785190 h 4492350"/>
              <a:gd name="connsiteX2-2801" fmla="*/ 1307805 w 3694535"/>
              <a:gd name="connsiteY2-2802" fmla="*/ 3381153 h 4492350"/>
              <a:gd name="connsiteX3-2803" fmla="*/ 31898 w 3694535"/>
              <a:gd name="connsiteY3-2804" fmla="*/ 2945218 h 4492350"/>
              <a:gd name="connsiteX4-2805" fmla="*/ 1127052 w 3694535"/>
              <a:gd name="connsiteY4-2806" fmla="*/ 3242930 h 4492350"/>
              <a:gd name="connsiteX5-2807" fmla="*/ 393405 w 3694535"/>
              <a:gd name="connsiteY5-2808" fmla="*/ 2456121 h 4492350"/>
              <a:gd name="connsiteX6-2809" fmla="*/ 1775638 w 3694535"/>
              <a:gd name="connsiteY6-2810" fmla="*/ 3519376 h 4492350"/>
              <a:gd name="connsiteX7-2811" fmla="*/ 1679945 w 3694535"/>
              <a:gd name="connsiteY7-2812" fmla="*/ 2392325 h 4492350"/>
              <a:gd name="connsiteX8-2813" fmla="*/ 0 w 3694535"/>
              <a:gd name="connsiteY8-2814" fmla="*/ 754911 h 4492350"/>
              <a:gd name="connsiteX9-2815" fmla="*/ 988828 w 3694535"/>
              <a:gd name="connsiteY9-2816" fmla="*/ 1924493 h 4492350"/>
              <a:gd name="connsiteX10-2817" fmla="*/ 1137684 w 3694535"/>
              <a:gd name="connsiteY10-2818" fmla="*/ 861237 h 4492350"/>
              <a:gd name="connsiteX11-2819" fmla="*/ 1222745 w 3694535"/>
              <a:gd name="connsiteY11-2820" fmla="*/ 2062716 h 4492350"/>
              <a:gd name="connsiteX12-2821" fmla="*/ 1690577 w 3694535"/>
              <a:gd name="connsiteY12-2822" fmla="*/ 2190307 h 4492350"/>
              <a:gd name="connsiteX13-2823" fmla="*/ 1956391 w 3694535"/>
              <a:gd name="connsiteY13-2824" fmla="*/ 0 h 4492350"/>
              <a:gd name="connsiteX14-2825" fmla="*/ 2027834 w 3694535"/>
              <a:gd name="connsiteY14-2826" fmla="*/ 986216 h 4492350"/>
              <a:gd name="connsiteX15-2827" fmla="*/ 1881963 w 3694535"/>
              <a:gd name="connsiteY15-2828" fmla="*/ 2232837 h 4492350"/>
              <a:gd name="connsiteX16-2829" fmla="*/ 2057494 w 3694535"/>
              <a:gd name="connsiteY16-2830" fmla="*/ 3046321 h 4492350"/>
              <a:gd name="connsiteX17-2831" fmla="*/ 2647507 w 3694535"/>
              <a:gd name="connsiteY17-2832" fmla="*/ 2519916 h 4492350"/>
              <a:gd name="connsiteX18-2833" fmla="*/ 2913694 w 3694535"/>
              <a:gd name="connsiteY18-2834" fmla="*/ 1291762 h 4492350"/>
              <a:gd name="connsiteX19-2835" fmla="*/ 2806809 w 3694535"/>
              <a:gd name="connsiteY19-2836" fmla="*/ 2383091 h 4492350"/>
              <a:gd name="connsiteX20-2837" fmla="*/ 3694535 w 3694535"/>
              <a:gd name="connsiteY20-2838" fmla="*/ 1124252 h 4492350"/>
              <a:gd name="connsiteX21-2839" fmla="*/ 2222205 w 3694535"/>
              <a:gd name="connsiteY21-2840" fmla="*/ 3370521 h 4492350"/>
              <a:gd name="connsiteX22-2841" fmla="*/ 2169042 w 3694535"/>
              <a:gd name="connsiteY22-2842" fmla="*/ 3817088 h 4492350"/>
              <a:gd name="connsiteX23-2843" fmla="*/ 3317358 w 3694535"/>
              <a:gd name="connsiteY23-2844" fmla="*/ 3094074 h 4492350"/>
              <a:gd name="connsiteX24-2845" fmla="*/ 2194317 w 3694535"/>
              <a:gd name="connsiteY24-2846" fmla="*/ 4030951 h 4492350"/>
              <a:gd name="connsiteX25-2847" fmla="*/ 2232838 w 3694535"/>
              <a:gd name="connsiteY25-2848" fmla="*/ 4476307 h 4492350"/>
              <a:gd name="connsiteX26-2849" fmla="*/ 2218194 w 3694535"/>
              <a:gd name="connsiteY26-2850" fmla="*/ 4491415 h 4492350"/>
              <a:gd name="connsiteX27-2851" fmla="*/ 1743740 w 3694535"/>
              <a:gd name="connsiteY27-2852" fmla="*/ 4492350 h 4492350"/>
              <a:gd name="connsiteX0-2853" fmla="*/ 1743740 w 3694535"/>
              <a:gd name="connsiteY0-2854" fmla="*/ 4492350 h 4492350"/>
              <a:gd name="connsiteX1-2855" fmla="*/ 1796903 w 3694535"/>
              <a:gd name="connsiteY1-2856" fmla="*/ 3785190 h 4492350"/>
              <a:gd name="connsiteX2-2857" fmla="*/ 1307805 w 3694535"/>
              <a:gd name="connsiteY2-2858" fmla="*/ 3381153 h 4492350"/>
              <a:gd name="connsiteX3-2859" fmla="*/ 31898 w 3694535"/>
              <a:gd name="connsiteY3-2860" fmla="*/ 2945218 h 4492350"/>
              <a:gd name="connsiteX4-2861" fmla="*/ 1127052 w 3694535"/>
              <a:gd name="connsiteY4-2862" fmla="*/ 3242930 h 4492350"/>
              <a:gd name="connsiteX5-2863" fmla="*/ 393405 w 3694535"/>
              <a:gd name="connsiteY5-2864" fmla="*/ 2456121 h 4492350"/>
              <a:gd name="connsiteX6-2865" fmla="*/ 1775638 w 3694535"/>
              <a:gd name="connsiteY6-2866" fmla="*/ 3519376 h 4492350"/>
              <a:gd name="connsiteX7-2867" fmla="*/ 1679945 w 3694535"/>
              <a:gd name="connsiteY7-2868" fmla="*/ 2392325 h 4492350"/>
              <a:gd name="connsiteX8-2869" fmla="*/ 0 w 3694535"/>
              <a:gd name="connsiteY8-2870" fmla="*/ 754911 h 4492350"/>
              <a:gd name="connsiteX9-2871" fmla="*/ 988828 w 3694535"/>
              <a:gd name="connsiteY9-2872" fmla="*/ 1924493 h 4492350"/>
              <a:gd name="connsiteX10-2873" fmla="*/ 1137684 w 3694535"/>
              <a:gd name="connsiteY10-2874" fmla="*/ 861237 h 4492350"/>
              <a:gd name="connsiteX11-2875" fmla="*/ 1222745 w 3694535"/>
              <a:gd name="connsiteY11-2876" fmla="*/ 2062716 h 4492350"/>
              <a:gd name="connsiteX12-2877" fmla="*/ 1690577 w 3694535"/>
              <a:gd name="connsiteY12-2878" fmla="*/ 2190307 h 4492350"/>
              <a:gd name="connsiteX13-2879" fmla="*/ 1956391 w 3694535"/>
              <a:gd name="connsiteY13-2880" fmla="*/ 0 h 4492350"/>
              <a:gd name="connsiteX14-2881" fmla="*/ 2027834 w 3694535"/>
              <a:gd name="connsiteY14-2882" fmla="*/ 986216 h 4492350"/>
              <a:gd name="connsiteX15-2883" fmla="*/ 1881963 w 3694535"/>
              <a:gd name="connsiteY15-2884" fmla="*/ 2232837 h 4492350"/>
              <a:gd name="connsiteX16-2885" fmla="*/ 2057494 w 3694535"/>
              <a:gd name="connsiteY16-2886" fmla="*/ 3046321 h 4492350"/>
              <a:gd name="connsiteX17-2887" fmla="*/ 2647507 w 3694535"/>
              <a:gd name="connsiteY17-2888" fmla="*/ 2519916 h 4492350"/>
              <a:gd name="connsiteX18-2889" fmla="*/ 2913694 w 3694535"/>
              <a:gd name="connsiteY18-2890" fmla="*/ 1291762 h 4492350"/>
              <a:gd name="connsiteX19-2891" fmla="*/ 2806809 w 3694535"/>
              <a:gd name="connsiteY19-2892" fmla="*/ 2383091 h 4492350"/>
              <a:gd name="connsiteX20-2893" fmla="*/ 3694535 w 3694535"/>
              <a:gd name="connsiteY20-2894" fmla="*/ 1124252 h 4492350"/>
              <a:gd name="connsiteX21-2895" fmla="*/ 2222205 w 3694535"/>
              <a:gd name="connsiteY21-2896" fmla="*/ 3370521 h 4492350"/>
              <a:gd name="connsiteX22-2897" fmla="*/ 2169042 w 3694535"/>
              <a:gd name="connsiteY22-2898" fmla="*/ 3817088 h 4492350"/>
              <a:gd name="connsiteX23-2899" fmla="*/ 3317358 w 3694535"/>
              <a:gd name="connsiteY23-2900" fmla="*/ 3094074 h 4492350"/>
              <a:gd name="connsiteX24-2901" fmla="*/ 2194317 w 3694535"/>
              <a:gd name="connsiteY24-2902" fmla="*/ 4030951 h 4492350"/>
              <a:gd name="connsiteX25-2903" fmla="*/ 2232838 w 3694535"/>
              <a:gd name="connsiteY25-2904" fmla="*/ 4476307 h 4492350"/>
              <a:gd name="connsiteX26-2905" fmla="*/ 2218194 w 3694535"/>
              <a:gd name="connsiteY26-2906" fmla="*/ 4491415 h 4492350"/>
              <a:gd name="connsiteX27-2907" fmla="*/ 1743740 w 3694535"/>
              <a:gd name="connsiteY27-2908" fmla="*/ 4492350 h 4492350"/>
              <a:gd name="connsiteX0-2909" fmla="*/ 1743740 w 3694535"/>
              <a:gd name="connsiteY0-2910" fmla="*/ 4523651 h 4523651"/>
              <a:gd name="connsiteX1-2911" fmla="*/ 1796903 w 3694535"/>
              <a:gd name="connsiteY1-2912" fmla="*/ 3816491 h 4523651"/>
              <a:gd name="connsiteX2-2913" fmla="*/ 1307805 w 3694535"/>
              <a:gd name="connsiteY2-2914" fmla="*/ 3412454 h 4523651"/>
              <a:gd name="connsiteX3-2915" fmla="*/ 31898 w 3694535"/>
              <a:gd name="connsiteY3-2916" fmla="*/ 2976519 h 4523651"/>
              <a:gd name="connsiteX4-2917" fmla="*/ 1127052 w 3694535"/>
              <a:gd name="connsiteY4-2918" fmla="*/ 3274231 h 4523651"/>
              <a:gd name="connsiteX5-2919" fmla="*/ 393405 w 3694535"/>
              <a:gd name="connsiteY5-2920" fmla="*/ 2487422 h 4523651"/>
              <a:gd name="connsiteX6-2921" fmla="*/ 1775638 w 3694535"/>
              <a:gd name="connsiteY6-2922" fmla="*/ 3550677 h 4523651"/>
              <a:gd name="connsiteX7-2923" fmla="*/ 1679945 w 3694535"/>
              <a:gd name="connsiteY7-2924" fmla="*/ 2423626 h 4523651"/>
              <a:gd name="connsiteX8-2925" fmla="*/ 0 w 3694535"/>
              <a:gd name="connsiteY8-2926" fmla="*/ 786212 h 4523651"/>
              <a:gd name="connsiteX9-2927" fmla="*/ 988828 w 3694535"/>
              <a:gd name="connsiteY9-2928" fmla="*/ 1955794 h 4523651"/>
              <a:gd name="connsiteX10-2929" fmla="*/ 1137684 w 3694535"/>
              <a:gd name="connsiteY10-2930" fmla="*/ 892538 h 4523651"/>
              <a:gd name="connsiteX11-2931" fmla="*/ 1222745 w 3694535"/>
              <a:gd name="connsiteY11-2932" fmla="*/ 2094017 h 4523651"/>
              <a:gd name="connsiteX12-2933" fmla="*/ 1690577 w 3694535"/>
              <a:gd name="connsiteY12-2934" fmla="*/ 2221608 h 4523651"/>
              <a:gd name="connsiteX13-2935" fmla="*/ 1956391 w 3694535"/>
              <a:gd name="connsiteY13-2936" fmla="*/ 31301 h 4523651"/>
              <a:gd name="connsiteX14-2937" fmla="*/ 2027834 w 3694535"/>
              <a:gd name="connsiteY14-2938" fmla="*/ 1017517 h 4523651"/>
              <a:gd name="connsiteX15-2939" fmla="*/ 1881963 w 3694535"/>
              <a:gd name="connsiteY15-2940" fmla="*/ 2264138 h 4523651"/>
              <a:gd name="connsiteX16-2941" fmla="*/ 2057494 w 3694535"/>
              <a:gd name="connsiteY16-2942" fmla="*/ 3077622 h 4523651"/>
              <a:gd name="connsiteX17-2943" fmla="*/ 2647507 w 3694535"/>
              <a:gd name="connsiteY17-2944" fmla="*/ 2551217 h 4523651"/>
              <a:gd name="connsiteX18-2945" fmla="*/ 2913694 w 3694535"/>
              <a:gd name="connsiteY18-2946" fmla="*/ 1323063 h 4523651"/>
              <a:gd name="connsiteX19-2947" fmla="*/ 2806809 w 3694535"/>
              <a:gd name="connsiteY19-2948" fmla="*/ 2414392 h 4523651"/>
              <a:gd name="connsiteX20-2949" fmla="*/ 3694535 w 3694535"/>
              <a:gd name="connsiteY20-2950" fmla="*/ 1155553 h 4523651"/>
              <a:gd name="connsiteX21-2951" fmla="*/ 2222205 w 3694535"/>
              <a:gd name="connsiteY21-2952" fmla="*/ 3401822 h 4523651"/>
              <a:gd name="connsiteX22-2953" fmla="*/ 2169042 w 3694535"/>
              <a:gd name="connsiteY22-2954" fmla="*/ 3848389 h 4523651"/>
              <a:gd name="connsiteX23-2955" fmla="*/ 3317358 w 3694535"/>
              <a:gd name="connsiteY23-2956" fmla="*/ 3125375 h 4523651"/>
              <a:gd name="connsiteX24-2957" fmla="*/ 2194317 w 3694535"/>
              <a:gd name="connsiteY24-2958" fmla="*/ 4062252 h 4523651"/>
              <a:gd name="connsiteX25-2959" fmla="*/ 2232838 w 3694535"/>
              <a:gd name="connsiteY25-2960" fmla="*/ 4507608 h 4523651"/>
              <a:gd name="connsiteX26-2961" fmla="*/ 2218194 w 3694535"/>
              <a:gd name="connsiteY26-2962" fmla="*/ 4522716 h 4523651"/>
              <a:gd name="connsiteX27-2963" fmla="*/ 1743740 w 3694535"/>
              <a:gd name="connsiteY27-2964" fmla="*/ 4523651 h 4523651"/>
              <a:gd name="connsiteX0-2965" fmla="*/ 1743740 w 3694535"/>
              <a:gd name="connsiteY0-2966" fmla="*/ 4523651 h 4523651"/>
              <a:gd name="connsiteX1-2967" fmla="*/ 1796903 w 3694535"/>
              <a:gd name="connsiteY1-2968" fmla="*/ 3816491 h 4523651"/>
              <a:gd name="connsiteX2-2969" fmla="*/ 1307805 w 3694535"/>
              <a:gd name="connsiteY2-2970" fmla="*/ 3412454 h 4523651"/>
              <a:gd name="connsiteX3-2971" fmla="*/ 31898 w 3694535"/>
              <a:gd name="connsiteY3-2972" fmla="*/ 2976519 h 4523651"/>
              <a:gd name="connsiteX4-2973" fmla="*/ 1127052 w 3694535"/>
              <a:gd name="connsiteY4-2974" fmla="*/ 3274231 h 4523651"/>
              <a:gd name="connsiteX5-2975" fmla="*/ 393405 w 3694535"/>
              <a:gd name="connsiteY5-2976" fmla="*/ 2487422 h 4523651"/>
              <a:gd name="connsiteX6-2977" fmla="*/ 1775638 w 3694535"/>
              <a:gd name="connsiteY6-2978" fmla="*/ 3550677 h 4523651"/>
              <a:gd name="connsiteX7-2979" fmla="*/ 1679945 w 3694535"/>
              <a:gd name="connsiteY7-2980" fmla="*/ 2423626 h 4523651"/>
              <a:gd name="connsiteX8-2981" fmla="*/ 0 w 3694535"/>
              <a:gd name="connsiteY8-2982" fmla="*/ 786212 h 4523651"/>
              <a:gd name="connsiteX9-2983" fmla="*/ 988828 w 3694535"/>
              <a:gd name="connsiteY9-2984" fmla="*/ 1955794 h 4523651"/>
              <a:gd name="connsiteX10-2985" fmla="*/ 1137684 w 3694535"/>
              <a:gd name="connsiteY10-2986" fmla="*/ 892538 h 4523651"/>
              <a:gd name="connsiteX11-2987" fmla="*/ 1222745 w 3694535"/>
              <a:gd name="connsiteY11-2988" fmla="*/ 2094017 h 4523651"/>
              <a:gd name="connsiteX12-2989" fmla="*/ 1690577 w 3694535"/>
              <a:gd name="connsiteY12-2990" fmla="*/ 2221608 h 4523651"/>
              <a:gd name="connsiteX13-2991" fmla="*/ 1956391 w 3694535"/>
              <a:gd name="connsiteY13-2992" fmla="*/ 31301 h 4523651"/>
              <a:gd name="connsiteX14-2993" fmla="*/ 2027834 w 3694535"/>
              <a:gd name="connsiteY14-2994" fmla="*/ 1017517 h 4523651"/>
              <a:gd name="connsiteX15-2995" fmla="*/ 1881963 w 3694535"/>
              <a:gd name="connsiteY15-2996" fmla="*/ 2264138 h 4523651"/>
              <a:gd name="connsiteX16-2997" fmla="*/ 2057494 w 3694535"/>
              <a:gd name="connsiteY16-2998" fmla="*/ 3077622 h 4523651"/>
              <a:gd name="connsiteX17-2999" fmla="*/ 2647507 w 3694535"/>
              <a:gd name="connsiteY17-3000" fmla="*/ 2551217 h 4523651"/>
              <a:gd name="connsiteX18-3001" fmla="*/ 2913694 w 3694535"/>
              <a:gd name="connsiteY18-3002" fmla="*/ 1323063 h 4523651"/>
              <a:gd name="connsiteX19-3003" fmla="*/ 2806809 w 3694535"/>
              <a:gd name="connsiteY19-3004" fmla="*/ 2414392 h 4523651"/>
              <a:gd name="connsiteX20-3005" fmla="*/ 3694535 w 3694535"/>
              <a:gd name="connsiteY20-3006" fmla="*/ 1155553 h 4523651"/>
              <a:gd name="connsiteX21-3007" fmla="*/ 2222205 w 3694535"/>
              <a:gd name="connsiteY21-3008" fmla="*/ 3401822 h 4523651"/>
              <a:gd name="connsiteX22-3009" fmla="*/ 2169042 w 3694535"/>
              <a:gd name="connsiteY22-3010" fmla="*/ 3848389 h 4523651"/>
              <a:gd name="connsiteX23-3011" fmla="*/ 3317358 w 3694535"/>
              <a:gd name="connsiteY23-3012" fmla="*/ 3125375 h 4523651"/>
              <a:gd name="connsiteX24-3013" fmla="*/ 2194317 w 3694535"/>
              <a:gd name="connsiteY24-3014" fmla="*/ 4062252 h 4523651"/>
              <a:gd name="connsiteX25-3015" fmla="*/ 2232838 w 3694535"/>
              <a:gd name="connsiteY25-3016" fmla="*/ 4507608 h 4523651"/>
              <a:gd name="connsiteX26-3017" fmla="*/ 2218194 w 3694535"/>
              <a:gd name="connsiteY26-3018" fmla="*/ 4522716 h 4523651"/>
              <a:gd name="connsiteX27-3019" fmla="*/ 1743740 w 3694535"/>
              <a:gd name="connsiteY27-3020" fmla="*/ 4523651 h 4523651"/>
              <a:gd name="connsiteX0-3021" fmla="*/ 1743740 w 3694535"/>
              <a:gd name="connsiteY0-3022" fmla="*/ 4523651 h 4523651"/>
              <a:gd name="connsiteX1-3023" fmla="*/ 1796903 w 3694535"/>
              <a:gd name="connsiteY1-3024" fmla="*/ 3816491 h 4523651"/>
              <a:gd name="connsiteX2-3025" fmla="*/ 1307805 w 3694535"/>
              <a:gd name="connsiteY2-3026" fmla="*/ 3412454 h 4523651"/>
              <a:gd name="connsiteX3-3027" fmla="*/ 31898 w 3694535"/>
              <a:gd name="connsiteY3-3028" fmla="*/ 2976519 h 4523651"/>
              <a:gd name="connsiteX4-3029" fmla="*/ 1127052 w 3694535"/>
              <a:gd name="connsiteY4-3030" fmla="*/ 3274231 h 4523651"/>
              <a:gd name="connsiteX5-3031" fmla="*/ 393405 w 3694535"/>
              <a:gd name="connsiteY5-3032" fmla="*/ 2487422 h 4523651"/>
              <a:gd name="connsiteX6-3033" fmla="*/ 1775638 w 3694535"/>
              <a:gd name="connsiteY6-3034" fmla="*/ 3550677 h 4523651"/>
              <a:gd name="connsiteX7-3035" fmla="*/ 1679945 w 3694535"/>
              <a:gd name="connsiteY7-3036" fmla="*/ 2423626 h 4523651"/>
              <a:gd name="connsiteX8-3037" fmla="*/ 0 w 3694535"/>
              <a:gd name="connsiteY8-3038" fmla="*/ 786212 h 4523651"/>
              <a:gd name="connsiteX9-3039" fmla="*/ 988828 w 3694535"/>
              <a:gd name="connsiteY9-3040" fmla="*/ 1955794 h 4523651"/>
              <a:gd name="connsiteX10-3041" fmla="*/ 1137684 w 3694535"/>
              <a:gd name="connsiteY10-3042" fmla="*/ 892538 h 4523651"/>
              <a:gd name="connsiteX11-3043" fmla="*/ 1222745 w 3694535"/>
              <a:gd name="connsiteY11-3044" fmla="*/ 2094017 h 4523651"/>
              <a:gd name="connsiteX12-3045" fmla="*/ 1690577 w 3694535"/>
              <a:gd name="connsiteY12-3046" fmla="*/ 2221608 h 4523651"/>
              <a:gd name="connsiteX13-3047" fmla="*/ 1956391 w 3694535"/>
              <a:gd name="connsiteY13-3048" fmla="*/ 31301 h 4523651"/>
              <a:gd name="connsiteX14-3049" fmla="*/ 2027834 w 3694535"/>
              <a:gd name="connsiteY14-3050" fmla="*/ 1017517 h 4523651"/>
              <a:gd name="connsiteX15-3051" fmla="*/ 1881963 w 3694535"/>
              <a:gd name="connsiteY15-3052" fmla="*/ 2264138 h 4523651"/>
              <a:gd name="connsiteX16-3053" fmla="*/ 2057494 w 3694535"/>
              <a:gd name="connsiteY16-3054" fmla="*/ 3077622 h 4523651"/>
              <a:gd name="connsiteX17-3055" fmla="*/ 2647507 w 3694535"/>
              <a:gd name="connsiteY17-3056" fmla="*/ 2551217 h 4523651"/>
              <a:gd name="connsiteX18-3057" fmla="*/ 2913694 w 3694535"/>
              <a:gd name="connsiteY18-3058" fmla="*/ 1323063 h 4523651"/>
              <a:gd name="connsiteX19-3059" fmla="*/ 2806809 w 3694535"/>
              <a:gd name="connsiteY19-3060" fmla="*/ 2414392 h 4523651"/>
              <a:gd name="connsiteX20-3061" fmla="*/ 3694535 w 3694535"/>
              <a:gd name="connsiteY20-3062" fmla="*/ 1155553 h 4523651"/>
              <a:gd name="connsiteX21-3063" fmla="*/ 2222205 w 3694535"/>
              <a:gd name="connsiteY21-3064" fmla="*/ 3401822 h 4523651"/>
              <a:gd name="connsiteX22-3065" fmla="*/ 2169042 w 3694535"/>
              <a:gd name="connsiteY22-3066" fmla="*/ 3848389 h 4523651"/>
              <a:gd name="connsiteX23-3067" fmla="*/ 3317358 w 3694535"/>
              <a:gd name="connsiteY23-3068" fmla="*/ 3125375 h 4523651"/>
              <a:gd name="connsiteX24-3069" fmla="*/ 2194317 w 3694535"/>
              <a:gd name="connsiteY24-3070" fmla="*/ 4062252 h 4523651"/>
              <a:gd name="connsiteX25-3071" fmla="*/ 2232838 w 3694535"/>
              <a:gd name="connsiteY25-3072" fmla="*/ 4507608 h 4523651"/>
              <a:gd name="connsiteX26-3073" fmla="*/ 2218194 w 3694535"/>
              <a:gd name="connsiteY26-3074" fmla="*/ 4522716 h 4523651"/>
              <a:gd name="connsiteX27-3075" fmla="*/ 1743740 w 3694535"/>
              <a:gd name="connsiteY27-3076" fmla="*/ 4523651 h 4523651"/>
              <a:gd name="connsiteX0-3077" fmla="*/ 1743740 w 3694535"/>
              <a:gd name="connsiteY0-3078" fmla="*/ 4523651 h 4523651"/>
              <a:gd name="connsiteX1-3079" fmla="*/ 1796903 w 3694535"/>
              <a:gd name="connsiteY1-3080" fmla="*/ 3816491 h 4523651"/>
              <a:gd name="connsiteX2-3081" fmla="*/ 1307805 w 3694535"/>
              <a:gd name="connsiteY2-3082" fmla="*/ 3412454 h 4523651"/>
              <a:gd name="connsiteX3-3083" fmla="*/ 31898 w 3694535"/>
              <a:gd name="connsiteY3-3084" fmla="*/ 2976519 h 4523651"/>
              <a:gd name="connsiteX4-3085" fmla="*/ 1127052 w 3694535"/>
              <a:gd name="connsiteY4-3086" fmla="*/ 3274231 h 4523651"/>
              <a:gd name="connsiteX5-3087" fmla="*/ 393405 w 3694535"/>
              <a:gd name="connsiteY5-3088" fmla="*/ 2487422 h 4523651"/>
              <a:gd name="connsiteX6-3089" fmla="*/ 1775638 w 3694535"/>
              <a:gd name="connsiteY6-3090" fmla="*/ 3550677 h 4523651"/>
              <a:gd name="connsiteX7-3091" fmla="*/ 1679945 w 3694535"/>
              <a:gd name="connsiteY7-3092" fmla="*/ 2423626 h 4523651"/>
              <a:gd name="connsiteX8-3093" fmla="*/ 0 w 3694535"/>
              <a:gd name="connsiteY8-3094" fmla="*/ 786212 h 4523651"/>
              <a:gd name="connsiteX9-3095" fmla="*/ 988828 w 3694535"/>
              <a:gd name="connsiteY9-3096" fmla="*/ 1955794 h 4523651"/>
              <a:gd name="connsiteX10-3097" fmla="*/ 1137684 w 3694535"/>
              <a:gd name="connsiteY10-3098" fmla="*/ 892538 h 4523651"/>
              <a:gd name="connsiteX11-3099" fmla="*/ 1222745 w 3694535"/>
              <a:gd name="connsiteY11-3100" fmla="*/ 2094017 h 4523651"/>
              <a:gd name="connsiteX12-3101" fmla="*/ 1690577 w 3694535"/>
              <a:gd name="connsiteY12-3102" fmla="*/ 2221608 h 4523651"/>
              <a:gd name="connsiteX13-3103" fmla="*/ 1956391 w 3694535"/>
              <a:gd name="connsiteY13-3104" fmla="*/ 31301 h 4523651"/>
              <a:gd name="connsiteX14-3105" fmla="*/ 2027834 w 3694535"/>
              <a:gd name="connsiteY14-3106" fmla="*/ 1017517 h 4523651"/>
              <a:gd name="connsiteX15-3107" fmla="*/ 1881963 w 3694535"/>
              <a:gd name="connsiteY15-3108" fmla="*/ 2264138 h 4523651"/>
              <a:gd name="connsiteX16-3109" fmla="*/ 2057494 w 3694535"/>
              <a:gd name="connsiteY16-3110" fmla="*/ 3077622 h 4523651"/>
              <a:gd name="connsiteX17-3111" fmla="*/ 2647507 w 3694535"/>
              <a:gd name="connsiteY17-3112" fmla="*/ 2551217 h 4523651"/>
              <a:gd name="connsiteX18-3113" fmla="*/ 2913694 w 3694535"/>
              <a:gd name="connsiteY18-3114" fmla="*/ 1323063 h 4523651"/>
              <a:gd name="connsiteX19-3115" fmla="*/ 2806809 w 3694535"/>
              <a:gd name="connsiteY19-3116" fmla="*/ 2414392 h 4523651"/>
              <a:gd name="connsiteX20-3117" fmla="*/ 3694535 w 3694535"/>
              <a:gd name="connsiteY20-3118" fmla="*/ 1155553 h 4523651"/>
              <a:gd name="connsiteX21-3119" fmla="*/ 2222205 w 3694535"/>
              <a:gd name="connsiteY21-3120" fmla="*/ 3401822 h 4523651"/>
              <a:gd name="connsiteX22-3121" fmla="*/ 2169042 w 3694535"/>
              <a:gd name="connsiteY22-3122" fmla="*/ 3848389 h 4523651"/>
              <a:gd name="connsiteX23-3123" fmla="*/ 3317358 w 3694535"/>
              <a:gd name="connsiteY23-3124" fmla="*/ 3125375 h 4523651"/>
              <a:gd name="connsiteX24-3125" fmla="*/ 2194317 w 3694535"/>
              <a:gd name="connsiteY24-3126" fmla="*/ 4062252 h 4523651"/>
              <a:gd name="connsiteX25-3127" fmla="*/ 2232838 w 3694535"/>
              <a:gd name="connsiteY25-3128" fmla="*/ 4507608 h 4523651"/>
              <a:gd name="connsiteX26-3129" fmla="*/ 2218194 w 3694535"/>
              <a:gd name="connsiteY26-3130" fmla="*/ 4522716 h 4523651"/>
              <a:gd name="connsiteX27-3131" fmla="*/ 1743740 w 3694535"/>
              <a:gd name="connsiteY27-3132" fmla="*/ 4523651 h 4523651"/>
              <a:gd name="connsiteX0-3133" fmla="*/ 1743740 w 3694535"/>
              <a:gd name="connsiteY0-3134" fmla="*/ 4523651 h 4523651"/>
              <a:gd name="connsiteX1-3135" fmla="*/ 1796903 w 3694535"/>
              <a:gd name="connsiteY1-3136" fmla="*/ 3816491 h 4523651"/>
              <a:gd name="connsiteX2-3137" fmla="*/ 1307805 w 3694535"/>
              <a:gd name="connsiteY2-3138" fmla="*/ 3412454 h 4523651"/>
              <a:gd name="connsiteX3-3139" fmla="*/ 31898 w 3694535"/>
              <a:gd name="connsiteY3-3140" fmla="*/ 2976519 h 4523651"/>
              <a:gd name="connsiteX4-3141" fmla="*/ 1127052 w 3694535"/>
              <a:gd name="connsiteY4-3142" fmla="*/ 3274231 h 4523651"/>
              <a:gd name="connsiteX5-3143" fmla="*/ 393405 w 3694535"/>
              <a:gd name="connsiteY5-3144" fmla="*/ 2487422 h 4523651"/>
              <a:gd name="connsiteX6-3145" fmla="*/ 1775638 w 3694535"/>
              <a:gd name="connsiteY6-3146" fmla="*/ 3550677 h 4523651"/>
              <a:gd name="connsiteX7-3147" fmla="*/ 1679945 w 3694535"/>
              <a:gd name="connsiteY7-3148" fmla="*/ 2423626 h 4523651"/>
              <a:gd name="connsiteX8-3149" fmla="*/ 0 w 3694535"/>
              <a:gd name="connsiteY8-3150" fmla="*/ 786212 h 4523651"/>
              <a:gd name="connsiteX9-3151" fmla="*/ 988828 w 3694535"/>
              <a:gd name="connsiteY9-3152" fmla="*/ 1955794 h 4523651"/>
              <a:gd name="connsiteX10-3153" fmla="*/ 1137684 w 3694535"/>
              <a:gd name="connsiteY10-3154" fmla="*/ 892538 h 4523651"/>
              <a:gd name="connsiteX11-3155" fmla="*/ 1222745 w 3694535"/>
              <a:gd name="connsiteY11-3156" fmla="*/ 2094017 h 4523651"/>
              <a:gd name="connsiteX12-3157" fmla="*/ 1690577 w 3694535"/>
              <a:gd name="connsiteY12-3158" fmla="*/ 2221608 h 4523651"/>
              <a:gd name="connsiteX13-3159" fmla="*/ 1956391 w 3694535"/>
              <a:gd name="connsiteY13-3160" fmla="*/ 31301 h 4523651"/>
              <a:gd name="connsiteX14-3161" fmla="*/ 2027834 w 3694535"/>
              <a:gd name="connsiteY14-3162" fmla="*/ 1017517 h 4523651"/>
              <a:gd name="connsiteX15-3163" fmla="*/ 1881963 w 3694535"/>
              <a:gd name="connsiteY15-3164" fmla="*/ 2264138 h 4523651"/>
              <a:gd name="connsiteX16-3165" fmla="*/ 2057494 w 3694535"/>
              <a:gd name="connsiteY16-3166" fmla="*/ 3077622 h 4523651"/>
              <a:gd name="connsiteX17-3167" fmla="*/ 2647507 w 3694535"/>
              <a:gd name="connsiteY17-3168" fmla="*/ 2551217 h 4523651"/>
              <a:gd name="connsiteX18-3169" fmla="*/ 2913694 w 3694535"/>
              <a:gd name="connsiteY18-3170" fmla="*/ 1323063 h 4523651"/>
              <a:gd name="connsiteX19-3171" fmla="*/ 2806809 w 3694535"/>
              <a:gd name="connsiteY19-3172" fmla="*/ 2414392 h 4523651"/>
              <a:gd name="connsiteX20-3173" fmla="*/ 3694535 w 3694535"/>
              <a:gd name="connsiteY20-3174" fmla="*/ 1155553 h 4523651"/>
              <a:gd name="connsiteX21-3175" fmla="*/ 2222205 w 3694535"/>
              <a:gd name="connsiteY21-3176" fmla="*/ 3401822 h 4523651"/>
              <a:gd name="connsiteX22-3177" fmla="*/ 2169042 w 3694535"/>
              <a:gd name="connsiteY22-3178" fmla="*/ 3848389 h 4523651"/>
              <a:gd name="connsiteX23-3179" fmla="*/ 3317358 w 3694535"/>
              <a:gd name="connsiteY23-3180" fmla="*/ 3125375 h 4523651"/>
              <a:gd name="connsiteX24-3181" fmla="*/ 2194317 w 3694535"/>
              <a:gd name="connsiteY24-3182" fmla="*/ 4062252 h 4523651"/>
              <a:gd name="connsiteX25-3183" fmla="*/ 2232838 w 3694535"/>
              <a:gd name="connsiteY25-3184" fmla="*/ 4507608 h 4523651"/>
              <a:gd name="connsiteX26-3185" fmla="*/ 2218194 w 3694535"/>
              <a:gd name="connsiteY26-3186" fmla="*/ 4522716 h 4523651"/>
              <a:gd name="connsiteX27-3187" fmla="*/ 1743740 w 3694535"/>
              <a:gd name="connsiteY27-3188" fmla="*/ 4523651 h 4523651"/>
              <a:gd name="connsiteX0-3189" fmla="*/ 1743740 w 3694535"/>
              <a:gd name="connsiteY0-3190" fmla="*/ 4523651 h 4523651"/>
              <a:gd name="connsiteX1-3191" fmla="*/ 1796903 w 3694535"/>
              <a:gd name="connsiteY1-3192" fmla="*/ 3816491 h 4523651"/>
              <a:gd name="connsiteX2-3193" fmla="*/ 1307805 w 3694535"/>
              <a:gd name="connsiteY2-3194" fmla="*/ 3412454 h 4523651"/>
              <a:gd name="connsiteX3-3195" fmla="*/ 31898 w 3694535"/>
              <a:gd name="connsiteY3-3196" fmla="*/ 2976519 h 4523651"/>
              <a:gd name="connsiteX4-3197" fmla="*/ 1127052 w 3694535"/>
              <a:gd name="connsiteY4-3198" fmla="*/ 3274231 h 4523651"/>
              <a:gd name="connsiteX5-3199" fmla="*/ 393405 w 3694535"/>
              <a:gd name="connsiteY5-3200" fmla="*/ 2487422 h 4523651"/>
              <a:gd name="connsiteX6-3201" fmla="*/ 1775638 w 3694535"/>
              <a:gd name="connsiteY6-3202" fmla="*/ 3550677 h 4523651"/>
              <a:gd name="connsiteX7-3203" fmla="*/ 1679945 w 3694535"/>
              <a:gd name="connsiteY7-3204" fmla="*/ 2423626 h 4523651"/>
              <a:gd name="connsiteX8-3205" fmla="*/ 0 w 3694535"/>
              <a:gd name="connsiteY8-3206" fmla="*/ 786212 h 4523651"/>
              <a:gd name="connsiteX9-3207" fmla="*/ 988828 w 3694535"/>
              <a:gd name="connsiteY9-3208" fmla="*/ 1955794 h 4523651"/>
              <a:gd name="connsiteX10-3209" fmla="*/ 1137684 w 3694535"/>
              <a:gd name="connsiteY10-3210" fmla="*/ 892538 h 4523651"/>
              <a:gd name="connsiteX11-3211" fmla="*/ 1222745 w 3694535"/>
              <a:gd name="connsiteY11-3212" fmla="*/ 2094017 h 4523651"/>
              <a:gd name="connsiteX12-3213" fmla="*/ 1690577 w 3694535"/>
              <a:gd name="connsiteY12-3214" fmla="*/ 2221608 h 4523651"/>
              <a:gd name="connsiteX13-3215" fmla="*/ 1956391 w 3694535"/>
              <a:gd name="connsiteY13-3216" fmla="*/ 31301 h 4523651"/>
              <a:gd name="connsiteX14-3217" fmla="*/ 2027834 w 3694535"/>
              <a:gd name="connsiteY14-3218" fmla="*/ 1017517 h 4523651"/>
              <a:gd name="connsiteX15-3219" fmla="*/ 1881963 w 3694535"/>
              <a:gd name="connsiteY15-3220" fmla="*/ 2264138 h 4523651"/>
              <a:gd name="connsiteX16-3221" fmla="*/ 2057494 w 3694535"/>
              <a:gd name="connsiteY16-3222" fmla="*/ 3077622 h 4523651"/>
              <a:gd name="connsiteX17-3223" fmla="*/ 2647507 w 3694535"/>
              <a:gd name="connsiteY17-3224" fmla="*/ 2551217 h 4523651"/>
              <a:gd name="connsiteX18-3225" fmla="*/ 2913694 w 3694535"/>
              <a:gd name="connsiteY18-3226" fmla="*/ 1323063 h 4523651"/>
              <a:gd name="connsiteX19-3227" fmla="*/ 2806809 w 3694535"/>
              <a:gd name="connsiteY19-3228" fmla="*/ 2414392 h 4523651"/>
              <a:gd name="connsiteX20-3229" fmla="*/ 3694535 w 3694535"/>
              <a:gd name="connsiteY20-3230" fmla="*/ 1155553 h 4523651"/>
              <a:gd name="connsiteX21-3231" fmla="*/ 2222205 w 3694535"/>
              <a:gd name="connsiteY21-3232" fmla="*/ 3401822 h 4523651"/>
              <a:gd name="connsiteX22-3233" fmla="*/ 2169042 w 3694535"/>
              <a:gd name="connsiteY22-3234" fmla="*/ 3848389 h 4523651"/>
              <a:gd name="connsiteX23-3235" fmla="*/ 3317358 w 3694535"/>
              <a:gd name="connsiteY23-3236" fmla="*/ 3125375 h 4523651"/>
              <a:gd name="connsiteX24-3237" fmla="*/ 2194317 w 3694535"/>
              <a:gd name="connsiteY24-3238" fmla="*/ 4062252 h 4523651"/>
              <a:gd name="connsiteX25-3239" fmla="*/ 2232838 w 3694535"/>
              <a:gd name="connsiteY25-3240" fmla="*/ 4507608 h 4523651"/>
              <a:gd name="connsiteX26-3241" fmla="*/ 2218194 w 3694535"/>
              <a:gd name="connsiteY26-3242" fmla="*/ 4522716 h 4523651"/>
              <a:gd name="connsiteX27-3243" fmla="*/ 1743740 w 3694535"/>
              <a:gd name="connsiteY27-3244" fmla="*/ 4523651 h 4523651"/>
              <a:gd name="connsiteX0-3245" fmla="*/ 1743740 w 3694535"/>
              <a:gd name="connsiteY0-3246" fmla="*/ 4522819 h 4522819"/>
              <a:gd name="connsiteX1-3247" fmla="*/ 1796903 w 3694535"/>
              <a:gd name="connsiteY1-3248" fmla="*/ 3815659 h 4522819"/>
              <a:gd name="connsiteX2-3249" fmla="*/ 1307805 w 3694535"/>
              <a:gd name="connsiteY2-3250" fmla="*/ 3411622 h 4522819"/>
              <a:gd name="connsiteX3-3251" fmla="*/ 31898 w 3694535"/>
              <a:gd name="connsiteY3-3252" fmla="*/ 2975687 h 4522819"/>
              <a:gd name="connsiteX4-3253" fmla="*/ 1127052 w 3694535"/>
              <a:gd name="connsiteY4-3254" fmla="*/ 3273399 h 4522819"/>
              <a:gd name="connsiteX5-3255" fmla="*/ 393405 w 3694535"/>
              <a:gd name="connsiteY5-3256" fmla="*/ 2486590 h 4522819"/>
              <a:gd name="connsiteX6-3257" fmla="*/ 1775638 w 3694535"/>
              <a:gd name="connsiteY6-3258" fmla="*/ 3549845 h 4522819"/>
              <a:gd name="connsiteX7-3259" fmla="*/ 1679945 w 3694535"/>
              <a:gd name="connsiteY7-3260" fmla="*/ 2422794 h 4522819"/>
              <a:gd name="connsiteX8-3261" fmla="*/ 0 w 3694535"/>
              <a:gd name="connsiteY8-3262" fmla="*/ 785380 h 4522819"/>
              <a:gd name="connsiteX9-3263" fmla="*/ 988828 w 3694535"/>
              <a:gd name="connsiteY9-3264" fmla="*/ 1954962 h 4522819"/>
              <a:gd name="connsiteX10-3265" fmla="*/ 1137684 w 3694535"/>
              <a:gd name="connsiteY10-3266" fmla="*/ 891706 h 4522819"/>
              <a:gd name="connsiteX11-3267" fmla="*/ 1222745 w 3694535"/>
              <a:gd name="connsiteY11-3268" fmla="*/ 2093185 h 4522819"/>
              <a:gd name="connsiteX12-3269" fmla="*/ 1690577 w 3694535"/>
              <a:gd name="connsiteY12-3270" fmla="*/ 2220776 h 4522819"/>
              <a:gd name="connsiteX13-3271" fmla="*/ 1956391 w 3694535"/>
              <a:gd name="connsiteY13-3272" fmla="*/ 30469 h 4522819"/>
              <a:gd name="connsiteX14-3273" fmla="*/ 2027834 w 3694535"/>
              <a:gd name="connsiteY14-3274" fmla="*/ 1016685 h 4522819"/>
              <a:gd name="connsiteX15-3275" fmla="*/ 1881963 w 3694535"/>
              <a:gd name="connsiteY15-3276" fmla="*/ 2090854 h 4522819"/>
              <a:gd name="connsiteX16-3277" fmla="*/ 2057494 w 3694535"/>
              <a:gd name="connsiteY16-3278" fmla="*/ 3076790 h 4522819"/>
              <a:gd name="connsiteX17-3279" fmla="*/ 2647507 w 3694535"/>
              <a:gd name="connsiteY17-3280" fmla="*/ 2550385 h 4522819"/>
              <a:gd name="connsiteX18-3281" fmla="*/ 2913694 w 3694535"/>
              <a:gd name="connsiteY18-3282" fmla="*/ 1322231 h 4522819"/>
              <a:gd name="connsiteX19-3283" fmla="*/ 2806809 w 3694535"/>
              <a:gd name="connsiteY19-3284" fmla="*/ 2413560 h 4522819"/>
              <a:gd name="connsiteX20-3285" fmla="*/ 3694535 w 3694535"/>
              <a:gd name="connsiteY20-3286" fmla="*/ 1154721 h 4522819"/>
              <a:gd name="connsiteX21-3287" fmla="*/ 2222205 w 3694535"/>
              <a:gd name="connsiteY21-3288" fmla="*/ 3400990 h 4522819"/>
              <a:gd name="connsiteX22-3289" fmla="*/ 2169042 w 3694535"/>
              <a:gd name="connsiteY22-3290" fmla="*/ 3847557 h 4522819"/>
              <a:gd name="connsiteX23-3291" fmla="*/ 3317358 w 3694535"/>
              <a:gd name="connsiteY23-3292" fmla="*/ 3124543 h 4522819"/>
              <a:gd name="connsiteX24-3293" fmla="*/ 2194317 w 3694535"/>
              <a:gd name="connsiteY24-3294" fmla="*/ 4061420 h 4522819"/>
              <a:gd name="connsiteX25-3295" fmla="*/ 2232838 w 3694535"/>
              <a:gd name="connsiteY25-3296" fmla="*/ 4506776 h 4522819"/>
              <a:gd name="connsiteX26-3297" fmla="*/ 2218194 w 3694535"/>
              <a:gd name="connsiteY26-3298" fmla="*/ 4521884 h 4522819"/>
              <a:gd name="connsiteX27-3299" fmla="*/ 1743740 w 3694535"/>
              <a:gd name="connsiteY27-3300" fmla="*/ 4522819 h 4522819"/>
              <a:gd name="connsiteX0-3301" fmla="*/ 1743740 w 3694535"/>
              <a:gd name="connsiteY0-3302" fmla="*/ 4522819 h 4522819"/>
              <a:gd name="connsiteX1-3303" fmla="*/ 1796903 w 3694535"/>
              <a:gd name="connsiteY1-3304" fmla="*/ 3815659 h 4522819"/>
              <a:gd name="connsiteX2-3305" fmla="*/ 1307805 w 3694535"/>
              <a:gd name="connsiteY2-3306" fmla="*/ 3411622 h 4522819"/>
              <a:gd name="connsiteX3-3307" fmla="*/ 31898 w 3694535"/>
              <a:gd name="connsiteY3-3308" fmla="*/ 2975687 h 4522819"/>
              <a:gd name="connsiteX4-3309" fmla="*/ 1127052 w 3694535"/>
              <a:gd name="connsiteY4-3310" fmla="*/ 3273399 h 4522819"/>
              <a:gd name="connsiteX5-3311" fmla="*/ 393405 w 3694535"/>
              <a:gd name="connsiteY5-3312" fmla="*/ 2486590 h 4522819"/>
              <a:gd name="connsiteX6-3313" fmla="*/ 1775638 w 3694535"/>
              <a:gd name="connsiteY6-3314" fmla="*/ 3549845 h 4522819"/>
              <a:gd name="connsiteX7-3315" fmla="*/ 1679945 w 3694535"/>
              <a:gd name="connsiteY7-3316" fmla="*/ 2422794 h 4522819"/>
              <a:gd name="connsiteX8-3317" fmla="*/ 0 w 3694535"/>
              <a:gd name="connsiteY8-3318" fmla="*/ 785380 h 4522819"/>
              <a:gd name="connsiteX9-3319" fmla="*/ 988828 w 3694535"/>
              <a:gd name="connsiteY9-3320" fmla="*/ 1954962 h 4522819"/>
              <a:gd name="connsiteX10-3321" fmla="*/ 1137684 w 3694535"/>
              <a:gd name="connsiteY10-3322" fmla="*/ 891706 h 4522819"/>
              <a:gd name="connsiteX11-3323" fmla="*/ 1222745 w 3694535"/>
              <a:gd name="connsiteY11-3324" fmla="*/ 2093185 h 4522819"/>
              <a:gd name="connsiteX12-3325" fmla="*/ 1690577 w 3694535"/>
              <a:gd name="connsiteY12-3326" fmla="*/ 2220776 h 4522819"/>
              <a:gd name="connsiteX13-3327" fmla="*/ 1956391 w 3694535"/>
              <a:gd name="connsiteY13-3328" fmla="*/ 30469 h 4522819"/>
              <a:gd name="connsiteX14-3329" fmla="*/ 2027834 w 3694535"/>
              <a:gd name="connsiteY14-3330" fmla="*/ 1016685 h 4522819"/>
              <a:gd name="connsiteX15-3331" fmla="*/ 1881963 w 3694535"/>
              <a:gd name="connsiteY15-3332" fmla="*/ 2090854 h 4522819"/>
              <a:gd name="connsiteX16-3333" fmla="*/ 2057494 w 3694535"/>
              <a:gd name="connsiteY16-3334" fmla="*/ 3076790 h 4522819"/>
              <a:gd name="connsiteX17-3335" fmla="*/ 2647507 w 3694535"/>
              <a:gd name="connsiteY17-3336" fmla="*/ 2550385 h 4522819"/>
              <a:gd name="connsiteX18-3337" fmla="*/ 2913694 w 3694535"/>
              <a:gd name="connsiteY18-3338" fmla="*/ 1322231 h 4522819"/>
              <a:gd name="connsiteX19-3339" fmla="*/ 2806809 w 3694535"/>
              <a:gd name="connsiteY19-3340" fmla="*/ 2413560 h 4522819"/>
              <a:gd name="connsiteX20-3341" fmla="*/ 3694535 w 3694535"/>
              <a:gd name="connsiteY20-3342" fmla="*/ 1154721 h 4522819"/>
              <a:gd name="connsiteX21-3343" fmla="*/ 2222205 w 3694535"/>
              <a:gd name="connsiteY21-3344" fmla="*/ 3400990 h 4522819"/>
              <a:gd name="connsiteX22-3345" fmla="*/ 2169042 w 3694535"/>
              <a:gd name="connsiteY22-3346" fmla="*/ 3847557 h 4522819"/>
              <a:gd name="connsiteX23-3347" fmla="*/ 3317358 w 3694535"/>
              <a:gd name="connsiteY23-3348" fmla="*/ 3124543 h 4522819"/>
              <a:gd name="connsiteX24-3349" fmla="*/ 2194317 w 3694535"/>
              <a:gd name="connsiteY24-3350" fmla="*/ 4061420 h 4522819"/>
              <a:gd name="connsiteX25-3351" fmla="*/ 2232838 w 3694535"/>
              <a:gd name="connsiteY25-3352" fmla="*/ 4506776 h 4522819"/>
              <a:gd name="connsiteX26-3353" fmla="*/ 2218194 w 3694535"/>
              <a:gd name="connsiteY26-3354" fmla="*/ 4521884 h 4522819"/>
              <a:gd name="connsiteX27-3355" fmla="*/ 1743740 w 3694535"/>
              <a:gd name="connsiteY27-3356" fmla="*/ 4522819 h 4522819"/>
              <a:gd name="connsiteX0-3357" fmla="*/ 1743740 w 3694535"/>
              <a:gd name="connsiteY0-3358" fmla="*/ 4522814 h 4522814"/>
              <a:gd name="connsiteX1-3359" fmla="*/ 1796903 w 3694535"/>
              <a:gd name="connsiteY1-3360" fmla="*/ 3815654 h 4522814"/>
              <a:gd name="connsiteX2-3361" fmla="*/ 1307805 w 3694535"/>
              <a:gd name="connsiteY2-3362" fmla="*/ 3411617 h 4522814"/>
              <a:gd name="connsiteX3-3363" fmla="*/ 31898 w 3694535"/>
              <a:gd name="connsiteY3-3364" fmla="*/ 2975682 h 4522814"/>
              <a:gd name="connsiteX4-3365" fmla="*/ 1127052 w 3694535"/>
              <a:gd name="connsiteY4-3366" fmla="*/ 3273394 h 4522814"/>
              <a:gd name="connsiteX5-3367" fmla="*/ 393405 w 3694535"/>
              <a:gd name="connsiteY5-3368" fmla="*/ 2486585 h 4522814"/>
              <a:gd name="connsiteX6-3369" fmla="*/ 1775638 w 3694535"/>
              <a:gd name="connsiteY6-3370" fmla="*/ 3549840 h 4522814"/>
              <a:gd name="connsiteX7-3371" fmla="*/ 1679945 w 3694535"/>
              <a:gd name="connsiteY7-3372" fmla="*/ 2422789 h 4522814"/>
              <a:gd name="connsiteX8-3373" fmla="*/ 0 w 3694535"/>
              <a:gd name="connsiteY8-3374" fmla="*/ 785375 h 4522814"/>
              <a:gd name="connsiteX9-3375" fmla="*/ 988828 w 3694535"/>
              <a:gd name="connsiteY9-3376" fmla="*/ 1954957 h 4522814"/>
              <a:gd name="connsiteX10-3377" fmla="*/ 1137684 w 3694535"/>
              <a:gd name="connsiteY10-3378" fmla="*/ 891701 h 4522814"/>
              <a:gd name="connsiteX11-3379" fmla="*/ 1222745 w 3694535"/>
              <a:gd name="connsiteY11-3380" fmla="*/ 2093180 h 4522814"/>
              <a:gd name="connsiteX12-3381" fmla="*/ 1690577 w 3694535"/>
              <a:gd name="connsiteY12-3382" fmla="*/ 2220771 h 4522814"/>
              <a:gd name="connsiteX13-3383" fmla="*/ 1956391 w 3694535"/>
              <a:gd name="connsiteY13-3384" fmla="*/ 30464 h 4522814"/>
              <a:gd name="connsiteX14-3385" fmla="*/ 2027834 w 3694535"/>
              <a:gd name="connsiteY14-3386" fmla="*/ 1016680 h 4522814"/>
              <a:gd name="connsiteX15-3387" fmla="*/ 1881963 w 3694535"/>
              <a:gd name="connsiteY15-3388" fmla="*/ 2090849 h 4522814"/>
              <a:gd name="connsiteX16-3389" fmla="*/ 2057494 w 3694535"/>
              <a:gd name="connsiteY16-3390" fmla="*/ 3076785 h 4522814"/>
              <a:gd name="connsiteX17-3391" fmla="*/ 2647507 w 3694535"/>
              <a:gd name="connsiteY17-3392" fmla="*/ 2550380 h 4522814"/>
              <a:gd name="connsiteX18-3393" fmla="*/ 2913694 w 3694535"/>
              <a:gd name="connsiteY18-3394" fmla="*/ 1322226 h 4522814"/>
              <a:gd name="connsiteX19-3395" fmla="*/ 2806809 w 3694535"/>
              <a:gd name="connsiteY19-3396" fmla="*/ 2413555 h 4522814"/>
              <a:gd name="connsiteX20-3397" fmla="*/ 3694535 w 3694535"/>
              <a:gd name="connsiteY20-3398" fmla="*/ 1154716 h 4522814"/>
              <a:gd name="connsiteX21-3399" fmla="*/ 2222205 w 3694535"/>
              <a:gd name="connsiteY21-3400" fmla="*/ 3400985 h 4522814"/>
              <a:gd name="connsiteX22-3401" fmla="*/ 2169042 w 3694535"/>
              <a:gd name="connsiteY22-3402" fmla="*/ 3847552 h 4522814"/>
              <a:gd name="connsiteX23-3403" fmla="*/ 3317358 w 3694535"/>
              <a:gd name="connsiteY23-3404" fmla="*/ 3124538 h 4522814"/>
              <a:gd name="connsiteX24-3405" fmla="*/ 2194317 w 3694535"/>
              <a:gd name="connsiteY24-3406" fmla="*/ 4061415 h 4522814"/>
              <a:gd name="connsiteX25-3407" fmla="*/ 2232838 w 3694535"/>
              <a:gd name="connsiteY25-3408" fmla="*/ 4506771 h 4522814"/>
              <a:gd name="connsiteX26-3409" fmla="*/ 2218194 w 3694535"/>
              <a:gd name="connsiteY26-3410" fmla="*/ 4521879 h 4522814"/>
              <a:gd name="connsiteX27-3411" fmla="*/ 1743740 w 3694535"/>
              <a:gd name="connsiteY27-3412" fmla="*/ 4522814 h 4522814"/>
              <a:gd name="connsiteX0-3413" fmla="*/ 1743740 w 3694535"/>
              <a:gd name="connsiteY0-3414" fmla="*/ 4492350 h 4492350"/>
              <a:gd name="connsiteX1-3415" fmla="*/ 1796903 w 3694535"/>
              <a:gd name="connsiteY1-3416" fmla="*/ 3785190 h 4492350"/>
              <a:gd name="connsiteX2-3417" fmla="*/ 1307805 w 3694535"/>
              <a:gd name="connsiteY2-3418" fmla="*/ 3381153 h 4492350"/>
              <a:gd name="connsiteX3-3419" fmla="*/ 31898 w 3694535"/>
              <a:gd name="connsiteY3-3420" fmla="*/ 2945218 h 4492350"/>
              <a:gd name="connsiteX4-3421" fmla="*/ 1127052 w 3694535"/>
              <a:gd name="connsiteY4-3422" fmla="*/ 3242930 h 4492350"/>
              <a:gd name="connsiteX5-3423" fmla="*/ 393405 w 3694535"/>
              <a:gd name="connsiteY5-3424" fmla="*/ 2456121 h 4492350"/>
              <a:gd name="connsiteX6-3425" fmla="*/ 1775638 w 3694535"/>
              <a:gd name="connsiteY6-3426" fmla="*/ 3519376 h 4492350"/>
              <a:gd name="connsiteX7-3427" fmla="*/ 1679945 w 3694535"/>
              <a:gd name="connsiteY7-3428" fmla="*/ 2392325 h 4492350"/>
              <a:gd name="connsiteX8-3429" fmla="*/ 0 w 3694535"/>
              <a:gd name="connsiteY8-3430" fmla="*/ 754911 h 4492350"/>
              <a:gd name="connsiteX9-3431" fmla="*/ 988828 w 3694535"/>
              <a:gd name="connsiteY9-3432" fmla="*/ 1924493 h 4492350"/>
              <a:gd name="connsiteX10-3433" fmla="*/ 1137684 w 3694535"/>
              <a:gd name="connsiteY10-3434" fmla="*/ 861237 h 4492350"/>
              <a:gd name="connsiteX11-3435" fmla="*/ 1222745 w 3694535"/>
              <a:gd name="connsiteY11-3436" fmla="*/ 2062716 h 4492350"/>
              <a:gd name="connsiteX12-3437" fmla="*/ 1690577 w 3694535"/>
              <a:gd name="connsiteY12-3438" fmla="*/ 2190307 h 4492350"/>
              <a:gd name="connsiteX13-3439" fmla="*/ 1956391 w 3694535"/>
              <a:gd name="connsiteY13-3440" fmla="*/ 0 h 4492350"/>
              <a:gd name="connsiteX14-3441" fmla="*/ 2027834 w 3694535"/>
              <a:gd name="connsiteY14-3442" fmla="*/ 986216 h 4492350"/>
              <a:gd name="connsiteX15-3443" fmla="*/ 1881963 w 3694535"/>
              <a:gd name="connsiteY15-3444" fmla="*/ 2060385 h 4492350"/>
              <a:gd name="connsiteX16-3445" fmla="*/ 2057494 w 3694535"/>
              <a:gd name="connsiteY16-3446" fmla="*/ 3046321 h 4492350"/>
              <a:gd name="connsiteX17-3447" fmla="*/ 2647507 w 3694535"/>
              <a:gd name="connsiteY17-3448" fmla="*/ 2519916 h 4492350"/>
              <a:gd name="connsiteX18-3449" fmla="*/ 2913694 w 3694535"/>
              <a:gd name="connsiteY18-3450" fmla="*/ 1291762 h 4492350"/>
              <a:gd name="connsiteX19-3451" fmla="*/ 2806809 w 3694535"/>
              <a:gd name="connsiteY19-3452" fmla="*/ 2383091 h 4492350"/>
              <a:gd name="connsiteX20-3453" fmla="*/ 3694535 w 3694535"/>
              <a:gd name="connsiteY20-3454" fmla="*/ 1124252 h 4492350"/>
              <a:gd name="connsiteX21-3455" fmla="*/ 2222205 w 3694535"/>
              <a:gd name="connsiteY21-3456" fmla="*/ 3370521 h 4492350"/>
              <a:gd name="connsiteX22-3457" fmla="*/ 2169042 w 3694535"/>
              <a:gd name="connsiteY22-3458" fmla="*/ 3817088 h 4492350"/>
              <a:gd name="connsiteX23-3459" fmla="*/ 3317358 w 3694535"/>
              <a:gd name="connsiteY23-3460" fmla="*/ 3094074 h 4492350"/>
              <a:gd name="connsiteX24-3461" fmla="*/ 2194317 w 3694535"/>
              <a:gd name="connsiteY24-3462" fmla="*/ 4030951 h 4492350"/>
              <a:gd name="connsiteX25-3463" fmla="*/ 2232838 w 3694535"/>
              <a:gd name="connsiteY25-3464" fmla="*/ 4476307 h 4492350"/>
              <a:gd name="connsiteX26-3465" fmla="*/ 2218194 w 3694535"/>
              <a:gd name="connsiteY26-3466" fmla="*/ 4491415 h 4492350"/>
              <a:gd name="connsiteX27-3467" fmla="*/ 1743740 w 3694535"/>
              <a:gd name="connsiteY27-3468" fmla="*/ 4492350 h 4492350"/>
              <a:gd name="connsiteX0-3469" fmla="*/ 1743740 w 3694535"/>
              <a:gd name="connsiteY0-3470" fmla="*/ 4492350 h 4492350"/>
              <a:gd name="connsiteX1-3471" fmla="*/ 1796903 w 3694535"/>
              <a:gd name="connsiteY1-3472" fmla="*/ 3785190 h 4492350"/>
              <a:gd name="connsiteX2-3473" fmla="*/ 1307805 w 3694535"/>
              <a:gd name="connsiteY2-3474" fmla="*/ 3381153 h 4492350"/>
              <a:gd name="connsiteX3-3475" fmla="*/ 31898 w 3694535"/>
              <a:gd name="connsiteY3-3476" fmla="*/ 2945218 h 4492350"/>
              <a:gd name="connsiteX4-3477" fmla="*/ 1127052 w 3694535"/>
              <a:gd name="connsiteY4-3478" fmla="*/ 3242930 h 4492350"/>
              <a:gd name="connsiteX5-3479" fmla="*/ 393405 w 3694535"/>
              <a:gd name="connsiteY5-3480" fmla="*/ 2456121 h 4492350"/>
              <a:gd name="connsiteX6-3481" fmla="*/ 1775638 w 3694535"/>
              <a:gd name="connsiteY6-3482" fmla="*/ 3519376 h 4492350"/>
              <a:gd name="connsiteX7-3483" fmla="*/ 1679945 w 3694535"/>
              <a:gd name="connsiteY7-3484" fmla="*/ 2392325 h 4492350"/>
              <a:gd name="connsiteX8-3485" fmla="*/ 0 w 3694535"/>
              <a:gd name="connsiteY8-3486" fmla="*/ 754911 h 4492350"/>
              <a:gd name="connsiteX9-3487" fmla="*/ 988828 w 3694535"/>
              <a:gd name="connsiteY9-3488" fmla="*/ 1924493 h 4492350"/>
              <a:gd name="connsiteX10-3489" fmla="*/ 1137684 w 3694535"/>
              <a:gd name="connsiteY10-3490" fmla="*/ 861237 h 4492350"/>
              <a:gd name="connsiteX11-3491" fmla="*/ 1222745 w 3694535"/>
              <a:gd name="connsiteY11-3492" fmla="*/ 2062716 h 4492350"/>
              <a:gd name="connsiteX12-3493" fmla="*/ 1690577 w 3694535"/>
              <a:gd name="connsiteY12-3494" fmla="*/ 2190307 h 4492350"/>
              <a:gd name="connsiteX13-3495" fmla="*/ 1956391 w 3694535"/>
              <a:gd name="connsiteY13-3496" fmla="*/ 0 h 4492350"/>
              <a:gd name="connsiteX14-3497" fmla="*/ 2027834 w 3694535"/>
              <a:gd name="connsiteY14-3498" fmla="*/ 986216 h 4492350"/>
              <a:gd name="connsiteX15-3499" fmla="*/ 1881963 w 3694535"/>
              <a:gd name="connsiteY15-3500" fmla="*/ 2060385 h 4492350"/>
              <a:gd name="connsiteX16-3501" fmla="*/ 2057494 w 3694535"/>
              <a:gd name="connsiteY16-3502" fmla="*/ 3046321 h 4492350"/>
              <a:gd name="connsiteX17-3503" fmla="*/ 2647507 w 3694535"/>
              <a:gd name="connsiteY17-3504" fmla="*/ 2519916 h 4492350"/>
              <a:gd name="connsiteX18-3505" fmla="*/ 2913694 w 3694535"/>
              <a:gd name="connsiteY18-3506" fmla="*/ 1291762 h 4492350"/>
              <a:gd name="connsiteX19-3507" fmla="*/ 2806809 w 3694535"/>
              <a:gd name="connsiteY19-3508" fmla="*/ 2383091 h 4492350"/>
              <a:gd name="connsiteX20-3509" fmla="*/ 3694535 w 3694535"/>
              <a:gd name="connsiteY20-3510" fmla="*/ 1124252 h 4492350"/>
              <a:gd name="connsiteX21-3511" fmla="*/ 2222205 w 3694535"/>
              <a:gd name="connsiteY21-3512" fmla="*/ 3370521 h 4492350"/>
              <a:gd name="connsiteX22-3513" fmla="*/ 2169042 w 3694535"/>
              <a:gd name="connsiteY22-3514" fmla="*/ 3817088 h 4492350"/>
              <a:gd name="connsiteX23-3515" fmla="*/ 3317358 w 3694535"/>
              <a:gd name="connsiteY23-3516" fmla="*/ 3094074 h 4492350"/>
              <a:gd name="connsiteX24-3517" fmla="*/ 2194317 w 3694535"/>
              <a:gd name="connsiteY24-3518" fmla="*/ 4030951 h 4492350"/>
              <a:gd name="connsiteX25-3519" fmla="*/ 2232838 w 3694535"/>
              <a:gd name="connsiteY25-3520" fmla="*/ 4476307 h 4492350"/>
              <a:gd name="connsiteX26-3521" fmla="*/ 2218194 w 3694535"/>
              <a:gd name="connsiteY26-3522" fmla="*/ 4491415 h 4492350"/>
              <a:gd name="connsiteX27-3523" fmla="*/ 1743740 w 3694535"/>
              <a:gd name="connsiteY27-3524" fmla="*/ 4492350 h 4492350"/>
              <a:gd name="connsiteX0-3525" fmla="*/ 1743740 w 3694535"/>
              <a:gd name="connsiteY0-3526" fmla="*/ 4492350 h 4492350"/>
              <a:gd name="connsiteX1-3527" fmla="*/ 1796903 w 3694535"/>
              <a:gd name="connsiteY1-3528" fmla="*/ 3785190 h 4492350"/>
              <a:gd name="connsiteX2-3529" fmla="*/ 1307805 w 3694535"/>
              <a:gd name="connsiteY2-3530" fmla="*/ 3381153 h 4492350"/>
              <a:gd name="connsiteX3-3531" fmla="*/ 31898 w 3694535"/>
              <a:gd name="connsiteY3-3532" fmla="*/ 2945218 h 4492350"/>
              <a:gd name="connsiteX4-3533" fmla="*/ 1127052 w 3694535"/>
              <a:gd name="connsiteY4-3534" fmla="*/ 3242930 h 4492350"/>
              <a:gd name="connsiteX5-3535" fmla="*/ 393405 w 3694535"/>
              <a:gd name="connsiteY5-3536" fmla="*/ 2456121 h 4492350"/>
              <a:gd name="connsiteX6-3537" fmla="*/ 1775638 w 3694535"/>
              <a:gd name="connsiteY6-3538" fmla="*/ 3519376 h 4492350"/>
              <a:gd name="connsiteX7-3539" fmla="*/ 1679945 w 3694535"/>
              <a:gd name="connsiteY7-3540" fmla="*/ 2392325 h 4492350"/>
              <a:gd name="connsiteX8-3541" fmla="*/ 0 w 3694535"/>
              <a:gd name="connsiteY8-3542" fmla="*/ 754911 h 4492350"/>
              <a:gd name="connsiteX9-3543" fmla="*/ 988828 w 3694535"/>
              <a:gd name="connsiteY9-3544" fmla="*/ 1924493 h 4492350"/>
              <a:gd name="connsiteX10-3545" fmla="*/ 1137684 w 3694535"/>
              <a:gd name="connsiteY10-3546" fmla="*/ 861237 h 4492350"/>
              <a:gd name="connsiteX11-3547" fmla="*/ 1222745 w 3694535"/>
              <a:gd name="connsiteY11-3548" fmla="*/ 2062716 h 4492350"/>
              <a:gd name="connsiteX12-3549" fmla="*/ 1690577 w 3694535"/>
              <a:gd name="connsiteY12-3550" fmla="*/ 2190307 h 4492350"/>
              <a:gd name="connsiteX13-3551" fmla="*/ 1956391 w 3694535"/>
              <a:gd name="connsiteY13-3552" fmla="*/ 0 h 4492350"/>
              <a:gd name="connsiteX14-3553" fmla="*/ 2027834 w 3694535"/>
              <a:gd name="connsiteY14-3554" fmla="*/ 986216 h 4492350"/>
              <a:gd name="connsiteX15-3555" fmla="*/ 1881963 w 3694535"/>
              <a:gd name="connsiteY15-3556" fmla="*/ 2060385 h 4492350"/>
              <a:gd name="connsiteX16-3557" fmla="*/ 2057494 w 3694535"/>
              <a:gd name="connsiteY16-3558" fmla="*/ 3046321 h 4492350"/>
              <a:gd name="connsiteX17-3559" fmla="*/ 2647507 w 3694535"/>
              <a:gd name="connsiteY17-3560" fmla="*/ 2519916 h 4492350"/>
              <a:gd name="connsiteX18-3561" fmla="*/ 2913694 w 3694535"/>
              <a:gd name="connsiteY18-3562" fmla="*/ 1291762 h 4492350"/>
              <a:gd name="connsiteX19-3563" fmla="*/ 2806809 w 3694535"/>
              <a:gd name="connsiteY19-3564" fmla="*/ 2383091 h 4492350"/>
              <a:gd name="connsiteX20-3565" fmla="*/ 3694535 w 3694535"/>
              <a:gd name="connsiteY20-3566" fmla="*/ 1124252 h 4492350"/>
              <a:gd name="connsiteX21-3567" fmla="*/ 2222205 w 3694535"/>
              <a:gd name="connsiteY21-3568" fmla="*/ 3370521 h 4492350"/>
              <a:gd name="connsiteX22-3569" fmla="*/ 2169042 w 3694535"/>
              <a:gd name="connsiteY22-3570" fmla="*/ 3817088 h 4492350"/>
              <a:gd name="connsiteX23-3571" fmla="*/ 3317358 w 3694535"/>
              <a:gd name="connsiteY23-3572" fmla="*/ 3094074 h 4492350"/>
              <a:gd name="connsiteX24-3573" fmla="*/ 2194317 w 3694535"/>
              <a:gd name="connsiteY24-3574" fmla="*/ 4030951 h 4492350"/>
              <a:gd name="connsiteX25-3575" fmla="*/ 2232838 w 3694535"/>
              <a:gd name="connsiteY25-3576" fmla="*/ 4476307 h 4492350"/>
              <a:gd name="connsiteX26-3577" fmla="*/ 2218194 w 3694535"/>
              <a:gd name="connsiteY26-3578" fmla="*/ 4491415 h 4492350"/>
              <a:gd name="connsiteX27-3579" fmla="*/ 1743740 w 3694535"/>
              <a:gd name="connsiteY27-3580" fmla="*/ 4492350 h 4492350"/>
              <a:gd name="connsiteX0-3581" fmla="*/ 1743740 w 3694535"/>
              <a:gd name="connsiteY0-3582" fmla="*/ 4492350 h 4492350"/>
              <a:gd name="connsiteX1-3583" fmla="*/ 1796903 w 3694535"/>
              <a:gd name="connsiteY1-3584" fmla="*/ 3785190 h 4492350"/>
              <a:gd name="connsiteX2-3585" fmla="*/ 1307805 w 3694535"/>
              <a:gd name="connsiteY2-3586" fmla="*/ 3381153 h 4492350"/>
              <a:gd name="connsiteX3-3587" fmla="*/ 31898 w 3694535"/>
              <a:gd name="connsiteY3-3588" fmla="*/ 2945218 h 4492350"/>
              <a:gd name="connsiteX4-3589" fmla="*/ 1127052 w 3694535"/>
              <a:gd name="connsiteY4-3590" fmla="*/ 3242930 h 4492350"/>
              <a:gd name="connsiteX5-3591" fmla="*/ 393405 w 3694535"/>
              <a:gd name="connsiteY5-3592" fmla="*/ 2456121 h 4492350"/>
              <a:gd name="connsiteX6-3593" fmla="*/ 1775638 w 3694535"/>
              <a:gd name="connsiteY6-3594" fmla="*/ 3519376 h 4492350"/>
              <a:gd name="connsiteX7-3595" fmla="*/ 1679945 w 3694535"/>
              <a:gd name="connsiteY7-3596" fmla="*/ 2392325 h 4492350"/>
              <a:gd name="connsiteX8-3597" fmla="*/ 0 w 3694535"/>
              <a:gd name="connsiteY8-3598" fmla="*/ 754911 h 4492350"/>
              <a:gd name="connsiteX9-3599" fmla="*/ 988828 w 3694535"/>
              <a:gd name="connsiteY9-3600" fmla="*/ 1924493 h 4492350"/>
              <a:gd name="connsiteX10-3601" fmla="*/ 1137684 w 3694535"/>
              <a:gd name="connsiteY10-3602" fmla="*/ 861237 h 4492350"/>
              <a:gd name="connsiteX11-3603" fmla="*/ 1222745 w 3694535"/>
              <a:gd name="connsiteY11-3604" fmla="*/ 2062716 h 4492350"/>
              <a:gd name="connsiteX12-3605" fmla="*/ 1690577 w 3694535"/>
              <a:gd name="connsiteY12-3606" fmla="*/ 2190307 h 4492350"/>
              <a:gd name="connsiteX13-3607" fmla="*/ 1956391 w 3694535"/>
              <a:gd name="connsiteY13-3608" fmla="*/ 0 h 4492350"/>
              <a:gd name="connsiteX14-3609" fmla="*/ 2027834 w 3694535"/>
              <a:gd name="connsiteY14-3610" fmla="*/ 986216 h 4492350"/>
              <a:gd name="connsiteX15-3611" fmla="*/ 1881963 w 3694535"/>
              <a:gd name="connsiteY15-3612" fmla="*/ 2060385 h 4492350"/>
              <a:gd name="connsiteX16-3613" fmla="*/ 2057494 w 3694535"/>
              <a:gd name="connsiteY16-3614" fmla="*/ 3046321 h 4492350"/>
              <a:gd name="connsiteX17-3615" fmla="*/ 2647507 w 3694535"/>
              <a:gd name="connsiteY17-3616" fmla="*/ 2519916 h 4492350"/>
              <a:gd name="connsiteX18-3617" fmla="*/ 2913694 w 3694535"/>
              <a:gd name="connsiteY18-3618" fmla="*/ 1291762 h 4492350"/>
              <a:gd name="connsiteX19-3619" fmla="*/ 2806809 w 3694535"/>
              <a:gd name="connsiteY19-3620" fmla="*/ 2383091 h 4492350"/>
              <a:gd name="connsiteX20-3621" fmla="*/ 3694535 w 3694535"/>
              <a:gd name="connsiteY20-3622" fmla="*/ 1124252 h 4492350"/>
              <a:gd name="connsiteX21-3623" fmla="*/ 2222205 w 3694535"/>
              <a:gd name="connsiteY21-3624" fmla="*/ 3370521 h 4492350"/>
              <a:gd name="connsiteX22-3625" fmla="*/ 2169042 w 3694535"/>
              <a:gd name="connsiteY22-3626" fmla="*/ 3817088 h 4492350"/>
              <a:gd name="connsiteX23-3627" fmla="*/ 3317358 w 3694535"/>
              <a:gd name="connsiteY23-3628" fmla="*/ 3094074 h 4492350"/>
              <a:gd name="connsiteX24-3629" fmla="*/ 2194317 w 3694535"/>
              <a:gd name="connsiteY24-3630" fmla="*/ 4030951 h 4492350"/>
              <a:gd name="connsiteX25-3631" fmla="*/ 2232838 w 3694535"/>
              <a:gd name="connsiteY25-3632" fmla="*/ 4476307 h 4492350"/>
              <a:gd name="connsiteX26-3633" fmla="*/ 2218194 w 3694535"/>
              <a:gd name="connsiteY26-3634" fmla="*/ 4491415 h 4492350"/>
              <a:gd name="connsiteX27-3635" fmla="*/ 1743740 w 3694535"/>
              <a:gd name="connsiteY27-3636" fmla="*/ 4492350 h 4492350"/>
              <a:gd name="connsiteX0-3637" fmla="*/ 1743740 w 3694535"/>
              <a:gd name="connsiteY0-3638" fmla="*/ 4492350 h 4492350"/>
              <a:gd name="connsiteX1-3639" fmla="*/ 1796903 w 3694535"/>
              <a:gd name="connsiteY1-3640" fmla="*/ 3785190 h 4492350"/>
              <a:gd name="connsiteX2-3641" fmla="*/ 1307805 w 3694535"/>
              <a:gd name="connsiteY2-3642" fmla="*/ 3381153 h 4492350"/>
              <a:gd name="connsiteX3-3643" fmla="*/ 31898 w 3694535"/>
              <a:gd name="connsiteY3-3644" fmla="*/ 2945218 h 4492350"/>
              <a:gd name="connsiteX4-3645" fmla="*/ 1127052 w 3694535"/>
              <a:gd name="connsiteY4-3646" fmla="*/ 3242930 h 4492350"/>
              <a:gd name="connsiteX5-3647" fmla="*/ 393405 w 3694535"/>
              <a:gd name="connsiteY5-3648" fmla="*/ 2456121 h 4492350"/>
              <a:gd name="connsiteX6-3649" fmla="*/ 1775638 w 3694535"/>
              <a:gd name="connsiteY6-3650" fmla="*/ 3519376 h 4492350"/>
              <a:gd name="connsiteX7-3651" fmla="*/ 1679945 w 3694535"/>
              <a:gd name="connsiteY7-3652" fmla="*/ 2392325 h 4492350"/>
              <a:gd name="connsiteX8-3653" fmla="*/ 0 w 3694535"/>
              <a:gd name="connsiteY8-3654" fmla="*/ 754911 h 4492350"/>
              <a:gd name="connsiteX9-3655" fmla="*/ 988828 w 3694535"/>
              <a:gd name="connsiteY9-3656" fmla="*/ 1924493 h 4492350"/>
              <a:gd name="connsiteX10-3657" fmla="*/ 1137684 w 3694535"/>
              <a:gd name="connsiteY10-3658" fmla="*/ 861237 h 4492350"/>
              <a:gd name="connsiteX11-3659" fmla="*/ 1222745 w 3694535"/>
              <a:gd name="connsiteY11-3660" fmla="*/ 2062716 h 4492350"/>
              <a:gd name="connsiteX12-3661" fmla="*/ 1690577 w 3694535"/>
              <a:gd name="connsiteY12-3662" fmla="*/ 2190307 h 4492350"/>
              <a:gd name="connsiteX13-3663" fmla="*/ 1956391 w 3694535"/>
              <a:gd name="connsiteY13-3664" fmla="*/ 0 h 4492350"/>
              <a:gd name="connsiteX14-3665" fmla="*/ 2027834 w 3694535"/>
              <a:gd name="connsiteY14-3666" fmla="*/ 986216 h 4492350"/>
              <a:gd name="connsiteX15-3667" fmla="*/ 1881963 w 3694535"/>
              <a:gd name="connsiteY15-3668" fmla="*/ 2060385 h 4492350"/>
              <a:gd name="connsiteX16-3669" fmla="*/ 2057494 w 3694535"/>
              <a:gd name="connsiteY16-3670" fmla="*/ 3046321 h 4492350"/>
              <a:gd name="connsiteX17-3671" fmla="*/ 2647507 w 3694535"/>
              <a:gd name="connsiteY17-3672" fmla="*/ 2519916 h 4492350"/>
              <a:gd name="connsiteX18-3673" fmla="*/ 2913694 w 3694535"/>
              <a:gd name="connsiteY18-3674" fmla="*/ 1291762 h 4492350"/>
              <a:gd name="connsiteX19-3675" fmla="*/ 2806809 w 3694535"/>
              <a:gd name="connsiteY19-3676" fmla="*/ 2383091 h 4492350"/>
              <a:gd name="connsiteX20-3677" fmla="*/ 3694535 w 3694535"/>
              <a:gd name="connsiteY20-3678" fmla="*/ 1124252 h 4492350"/>
              <a:gd name="connsiteX21-3679" fmla="*/ 2222205 w 3694535"/>
              <a:gd name="connsiteY21-3680" fmla="*/ 3370521 h 4492350"/>
              <a:gd name="connsiteX22-3681" fmla="*/ 2169042 w 3694535"/>
              <a:gd name="connsiteY22-3682" fmla="*/ 3817088 h 4492350"/>
              <a:gd name="connsiteX23-3683" fmla="*/ 3317358 w 3694535"/>
              <a:gd name="connsiteY23-3684" fmla="*/ 3094074 h 4492350"/>
              <a:gd name="connsiteX24-3685" fmla="*/ 2194317 w 3694535"/>
              <a:gd name="connsiteY24-3686" fmla="*/ 4030951 h 4492350"/>
              <a:gd name="connsiteX25-3687" fmla="*/ 2232838 w 3694535"/>
              <a:gd name="connsiteY25-3688" fmla="*/ 4476307 h 4492350"/>
              <a:gd name="connsiteX26-3689" fmla="*/ 2218194 w 3694535"/>
              <a:gd name="connsiteY26-3690" fmla="*/ 4491415 h 4492350"/>
              <a:gd name="connsiteX27-3691" fmla="*/ 1743740 w 3694535"/>
              <a:gd name="connsiteY27-3692" fmla="*/ 4492350 h 4492350"/>
              <a:gd name="connsiteX0-3693" fmla="*/ 1743740 w 3694535"/>
              <a:gd name="connsiteY0-3694" fmla="*/ 4492350 h 4492350"/>
              <a:gd name="connsiteX1-3695" fmla="*/ 1796903 w 3694535"/>
              <a:gd name="connsiteY1-3696" fmla="*/ 3785190 h 4492350"/>
              <a:gd name="connsiteX2-3697" fmla="*/ 1307805 w 3694535"/>
              <a:gd name="connsiteY2-3698" fmla="*/ 3381153 h 4492350"/>
              <a:gd name="connsiteX3-3699" fmla="*/ 31898 w 3694535"/>
              <a:gd name="connsiteY3-3700" fmla="*/ 2945218 h 4492350"/>
              <a:gd name="connsiteX4-3701" fmla="*/ 1127052 w 3694535"/>
              <a:gd name="connsiteY4-3702" fmla="*/ 3242930 h 4492350"/>
              <a:gd name="connsiteX5-3703" fmla="*/ 393405 w 3694535"/>
              <a:gd name="connsiteY5-3704" fmla="*/ 2456121 h 4492350"/>
              <a:gd name="connsiteX6-3705" fmla="*/ 1775638 w 3694535"/>
              <a:gd name="connsiteY6-3706" fmla="*/ 3519376 h 4492350"/>
              <a:gd name="connsiteX7-3707" fmla="*/ 1679945 w 3694535"/>
              <a:gd name="connsiteY7-3708" fmla="*/ 2392325 h 4492350"/>
              <a:gd name="connsiteX8-3709" fmla="*/ 0 w 3694535"/>
              <a:gd name="connsiteY8-3710" fmla="*/ 754911 h 4492350"/>
              <a:gd name="connsiteX9-3711" fmla="*/ 988828 w 3694535"/>
              <a:gd name="connsiteY9-3712" fmla="*/ 1924493 h 4492350"/>
              <a:gd name="connsiteX10-3713" fmla="*/ 1137684 w 3694535"/>
              <a:gd name="connsiteY10-3714" fmla="*/ 861237 h 4492350"/>
              <a:gd name="connsiteX11-3715" fmla="*/ 1222745 w 3694535"/>
              <a:gd name="connsiteY11-3716" fmla="*/ 2062716 h 4492350"/>
              <a:gd name="connsiteX12-3717" fmla="*/ 1690577 w 3694535"/>
              <a:gd name="connsiteY12-3718" fmla="*/ 2190307 h 4492350"/>
              <a:gd name="connsiteX13-3719" fmla="*/ 1956391 w 3694535"/>
              <a:gd name="connsiteY13-3720" fmla="*/ 0 h 4492350"/>
              <a:gd name="connsiteX14-3721" fmla="*/ 2027834 w 3694535"/>
              <a:gd name="connsiteY14-3722" fmla="*/ 986216 h 4492350"/>
              <a:gd name="connsiteX15-3723" fmla="*/ 1881963 w 3694535"/>
              <a:gd name="connsiteY15-3724" fmla="*/ 2060385 h 4492350"/>
              <a:gd name="connsiteX16-3725" fmla="*/ 2057494 w 3694535"/>
              <a:gd name="connsiteY16-3726" fmla="*/ 3046321 h 4492350"/>
              <a:gd name="connsiteX17-3727" fmla="*/ 2647507 w 3694535"/>
              <a:gd name="connsiteY17-3728" fmla="*/ 2519916 h 4492350"/>
              <a:gd name="connsiteX18-3729" fmla="*/ 2913694 w 3694535"/>
              <a:gd name="connsiteY18-3730" fmla="*/ 1291762 h 4492350"/>
              <a:gd name="connsiteX19-3731" fmla="*/ 2806809 w 3694535"/>
              <a:gd name="connsiteY19-3732" fmla="*/ 2383091 h 4492350"/>
              <a:gd name="connsiteX20-3733" fmla="*/ 3694535 w 3694535"/>
              <a:gd name="connsiteY20-3734" fmla="*/ 1124252 h 4492350"/>
              <a:gd name="connsiteX21-3735" fmla="*/ 2222205 w 3694535"/>
              <a:gd name="connsiteY21-3736" fmla="*/ 3370521 h 4492350"/>
              <a:gd name="connsiteX22-3737" fmla="*/ 2169042 w 3694535"/>
              <a:gd name="connsiteY22-3738" fmla="*/ 3817088 h 4492350"/>
              <a:gd name="connsiteX23-3739" fmla="*/ 3317358 w 3694535"/>
              <a:gd name="connsiteY23-3740" fmla="*/ 3094074 h 4492350"/>
              <a:gd name="connsiteX24-3741" fmla="*/ 2194317 w 3694535"/>
              <a:gd name="connsiteY24-3742" fmla="*/ 4030951 h 4492350"/>
              <a:gd name="connsiteX25-3743" fmla="*/ 2232838 w 3694535"/>
              <a:gd name="connsiteY25-3744" fmla="*/ 4476307 h 4492350"/>
              <a:gd name="connsiteX26-3745" fmla="*/ 2218194 w 3694535"/>
              <a:gd name="connsiteY26-3746" fmla="*/ 4491415 h 4492350"/>
              <a:gd name="connsiteX27-3747" fmla="*/ 1743740 w 3694535"/>
              <a:gd name="connsiteY27-3748" fmla="*/ 4492350 h 4492350"/>
              <a:gd name="connsiteX0-3749" fmla="*/ 1743740 w 3694535"/>
              <a:gd name="connsiteY0-3750" fmla="*/ 4492350 h 4492350"/>
              <a:gd name="connsiteX1-3751" fmla="*/ 1796903 w 3694535"/>
              <a:gd name="connsiteY1-3752" fmla="*/ 3785190 h 4492350"/>
              <a:gd name="connsiteX2-3753" fmla="*/ 1307805 w 3694535"/>
              <a:gd name="connsiteY2-3754" fmla="*/ 3381153 h 4492350"/>
              <a:gd name="connsiteX3-3755" fmla="*/ 31898 w 3694535"/>
              <a:gd name="connsiteY3-3756" fmla="*/ 2945218 h 4492350"/>
              <a:gd name="connsiteX4-3757" fmla="*/ 1127052 w 3694535"/>
              <a:gd name="connsiteY4-3758" fmla="*/ 3242930 h 4492350"/>
              <a:gd name="connsiteX5-3759" fmla="*/ 393405 w 3694535"/>
              <a:gd name="connsiteY5-3760" fmla="*/ 2456121 h 4492350"/>
              <a:gd name="connsiteX6-3761" fmla="*/ 1775638 w 3694535"/>
              <a:gd name="connsiteY6-3762" fmla="*/ 3519376 h 4492350"/>
              <a:gd name="connsiteX7-3763" fmla="*/ 1679945 w 3694535"/>
              <a:gd name="connsiteY7-3764" fmla="*/ 2392325 h 4492350"/>
              <a:gd name="connsiteX8-3765" fmla="*/ 0 w 3694535"/>
              <a:gd name="connsiteY8-3766" fmla="*/ 754911 h 4492350"/>
              <a:gd name="connsiteX9-3767" fmla="*/ 988828 w 3694535"/>
              <a:gd name="connsiteY9-3768" fmla="*/ 1924493 h 4492350"/>
              <a:gd name="connsiteX10-3769" fmla="*/ 1137684 w 3694535"/>
              <a:gd name="connsiteY10-3770" fmla="*/ 861237 h 4492350"/>
              <a:gd name="connsiteX11-3771" fmla="*/ 1222745 w 3694535"/>
              <a:gd name="connsiteY11-3772" fmla="*/ 2062716 h 4492350"/>
              <a:gd name="connsiteX12-3773" fmla="*/ 1690577 w 3694535"/>
              <a:gd name="connsiteY12-3774" fmla="*/ 2190307 h 4492350"/>
              <a:gd name="connsiteX13-3775" fmla="*/ 1956391 w 3694535"/>
              <a:gd name="connsiteY13-3776" fmla="*/ 0 h 4492350"/>
              <a:gd name="connsiteX14-3777" fmla="*/ 2027834 w 3694535"/>
              <a:gd name="connsiteY14-3778" fmla="*/ 986216 h 4492350"/>
              <a:gd name="connsiteX15-3779" fmla="*/ 1881963 w 3694535"/>
              <a:gd name="connsiteY15-3780" fmla="*/ 2060385 h 4492350"/>
              <a:gd name="connsiteX16-3781" fmla="*/ 2057494 w 3694535"/>
              <a:gd name="connsiteY16-3782" fmla="*/ 3046321 h 4492350"/>
              <a:gd name="connsiteX17-3783" fmla="*/ 2647507 w 3694535"/>
              <a:gd name="connsiteY17-3784" fmla="*/ 2519916 h 4492350"/>
              <a:gd name="connsiteX18-3785" fmla="*/ 2913694 w 3694535"/>
              <a:gd name="connsiteY18-3786" fmla="*/ 1291762 h 4492350"/>
              <a:gd name="connsiteX19-3787" fmla="*/ 2806809 w 3694535"/>
              <a:gd name="connsiteY19-3788" fmla="*/ 2383091 h 4492350"/>
              <a:gd name="connsiteX20-3789" fmla="*/ 3694535 w 3694535"/>
              <a:gd name="connsiteY20-3790" fmla="*/ 1124252 h 4492350"/>
              <a:gd name="connsiteX21-3791" fmla="*/ 2222205 w 3694535"/>
              <a:gd name="connsiteY21-3792" fmla="*/ 3370521 h 4492350"/>
              <a:gd name="connsiteX22-3793" fmla="*/ 2169042 w 3694535"/>
              <a:gd name="connsiteY22-3794" fmla="*/ 3817088 h 4492350"/>
              <a:gd name="connsiteX23-3795" fmla="*/ 3317358 w 3694535"/>
              <a:gd name="connsiteY23-3796" fmla="*/ 3094074 h 4492350"/>
              <a:gd name="connsiteX24-3797" fmla="*/ 2194317 w 3694535"/>
              <a:gd name="connsiteY24-3798" fmla="*/ 4030951 h 4492350"/>
              <a:gd name="connsiteX25-3799" fmla="*/ 2232838 w 3694535"/>
              <a:gd name="connsiteY25-3800" fmla="*/ 4476307 h 4492350"/>
              <a:gd name="connsiteX26-3801" fmla="*/ 2218194 w 3694535"/>
              <a:gd name="connsiteY26-3802" fmla="*/ 4491415 h 4492350"/>
              <a:gd name="connsiteX27-3803" fmla="*/ 1743740 w 3694535"/>
              <a:gd name="connsiteY27-3804" fmla="*/ 4492350 h 4492350"/>
              <a:gd name="connsiteX0-3805" fmla="*/ 1743740 w 3694535"/>
              <a:gd name="connsiteY0-3806" fmla="*/ 4492350 h 4492350"/>
              <a:gd name="connsiteX1-3807" fmla="*/ 1796903 w 3694535"/>
              <a:gd name="connsiteY1-3808" fmla="*/ 3785190 h 4492350"/>
              <a:gd name="connsiteX2-3809" fmla="*/ 1307805 w 3694535"/>
              <a:gd name="connsiteY2-3810" fmla="*/ 3381153 h 4492350"/>
              <a:gd name="connsiteX3-3811" fmla="*/ 31898 w 3694535"/>
              <a:gd name="connsiteY3-3812" fmla="*/ 2945218 h 4492350"/>
              <a:gd name="connsiteX4-3813" fmla="*/ 1127052 w 3694535"/>
              <a:gd name="connsiteY4-3814" fmla="*/ 3242930 h 4492350"/>
              <a:gd name="connsiteX5-3815" fmla="*/ 393405 w 3694535"/>
              <a:gd name="connsiteY5-3816" fmla="*/ 2456121 h 4492350"/>
              <a:gd name="connsiteX6-3817" fmla="*/ 1775638 w 3694535"/>
              <a:gd name="connsiteY6-3818" fmla="*/ 3519376 h 4492350"/>
              <a:gd name="connsiteX7-3819" fmla="*/ 1683956 w 3694535"/>
              <a:gd name="connsiteY7-3820" fmla="*/ 2424409 h 4492350"/>
              <a:gd name="connsiteX8-3821" fmla="*/ 0 w 3694535"/>
              <a:gd name="connsiteY8-3822" fmla="*/ 754911 h 4492350"/>
              <a:gd name="connsiteX9-3823" fmla="*/ 988828 w 3694535"/>
              <a:gd name="connsiteY9-3824" fmla="*/ 1924493 h 4492350"/>
              <a:gd name="connsiteX10-3825" fmla="*/ 1137684 w 3694535"/>
              <a:gd name="connsiteY10-3826" fmla="*/ 861237 h 4492350"/>
              <a:gd name="connsiteX11-3827" fmla="*/ 1222745 w 3694535"/>
              <a:gd name="connsiteY11-3828" fmla="*/ 2062716 h 4492350"/>
              <a:gd name="connsiteX12-3829" fmla="*/ 1690577 w 3694535"/>
              <a:gd name="connsiteY12-3830" fmla="*/ 2190307 h 4492350"/>
              <a:gd name="connsiteX13-3831" fmla="*/ 1956391 w 3694535"/>
              <a:gd name="connsiteY13-3832" fmla="*/ 0 h 4492350"/>
              <a:gd name="connsiteX14-3833" fmla="*/ 2027834 w 3694535"/>
              <a:gd name="connsiteY14-3834" fmla="*/ 986216 h 4492350"/>
              <a:gd name="connsiteX15-3835" fmla="*/ 1881963 w 3694535"/>
              <a:gd name="connsiteY15-3836" fmla="*/ 2060385 h 4492350"/>
              <a:gd name="connsiteX16-3837" fmla="*/ 2057494 w 3694535"/>
              <a:gd name="connsiteY16-3838" fmla="*/ 3046321 h 4492350"/>
              <a:gd name="connsiteX17-3839" fmla="*/ 2647507 w 3694535"/>
              <a:gd name="connsiteY17-3840" fmla="*/ 2519916 h 4492350"/>
              <a:gd name="connsiteX18-3841" fmla="*/ 2913694 w 3694535"/>
              <a:gd name="connsiteY18-3842" fmla="*/ 1291762 h 4492350"/>
              <a:gd name="connsiteX19-3843" fmla="*/ 2806809 w 3694535"/>
              <a:gd name="connsiteY19-3844" fmla="*/ 2383091 h 4492350"/>
              <a:gd name="connsiteX20-3845" fmla="*/ 3694535 w 3694535"/>
              <a:gd name="connsiteY20-3846" fmla="*/ 1124252 h 4492350"/>
              <a:gd name="connsiteX21-3847" fmla="*/ 2222205 w 3694535"/>
              <a:gd name="connsiteY21-3848" fmla="*/ 3370521 h 4492350"/>
              <a:gd name="connsiteX22-3849" fmla="*/ 2169042 w 3694535"/>
              <a:gd name="connsiteY22-3850" fmla="*/ 3817088 h 4492350"/>
              <a:gd name="connsiteX23-3851" fmla="*/ 3317358 w 3694535"/>
              <a:gd name="connsiteY23-3852" fmla="*/ 3094074 h 4492350"/>
              <a:gd name="connsiteX24-3853" fmla="*/ 2194317 w 3694535"/>
              <a:gd name="connsiteY24-3854" fmla="*/ 4030951 h 4492350"/>
              <a:gd name="connsiteX25-3855" fmla="*/ 2232838 w 3694535"/>
              <a:gd name="connsiteY25-3856" fmla="*/ 4476307 h 4492350"/>
              <a:gd name="connsiteX26-3857" fmla="*/ 2218194 w 3694535"/>
              <a:gd name="connsiteY26-3858" fmla="*/ 4491415 h 4492350"/>
              <a:gd name="connsiteX27-3859" fmla="*/ 1743740 w 3694535"/>
              <a:gd name="connsiteY27-3860" fmla="*/ 4492350 h 4492350"/>
              <a:gd name="connsiteX0-3861" fmla="*/ 1743740 w 3694535"/>
              <a:gd name="connsiteY0-3862" fmla="*/ 4492350 h 4492350"/>
              <a:gd name="connsiteX1-3863" fmla="*/ 1796903 w 3694535"/>
              <a:gd name="connsiteY1-3864" fmla="*/ 3785190 h 4492350"/>
              <a:gd name="connsiteX2-3865" fmla="*/ 1307805 w 3694535"/>
              <a:gd name="connsiteY2-3866" fmla="*/ 3381153 h 4492350"/>
              <a:gd name="connsiteX3-3867" fmla="*/ 31898 w 3694535"/>
              <a:gd name="connsiteY3-3868" fmla="*/ 2945218 h 4492350"/>
              <a:gd name="connsiteX4-3869" fmla="*/ 1127052 w 3694535"/>
              <a:gd name="connsiteY4-3870" fmla="*/ 3242930 h 4492350"/>
              <a:gd name="connsiteX5-3871" fmla="*/ 393405 w 3694535"/>
              <a:gd name="connsiteY5-3872" fmla="*/ 2456121 h 4492350"/>
              <a:gd name="connsiteX6-3873" fmla="*/ 1775638 w 3694535"/>
              <a:gd name="connsiteY6-3874" fmla="*/ 3519376 h 4492350"/>
              <a:gd name="connsiteX7-3875" fmla="*/ 1683956 w 3694535"/>
              <a:gd name="connsiteY7-3876" fmla="*/ 2424409 h 4492350"/>
              <a:gd name="connsiteX8-3877" fmla="*/ 0 w 3694535"/>
              <a:gd name="connsiteY8-3878" fmla="*/ 754911 h 4492350"/>
              <a:gd name="connsiteX9-3879" fmla="*/ 988828 w 3694535"/>
              <a:gd name="connsiteY9-3880" fmla="*/ 1924493 h 4492350"/>
              <a:gd name="connsiteX10-3881" fmla="*/ 1137684 w 3694535"/>
              <a:gd name="connsiteY10-3882" fmla="*/ 861237 h 4492350"/>
              <a:gd name="connsiteX11-3883" fmla="*/ 1222745 w 3694535"/>
              <a:gd name="connsiteY11-3884" fmla="*/ 2062716 h 4492350"/>
              <a:gd name="connsiteX12-3885" fmla="*/ 1690577 w 3694535"/>
              <a:gd name="connsiteY12-3886" fmla="*/ 2190307 h 4492350"/>
              <a:gd name="connsiteX13-3887" fmla="*/ 1956391 w 3694535"/>
              <a:gd name="connsiteY13-3888" fmla="*/ 0 h 4492350"/>
              <a:gd name="connsiteX14-3889" fmla="*/ 2027834 w 3694535"/>
              <a:gd name="connsiteY14-3890" fmla="*/ 986216 h 4492350"/>
              <a:gd name="connsiteX15-3891" fmla="*/ 1881963 w 3694535"/>
              <a:gd name="connsiteY15-3892" fmla="*/ 2060385 h 4492350"/>
              <a:gd name="connsiteX16-3893" fmla="*/ 2057494 w 3694535"/>
              <a:gd name="connsiteY16-3894" fmla="*/ 3046321 h 4492350"/>
              <a:gd name="connsiteX17-3895" fmla="*/ 2647507 w 3694535"/>
              <a:gd name="connsiteY17-3896" fmla="*/ 2519916 h 4492350"/>
              <a:gd name="connsiteX18-3897" fmla="*/ 2913694 w 3694535"/>
              <a:gd name="connsiteY18-3898" fmla="*/ 1291762 h 4492350"/>
              <a:gd name="connsiteX19-3899" fmla="*/ 2806809 w 3694535"/>
              <a:gd name="connsiteY19-3900" fmla="*/ 2383091 h 4492350"/>
              <a:gd name="connsiteX20-3901" fmla="*/ 3694535 w 3694535"/>
              <a:gd name="connsiteY20-3902" fmla="*/ 1124252 h 4492350"/>
              <a:gd name="connsiteX21-3903" fmla="*/ 2222205 w 3694535"/>
              <a:gd name="connsiteY21-3904" fmla="*/ 3370521 h 4492350"/>
              <a:gd name="connsiteX22-3905" fmla="*/ 2169042 w 3694535"/>
              <a:gd name="connsiteY22-3906" fmla="*/ 3817088 h 4492350"/>
              <a:gd name="connsiteX23-3907" fmla="*/ 3317358 w 3694535"/>
              <a:gd name="connsiteY23-3908" fmla="*/ 3094074 h 4492350"/>
              <a:gd name="connsiteX24-3909" fmla="*/ 2194317 w 3694535"/>
              <a:gd name="connsiteY24-3910" fmla="*/ 4030951 h 4492350"/>
              <a:gd name="connsiteX25-3911" fmla="*/ 2232838 w 3694535"/>
              <a:gd name="connsiteY25-3912" fmla="*/ 4476307 h 4492350"/>
              <a:gd name="connsiteX26-3913" fmla="*/ 2218194 w 3694535"/>
              <a:gd name="connsiteY26-3914" fmla="*/ 4491415 h 4492350"/>
              <a:gd name="connsiteX27-3915" fmla="*/ 1743740 w 3694535"/>
              <a:gd name="connsiteY27-3916" fmla="*/ 4492350 h 4492350"/>
              <a:gd name="connsiteX0-3917" fmla="*/ 1743740 w 3694535"/>
              <a:gd name="connsiteY0-3918" fmla="*/ 4492350 h 4492350"/>
              <a:gd name="connsiteX1-3919" fmla="*/ 1796903 w 3694535"/>
              <a:gd name="connsiteY1-3920" fmla="*/ 3785190 h 4492350"/>
              <a:gd name="connsiteX2-3921" fmla="*/ 1307805 w 3694535"/>
              <a:gd name="connsiteY2-3922" fmla="*/ 3381153 h 4492350"/>
              <a:gd name="connsiteX3-3923" fmla="*/ 31898 w 3694535"/>
              <a:gd name="connsiteY3-3924" fmla="*/ 2945218 h 4492350"/>
              <a:gd name="connsiteX4-3925" fmla="*/ 1127052 w 3694535"/>
              <a:gd name="connsiteY4-3926" fmla="*/ 3242930 h 4492350"/>
              <a:gd name="connsiteX5-3927" fmla="*/ 393405 w 3694535"/>
              <a:gd name="connsiteY5-3928" fmla="*/ 2456121 h 4492350"/>
              <a:gd name="connsiteX6-3929" fmla="*/ 1775638 w 3694535"/>
              <a:gd name="connsiteY6-3930" fmla="*/ 3519376 h 4492350"/>
              <a:gd name="connsiteX7-3931" fmla="*/ 1683956 w 3694535"/>
              <a:gd name="connsiteY7-3932" fmla="*/ 2424409 h 4492350"/>
              <a:gd name="connsiteX8-3933" fmla="*/ 0 w 3694535"/>
              <a:gd name="connsiteY8-3934" fmla="*/ 754911 h 4492350"/>
              <a:gd name="connsiteX9-3935" fmla="*/ 988828 w 3694535"/>
              <a:gd name="connsiteY9-3936" fmla="*/ 1924493 h 4492350"/>
              <a:gd name="connsiteX10-3937" fmla="*/ 1137684 w 3694535"/>
              <a:gd name="connsiteY10-3938" fmla="*/ 861237 h 4492350"/>
              <a:gd name="connsiteX11-3939" fmla="*/ 1222745 w 3694535"/>
              <a:gd name="connsiteY11-3940" fmla="*/ 2062716 h 4492350"/>
              <a:gd name="connsiteX12-3941" fmla="*/ 1714640 w 3694535"/>
              <a:gd name="connsiteY12-3942" fmla="*/ 2194318 h 4492350"/>
              <a:gd name="connsiteX13-3943" fmla="*/ 1956391 w 3694535"/>
              <a:gd name="connsiteY13-3944" fmla="*/ 0 h 4492350"/>
              <a:gd name="connsiteX14-3945" fmla="*/ 2027834 w 3694535"/>
              <a:gd name="connsiteY14-3946" fmla="*/ 986216 h 4492350"/>
              <a:gd name="connsiteX15-3947" fmla="*/ 1881963 w 3694535"/>
              <a:gd name="connsiteY15-3948" fmla="*/ 2060385 h 4492350"/>
              <a:gd name="connsiteX16-3949" fmla="*/ 2057494 w 3694535"/>
              <a:gd name="connsiteY16-3950" fmla="*/ 3046321 h 4492350"/>
              <a:gd name="connsiteX17-3951" fmla="*/ 2647507 w 3694535"/>
              <a:gd name="connsiteY17-3952" fmla="*/ 2519916 h 4492350"/>
              <a:gd name="connsiteX18-3953" fmla="*/ 2913694 w 3694535"/>
              <a:gd name="connsiteY18-3954" fmla="*/ 1291762 h 4492350"/>
              <a:gd name="connsiteX19-3955" fmla="*/ 2806809 w 3694535"/>
              <a:gd name="connsiteY19-3956" fmla="*/ 2383091 h 4492350"/>
              <a:gd name="connsiteX20-3957" fmla="*/ 3694535 w 3694535"/>
              <a:gd name="connsiteY20-3958" fmla="*/ 1124252 h 4492350"/>
              <a:gd name="connsiteX21-3959" fmla="*/ 2222205 w 3694535"/>
              <a:gd name="connsiteY21-3960" fmla="*/ 3370521 h 4492350"/>
              <a:gd name="connsiteX22-3961" fmla="*/ 2169042 w 3694535"/>
              <a:gd name="connsiteY22-3962" fmla="*/ 3817088 h 4492350"/>
              <a:gd name="connsiteX23-3963" fmla="*/ 3317358 w 3694535"/>
              <a:gd name="connsiteY23-3964" fmla="*/ 3094074 h 4492350"/>
              <a:gd name="connsiteX24-3965" fmla="*/ 2194317 w 3694535"/>
              <a:gd name="connsiteY24-3966" fmla="*/ 4030951 h 4492350"/>
              <a:gd name="connsiteX25-3967" fmla="*/ 2232838 w 3694535"/>
              <a:gd name="connsiteY25-3968" fmla="*/ 4476307 h 4492350"/>
              <a:gd name="connsiteX26-3969" fmla="*/ 2218194 w 3694535"/>
              <a:gd name="connsiteY26-3970" fmla="*/ 4491415 h 4492350"/>
              <a:gd name="connsiteX27-3971" fmla="*/ 1743740 w 3694535"/>
              <a:gd name="connsiteY27-3972" fmla="*/ 4492350 h 4492350"/>
              <a:gd name="connsiteX0-3973" fmla="*/ 1743740 w 3694535"/>
              <a:gd name="connsiteY0-3974" fmla="*/ 4492350 h 4492350"/>
              <a:gd name="connsiteX1-3975" fmla="*/ 1796903 w 3694535"/>
              <a:gd name="connsiteY1-3976" fmla="*/ 3785190 h 4492350"/>
              <a:gd name="connsiteX2-3977" fmla="*/ 1307805 w 3694535"/>
              <a:gd name="connsiteY2-3978" fmla="*/ 3381153 h 4492350"/>
              <a:gd name="connsiteX3-3979" fmla="*/ 31898 w 3694535"/>
              <a:gd name="connsiteY3-3980" fmla="*/ 2945218 h 4492350"/>
              <a:gd name="connsiteX4-3981" fmla="*/ 1127052 w 3694535"/>
              <a:gd name="connsiteY4-3982" fmla="*/ 3242930 h 4492350"/>
              <a:gd name="connsiteX5-3983" fmla="*/ 393405 w 3694535"/>
              <a:gd name="connsiteY5-3984" fmla="*/ 2456121 h 4492350"/>
              <a:gd name="connsiteX6-3985" fmla="*/ 1775638 w 3694535"/>
              <a:gd name="connsiteY6-3986" fmla="*/ 3519376 h 4492350"/>
              <a:gd name="connsiteX7-3987" fmla="*/ 1683956 w 3694535"/>
              <a:gd name="connsiteY7-3988" fmla="*/ 2424409 h 4492350"/>
              <a:gd name="connsiteX8-3989" fmla="*/ 0 w 3694535"/>
              <a:gd name="connsiteY8-3990" fmla="*/ 754911 h 4492350"/>
              <a:gd name="connsiteX9-3991" fmla="*/ 988828 w 3694535"/>
              <a:gd name="connsiteY9-3992" fmla="*/ 1924493 h 4492350"/>
              <a:gd name="connsiteX10-3993" fmla="*/ 1137684 w 3694535"/>
              <a:gd name="connsiteY10-3994" fmla="*/ 861237 h 4492350"/>
              <a:gd name="connsiteX11-3995" fmla="*/ 1222745 w 3694535"/>
              <a:gd name="connsiteY11-3996" fmla="*/ 2062716 h 4492350"/>
              <a:gd name="connsiteX12-3997" fmla="*/ 1714640 w 3694535"/>
              <a:gd name="connsiteY12-3998" fmla="*/ 2194318 h 4492350"/>
              <a:gd name="connsiteX13-3999" fmla="*/ 1956391 w 3694535"/>
              <a:gd name="connsiteY13-4000" fmla="*/ 0 h 4492350"/>
              <a:gd name="connsiteX14-4001" fmla="*/ 2027834 w 3694535"/>
              <a:gd name="connsiteY14-4002" fmla="*/ 986216 h 4492350"/>
              <a:gd name="connsiteX15-4003" fmla="*/ 1881963 w 3694535"/>
              <a:gd name="connsiteY15-4004" fmla="*/ 2060385 h 4492350"/>
              <a:gd name="connsiteX16-4005" fmla="*/ 2057494 w 3694535"/>
              <a:gd name="connsiteY16-4006" fmla="*/ 3046321 h 4492350"/>
              <a:gd name="connsiteX17-4007" fmla="*/ 2647507 w 3694535"/>
              <a:gd name="connsiteY17-4008" fmla="*/ 2519916 h 4492350"/>
              <a:gd name="connsiteX18-4009" fmla="*/ 2913694 w 3694535"/>
              <a:gd name="connsiteY18-4010" fmla="*/ 1291762 h 4492350"/>
              <a:gd name="connsiteX19-4011" fmla="*/ 2806809 w 3694535"/>
              <a:gd name="connsiteY19-4012" fmla="*/ 2383091 h 4492350"/>
              <a:gd name="connsiteX20-4013" fmla="*/ 3694535 w 3694535"/>
              <a:gd name="connsiteY20-4014" fmla="*/ 1124252 h 4492350"/>
              <a:gd name="connsiteX21-4015" fmla="*/ 2222205 w 3694535"/>
              <a:gd name="connsiteY21-4016" fmla="*/ 3370521 h 4492350"/>
              <a:gd name="connsiteX22-4017" fmla="*/ 2169042 w 3694535"/>
              <a:gd name="connsiteY22-4018" fmla="*/ 3817088 h 4492350"/>
              <a:gd name="connsiteX23-4019" fmla="*/ 3317358 w 3694535"/>
              <a:gd name="connsiteY23-4020" fmla="*/ 3094074 h 4492350"/>
              <a:gd name="connsiteX24-4021" fmla="*/ 2194317 w 3694535"/>
              <a:gd name="connsiteY24-4022" fmla="*/ 4030951 h 4492350"/>
              <a:gd name="connsiteX25-4023" fmla="*/ 2232838 w 3694535"/>
              <a:gd name="connsiteY25-4024" fmla="*/ 4476307 h 4492350"/>
              <a:gd name="connsiteX26-4025" fmla="*/ 2218194 w 3694535"/>
              <a:gd name="connsiteY26-4026" fmla="*/ 4491415 h 4492350"/>
              <a:gd name="connsiteX27-4027" fmla="*/ 1743740 w 3694535"/>
              <a:gd name="connsiteY27-4028" fmla="*/ 4492350 h 4492350"/>
              <a:gd name="connsiteX0-4029" fmla="*/ 1743740 w 3694535"/>
              <a:gd name="connsiteY0-4030" fmla="*/ 4492350 h 4492350"/>
              <a:gd name="connsiteX1-4031" fmla="*/ 1796903 w 3694535"/>
              <a:gd name="connsiteY1-4032" fmla="*/ 3785190 h 4492350"/>
              <a:gd name="connsiteX2-4033" fmla="*/ 1307805 w 3694535"/>
              <a:gd name="connsiteY2-4034" fmla="*/ 3381153 h 4492350"/>
              <a:gd name="connsiteX3-4035" fmla="*/ 31898 w 3694535"/>
              <a:gd name="connsiteY3-4036" fmla="*/ 2945218 h 4492350"/>
              <a:gd name="connsiteX4-4037" fmla="*/ 1127052 w 3694535"/>
              <a:gd name="connsiteY4-4038" fmla="*/ 3242930 h 4492350"/>
              <a:gd name="connsiteX5-4039" fmla="*/ 393405 w 3694535"/>
              <a:gd name="connsiteY5-4040" fmla="*/ 2456121 h 4492350"/>
              <a:gd name="connsiteX6-4041" fmla="*/ 1775638 w 3694535"/>
              <a:gd name="connsiteY6-4042" fmla="*/ 3519376 h 4492350"/>
              <a:gd name="connsiteX7-4043" fmla="*/ 1683956 w 3694535"/>
              <a:gd name="connsiteY7-4044" fmla="*/ 2424409 h 4492350"/>
              <a:gd name="connsiteX8-4045" fmla="*/ 0 w 3694535"/>
              <a:gd name="connsiteY8-4046" fmla="*/ 754911 h 4492350"/>
              <a:gd name="connsiteX9-4047" fmla="*/ 988828 w 3694535"/>
              <a:gd name="connsiteY9-4048" fmla="*/ 1924493 h 4492350"/>
              <a:gd name="connsiteX10-4049" fmla="*/ 1137684 w 3694535"/>
              <a:gd name="connsiteY10-4050" fmla="*/ 861237 h 4492350"/>
              <a:gd name="connsiteX11-4051" fmla="*/ 1222745 w 3694535"/>
              <a:gd name="connsiteY11-4052" fmla="*/ 2062716 h 4492350"/>
              <a:gd name="connsiteX12-4053" fmla="*/ 1714640 w 3694535"/>
              <a:gd name="connsiteY12-4054" fmla="*/ 2194318 h 4492350"/>
              <a:gd name="connsiteX13-4055" fmla="*/ 1956391 w 3694535"/>
              <a:gd name="connsiteY13-4056" fmla="*/ 0 h 4492350"/>
              <a:gd name="connsiteX14-4057" fmla="*/ 2027834 w 3694535"/>
              <a:gd name="connsiteY14-4058" fmla="*/ 986216 h 4492350"/>
              <a:gd name="connsiteX15-4059" fmla="*/ 1881963 w 3694535"/>
              <a:gd name="connsiteY15-4060" fmla="*/ 2060385 h 4492350"/>
              <a:gd name="connsiteX16-4061" fmla="*/ 2057494 w 3694535"/>
              <a:gd name="connsiteY16-4062" fmla="*/ 3046321 h 4492350"/>
              <a:gd name="connsiteX17-4063" fmla="*/ 2647507 w 3694535"/>
              <a:gd name="connsiteY17-4064" fmla="*/ 2519916 h 4492350"/>
              <a:gd name="connsiteX18-4065" fmla="*/ 2913694 w 3694535"/>
              <a:gd name="connsiteY18-4066" fmla="*/ 1291762 h 4492350"/>
              <a:gd name="connsiteX19-4067" fmla="*/ 2806809 w 3694535"/>
              <a:gd name="connsiteY19-4068" fmla="*/ 2383091 h 4492350"/>
              <a:gd name="connsiteX20-4069" fmla="*/ 3694535 w 3694535"/>
              <a:gd name="connsiteY20-4070" fmla="*/ 1124252 h 4492350"/>
              <a:gd name="connsiteX21-4071" fmla="*/ 2222205 w 3694535"/>
              <a:gd name="connsiteY21-4072" fmla="*/ 3370521 h 4492350"/>
              <a:gd name="connsiteX22-4073" fmla="*/ 2169042 w 3694535"/>
              <a:gd name="connsiteY22-4074" fmla="*/ 3817088 h 4492350"/>
              <a:gd name="connsiteX23-4075" fmla="*/ 3317358 w 3694535"/>
              <a:gd name="connsiteY23-4076" fmla="*/ 3094074 h 4492350"/>
              <a:gd name="connsiteX24-4077" fmla="*/ 2194317 w 3694535"/>
              <a:gd name="connsiteY24-4078" fmla="*/ 4030951 h 4492350"/>
              <a:gd name="connsiteX25-4079" fmla="*/ 2232838 w 3694535"/>
              <a:gd name="connsiteY25-4080" fmla="*/ 4476307 h 4492350"/>
              <a:gd name="connsiteX26-4081" fmla="*/ 2218194 w 3694535"/>
              <a:gd name="connsiteY26-4082" fmla="*/ 4491415 h 4492350"/>
              <a:gd name="connsiteX27-4083" fmla="*/ 1743740 w 3694535"/>
              <a:gd name="connsiteY27-4084" fmla="*/ 4492350 h 4492350"/>
              <a:gd name="connsiteX0-4085" fmla="*/ 1743740 w 3694535"/>
              <a:gd name="connsiteY0-4086" fmla="*/ 4492350 h 4492350"/>
              <a:gd name="connsiteX1-4087" fmla="*/ 1796903 w 3694535"/>
              <a:gd name="connsiteY1-4088" fmla="*/ 3785190 h 4492350"/>
              <a:gd name="connsiteX2-4089" fmla="*/ 1307805 w 3694535"/>
              <a:gd name="connsiteY2-4090" fmla="*/ 3381153 h 4492350"/>
              <a:gd name="connsiteX3-4091" fmla="*/ 31898 w 3694535"/>
              <a:gd name="connsiteY3-4092" fmla="*/ 2945218 h 4492350"/>
              <a:gd name="connsiteX4-4093" fmla="*/ 1127052 w 3694535"/>
              <a:gd name="connsiteY4-4094" fmla="*/ 3242930 h 4492350"/>
              <a:gd name="connsiteX5-4095" fmla="*/ 393405 w 3694535"/>
              <a:gd name="connsiteY5-4096" fmla="*/ 2456121 h 4492350"/>
              <a:gd name="connsiteX6-4097" fmla="*/ 1775638 w 3694535"/>
              <a:gd name="connsiteY6-4098" fmla="*/ 3519376 h 4492350"/>
              <a:gd name="connsiteX7-4099" fmla="*/ 1683956 w 3694535"/>
              <a:gd name="connsiteY7-4100" fmla="*/ 2424409 h 4492350"/>
              <a:gd name="connsiteX8-4101" fmla="*/ 0 w 3694535"/>
              <a:gd name="connsiteY8-4102" fmla="*/ 754911 h 4492350"/>
              <a:gd name="connsiteX9-4103" fmla="*/ 988828 w 3694535"/>
              <a:gd name="connsiteY9-4104" fmla="*/ 1924493 h 4492350"/>
              <a:gd name="connsiteX10-4105" fmla="*/ 1137684 w 3694535"/>
              <a:gd name="connsiteY10-4106" fmla="*/ 861237 h 4492350"/>
              <a:gd name="connsiteX11-4107" fmla="*/ 1222745 w 3694535"/>
              <a:gd name="connsiteY11-4108" fmla="*/ 2062716 h 4492350"/>
              <a:gd name="connsiteX12-4109" fmla="*/ 1714640 w 3694535"/>
              <a:gd name="connsiteY12-4110" fmla="*/ 2194318 h 4492350"/>
              <a:gd name="connsiteX13-4111" fmla="*/ 1956391 w 3694535"/>
              <a:gd name="connsiteY13-4112" fmla="*/ 0 h 4492350"/>
              <a:gd name="connsiteX14-4113" fmla="*/ 2027834 w 3694535"/>
              <a:gd name="connsiteY14-4114" fmla="*/ 986216 h 4492350"/>
              <a:gd name="connsiteX15-4115" fmla="*/ 1881963 w 3694535"/>
              <a:gd name="connsiteY15-4116" fmla="*/ 2060385 h 4492350"/>
              <a:gd name="connsiteX16-4117" fmla="*/ 2057494 w 3694535"/>
              <a:gd name="connsiteY16-4118" fmla="*/ 3046321 h 4492350"/>
              <a:gd name="connsiteX17-4119" fmla="*/ 2647507 w 3694535"/>
              <a:gd name="connsiteY17-4120" fmla="*/ 2519916 h 4492350"/>
              <a:gd name="connsiteX18-4121" fmla="*/ 2913694 w 3694535"/>
              <a:gd name="connsiteY18-4122" fmla="*/ 1291762 h 4492350"/>
              <a:gd name="connsiteX19-4123" fmla="*/ 2806809 w 3694535"/>
              <a:gd name="connsiteY19-4124" fmla="*/ 2383091 h 4492350"/>
              <a:gd name="connsiteX20-4125" fmla="*/ 3694535 w 3694535"/>
              <a:gd name="connsiteY20-4126" fmla="*/ 1124252 h 4492350"/>
              <a:gd name="connsiteX21-4127" fmla="*/ 2222205 w 3694535"/>
              <a:gd name="connsiteY21-4128" fmla="*/ 3370521 h 4492350"/>
              <a:gd name="connsiteX22-4129" fmla="*/ 2169042 w 3694535"/>
              <a:gd name="connsiteY22-4130" fmla="*/ 3817088 h 4492350"/>
              <a:gd name="connsiteX23-4131" fmla="*/ 3317358 w 3694535"/>
              <a:gd name="connsiteY23-4132" fmla="*/ 3094074 h 4492350"/>
              <a:gd name="connsiteX24-4133" fmla="*/ 2194317 w 3694535"/>
              <a:gd name="connsiteY24-4134" fmla="*/ 4030951 h 4492350"/>
              <a:gd name="connsiteX25-4135" fmla="*/ 2232838 w 3694535"/>
              <a:gd name="connsiteY25-4136" fmla="*/ 4476307 h 4492350"/>
              <a:gd name="connsiteX26-4137" fmla="*/ 2218194 w 3694535"/>
              <a:gd name="connsiteY26-4138" fmla="*/ 4491415 h 4492350"/>
              <a:gd name="connsiteX27-4139" fmla="*/ 1743740 w 3694535"/>
              <a:gd name="connsiteY27-4140" fmla="*/ 4492350 h 4492350"/>
              <a:gd name="connsiteX0-4141" fmla="*/ 1743740 w 3694535"/>
              <a:gd name="connsiteY0-4142" fmla="*/ 4492350 h 4492350"/>
              <a:gd name="connsiteX1-4143" fmla="*/ 1796903 w 3694535"/>
              <a:gd name="connsiteY1-4144" fmla="*/ 3785190 h 4492350"/>
              <a:gd name="connsiteX2-4145" fmla="*/ 1307805 w 3694535"/>
              <a:gd name="connsiteY2-4146" fmla="*/ 3381153 h 4492350"/>
              <a:gd name="connsiteX3-4147" fmla="*/ 31898 w 3694535"/>
              <a:gd name="connsiteY3-4148" fmla="*/ 2945218 h 4492350"/>
              <a:gd name="connsiteX4-4149" fmla="*/ 1127052 w 3694535"/>
              <a:gd name="connsiteY4-4150" fmla="*/ 3242930 h 4492350"/>
              <a:gd name="connsiteX5-4151" fmla="*/ 393405 w 3694535"/>
              <a:gd name="connsiteY5-4152" fmla="*/ 2456121 h 4492350"/>
              <a:gd name="connsiteX6-4153" fmla="*/ 1775638 w 3694535"/>
              <a:gd name="connsiteY6-4154" fmla="*/ 3519376 h 4492350"/>
              <a:gd name="connsiteX7-4155" fmla="*/ 1683956 w 3694535"/>
              <a:gd name="connsiteY7-4156" fmla="*/ 2424409 h 4492350"/>
              <a:gd name="connsiteX8-4157" fmla="*/ 0 w 3694535"/>
              <a:gd name="connsiteY8-4158" fmla="*/ 754911 h 4492350"/>
              <a:gd name="connsiteX9-4159" fmla="*/ 988828 w 3694535"/>
              <a:gd name="connsiteY9-4160" fmla="*/ 1924493 h 4492350"/>
              <a:gd name="connsiteX10-4161" fmla="*/ 1137684 w 3694535"/>
              <a:gd name="connsiteY10-4162" fmla="*/ 861237 h 4492350"/>
              <a:gd name="connsiteX11-4163" fmla="*/ 1222745 w 3694535"/>
              <a:gd name="connsiteY11-4164" fmla="*/ 2062716 h 4492350"/>
              <a:gd name="connsiteX12-4165" fmla="*/ 1714640 w 3694535"/>
              <a:gd name="connsiteY12-4166" fmla="*/ 2194318 h 4492350"/>
              <a:gd name="connsiteX13-4167" fmla="*/ 1956391 w 3694535"/>
              <a:gd name="connsiteY13-4168" fmla="*/ 0 h 4492350"/>
              <a:gd name="connsiteX14-4169" fmla="*/ 2027834 w 3694535"/>
              <a:gd name="connsiteY14-4170" fmla="*/ 986216 h 4492350"/>
              <a:gd name="connsiteX15-4171" fmla="*/ 1881963 w 3694535"/>
              <a:gd name="connsiteY15-4172" fmla="*/ 2060385 h 4492350"/>
              <a:gd name="connsiteX16-4173" fmla="*/ 2057494 w 3694535"/>
              <a:gd name="connsiteY16-4174" fmla="*/ 3046321 h 4492350"/>
              <a:gd name="connsiteX17-4175" fmla="*/ 2647507 w 3694535"/>
              <a:gd name="connsiteY17-4176" fmla="*/ 2519916 h 4492350"/>
              <a:gd name="connsiteX18-4177" fmla="*/ 2913694 w 3694535"/>
              <a:gd name="connsiteY18-4178" fmla="*/ 1291762 h 4492350"/>
              <a:gd name="connsiteX19-4179" fmla="*/ 2806809 w 3694535"/>
              <a:gd name="connsiteY19-4180" fmla="*/ 2383091 h 4492350"/>
              <a:gd name="connsiteX20-4181" fmla="*/ 3694535 w 3694535"/>
              <a:gd name="connsiteY20-4182" fmla="*/ 1124252 h 4492350"/>
              <a:gd name="connsiteX21-4183" fmla="*/ 2222205 w 3694535"/>
              <a:gd name="connsiteY21-4184" fmla="*/ 3370521 h 4492350"/>
              <a:gd name="connsiteX22-4185" fmla="*/ 2169042 w 3694535"/>
              <a:gd name="connsiteY22-4186" fmla="*/ 3817088 h 4492350"/>
              <a:gd name="connsiteX23-4187" fmla="*/ 3317358 w 3694535"/>
              <a:gd name="connsiteY23-4188" fmla="*/ 3094074 h 4492350"/>
              <a:gd name="connsiteX24-4189" fmla="*/ 2194317 w 3694535"/>
              <a:gd name="connsiteY24-4190" fmla="*/ 4030951 h 4492350"/>
              <a:gd name="connsiteX25-4191" fmla="*/ 2232838 w 3694535"/>
              <a:gd name="connsiteY25-4192" fmla="*/ 4476307 h 4492350"/>
              <a:gd name="connsiteX26-4193" fmla="*/ 2218194 w 3694535"/>
              <a:gd name="connsiteY26-4194" fmla="*/ 4491415 h 4492350"/>
              <a:gd name="connsiteX27-4195" fmla="*/ 1743740 w 3694535"/>
              <a:gd name="connsiteY27-4196" fmla="*/ 4492350 h 4492350"/>
              <a:gd name="connsiteX0-4197" fmla="*/ 1743740 w 3694535"/>
              <a:gd name="connsiteY0-4198" fmla="*/ 4492350 h 4492350"/>
              <a:gd name="connsiteX1-4199" fmla="*/ 1796903 w 3694535"/>
              <a:gd name="connsiteY1-4200" fmla="*/ 3785190 h 4492350"/>
              <a:gd name="connsiteX2-4201" fmla="*/ 1307805 w 3694535"/>
              <a:gd name="connsiteY2-4202" fmla="*/ 3381153 h 4492350"/>
              <a:gd name="connsiteX3-4203" fmla="*/ 31898 w 3694535"/>
              <a:gd name="connsiteY3-4204" fmla="*/ 2945218 h 4492350"/>
              <a:gd name="connsiteX4-4205" fmla="*/ 1127052 w 3694535"/>
              <a:gd name="connsiteY4-4206" fmla="*/ 3242930 h 4492350"/>
              <a:gd name="connsiteX5-4207" fmla="*/ 393405 w 3694535"/>
              <a:gd name="connsiteY5-4208" fmla="*/ 2456121 h 4492350"/>
              <a:gd name="connsiteX6-4209" fmla="*/ 1775638 w 3694535"/>
              <a:gd name="connsiteY6-4210" fmla="*/ 3519376 h 4492350"/>
              <a:gd name="connsiteX7-4211" fmla="*/ 1683956 w 3694535"/>
              <a:gd name="connsiteY7-4212" fmla="*/ 2424409 h 4492350"/>
              <a:gd name="connsiteX8-4213" fmla="*/ 0 w 3694535"/>
              <a:gd name="connsiteY8-4214" fmla="*/ 754911 h 4492350"/>
              <a:gd name="connsiteX9-4215" fmla="*/ 988828 w 3694535"/>
              <a:gd name="connsiteY9-4216" fmla="*/ 1924493 h 4492350"/>
              <a:gd name="connsiteX10-4217" fmla="*/ 1137684 w 3694535"/>
              <a:gd name="connsiteY10-4218" fmla="*/ 861237 h 4492350"/>
              <a:gd name="connsiteX11-4219" fmla="*/ 1222745 w 3694535"/>
              <a:gd name="connsiteY11-4220" fmla="*/ 2062716 h 4492350"/>
              <a:gd name="connsiteX12-4221" fmla="*/ 1714640 w 3694535"/>
              <a:gd name="connsiteY12-4222" fmla="*/ 2194318 h 4492350"/>
              <a:gd name="connsiteX13-4223" fmla="*/ 1956391 w 3694535"/>
              <a:gd name="connsiteY13-4224" fmla="*/ 0 h 4492350"/>
              <a:gd name="connsiteX14-4225" fmla="*/ 2027834 w 3694535"/>
              <a:gd name="connsiteY14-4226" fmla="*/ 986216 h 4492350"/>
              <a:gd name="connsiteX15-4227" fmla="*/ 1881963 w 3694535"/>
              <a:gd name="connsiteY15-4228" fmla="*/ 2060385 h 4492350"/>
              <a:gd name="connsiteX16-4229" fmla="*/ 2057494 w 3694535"/>
              <a:gd name="connsiteY16-4230" fmla="*/ 3046321 h 4492350"/>
              <a:gd name="connsiteX17-4231" fmla="*/ 2647507 w 3694535"/>
              <a:gd name="connsiteY17-4232" fmla="*/ 2519916 h 4492350"/>
              <a:gd name="connsiteX18-4233" fmla="*/ 2913694 w 3694535"/>
              <a:gd name="connsiteY18-4234" fmla="*/ 1291762 h 4492350"/>
              <a:gd name="connsiteX19-4235" fmla="*/ 2806809 w 3694535"/>
              <a:gd name="connsiteY19-4236" fmla="*/ 2383091 h 4492350"/>
              <a:gd name="connsiteX20-4237" fmla="*/ 3694535 w 3694535"/>
              <a:gd name="connsiteY20-4238" fmla="*/ 1124252 h 4492350"/>
              <a:gd name="connsiteX21-4239" fmla="*/ 2222205 w 3694535"/>
              <a:gd name="connsiteY21-4240" fmla="*/ 3370521 h 4492350"/>
              <a:gd name="connsiteX22-4241" fmla="*/ 2169042 w 3694535"/>
              <a:gd name="connsiteY22-4242" fmla="*/ 3817088 h 4492350"/>
              <a:gd name="connsiteX23-4243" fmla="*/ 3317358 w 3694535"/>
              <a:gd name="connsiteY23-4244" fmla="*/ 3094074 h 4492350"/>
              <a:gd name="connsiteX24-4245" fmla="*/ 2194317 w 3694535"/>
              <a:gd name="connsiteY24-4246" fmla="*/ 4030951 h 4492350"/>
              <a:gd name="connsiteX25-4247" fmla="*/ 2232838 w 3694535"/>
              <a:gd name="connsiteY25-4248" fmla="*/ 4476307 h 4492350"/>
              <a:gd name="connsiteX26-4249" fmla="*/ 2218194 w 3694535"/>
              <a:gd name="connsiteY26-4250" fmla="*/ 4491415 h 4492350"/>
              <a:gd name="connsiteX27-4251" fmla="*/ 1743740 w 3694535"/>
              <a:gd name="connsiteY27-4252" fmla="*/ 4492350 h 4492350"/>
              <a:gd name="connsiteX0-4253" fmla="*/ 1743740 w 3694535"/>
              <a:gd name="connsiteY0-4254" fmla="*/ 4492350 h 4492350"/>
              <a:gd name="connsiteX1-4255" fmla="*/ 1796903 w 3694535"/>
              <a:gd name="connsiteY1-4256" fmla="*/ 3785190 h 4492350"/>
              <a:gd name="connsiteX2-4257" fmla="*/ 1307805 w 3694535"/>
              <a:gd name="connsiteY2-4258" fmla="*/ 3381153 h 4492350"/>
              <a:gd name="connsiteX3-4259" fmla="*/ 31898 w 3694535"/>
              <a:gd name="connsiteY3-4260" fmla="*/ 2945218 h 4492350"/>
              <a:gd name="connsiteX4-4261" fmla="*/ 1127052 w 3694535"/>
              <a:gd name="connsiteY4-4262" fmla="*/ 3242930 h 4492350"/>
              <a:gd name="connsiteX5-4263" fmla="*/ 393405 w 3694535"/>
              <a:gd name="connsiteY5-4264" fmla="*/ 2456121 h 4492350"/>
              <a:gd name="connsiteX6-4265" fmla="*/ 1775638 w 3694535"/>
              <a:gd name="connsiteY6-4266" fmla="*/ 3519376 h 4492350"/>
              <a:gd name="connsiteX7-4267" fmla="*/ 1683956 w 3694535"/>
              <a:gd name="connsiteY7-4268" fmla="*/ 2424409 h 4492350"/>
              <a:gd name="connsiteX8-4269" fmla="*/ 0 w 3694535"/>
              <a:gd name="connsiteY8-4270" fmla="*/ 754911 h 4492350"/>
              <a:gd name="connsiteX9-4271" fmla="*/ 988828 w 3694535"/>
              <a:gd name="connsiteY9-4272" fmla="*/ 1924493 h 4492350"/>
              <a:gd name="connsiteX10-4273" fmla="*/ 1137684 w 3694535"/>
              <a:gd name="connsiteY10-4274" fmla="*/ 861237 h 4492350"/>
              <a:gd name="connsiteX11-4275" fmla="*/ 1222745 w 3694535"/>
              <a:gd name="connsiteY11-4276" fmla="*/ 2062716 h 4492350"/>
              <a:gd name="connsiteX12-4277" fmla="*/ 1714640 w 3694535"/>
              <a:gd name="connsiteY12-4278" fmla="*/ 2194318 h 4492350"/>
              <a:gd name="connsiteX13-4279" fmla="*/ 1956391 w 3694535"/>
              <a:gd name="connsiteY13-4280" fmla="*/ 0 h 4492350"/>
              <a:gd name="connsiteX14-4281" fmla="*/ 2027834 w 3694535"/>
              <a:gd name="connsiteY14-4282" fmla="*/ 986216 h 4492350"/>
              <a:gd name="connsiteX15-4283" fmla="*/ 1881963 w 3694535"/>
              <a:gd name="connsiteY15-4284" fmla="*/ 2060385 h 4492350"/>
              <a:gd name="connsiteX16-4285" fmla="*/ 2057494 w 3694535"/>
              <a:gd name="connsiteY16-4286" fmla="*/ 3046321 h 4492350"/>
              <a:gd name="connsiteX17-4287" fmla="*/ 2647507 w 3694535"/>
              <a:gd name="connsiteY17-4288" fmla="*/ 2519916 h 4492350"/>
              <a:gd name="connsiteX18-4289" fmla="*/ 2913694 w 3694535"/>
              <a:gd name="connsiteY18-4290" fmla="*/ 1291762 h 4492350"/>
              <a:gd name="connsiteX19-4291" fmla="*/ 2806809 w 3694535"/>
              <a:gd name="connsiteY19-4292" fmla="*/ 2383091 h 4492350"/>
              <a:gd name="connsiteX20-4293" fmla="*/ 3694535 w 3694535"/>
              <a:gd name="connsiteY20-4294" fmla="*/ 1124252 h 4492350"/>
              <a:gd name="connsiteX21-4295" fmla="*/ 2222205 w 3694535"/>
              <a:gd name="connsiteY21-4296" fmla="*/ 3370521 h 4492350"/>
              <a:gd name="connsiteX22-4297" fmla="*/ 2169042 w 3694535"/>
              <a:gd name="connsiteY22-4298" fmla="*/ 3817088 h 4492350"/>
              <a:gd name="connsiteX23-4299" fmla="*/ 3317358 w 3694535"/>
              <a:gd name="connsiteY23-4300" fmla="*/ 3094074 h 4492350"/>
              <a:gd name="connsiteX24-4301" fmla="*/ 2194317 w 3694535"/>
              <a:gd name="connsiteY24-4302" fmla="*/ 4030951 h 4492350"/>
              <a:gd name="connsiteX25-4303" fmla="*/ 2232838 w 3694535"/>
              <a:gd name="connsiteY25-4304" fmla="*/ 4476307 h 4492350"/>
              <a:gd name="connsiteX26-4305" fmla="*/ 2218194 w 3694535"/>
              <a:gd name="connsiteY26-4306" fmla="*/ 4491415 h 4492350"/>
              <a:gd name="connsiteX27-4307" fmla="*/ 1743740 w 3694535"/>
              <a:gd name="connsiteY27-4308" fmla="*/ 4492350 h 4492350"/>
              <a:gd name="connsiteX0-4309" fmla="*/ 1743740 w 3694535"/>
              <a:gd name="connsiteY0-4310" fmla="*/ 4492350 h 4492350"/>
              <a:gd name="connsiteX1-4311" fmla="*/ 1796903 w 3694535"/>
              <a:gd name="connsiteY1-4312" fmla="*/ 3785190 h 4492350"/>
              <a:gd name="connsiteX2-4313" fmla="*/ 1307805 w 3694535"/>
              <a:gd name="connsiteY2-4314" fmla="*/ 3381153 h 4492350"/>
              <a:gd name="connsiteX3-4315" fmla="*/ 31898 w 3694535"/>
              <a:gd name="connsiteY3-4316" fmla="*/ 2945218 h 4492350"/>
              <a:gd name="connsiteX4-4317" fmla="*/ 1127052 w 3694535"/>
              <a:gd name="connsiteY4-4318" fmla="*/ 3242930 h 4492350"/>
              <a:gd name="connsiteX5-4319" fmla="*/ 393405 w 3694535"/>
              <a:gd name="connsiteY5-4320" fmla="*/ 2456121 h 4492350"/>
              <a:gd name="connsiteX6-4321" fmla="*/ 1775638 w 3694535"/>
              <a:gd name="connsiteY6-4322" fmla="*/ 3519376 h 4492350"/>
              <a:gd name="connsiteX7-4323" fmla="*/ 1683956 w 3694535"/>
              <a:gd name="connsiteY7-4324" fmla="*/ 2424409 h 4492350"/>
              <a:gd name="connsiteX8-4325" fmla="*/ 0 w 3694535"/>
              <a:gd name="connsiteY8-4326" fmla="*/ 754911 h 4492350"/>
              <a:gd name="connsiteX9-4327" fmla="*/ 988828 w 3694535"/>
              <a:gd name="connsiteY9-4328" fmla="*/ 1924493 h 4492350"/>
              <a:gd name="connsiteX10-4329" fmla="*/ 1137684 w 3694535"/>
              <a:gd name="connsiteY10-4330" fmla="*/ 861237 h 4492350"/>
              <a:gd name="connsiteX11-4331" fmla="*/ 1222745 w 3694535"/>
              <a:gd name="connsiteY11-4332" fmla="*/ 2062716 h 4492350"/>
              <a:gd name="connsiteX12-4333" fmla="*/ 1714640 w 3694535"/>
              <a:gd name="connsiteY12-4334" fmla="*/ 2194318 h 4492350"/>
              <a:gd name="connsiteX13-4335" fmla="*/ 1956391 w 3694535"/>
              <a:gd name="connsiteY13-4336" fmla="*/ 0 h 4492350"/>
              <a:gd name="connsiteX14-4337" fmla="*/ 2027834 w 3694535"/>
              <a:gd name="connsiteY14-4338" fmla="*/ 986216 h 4492350"/>
              <a:gd name="connsiteX15-4339" fmla="*/ 1881963 w 3694535"/>
              <a:gd name="connsiteY15-4340" fmla="*/ 2060385 h 4492350"/>
              <a:gd name="connsiteX16-4341" fmla="*/ 2057494 w 3694535"/>
              <a:gd name="connsiteY16-4342" fmla="*/ 3046321 h 4492350"/>
              <a:gd name="connsiteX17-4343" fmla="*/ 2647507 w 3694535"/>
              <a:gd name="connsiteY17-4344" fmla="*/ 2519916 h 4492350"/>
              <a:gd name="connsiteX18-4345" fmla="*/ 2913694 w 3694535"/>
              <a:gd name="connsiteY18-4346" fmla="*/ 1291762 h 4492350"/>
              <a:gd name="connsiteX19-4347" fmla="*/ 2806809 w 3694535"/>
              <a:gd name="connsiteY19-4348" fmla="*/ 2383091 h 4492350"/>
              <a:gd name="connsiteX20-4349" fmla="*/ 3694535 w 3694535"/>
              <a:gd name="connsiteY20-4350" fmla="*/ 1124252 h 4492350"/>
              <a:gd name="connsiteX21-4351" fmla="*/ 2222205 w 3694535"/>
              <a:gd name="connsiteY21-4352" fmla="*/ 3370521 h 4492350"/>
              <a:gd name="connsiteX22-4353" fmla="*/ 2169042 w 3694535"/>
              <a:gd name="connsiteY22-4354" fmla="*/ 3817088 h 4492350"/>
              <a:gd name="connsiteX23-4355" fmla="*/ 3317358 w 3694535"/>
              <a:gd name="connsiteY23-4356" fmla="*/ 3094074 h 4492350"/>
              <a:gd name="connsiteX24-4357" fmla="*/ 2194317 w 3694535"/>
              <a:gd name="connsiteY24-4358" fmla="*/ 4030951 h 4492350"/>
              <a:gd name="connsiteX25-4359" fmla="*/ 2232838 w 3694535"/>
              <a:gd name="connsiteY25-4360" fmla="*/ 4476307 h 4492350"/>
              <a:gd name="connsiteX26-4361" fmla="*/ 2218194 w 3694535"/>
              <a:gd name="connsiteY26-4362" fmla="*/ 4491415 h 4492350"/>
              <a:gd name="connsiteX27-4363" fmla="*/ 1743740 w 3694535"/>
              <a:gd name="connsiteY27-4364" fmla="*/ 4492350 h 4492350"/>
              <a:gd name="connsiteX0-4365" fmla="*/ 1743740 w 3694535"/>
              <a:gd name="connsiteY0-4366" fmla="*/ 4492350 h 4492350"/>
              <a:gd name="connsiteX1-4367" fmla="*/ 1796903 w 3694535"/>
              <a:gd name="connsiteY1-4368" fmla="*/ 3785190 h 4492350"/>
              <a:gd name="connsiteX2-4369" fmla="*/ 1307805 w 3694535"/>
              <a:gd name="connsiteY2-4370" fmla="*/ 3381153 h 4492350"/>
              <a:gd name="connsiteX3-4371" fmla="*/ 31898 w 3694535"/>
              <a:gd name="connsiteY3-4372" fmla="*/ 2945218 h 4492350"/>
              <a:gd name="connsiteX4-4373" fmla="*/ 1127052 w 3694535"/>
              <a:gd name="connsiteY4-4374" fmla="*/ 3242930 h 4492350"/>
              <a:gd name="connsiteX5-4375" fmla="*/ 393405 w 3694535"/>
              <a:gd name="connsiteY5-4376" fmla="*/ 2456121 h 4492350"/>
              <a:gd name="connsiteX6-4377" fmla="*/ 1775638 w 3694535"/>
              <a:gd name="connsiteY6-4378" fmla="*/ 3519376 h 4492350"/>
              <a:gd name="connsiteX7-4379" fmla="*/ 1683956 w 3694535"/>
              <a:gd name="connsiteY7-4380" fmla="*/ 2424409 h 4492350"/>
              <a:gd name="connsiteX8-4381" fmla="*/ 0 w 3694535"/>
              <a:gd name="connsiteY8-4382" fmla="*/ 754911 h 4492350"/>
              <a:gd name="connsiteX9-4383" fmla="*/ 988828 w 3694535"/>
              <a:gd name="connsiteY9-4384" fmla="*/ 1924493 h 4492350"/>
              <a:gd name="connsiteX10-4385" fmla="*/ 1137684 w 3694535"/>
              <a:gd name="connsiteY10-4386" fmla="*/ 861237 h 4492350"/>
              <a:gd name="connsiteX11-4387" fmla="*/ 1194671 w 3694535"/>
              <a:gd name="connsiteY11-4388" fmla="*/ 2026621 h 4492350"/>
              <a:gd name="connsiteX12-4389" fmla="*/ 1714640 w 3694535"/>
              <a:gd name="connsiteY12-4390" fmla="*/ 2194318 h 4492350"/>
              <a:gd name="connsiteX13-4391" fmla="*/ 1956391 w 3694535"/>
              <a:gd name="connsiteY13-4392" fmla="*/ 0 h 4492350"/>
              <a:gd name="connsiteX14-4393" fmla="*/ 2027834 w 3694535"/>
              <a:gd name="connsiteY14-4394" fmla="*/ 986216 h 4492350"/>
              <a:gd name="connsiteX15-4395" fmla="*/ 1881963 w 3694535"/>
              <a:gd name="connsiteY15-4396" fmla="*/ 2060385 h 4492350"/>
              <a:gd name="connsiteX16-4397" fmla="*/ 2057494 w 3694535"/>
              <a:gd name="connsiteY16-4398" fmla="*/ 3046321 h 4492350"/>
              <a:gd name="connsiteX17-4399" fmla="*/ 2647507 w 3694535"/>
              <a:gd name="connsiteY17-4400" fmla="*/ 2519916 h 4492350"/>
              <a:gd name="connsiteX18-4401" fmla="*/ 2913694 w 3694535"/>
              <a:gd name="connsiteY18-4402" fmla="*/ 1291762 h 4492350"/>
              <a:gd name="connsiteX19-4403" fmla="*/ 2806809 w 3694535"/>
              <a:gd name="connsiteY19-4404" fmla="*/ 2383091 h 4492350"/>
              <a:gd name="connsiteX20-4405" fmla="*/ 3694535 w 3694535"/>
              <a:gd name="connsiteY20-4406" fmla="*/ 1124252 h 4492350"/>
              <a:gd name="connsiteX21-4407" fmla="*/ 2222205 w 3694535"/>
              <a:gd name="connsiteY21-4408" fmla="*/ 3370521 h 4492350"/>
              <a:gd name="connsiteX22-4409" fmla="*/ 2169042 w 3694535"/>
              <a:gd name="connsiteY22-4410" fmla="*/ 3817088 h 4492350"/>
              <a:gd name="connsiteX23-4411" fmla="*/ 3317358 w 3694535"/>
              <a:gd name="connsiteY23-4412" fmla="*/ 3094074 h 4492350"/>
              <a:gd name="connsiteX24-4413" fmla="*/ 2194317 w 3694535"/>
              <a:gd name="connsiteY24-4414" fmla="*/ 4030951 h 4492350"/>
              <a:gd name="connsiteX25-4415" fmla="*/ 2232838 w 3694535"/>
              <a:gd name="connsiteY25-4416" fmla="*/ 4476307 h 4492350"/>
              <a:gd name="connsiteX26-4417" fmla="*/ 2218194 w 3694535"/>
              <a:gd name="connsiteY26-4418" fmla="*/ 4491415 h 4492350"/>
              <a:gd name="connsiteX27-4419" fmla="*/ 1743740 w 3694535"/>
              <a:gd name="connsiteY27-4420" fmla="*/ 4492350 h 4492350"/>
              <a:gd name="connsiteX0-4421" fmla="*/ 1743740 w 3694535"/>
              <a:gd name="connsiteY0-4422" fmla="*/ 4492350 h 4492350"/>
              <a:gd name="connsiteX1-4423" fmla="*/ 1796903 w 3694535"/>
              <a:gd name="connsiteY1-4424" fmla="*/ 3785190 h 4492350"/>
              <a:gd name="connsiteX2-4425" fmla="*/ 1307805 w 3694535"/>
              <a:gd name="connsiteY2-4426" fmla="*/ 3381153 h 4492350"/>
              <a:gd name="connsiteX3-4427" fmla="*/ 31898 w 3694535"/>
              <a:gd name="connsiteY3-4428" fmla="*/ 2945218 h 4492350"/>
              <a:gd name="connsiteX4-4429" fmla="*/ 1127052 w 3694535"/>
              <a:gd name="connsiteY4-4430" fmla="*/ 3242930 h 4492350"/>
              <a:gd name="connsiteX5-4431" fmla="*/ 393405 w 3694535"/>
              <a:gd name="connsiteY5-4432" fmla="*/ 2456121 h 4492350"/>
              <a:gd name="connsiteX6-4433" fmla="*/ 1775638 w 3694535"/>
              <a:gd name="connsiteY6-4434" fmla="*/ 3519376 h 4492350"/>
              <a:gd name="connsiteX7-4435" fmla="*/ 1683956 w 3694535"/>
              <a:gd name="connsiteY7-4436" fmla="*/ 2424409 h 4492350"/>
              <a:gd name="connsiteX8-4437" fmla="*/ 0 w 3694535"/>
              <a:gd name="connsiteY8-4438" fmla="*/ 754911 h 4492350"/>
              <a:gd name="connsiteX9-4439" fmla="*/ 988828 w 3694535"/>
              <a:gd name="connsiteY9-4440" fmla="*/ 1924493 h 4492350"/>
              <a:gd name="connsiteX10-4441" fmla="*/ 1137684 w 3694535"/>
              <a:gd name="connsiteY10-4442" fmla="*/ 861237 h 4492350"/>
              <a:gd name="connsiteX11-4443" fmla="*/ 1194671 w 3694535"/>
              <a:gd name="connsiteY11-4444" fmla="*/ 2026621 h 4492350"/>
              <a:gd name="connsiteX12-4445" fmla="*/ 1714640 w 3694535"/>
              <a:gd name="connsiteY12-4446" fmla="*/ 2194318 h 4492350"/>
              <a:gd name="connsiteX13-4447" fmla="*/ 1956391 w 3694535"/>
              <a:gd name="connsiteY13-4448" fmla="*/ 0 h 4492350"/>
              <a:gd name="connsiteX14-4449" fmla="*/ 2027834 w 3694535"/>
              <a:gd name="connsiteY14-4450" fmla="*/ 986216 h 4492350"/>
              <a:gd name="connsiteX15-4451" fmla="*/ 1881963 w 3694535"/>
              <a:gd name="connsiteY15-4452" fmla="*/ 2060385 h 4492350"/>
              <a:gd name="connsiteX16-4453" fmla="*/ 2057494 w 3694535"/>
              <a:gd name="connsiteY16-4454" fmla="*/ 3046321 h 4492350"/>
              <a:gd name="connsiteX17-4455" fmla="*/ 2647507 w 3694535"/>
              <a:gd name="connsiteY17-4456" fmla="*/ 2519916 h 4492350"/>
              <a:gd name="connsiteX18-4457" fmla="*/ 2913694 w 3694535"/>
              <a:gd name="connsiteY18-4458" fmla="*/ 1291762 h 4492350"/>
              <a:gd name="connsiteX19-4459" fmla="*/ 2806809 w 3694535"/>
              <a:gd name="connsiteY19-4460" fmla="*/ 2383091 h 4492350"/>
              <a:gd name="connsiteX20-4461" fmla="*/ 3694535 w 3694535"/>
              <a:gd name="connsiteY20-4462" fmla="*/ 1124252 h 4492350"/>
              <a:gd name="connsiteX21-4463" fmla="*/ 2222205 w 3694535"/>
              <a:gd name="connsiteY21-4464" fmla="*/ 3370521 h 4492350"/>
              <a:gd name="connsiteX22-4465" fmla="*/ 2169042 w 3694535"/>
              <a:gd name="connsiteY22-4466" fmla="*/ 3817088 h 4492350"/>
              <a:gd name="connsiteX23-4467" fmla="*/ 3317358 w 3694535"/>
              <a:gd name="connsiteY23-4468" fmla="*/ 3094074 h 4492350"/>
              <a:gd name="connsiteX24-4469" fmla="*/ 2194317 w 3694535"/>
              <a:gd name="connsiteY24-4470" fmla="*/ 4030951 h 4492350"/>
              <a:gd name="connsiteX25-4471" fmla="*/ 2232838 w 3694535"/>
              <a:gd name="connsiteY25-4472" fmla="*/ 4476307 h 4492350"/>
              <a:gd name="connsiteX26-4473" fmla="*/ 2218194 w 3694535"/>
              <a:gd name="connsiteY26-4474" fmla="*/ 4491415 h 4492350"/>
              <a:gd name="connsiteX27-4475" fmla="*/ 1743740 w 3694535"/>
              <a:gd name="connsiteY27-4476" fmla="*/ 4492350 h 4492350"/>
              <a:gd name="connsiteX0-4477" fmla="*/ 1743740 w 3694535"/>
              <a:gd name="connsiteY0-4478" fmla="*/ 4492350 h 4492350"/>
              <a:gd name="connsiteX1-4479" fmla="*/ 1796903 w 3694535"/>
              <a:gd name="connsiteY1-4480" fmla="*/ 3785190 h 4492350"/>
              <a:gd name="connsiteX2-4481" fmla="*/ 1307805 w 3694535"/>
              <a:gd name="connsiteY2-4482" fmla="*/ 3381153 h 4492350"/>
              <a:gd name="connsiteX3-4483" fmla="*/ 31898 w 3694535"/>
              <a:gd name="connsiteY3-4484" fmla="*/ 2945218 h 4492350"/>
              <a:gd name="connsiteX4-4485" fmla="*/ 1127052 w 3694535"/>
              <a:gd name="connsiteY4-4486" fmla="*/ 3242930 h 4492350"/>
              <a:gd name="connsiteX5-4487" fmla="*/ 393405 w 3694535"/>
              <a:gd name="connsiteY5-4488" fmla="*/ 2456121 h 4492350"/>
              <a:gd name="connsiteX6-4489" fmla="*/ 1775638 w 3694535"/>
              <a:gd name="connsiteY6-4490" fmla="*/ 3519376 h 4492350"/>
              <a:gd name="connsiteX7-4491" fmla="*/ 1683956 w 3694535"/>
              <a:gd name="connsiteY7-4492" fmla="*/ 2424409 h 4492350"/>
              <a:gd name="connsiteX8-4493" fmla="*/ 0 w 3694535"/>
              <a:gd name="connsiteY8-4494" fmla="*/ 754911 h 4492350"/>
              <a:gd name="connsiteX9-4495" fmla="*/ 988828 w 3694535"/>
              <a:gd name="connsiteY9-4496" fmla="*/ 1924493 h 4492350"/>
              <a:gd name="connsiteX10-4497" fmla="*/ 1137684 w 3694535"/>
              <a:gd name="connsiteY10-4498" fmla="*/ 861237 h 4492350"/>
              <a:gd name="connsiteX11-4499" fmla="*/ 1194671 w 3694535"/>
              <a:gd name="connsiteY11-4500" fmla="*/ 2026621 h 4492350"/>
              <a:gd name="connsiteX12-4501" fmla="*/ 1714640 w 3694535"/>
              <a:gd name="connsiteY12-4502" fmla="*/ 2194318 h 4492350"/>
              <a:gd name="connsiteX13-4503" fmla="*/ 1956391 w 3694535"/>
              <a:gd name="connsiteY13-4504" fmla="*/ 0 h 4492350"/>
              <a:gd name="connsiteX14-4505" fmla="*/ 2027834 w 3694535"/>
              <a:gd name="connsiteY14-4506" fmla="*/ 986216 h 4492350"/>
              <a:gd name="connsiteX15-4507" fmla="*/ 1881963 w 3694535"/>
              <a:gd name="connsiteY15-4508" fmla="*/ 2060385 h 4492350"/>
              <a:gd name="connsiteX16-4509" fmla="*/ 2057494 w 3694535"/>
              <a:gd name="connsiteY16-4510" fmla="*/ 3046321 h 4492350"/>
              <a:gd name="connsiteX17-4511" fmla="*/ 2647507 w 3694535"/>
              <a:gd name="connsiteY17-4512" fmla="*/ 2519916 h 4492350"/>
              <a:gd name="connsiteX18-4513" fmla="*/ 2913694 w 3694535"/>
              <a:gd name="connsiteY18-4514" fmla="*/ 1291762 h 4492350"/>
              <a:gd name="connsiteX19-4515" fmla="*/ 2806809 w 3694535"/>
              <a:gd name="connsiteY19-4516" fmla="*/ 2383091 h 4492350"/>
              <a:gd name="connsiteX20-4517" fmla="*/ 3694535 w 3694535"/>
              <a:gd name="connsiteY20-4518" fmla="*/ 1124252 h 4492350"/>
              <a:gd name="connsiteX21-4519" fmla="*/ 2222205 w 3694535"/>
              <a:gd name="connsiteY21-4520" fmla="*/ 3370521 h 4492350"/>
              <a:gd name="connsiteX22-4521" fmla="*/ 2169042 w 3694535"/>
              <a:gd name="connsiteY22-4522" fmla="*/ 3817088 h 4492350"/>
              <a:gd name="connsiteX23-4523" fmla="*/ 3317358 w 3694535"/>
              <a:gd name="connsiteY23-4524" fmla="*/ 3094074 h 4492350"/>
              <a:gd name="connsiteX24-4525" fmla="*/ 2194317 w 3694535"/>
              <a:gd name="connsiteY24-4526" fmla="*/ 4030951 h 4492350"/>
              <a:gd name="connsiteX25-4527" fmla="*/ 2232838 w 3694535"/>
              <a:gd name="connsiteY25-4528" fmla="*/ 4476307 h 4492350"/>
              <a:gd name="connsiteX26-4529" fmla="*/ 2218194 w 3694535"/>
              <a:gd name="connsiteY26-4530" fmla="*/ 4491415 h 4492350"/>
              <a:gd name="connsiteX27-4531" fmla="*/ 1743740 w 3694535"/>
              <a:gd name="connsiteY27-4532" fmla="*/ 4492350 h 4492350"/>
              <a:gd name="connsiteX0-4533" fmla="*/ 1743740 w 3694535"/>
              <a:gd name="connsiteY0-4534" fmla="*/ 4492350 h 4492350"/>
              <a:gd name="connsiteX1-4535" fmla="*/ 1796903 w 3694535"/>
              <a:gd name="connsiteY1-4536" fmla="*/ 3785190 h 4492350"/>
              <a:gd name="connsiteX2-4537" fmla="*/ 1307805 w 3694535"/>
              <a:gd name="connsiteY2-4538" fmla="*/ 3381153 h 4492350"/>
              <a:gd name="connsiteX3-4539" fmla="*/ 31898 w 3694535"/>
              <a:gd name="connsiteY3-4540" fmla="*/ 2945218 h 4492350"/>
              <a:gd name="connsiteX4-4541" fmla="*/ 1127052 w 3694535"/>
              <a:gd name="connsiteY4-4542" fmla="*/ 3242930 h 4492350"/>
              <a:gd name="connsiteX5-4543" fmla="*/ 393405 w 3694535"/>
              <a:gd name="connsiteY5-4544" fmla="*/ 2456121 h 4492350"/>
              <a:gd name="connsiteX6-4545" fmla="*/ 1775638 w 3694535"/>
              <a:gd name="connsiteY6-4546" fmla="*/ 3519376 h 4492350"/>
              <a:gd name="connsiteX7-4547" fmla="*/ 1683956 w 3694535"/>
              <a:gd name="connsiteY7-4548" fmla="*/ 2424409 h 4492350"/>
              <a:gd name="connsiteX8-4549" fmla="*/ 0 w 3694535"/>
              <a:gd name="connsiteY8-4550" fmla="*/ 754911 h 4492350"/>
              <a:gd name="connsiteX9-4551" fmla="*/ 988828 w 3694535"/>
              <a:gd name="connsiteY9-4552" fmla="*/ 1924493 h 4492350"/>
              <a:gd name="connsiteX10-4553" fmla="*/ 1113621 w 3694535"/>
              <a:gd name="connsiteY10-4554" fmla="*/ 861237 h 4492350"/>
              <a:gd name="connsiteX11-4555" fmla="*/ 1194671 w 3694535"/>
              <a:gd name="connsiteY11-4556" fmla="*/ 2026621 h 4492350"/>
              <a:gd name="connsiteX12-4557" fmla="*/ 1714640 w 3694535"/>
              <a:gd name="connsiteY12-4558" fmla="*/ 2194318 h 4492350"/>
              <a:gd name="connsiteX13-4559" fmla="*/ 1956391 w 3694535"/>
              <a:gd name="connsiteY13-4560" fmla="*/ 0 h 4492350"/>
              <a:gd name="connsiteX14-4561" fmla="*/ 2027834 w 3694535"/>
              <a:gd name="connsiteY14-4562" fmla="*/ 986216 h 4492350"/>
              <a:gd name="connsiteX15-4563" fmla="*/ 1881963 w 3694535"/>
              <a:gd name="connsiteY15-4564" fmla="*/ 2060385 h 4492350"/>
              <a:gd name="connsiteX16-4565" fmla="*/ 2057494 w 3694535"/>
              <a:gd name="connsiteY16-4566" fmla="*/ 3046321 h 4492350"/>
              <a:gd name="connsiteX17-4567" fmla="*/ 2647507 w 3694535"/>
              <a:gd name="connsiteY17-4568" fmla="*/ 2519916 h 4492350"/>
              <a:gd name="connsiteX18-4569" fmla="*/ 2913694 w 3694535"/>
              <a:gd name="connsiteY18-4570" fmla="*/ 1291762 h 4492350"/>
              <a:gd name="connsiteX19-4571" fmla="*/ 2806809 w 3694535"/>
              <a:gd name="connsiteY19-4572" fmla="*/ 2383091 h 4492350"/>
              <a:gd name="connsiteX20-4573" fmla="*/ 3694535 w 3694535"/>
              <a:gd name="connsiteY20-4574" fmla="*/ 1124252 h 4492350"/>
              <a:gd name="connsiteX21-4575" fmla="*/ 2222205 w 3694535"/>
              <a:gd name="connsiteY21-4576" fmla="*/ 3370521 h 4492350"/>
              <a:gd name="connsiteX22-4577" fmla="*/ 2169042 w 3694535"/>
              <a:gd name="connsiteY22-4578" fmla="*/ 3817088 h 4492350"/>
              <a:gd name="connsiteX23-4579" fmla="*/ 3317358 w 3694535"/>
              <a:gd name="connsiteY23-4580" fmla="*/ 3094074 h 4492350"/>
              <a:gd name="connsiteX24-4581" fmla="*/ 2194317 w 3694535"/>
              <a:gd name="connsiteY24-4582" fmla="*/ 4030951 h 4492350"/>
              <a:gd name="connsiteX25-4583" fmla="*/ 2232838 w 3694535"/>
              <a:gd name="connsiteY25-4584" fmla="*/ 4476307 h 4492350"/>
              <a:gd name="connsiteX26-4585" fmla="*/ 2218194 w 3694535"/>
              <a:gd name="connsiteY26-4586" fmla="*/ 4491415 h 4492350"/>
              <a:gd name="connsiteX27-4587" fmla="*/ 1743740 w 3694535"/>
              <a:gd name="connsiteY27-4588" fmla="*/ 4492350 h 4492350"/>
              <a:gd name="connsiteX0-4589" fmla="*/ 1743740 w 3694535"/>
              <a:gd name="connsiteY0-4590" fmla="*/ 4492350 h 4492350"/>
              <a:gd name="connsiteX1-4591" fmla="*/ 1796903 w 3694535"/>
              <a:gd name="connsiteY1-4592" fmla="*/ 3785190 h 4492350"/>
              <a:gd name="connsiteX2-4593" fmla="*/ 1307805 w 3694535"/>
              <a:gd name="connsiteY2-4594" fmla="*/ 3381153 h 4492350"/>
              <a:gd name="connsiteX3-4595" fmla="*/ 31898 w 3694535"/>
              <a:gd name="connsiteY3-4596" fmla="*/ 2945218 h 4492350"/>
              <a:gd name="connsiteX4-4597" fmla="*/ 1127052 w 3694535"/>
              <a:gd name="connsiteY4-4598" fmla="*/ 3242930 h 4492350"/>
              <a:gd name="connsiteX5-4599" fmla="*/ 393405 w 3694535"/>
              <a:gd name="connsiteY5-4600" fmla="*/ 2456121 h 4492350"/>
              <a:gd name="connsiteX6-4601" fmla="*/ 1775638 w 3694535"/>
              <a:gd name="connsiteY6-4602" fmla="*/ 3519376 h 4492350"/>
              <a:gd name="connsiteX7-4603" fmla="*/ 1683956 w 3694535"/>
              <a:gd name="connsiteY7-4604" fmla="*/ 2424409 h 4492350"/>
              <a:gd name="connsiteX8-4605" fmla="*/ 0 w 3694535"/>
              <a:gd name="connsiteY8-4606" fmla="*/ 754911 h 4492350"/>
              <a:gd name="connsiteX9-4607" fmla="*/ 988828 w 3694535"/>
              <a:gd name="connsiteY9-4608" fmla="*/ 1924493 h 4492350"/>
              <a:gd name="connsiteX10-4609" fmla="*/ 1113621 w 3694535"/>
              <a:gd name="connsiteY10-4610" fmla="*/ 861237 h 4492350"/>
              <a:gd name="connsiteX11-4611" fmla="*/ 1194671 w 3694535"/>
              <a:gd name="connsiteY11-4612" fmla="*/ 2026621 h 4492350"/>
              <a:gd name="connsiteX12-4613" fmla="*/ 1714640 w 3694535"/>
              <a:gd name="connsiteY12-4614" fmla="*/ 2194318 h 4492350"/>
              <a:gd name="connsiteX13-4615" fmla="*/ 1956391 w 3694535"/>
              <a:gd name="connsiteY13-4616" fmla="*/ 0 h 4492350"/>
              <a:gd name="connsiteX14-4617" fmla="*/ 2027834 w 3694535"/>
              <a:gd name="connsiteY14-4618" fmla="*/ 986216 h 4492350"/>
              <a:gd name="connsiteX15-4619" fmla="*/ 1881963 w 3694535"/>
              <a:gd name="connsiteY15-4620" fmla="*/ 2060385 h 4492350"/>
              <a:gd name="connsiteX16-4621" fmla="*/ 2057494 w 3694535"/>
              <a:gd name="connsiteY16-4622" fmla="*/ 3046321 h 4492350"/>
              <a:gd name="connsiteX17-4623" fmla="*/ 2647507 w 3694535"/>
              <a:gd name="connsiteY17-4624" fmla="*/ 2519916 h 4492350"/>
              <a:gd name="connsiteX18-4625" fmla="*/ 2913694 w 3694535"/>
              <a:gd name="connsiteY18-4626" fmla="*/ 1291762 h 4492350"/>
              <a:gd name="connsiteX19-4627" fmla="*/ 2806809 w 3694535"/>
              <a:gd name="connsiteY19-4628" fmla="*/ 2383091 h 4492350"/>
              <a:gd name="connsiteX20-4629" fmla="*/ 3694535 w 3694535"/>
              <a:gd name="connsiteY20-4630" fmla="*/ 1124252 h 4492350"/>
              <a:gd name="connsiteX21-4631" fmla="*/ 2222205 w 3694535"/>
              <a:gd name="connsiteY21-4632" fmla="*/ 3370521 h 4492350"/>
              <a:gd name="connsiteX22-4633" fmla="*/ 2169042 w 3694535"/>
              <a:gd name="connsiteY22-4634" fmla="*/ 3817088 h 4492350"/>
              <a:gd name="connsiteX23-4635" fmla="*/ 3317358 w 3694535"/>
              <a:gd name="connsiteY23-4636" fmla="*/ 3094074 h 4492350"/>
              <a:gd name="connsiteX24-4637" fmla="*/ 2194317 w 3694535"/>
              <a:gd name="connsiteY24-4638" fmla="*/ 4030951 h 4492350"/>
              <a:gd name="connsiteX25-4639" fmla="*/ 2232838 w 3694535"/>
              <a:gd name="connsiteY25-4640" fmla="*/ 4476307 h 4492350"/>
              <a:gd name="connsiteX26-4641" fmla="*/ 2218194 w 3694535"/>
              <a:gd name="connsiteY26-4642" fmla="*/ 4491415 h 4492350"/>
              <a:gd name="connsiteX27-4643" fmla="*/ 1743740 w 3694535"/>
              <a:gd name="connsiteY27-4644" fmla="*/ 4492350 h 4492350"/>
              <a:gd name="connsiteX0-4645" fmla="*/ 1743740 w 3694535"/>
              <a:gd name="connsiteY0-4646" fmla="*/ 4492350 h 4492350"/>
              <a:gd name="connsiteX1-4647" fmla="*/ 1796903 w 3694535"/>
              <a:gd name="connsiteY1-4648" fmla="*/ 3785190 h 4492350"/>
              <a:gd name="connsiteX2-4649" fmla="*/ 1307805 w 3694535"/>
              <a:gd name="connsiteY2-4650" fmla="*/ 3381153 h 4492350"/>
              <a:gd name="connsiteX3-4651" fmla="*/ 31898 w 3694535"/>
              <a:gd name="connsiteY3-4652" fmla="*/ 2945218 h 4492350"/>
              <a:gd name="connsiteX4-4653" fmla="*/ 1127052 w 3694535"/>
              <a:gd name="connsiteY4-4654" fmla="*/ 3242930 h 4492350"/>
              <a:gd name="connsiteX5-4655" fmla="*/ 393405 w 3694535"/>
              <a:gd name="connsiteY5-4656" fmla="*/ 2456121 h 4492350"/>
              <a:gd name="connsiteX6-4657" fmla="*/ 1775638 w 3694535"/>
              <a:gd name="connsiteY6-4658" fmla="*/ 3519376 h 4492350"/>
              <a:gd name="connsiteX7-4659" fmla="*/ 1683956 w 3694535"/>
              <a:gd name="connsiteY7-4660" fmla="*/ 2424409 h 4492350"/>
              <a:gd name="connsiteX8-4661" fmla="*/ 0 w 3694535"/>
              <a:gd name="connsiteY8-4662" fmla="*/ 754911 h 4492350"/>
              <a:gd name="connsiteX9-4663" fmla="*/ 988828 w 3694535"/>
              <a:gd name="connsiteY9-4664" fmla="*/ 1924493 h 4492350"/>
              <a:gd name="connsiteX10-4665" fmla="*/ 1113621 w 3694535"/>
              <a:gd name="connsiteY10-4666" fmla="*/ 861237 h 4492350"/>
              <a:gd name="connsiteX11-4667" fmla="*/ 1194671 w 3694535"/>
              <a:gd name="connsiteY11-4668" fmla="*/ 2026621 h 4492350"/>
              <a:gd name="connsiteX12-4669" fmla="*/ 1714640 w 3694535"/>
              <a:gd name="connsiteY12-4670" fmla="*/ 2194318 h 4492350"/>
              <a:gd name="connsiteX13-4671" fmla="*/ 1956391 w 3694535"/>
              <a:gd name="connsiteY13-4672" fmla="*/ 0 h 4492350"/>
              <a:gd name="connsiteX14-4673" fmla="*/ 2027834 w 3694535"/>
              <a:gd name="connsiteY14-4674" fmla="*/ 986216 h 4492350"/>
              <a:gd name="connsiteX15-4675" fmla="*/ 1881963 w 3694535"/>
              <a:gd name="connsiteY15-4676" fmla="*/ 2060385 h 4492350"/>
              <a:gd name="connsiteX16-4677" fmla="*/ 2057494 w 3694535"/>
              <a:gd name="connsiteY16-4678" fmla="*/ 3046321 h 4492350"/>
              <a:gd name="connsiteX17-4679" fmla="*/ 2647507 w 3694535"/>
              <a:gd name="connsiteY17-4680" fmla="*/ 2519916 h 4492350"/>
              <a:gd name="connsiteX18-4681" fmla="*/ 2913694 w 3694535"/>
              <a:gd name="connsiteY18-4682" fmla="*/ 1291762 h 4492350"/>
              <a:gd name="connsiteX19-4683" fmla="*/ 2806809 w 3694535"/>
              <a:gd name="connsiteY19-4684" fmla="*/ 2383091 h 4492350"/>
              <a:gd name="connsiteX20-4685" fmla="*/ 3694535 w 3694535"/>
              <a:gd name="connsiteY20-4686" fmla="*/ 1124252 h 4492350"/>
              <a:gd name="connsiteX21-4687" fmla="*/ 2222205 w 3694535"/>
              <a:gd name="connsiteY21-4688" fmla="*/ 3370521 h 4492350"/>
              <a:gd name="connsiteX22-4689" fmla="*/ 2169042 w 3694535"/>
              <a:gd name="connsiteY22-4690" fmla="*/ 3817088 h 4492350"/>
              <a:gd name="connsiteX23-4691" fmla="*/ 3317358 w 3694535"/>
              <a:gd name="connsiteY23-4692" fmla="*/ 3094074 h 4492350"/>
              <a:gd name="connsiteX24-4693" fmla="*/ 2194317 w 3694535"/>
              <a:gd name="connsiteY24-4694" fmla="*/ 4030951 h 4492350"/>
              <a:gd name="connsiteX25-4695" fmla="*/ 2232838 w 3694535"/>
              <a:gd name="connsiteY25-4696" fmla="*/ 4476307 h 4492350"/>
              <a:gd name="connsiteX26-4697" fmla="*/ 2218194 w 3694535"/>
              <a:gd name="connsiteY26-4698" fmla="*/ 4491415 h 4492350"/>
              <a:gd name="connsiteX27-4699" fmla="*/ 1743740 w 3694535"/>
              <a:gd name="connsiteY27-4700" fmla="*/ 4492350 h 4492350"/>
              <a:gd name="connsiteX0-4701" fmla="*/ 1743740 w 3694535"/>
              <a:gd name="connsiteY0-4702" fmla="*/ 4492350 h 4492350"/>
              <a:gd name="connsiteX1-4703" fmla="*/ 1796903 w 3694535"/>
              <a:gd name="connsiteY1-4704" fmla="*/ 3785190 h 4492350"/>
              <a:gd name="connsiteX2-4705" fmla="*/ 1307805 w 3694535"/>
              <a:gd name="connsiteY2-4706" fmla="*/ 3381153 h 4492350"/>
              <a:gd name="connsiteX3-4707" fmla="*/ 31898 w 3694535"/>
              <a:gd name="connsiteY3-4708" fmla="*/ 2945218 h 4492350"/>
              <a:gd name="connsiteX4-4709" fmla="*/ 1127052 w 3694535"/>
              <a:gd name="connsiteY4-4710" fmla="*/ 3242930 h 4492350"/>
              <a:gd name="connsiteX5-4711" fmla="*/ 393405 w 3694535"/>
              <a:gd name="connsiteY5-4712" fmla="*/ 2456121 h 4492350"/>
              <a:gd name="connsiteX6-4713" fmla="*/ 1775638 w 3694535"/>
              <a:gd name="connsiteY6-4714" fmla="*/ 3519376 h 4492350"/>
              <a:gd name="connsiteX7-4715" fmla="*/ 1683956 w 3694535"/>
              <a:gd name="connsiteY7-4716" fmla="*/ 2424409 h 4492350"/>
              <a:gd name="connsiteX8-4717" fmla="*/ 0 w 3694535"/>
              <a:gd name="connsiteY8-4718" fmla="*/ 754911 h 4492350"/>
              <a:gd name="connsiteX9-4719" fmla="*/ 988828 w 3694535"/>
              <a:gd name="connsiteY9-4720" fmla="*/ 1924493 h 4492350"/>
              <a:gd name="connsiteX10-4721" fmla="*/ 1093568 w 3694535"/>
              <a:gd name="connsiteY10-4722" fmla="*/ 857226 h 4492350"/>
              <a:gd name="connsiteX11-4723" fmla="*/ 1194671 w 3694535"/>
              <a:gd name="connsiteY11-4724" fmla="*/ 2026621 h 4492350"/>
              <a:gd name="connsiteX12-4725" fmla="*/ 1714640 w 3694535"/>
              <a:gd name="connsiteY12-4726" fmla="*/ 2194318 h 4492350"/>
              <a:gd name="connsiteX13-4727" fmla="*/ 1956391 w 3694535"/>
              <a:gd name="connsiteY13-4728" fmla="*/ 0 h 4492350"/>
              <a:gd name="connsiteX14-4729" fmla="*/ 2027834 w 3694535"/>
              <a:gd name="connsiteY14-4730" fmla="*/ 986216 h 4492350"/>
              <a:gd name="connsiteX15-4731" fmla="*/ 1881963 w 3694535"/>
              <a:gd name="connsiteY15-4732" fmla="*/ 2060385 h 4492350"/>
              <a:gd name="connsiteX16-4733" fmla="*/ 2057494 w 3694535"/>
              <a:gd name="connsiteY16-4734" fmla="*/ 3046321 h 4492350"/>
              <a:gd name="connsiteX17-4735" fmla="*/ 2647507 w 3694535"/>
              <a:gd name="connsiteY17-4736" fmla="*/ 2519916 h 4492350"/>
              <a:gd name="connsiteX18-4737" fmla="*/ 2913694 w 3694535"/>
              <a:gd name="connsiteY18-4738" fmla="*/ 1291762 h 4492350"/>
              <a:gd name="connsiteX19-4739" fmla="*/ 2806809 w 3694535"/>
              <a:gd name="connsiteY19-4740" fmla="*/ 2383091 h 4492350"/>
              <a:gd name="connsiteX20-4741" fmla="*/ 3694535 w 3694535"/>
              <a:gd name="connsiteY20-4742" fmla="*/ 1124252 h 4492350"/>
              <a:gd name="connsiteX21-4743" fmla="*/ 2222205 w 3694535"/>
              <a:gd name="connsiteY21-4744" fmla="*/ 3370521 h 4492350"/>
              <a:gd name="connsiteX22-4745" fmla="*/ 2169042 w 3694535"/>
              <a:gd name="connsiteY22-4746" fmla="*/ 3817088 h 4492350"/>
              <a:gd name="connsiteX23-4747" fmla="*/ 3317358 w 3694535"/>
              <a:gd name="connsiteY23-4748" fmla="*/ 3094074 h 4492350"/>
              <a:gd name="connsiteX24-4749" fmla="*/ 2194317 w 3694535"/>
              <a:gd name="connsiteY24-4750" fmla="*/ 4030951 h 4492350"/>
              <a:gd name="connsiteX25-4751" fmla="*/ 2232838 w 3694535"/>
              <a:gd name="connsiteY25-4752" fmla="*/ 4476307 h 4492350"/>
              <a:gd name="connsiteX26-4753" fmla="*/ 2218194 w 3694535"/>
              <a:gd name="connsiteY26-4754" fmla="*/ 4491415 h 4492350"/>
              <a:gd name="connsiteX27-4755" fmla="*/ 1743740 w 3694535"/>
              <a:gd name="connsiteY27-4756" fmla="*/ 4492350 h 4492350"/>
              <a:gd name="connsiteX0-4757" fmla="*/ 1743740 w 3694535"/>
              <a:gd name="connsiteY0-4758" fmla="*/ 4492350 h 4492350"/>
              <a:gd name="connsiteX1-4759" fmla="*/ 1796903 w 3694535"/>
              <a:gd name="connsiteY1-4760" fmla="*/ 3785190 h 4492350"/>
              <a:gd name="connsiteX2-4761" fmla="*/ 1307805 w 3694535"/>
              <a:gd name="connsiteY2-4762" fmla="*/ 3381153 h 4492350"/>
              <a:gd name="connsiteX3-4763" fmla="*/ 31898 w 3694535"/>
              <a:gd name="connsiteY3-4764" fmla="*/ 2945218 h 4492350"/>
              <a:gd name="connsiteX4-4765" fmla="*/ 1127052 w 3694535"/>
              <a:gd name="connsiteY4-4766" fmla="*/ 3242930 h 4492350"/>
              <a:gd name="connsiteX5-4767" fmla="*/ 393405 w 3694535"/>
              <a:gd name="connsiteY5-4768" fmla="*/ 2456121 h 4492350"/>
              <a:gd name="connsiteX6-4769" fmla="*/ 1775638 w 3694535"/>
              <a:gd name="connsiteY6-4770" fmla="*/ 3519376 h 4492350"/>
              <a:gd name="connsiteX7-4771" fmla="*/ 1683956 w 3694535"/>
              <a:gd name="connsiteY7-4772" fmla="*/ 2424409 h 4492350"/>
              <a:gd name="connsiteX8-4773" fmla="*/ 0 w 3694535"/>
              <a:gd name="connsiteY8-4774" fmla="*/ 754911 h 4492350"/>
              <a:gd name="connsiteX9-4775" fmla="*/ 988828 w 3694535"/>
              <a:gd name="connsiteY9-4776" fmla="*/ 1924493 h 4492350"/>
              <a:gd name="connsiteX10-4777" fmla="*/ 1093568 w 3694535"/>
              <a:gd name="connsiteY10-4778" fmla="*/ 857226 h 4492350"/>
              <a:gd name="connsiteX11-4779" fmla="*/ 1194671 w 3694535"/>
              <a:gd name="connsiteY11-4780" fmla="*/ 2026621 h 4492350"/>
              <a:gd name="connsiteX12-4781" fmla="*/ 1714640 w 3694535"/>
              <a:gd name="connsiteY12-4782" fmla="*/ 2194318 h 4492350"/>
              <a:gd name="connsiteX13-4783" fmla="*/ 1956391 w 3694535"/>
              <a:gd name="connsiteY13-4784" fmla="*/ 0 h 4492350"/>
              <a:gd name="connsiteX14-4785" fmla="*/ 2027834 w 3694535"/>
              <a:gd name="connsiteY14-4786" fmla="*/ 986216 h 4492350"/>
              <a:gd name="connsiteX15-4787" fmla="*/ 1881963 w 3694535"/>
              <a:gd name="connsiteY15-4788" fmla="*/ 2060385 h 4492350"/>
              <a:gd name="connsiteX16-4789" fmla="*/ 2057494 w 3694535"/>
              <a:gd name="connsiteY16-4790" fmla="*/ 3046321 h 4492350"/>
              <a:gd name="connsiteX17-4791" fmla="*/ 2647507 w 3694535"/>
              <a:gd name="connsiteY17-4792" fmla="*/ 2519916 h 4492350"/>
              <a:gd name="connsiteX18-4793" fmla="*/ 2913694 w 3694535"/>
              <a:gd name="connsiteY18-4794" fmla="*/ 1291762 h 4492350"/>
              <a:gd name="connsiteX19-4795" fmla="*/ 2806809 w 3694535"/>
              <a:gd name="connsiteY19-4796" fmla="*/ 2383091 h 4492350"/>
              <a:gd name="connsiteX20-4797" fmla="*/ 3694535 w 3694535"/>
              <a:gd name="connsiteY20-4798" fmla="*/ 1124252 h 4492350"/>
              <a:gd name="connsiteX21-4799" fmla="*/ 2222205 w 3694535"/>
              <a:gd name="connsiteY21-4800" fmla="*/ 3370521 h 4492350"/>
              <a:gd name="connsiteX22-4801" fmla="*/ 2169042 w 3694535"/>
              <a:gd name="connsiteY22-4802" fmla="*/ 3817088 h 4492350"/>
              <a:gd name="connsiteX23-4803" fmla="*/ 3317358 w 3694535"/>
              <a:gd name="connsiteY23-4804" fmla="*/ 3094074 h 4492350"/>
              <a:gd name="connsiteX24-4805" fmla="*/ 2194317 w 3694535"/>
              <a:gd name="connsiteY24-4806" fmla="*/ 4030951 h 4492350"/>
              <a:gd name="connsiteX25-4807" fmla="*/ 2232838 w 3694535"/>
              <a:gd name="connsiteY25-4808" fmla="*/ 4476307 h 4492350"/>
              <a:gd name="connsiteX26-4809" fmla="*/ 2218194 w 3694535"/>
              <a:gd name="connsiteY26-4810" fmla="*/ 4491415 h 4492350"/>
              <a:gd name="connsiteX27-4811" fmla="*/ 1743740 w 3694535"/>
              <a:gd name="connsiteY27-4812" fmla="*/ 4492350 h 4492350"/>
              <a:gd name="connsiteX0-4813" fmla="*/ 1711842 w 3662637"/>
              <a:gd name="connsiteY0-4814" fmla="*/ 4492350 h 4492350"/>
              <a:gd name="connsiteX1-4815" fmla="*/ 1765005 w 3662637"/>
              <a:gd name="connsiteY1-4816" fmla="*/ 3785190 h 4492350"/>
              <a:gd name="connsiteX2-4817" fmla="*/ 1275907 w 3662637"/>
              <a:gd name="connsiteY2-4818" fmla="*/ 3381153 h 4492350"/>
              <a:gd name="connsiteX3-4819" fmla="*/ 0 w 3662637"/>
              <a:gd name="connsiteY3-4820" fmla="*/ 2945218 h 4492350"/>
              <a:gd name="connsiteX4-4821" fmla="*/ 1095154 w 3662637"/>
              <a:gd name="connsiteY4-4822" fmla="*/ 3242930 h 4492350"/>
              <a:gd name="connsiteX5-4823" fmla="*/ 361507 w 3662637"/>
              <a:gd name="connsiteY5-4824" fmla="*/ 2456121 h 4492350"/>
              <a:gd name="connsiteX6-4825" fmla="*/ 1743740 w 3662637"/>
              <a:gd name="connsiteY6-4826" fmla="*/ 3519376 h 4492350"/>
              <a:gd name="connsiteX7-4827" fmla="*/ 1652058 w 3662637"/>
              <a:gd name="connsiteY7-4828" fmla="*/ 2424409 h 4492350"/>
              <a:gd name="connsiteX8-4829" fmla="*/ 8208 w 3662637"/>
              <a:gd name="connsiteY8-4830" fmla="*/ 750901 h 4492350"/>
              <a:gd name="connsiteX9-4831" fmla="*/ 956930 w 3662637"/>
              <a:gd name="connsiteY9-4832" fmla="*/ 1924493 h 4492350"/>
              <a:gd name="connsiteX10-4833" fmla="*/ 1061670 w 3662637"/>
              <a:gd name="connsiteY10-4834" fmla="*/ 857226 h 4492350"/>
              <a:gd name="connsiteX11-4835" fmla="*/ 1162773 w 3662637"/>
              <a:gd name="connsiteY11-4836" fmla="*/ 2026621 h 4492350"/>
              <a:gd name="connsiteX12-4837" fmla="*/ 1682742 w 3662637"/>
              <a:gd name="connsiteY12-4838" fmla="*/ 2194318 h 4492350"/>
              <a:gd name="connsiteX13-4839" fmla="*/ 1924493 w 3662637"/>
              <a:gd name="connsiteY13-4840" fmla="*/ 0 h 4492350"/>
              <a:gd name="connsiteX14-4841" fmla="*/ 1995936 w 3662637"/>
              <a:gd name="connsiteY14-4842" fmla="*/ 986216 h 4492350"/>
              <a:gd name="connsiteX15-4843" fmla="*/ 1850065 w 3662637"/>
              <a:gd name="connsiteY15-4844" fmla="*/ 2060385 h 4492350"/>
              <a:gd name="connsiteX16-4845" fmla="*/ 2025596 w 3662637"/>
              <a:gd name="connsiteY16-4846" fmla="*/ 3046321 h 4492350"/>
              <a:gd name="connsiteX17-4847" fmla="*/ 2615609 w 3662637"/>
              <a:gd name="connsiteY17-4848" fmla="*/ 2519916 h 4492350"/>
              <a:gd name="connsiteX18-4849" fmla="*/ 2881796 w 3662637"/>
              <a:gd name="connsiteY18-4850" fmla="*/ 1291762 h 4492350"/>
              <a:gd name="connsiteX19-4851" fmla="*/ 2774911 w 3662637"/>
              <a:gd name="connsiteY19-4852" fmla="*/ 2383091 h 4492350"/>
              <a:gd name="connsiteX20-4853" fmla="*/ 3662637 w 3662637"/>
              <a:gd name="connsiteY20-4854" fmla="*/ 1124252 h 4492350"/>
              <a:gd name="connsiteX21-4855" fmla="*/ 2190307 w 3662637"/>
              <a:gd name="connsiteY21-4856" fmla="*/ 3370521 h 4492350"/>
              <a:gd name="connsiteX22-4857" fmla="*/ 2137144 w 3662637"/>
              <a:gd name="connsiteY22-4858" fmla="*/ 3817088 h 4492350"/>
              <a:gd name="connsiteX23-4859" fmla="*/ 3285460 w 3662637"/>
              <a:gd name="connsiteY23-4860" fmla="*/ 3094074 h 4492350"/>
              <a:gd name="connsiteX24-4861" fmla="*/ 2162419 w 3662637"/>
              <a:gd name="connsiteY24-4862" fmla="*/ 4030951 h 4492350"/>
              <a:gd name="connsiteX25-4863" fmla="*/ 2200940 w 3662637"/>
              <a:gd name="connsiteY25-4864" fmla="*/ 4476307 h 4492350"/>
              <a:gd name="connsiteX26-4865" fmla="*/ 2186296 w 3662637"/>
              <a:gd name="connsiteY26-4866" fmla="*/ 4491415 h 4492350"/>
              <a:gd name="connsiteX27-4867" fmla="*/ 1711842 w 3662637"/>
              <a:gd name="connsiteY27-4868" fmla="*/ 4492350 h 4492350"/>
              <a:gd name="connsiteX0-4869" fmla="*/ 1711842 w 3662637"/>
              <a:gd name="connsiteY0-4870" fmla="*/ 4492350 h 4492350"/>
              <a:gd name="connsiteX1-4871" fmla="*/ 1765005 w 3662637"/>
              <a:gd name="connsiteY1-4872" fmla="*/ 3785190 h 4492350"/>
              <a:gd name="connsiteX2-4873" fmla="*/ 1275907 w 3662637"/>
              <a:gd name="connsiteY2-4874" fmla="*/ 3381153 h 4492350"/>
              <a:gd name="connsiteX3-4875" fmla="*/ 0 w 3662637"/>
              <a:gd name="connsiteY3-4876" fmla="*/ 2945218 h 4492350"/>
              <a:gd name="connsiteX4-4877" fmla="*/ 1095154 w 3662637"/>
              <a:gd name="connsiteY4-4878" fmla="*/ 3242930 h 4492350"/>
              <a:gd name="connsiteX5-4879" fmla="*/ 361507 w 3662637"/>
              <a:gd name="connsiteY5-4880" fmla="*/ 2456121 h 4492350"/>
              <a:gd name="connsiteX6-4881" fmla="*/ 1743740 w 3662637"/>
              <a:gd name="connsiteY6-4882" fmla="*/ 3519376 h 4492350"/>
              <a:gd name="connsiteX7-4883" fmla="*/ 1652058 w 3662637"/>
              <a:gd name="connsiteY7-4884" fmla="*/ 2424409 h 4492350"/>
              <a:gd name="connsiteX8-4885" fmla="*/ 8208 w 3662637"/>
              <a:gd name="connsiteY8-4886" fmla="*/ 750901 h 4492350"/>
              <a:gd name="connsiteX9-4887" fmla="*/ 956930 w 3662637"/>
              <a:gd name="connsiteY9-4888" fmla="*/ 1924493 h 4492350"/>
              <a:gd name="connsiteX10-4889" fmla="*/ 1061670 w 3662637"/>
              <a:gd name="connsiteY10-4890" fmla="*/ 857226 h 4492350"/>
              <a:gd name="connsiteX11-4891" fmla="*/ 1162773 w 3662637"/>
              <a:gd name="connsiteY11-4892" fmla="*/ 2026621 h 4492350"/>
              <a:gd name="connsiteX12-4893" fmla="*/ 1682742 w 3662637"/>
              <a:gd name="connsiteY12-4894" fmla="*/ 2194318 h 4492350"/>
              <a:gd name="connsiteX13-4895" fmla="*/ 1924493 w 3662637"/>
              <a:gd name="connsiteY13-4896" fmla="*/ 0 h 4492350"/>
              <a:gd name="connsiteX14-4897" fmla="*/ 1995936 w 3662637"/>
              <a:gd name="connsiteY14-4898" fmla="*/ 986216 h 4492350"/>
              <a:gd name="connsiteX15-4899" fmla="*/ 1850065 w 3662637"/>
              <a:gd name="connsiteY15-4900" fmla="*/ 2060385 h 4492350"/>
              <a:gd name="connsiteX16-4901" fmla="*/ 2025596 w 3662637"/>
              <a:gd name="connsiteY16-4902" fmla="*/ 3046321 h 4492350"/>
              <a:gd name="connsiteX17-4903" fmla="*/ 2615609 w 3662637"/>
              <a:gd name="connsiteY17-4904" fmla="*/ 2519916 h 4492350"/>
              <a:gd name="connsiteX18-4905" fmla="*/ 2881796 w 3662637"/>
              <a:gd name="connsiteY18-4906" fmla="*/ 1291762 h 4492350"/>
              <a:gd name="connsiteX19-4907" fmla="*/ 2774911 w 3662637"/>
              <a:gd name="connsiteY19-4908" fmla="*/ 2383091 h 4492350"/>
              <a:gd name="connsiteX20-4909" fmla="*/ 3662637 w 3662637"/>
              <a:gd name="connsiteY20-4910" fmla="*/ 1124252 h 4492350"/>
              <a:gd name="connsiteX21-4911" fmla="*/ 2190307 w 3662637"/>
              <a:gd name="connsiteY21-4912" fmla="*/ 3370521 h 4492350"/>
              <a:gd name="connsiteX22-4913" fmla="*/ 2137144 w 3662637"/>
              <a:gd name="connsiteY22-4914" fmla="*/ 3817088 h 4492350"/>
              <a:gd name="connsiteX23-4915" fmla="*/ 3285460 w 3662637"/>
              <a:gd name="connsiteY23-4916" fmla="*/ 3094074 h 4492350"/>
              <a:gd name="connsiteX24-4917" fmla="*/ 2162419 w 3662637"/>
              <a:gd name="connsiteY24-4918" fmla="*/ 4030951 h 4492350"/>
              <a:gd name="connsiteX25-4919" fmla="*/ 2200940 w 3662637"/>
              <a:gd name="connsiteY25-4920" fmla="*/ 4476307 h 4492350"/>
              <a:gd name="connsiteX26-4921" fmla="*/ 2186296 w 3662637"/>
              <a:gd name="connsiteY26-4922" fmla="*/ 4491415 h 4492350"/>
              <a:gd name="connsiteX27-4923" fmla="*/ 1711842 w 3662637"/>
              <a:gd name="connsiteY27-4924" fmla="*/ 4492350 h 4492350"/>
              <a:gd name="connsiteX0-4925" fmla="*/ 1711842 w 3662637"/>
              <a:gd name="connsiteY0-4926" fmla="*/ 4492350 h 4492350"/>
              <a:gd name="connsiteX1-4927" fmla="*/ 1765005 w 3662637"/>
              <a:gd name="connsiteY1-4928" fmla="*/ 3785190 h 4492350"/>
              <a:gd name="connsiteX2-4929" fmla="*/ 1275907 w 3662637"/>
              <a:gd name="connsiteY2-4930" fmla="*/ 3381153 h 4492350"/>
              <a:gd name="connsiteX3-4931" fmla="*/ 0 w 3662637"/>
              <a:gd name="connsiteY3-4932" fmla="*/ 2945218 h 4492350"/>
              <a:gd name="connsiteX4-4933" fmla="*/ 1095154 w 3662637"/>
              <a:gd name="connsiteY4-4934" fmla="*/ 3242930 h 4492350"/>
              <a:gd name="connsiteX5-4935" fmla="*/ 361507 w 3662637"/>
              <a:gd name="connsiteY5-4936" fmla="*/ 2456121 h 4492350"/>
              <a:gd name="connsiteX6-4937" fmla="*/ 1743740 w 3662637"/>
              <a:gd name="connsiteY6-4938" fmla="*/ 3519376 h 4492350"/>
              <a:gd name="connsiteX7-4939" fmla="*/ 1652058 w 3662637"/>
              <a:gd name="connsiteY7-4940" fmla="*/ 2424409 h 4492350"/>
              <a:gd name="connsiteX8-4941" fmla="*/ 8208 w 3662637"/>
              <a:gd name="connsiteY8-4942" fmla="*/ 750901 h 4492350"/>
              <a:gd name="connsiteX9-4943" fmla="*/ 956930 w 3662637"/>
              <a:gd name="connsiteY9-4944" fmla="*/ 1924493 h 4492350"/>
              <a:gd name="connsiteX10-4945" fmla="*/ 1061670 w 3662637"/>
              <a:gd name="connsiteY10-4946" fmla="*/ 857226 h 4492350"/>
              <a:gd name="connsiteX11-4947" fmla="*/ 1162773 w 3662637"/>
              <a:gd name="connsiteY11-4948" fmla="*/ 2026621 h 4492350"/>
              <a:gd name="connsiteX12-4949" fmla="*/ 1682742 w 3662637"/>
              <a:gd name="connsiteY12-4950" fmla="*/ 2194318 h 4492350"/>
              <a:gd name="connsiteX13-4951" fmla="*/ 1924493 w 3662637"/>
              <a:gd name="connsiteY13-4952" fmla="*/ 0 h 4492350"/>
              <a:gd name="connsiteX14-4953" fmla="*/ 1995936 w 3662637"/>
              <a:gd name="connsiteY14-4954" fmla="*/ 986216 h 4492350"/>
              <a:gd name="connsiteX15-4955" fmla="*/ 1850065 w 3662637"/>
              <a:gd name="connsiteY15-4956" fmla="*/ 2060385 h 4492350"/>
              <a:gd name="connsiteX16-4957" fmla="*/ 2025596 w 3662637"/>
              <a:gd name="connsiteY16-4958" fmla="*/ 3046321 h 4492350"/>
              <a:gd name="connsiteX17-4959" fmla="*/ 2615609 w 3662637"/>
              <a:gd name="connsiteY17-4960" fmla="*/ 2519916 h 4492350"/>
              <a:gd name="connsiteX18-4961" fmla="*/ 2881796 w 3662637"/>
              <a:gd name="connsiteY18-4962" fmla="*/ 1291762 h 4492350"/>
              <a:gd name="connsiteX19-4963" fmla="*/ 2774911 w 3662637"/>
              <a:gd name="connsiteY19-4964" fmla="*/ 2383091 h 4492350"/>
              <a:gd name="connsiteX20-4965" fmla="*/ 3662637 w 3662637"/>
              <a:gd name="connsiteY20-4966" fmla="*/ 1124252 h 4492350"/>
              <a:gd name="connsiteX21-4967" fmla="*/ 2190307 w 3662637"/>
              <a:gd name="connsiteY21-4968" fmla="*/ 3370521 h 4492350"/>
              <a:gd name="connsiteX22-4969" fmla="*/ 2137144 w 3662637"/>
              <a:gd name="connsiteY22-4970" fmla="*/ 3817088 h 4492350"/>
              <a:gd name="connsiteX23-4971" fmla="*/ 3285460 w 3662637"/>
              <a:gd name="connsiteY23-4972" fmla="*/ 3094074 h 4492350"/>
              <a:gd name="connsiteX24-4973" fmla="*/ 2162419 w 3662637"/>
              <a:gd name="connsiteY24-4974" fmla="*/ 4030951 h 4492350"/>
              <a:gd name="connsiteX25-4975" fmla="*/ 2200940 w 3662637"/>
              <a:gd name="connsiteY25-4976" fmla="*/ 4476307 h 4492350"/>
              <a:gd name="connsiteX26-4977" fmla="*/ 2186296 w 3662637"/>
              <a:gd name="connsiteY26-4978" fmla="*/ 4491415 h 4492350"/>
              <a:gd name="connsiteX27-4979" fmla="*/ 1711842 w 3662637"/>
              <a:gd name="connsiteY27-4980" fmla="*/ 4492350 h 4492350"/>
              <a:gd name="connsiteX0-4981" fmla="*/ 1711842 w 3662637"/>
              <a:gd name="connsiteY0-4982" fmla="*/ 4492350 h 4492350"/>
              <a:gd name="connsiteX1-4983" fmla="*/ 1765005 w 3662637"/>
              <a:gd name="connsiteY1-4984" fmla="*/ 3785190 h 4492350"/>
              <a:gd name="connsiteX2-4985" fmla="*/ 1275907 w 3662637"/>
              <a:gd name="connsiteY2-4986" fmla="*/ 3381153 h 4492350"/>
              <a:gd name="connsiteX3-4987" fmla="*/ 0 w 3662637"/>
              <a:gd name="connsiteY3-4988" fmla="*/ 2945218 h 4492350"/>
              <a:gd name="connsiteX4-4989" fmla="*/ 1095154 w 3662637"/>
              <a:gd name="connsiteY4-4990" fmla="*/ 3242930 h 4492350"/>
              <a:gd name="connsiteX5-4991" fmla="*/ 361507 w 3662637"/>
              <a:gd name="connsiteY5-4992" fmla="*/ 2456121 h 4492350"/>
              <a:gd name="connsiteX6-4993" fmla="*/ 1743740 w 3662637"/>
              <a:gd name="connsiteY6-4994" fmla="*/ 3519376 h 4492350"/>
              <a:gd name="connsiteX7-4995" fmla="*/ 1652058 w 3662637"/>
              <a:gd name="connsiteY7-4996" fmla="*/ 2424409 h 4492350"/>
              <a:gd name="connsiteX8-4997" fmla="*/ 8208 w 3662637"/>
              <a:gd name="connsiteY8-4998" fmla="*/ 750901 h 4492350"/>
              <a:gd name="connsiteX9-4999" fmla="*/ 956930 w 3662637"/>
              <a:gd name="connsiteY9-5000" fmla="*/ 1924493 h 4492350"/>
              <a:gd name="connsiteX10-5001" fmla="*/ 1061670 w 3662637"/>
              <a:gd name="connsiteY10-5002" fmla="*/ 857226 h 4492350"/>
              <a:gd name="connsiteX11-5003" fmla="*/ 1162773 w 3662637"/>
              <a:gd name="connsiteY11-5004" fmla="*/ 2026621 h 4492350"/>
              <a:gd name="connsiteX12-5005" fmla="*/ 1682742 w 3662637"/>
              <a:gd name="connsiteY12-5006" fmla="*/ 2194318 h 4492350"/>
              <a:gd name="connsiteX13-5007" fmla="*/ 1924493 w 3662637"/>
              <a:gd name="connsiteY13-5008" fmla="*/ 0 h 4492350"/>
              <a:gd name="connsiteX14-5009" fmla="*/ 1995936 w 3662637"/>
              <a:gd name="connsiteY14-5010" fmla="*/ 986216 h 4492350"/>
              <a:gd name="connsiteX15-5011" fmla="*/ 1850065 w 3662637"/>
              <a:gd name="connsiteY15-5012" fmla="*/ 2060385 h 4492350"/>
              <a:gd name="connsiteX16-5013" fmla="*/ 2025596 w 3662637"/>
              <a:gd name="connsiteY16-5014" fmla="*/ 3046321 h 4492350"/>
              <a:gd name="connsiteX17-5015" fmla="*/ 2615609 w 3662637"/>
              <a:gd name="connsiteY17-5016" fmla="*/ 2519916 h 4492350"/>
              <a:gd name="connsiteX18-5017" fmla="*/ 2881796 w 3662637"/>
              <a:gd name="connsiteY18-5018" fmla="*/ 1291762 h 4492350"/>
              <a:gd name="connsiteX19-5019" fmla="*/ 2774911 w 3662637"/>
              <a:gd name="connsiteY19-5020" fmla="*/ 2383091 h 4492350"/>
              <a:gd name="connsiteX20-5021" fmla="*/ 3662637 w 3662637"/>
              <a:gd name="connsiteY20-5022" fmla="*/ 1124252 h 4492350"/>
              <a:gd name="connsiteX21-5023" fmla="*/ 2190307 w 3662637"/>
              <a:gd name="connsiteY21-5024" fmla="*/ 3370521 h 4492350"/>
              <a:gd name="connsiteX22-5025" fmla="*/ 2137144 w 3662637"/>
              <a:gd name="connsiteY22-5026" fmla="*/ 3817088 h 4492350"/>
              <a:gd name="connsiteX23-5027" fmla="*/ 3285460 w 3662637"/>
              <a:gd name="connsiteY23-5028" fmla="*/ 3094074 h 4492350"/>
              <a:gd name="connsiteX24-5029" fmla="*/ 2162419 w 3662637"/>
              <a:gd name="connsiteY24-5030" fmla="*/ 4030951 h 4492350"/>
              <a:gd name="connsiteX25-5031" fmla="*/ 2200940 w 3662637"/>
              <a:gd name="connsiteY25-5032" fmla="*/ 4476307 h 4492350"/>
              <a:gd name="connsiteX26-5033" fmla="*/ 2186296 w 3662637"/>
              <a:gd name="connsiteY26-5034" fmla="*/ 4491415 h 4492350"/>
              <a:gd name="connsiteX27-5035" fmla="*/ 1711842 w 3662637"/>
              <a:gd name="connsiteY27-5036" fmla="*/ 4492350 h 4492350"/>
              <a:gd name="connsiteX0-5037" fmla="*/ 1711842 w 3662637"/>
              <a:gd name="connsiteY0-5038" fmla="*/ 4492350 h 4492350"/>
              <a:gd name="connsiteX1-5039" fmla="*/ 1765005 w 3662637"/>
              <a:gd name="connsiteY1-5040" fmla="*/ 3785190 h 4492350"/>
              <a:gd name="connsiteX2-5041" fmla="*/ 1275907 w 3662637"/>
              <a:gd name="connsiteY2-5042" fmla="*/ 3381153 h 4492350"/>
              <a:gd name="connsiteX3-5043" fmla="*/ 0 w 3662637"/>
              <a:gd name="connsiteY3-5044" fmla="*/ 2945218 h 4492350"/>
              <a:gd name="connsiteX4-5045" fmla="*/ 1095154 w 3662637"/>
              <a:gd name="connsiteY4-5046" fmla="*/ 3242930 h 4492350"/>
              <a:gd name="connsiteX5-5047" fmla="*/ 361507 w 3662637"/>
              <a:gd name="connsiteY5-5048" fmla="*/ 2456121 h 4492350"/>
              <a:gd name="connsiteX6-5049" fmla="*/ 1743740 w 3662637"/>
              <a:gd name="connsiteY6-5050" fmla="*/ 3519376 h 4492350"/>
              <a:gd name="connsiteX7-5051" fmla="*/ 1652058 w 3662637"/>
              <a:gd name="connsiteY7-5052" fmla="*/ 2400346 h 4492350"/>
              <a:gd name="connsiteX8-5053" fmla="*/ 8208 w 3662637"/>
              <a:gd name="connsiteY8-5054" fmla="*/ 750901 h 4492350"/>
              <a:gd name="connsiteX9-5055" fmla="*/ 956930 w 3662637"/>
              <a:gd name="connsiteY9-5056" fmla="*/ 1924493 h 4492350"/>
              <a:gd name="connsiteX10-5057" fmla="*/ 1061670 w 3662637"/>
              <a:gd name="connsiteY10-5058" fmla="*/ 857226 h 4492350"/>
              <a:gd name="connsiteX11-5059" fmla="*/ 1162773 w 3662637"/>
              <a:gd name="connsiteY11-5060" fmla="*/ 2026621 h 4492350"/>
              <a:gd name="connsiteX12-5061" fmla="*/ 1682742 w 3662637"/>
              <a:gd name="connsiteY12-5062" fmla="*/ 2194318 h 4492350"/>
              <a:gd name="connsiteX13-5063" fmla="*/ 1924493 w 3662637"/>
              <a:gd name="connsiteY13-5064" fmla="*/ 0 h 4492350"/>
              <a:gd name="connsiteX14-5065" fmla="*/ 1995936 w 3662637"/>
              <a:gd name="connsiteY14-5066" fmla="*/ 986216 h 4492350"/>
              <a:gd name="connsiteX15-5067" fmla="*/ 1850065 w 3662637"/>
              <a:gd name="connsiteY15-5068" fmla="*/ 2060385 h 4492350"/>
              <a:gd name="connsiteX16-5069" fmla="*/ 2025596 w 3662637"/>
              <a:gd name="connsiteY16-5070" fmla="*/ 3046321 h 4492350"/>
              <a:gd name="connsiteX17-5071" fmla="*/ 2615609 w 3662637"/>
              <a:gd name="connsiteY17-5072" fmla="*/ 2519916 h 4492350"/>
              <a:gd name="connsiteX18-5073" fmla="*/ 2881796 w 3662637"/>
              <a:gd name="connsiteY18-5074" fmla="*/ 1291762 h 4492350"/>
              <a:gd name="connsiteX19-5075" fmla="*/ 2774911 w 3662637"/>
              <a:gd name="connsiteY19-5076" fmla="*/ 2383091 h 4492350"/>
              <a:gd name="connsiteX20-5077" fmla="*/ 3662637 w 3662637"/>
              <a:gd name="connsiteY20-5078" fmla="*/ 1124252 h 4492350"/>
              <a:gd name="connsiteX21-5079" fmla="*/ 2190307 w 3662637"/>
              <a:gd name="connsiteY21-5080" fmla="*/ 3370521 h 4492350"/>
              <a:gd name="connsiteX22-5081" fmla="*/ 2137144 w 3662637"/>
              <a:gd name="connsiteY22-5082" fmla="*/ 3817088 h 4492350"/>
              <a:gd name="connsiteX23-5083" fmla="*/ 3285460 w 3662637"/>
              <a:gd name="connsiteY23-5084" fmla="*/ 3094074 h 4492350"/>
              <a:gd name="connsiteX24-5085" fmla="*/ 2162419 w 3662637"/>
              <a:gd name="connsiteY24-5086" fmla="*/ 4030951 h 4492350"/>
              <a:gd name="connsiteX25-5087" fmla="*/ 2200940 w 3662637"/>
              <a:gd name="connsiteY25-5088" fmla="*/ 4476307 h 4492350"/>
              <a:gd name="connsiteX26-5089" fmla="*/ 2186296 w 3662637"/>
              <a:gd name="connsiteY26-5090" fmla="*/ 4491415 h 4492350"/>
              <a:gd name="connsiteX27-5091" fmla="*/ 1711842 w 3662637"/>
              <a:gd name="connsiteY27-5092" fmla="*/ 4492350 h 4492350"/>
              <a:gd name="connsiteX0-5093" fmla="*/ 1711842 w 3662637"/>
              <a:gd name="connsiteY0-5094" fmla="*/ 4492350 h 4492350"/>
              <a:gd name="connsiteX1-5095" fmla="*/ 1765005 w 3662637"/>
              <a:gd name="connsiteY1-5096" fmla="*/ 3785190 h 4492350"/>
              <a:gd name="connsiteX2-5097" fmla="*/ 1275907 w 3662637"/>
              <a:gd name="connsiteY2-5098" fmla="*/ 3381153 h 4492350"/>
              <a:gd name="connsiteX3-5099" fmla="*/ 0 w 3662637"/>
              <a:gd name="connsiteY3-5100" fmla="*/ 2945218 h 4492350"/>
              <a:gd name="connsiteX4-5101" fmla="*/ 1095154 w 3662637"/>
              <a:gd name="connsiteY4-5102" fmla="*/ 3242930 h 4492350"/>
              <a:gd name="connsiteX5-5103" fmla="*/ 361507 w 3662637"/>
              <a:gd name="connsiteY5-5104" fmla="*/ 2456121 h 4492350"/>
              <a:gd name="connsiteX6-5105" fmla="*/ 1743740 w 3662637"/>
              <a:gd name="connsiteY6-5106" fmla="*/ 3519376 h 4492350"/>
              <a:gd name="connsiteX7-5107" fmla="*/ 1652058 w 3662637"/>
              <a:gd name="connsiteY7-5108" fmla="*/ 2400346 h 4492350"/>
              <a:gd name="connsiteX8-5109" fmla="*/ 8208 w 3662637"/>
              <a:gd name="connsiteY8-5110" fmla="*/ 750901 h 4492350"/>
              <a:gd name="connsiteX9-5111" fmla="*/ 956930 w 3662637"/>
              <a:gd name="connsiteY9-5112" fmla="*/ 1924493 h 4492350"/>
              <a:gd name="connsiteX10-5113" fmla="*/ 1061670 w 3662637"/>
              <a:gd name="connsiteY10-5114" fmla="*/ 857226 h 4492350"/>
              <a:gd name="connsiteX11-5115" fmla="*/ 1162773 w 3662637"/>
              <a:gd name="connsiteY11-5116" fmla="*/ 2026621 h 4492350"/>
              <a:gd name="connsiteX12-5117" fmla="*/ 1682742 w 3662637"/>
              <a:gd name="connsiteY12-5118" fmla="*/ 2194318 h 4492350"/>
              <a:gd name="connsiteX13-5119" fmla="*/ 1924493 w 3662637"/>
              <a:gd name="connsiteY13-5120" fmla="*/ 0 h 4492350"/>
              <a:gd name="connsiteX14-5121" fmla="*/ 1995936 w 3662637"/>
              <a:gd name="connsiteY14-5122" fmla="*/ 986216 h 4492350"/>
              <a:gd name="connsiteX15-5123" fmla="*/ 1850065 w 3662637"/>
              <a:gd name="connsiteY15-5124" fmla="*/ 2060385 h 4492350"/>
              <a:gd name="connsiteX16-5125" fmla="*/ 2025596 w 3662637"/>
              <a:gd name="connsiteY16-5126" fmla="*/ 3046321 h 4492350"/>
              <a:gd name="connsiteX17-5127" fmla="*/ 2615609 w 3662637"/>
              <a:gd name="connsiteY17-5128" fmla="*/ 2519916 h 4492350"/>
              <a:gd name="connsiteX18-5129" fmla="*/ 2881796 w 3662637"/>
              <a:gd name="connsiteY18-5130" fmla="*/ 1291762 h 4492350"/>
              <a:gd name="connsiteX19-5131" fmla="*/ 2774911 w 3662637"/>
              <a:gd name="connsiteY19-5132" fmla="*/ 2383091 h 4492350"/>
              <a:gd name="connsiteX20-5133" fmla="*/ 3662637 w 3662637"/>
              <a:gd name="connsiteY20-5134" fmla="*/ 1124252 h 4492350"/>
              <a:gd name="connsiteX21-5135" fmla="*/ 2190307 w 3662637"/>
              <a:gd name="connsiteY21-5136" fmla="*/ 3370521 h 4492350"/>
              <a:gd name="connsiteX22-5137" fmla="*/ 2137144 w 3662637"/>
              <a:gd name="connsiteY22-5138" fmla="*/ 3817088 h 4492350"/>
              <a:gd name="connsiteX23-5139" fmla="*/ 3285460 w 3662637"/>
              <a:gd name="connsiteY23-5140" fmla="*/ 3094074 h 4492350"/>
              <a:gd name="connsiteX24-5141" fmla="*/ 2162419 w 3662637"/>
              <a:gd name="connsiteY24-5142" fmla="*/ 4030951 h 4492350"/>
              <a:gd name="connsiteX25-5143" fmla="*/ 2200940 w 3662637"/>
              <a:gd name="connsiteY25-5144" fmla="*/ 4476307 h 4492350"/>
              <a:gd name="connsiteX26-5145" fmla="*/ 2186296 w 3662637"/>
              <a:gd name="connsiteY26-5146" fmla="*/ 4491415 h 4492350"/>
              <a:gd name="connsiteX27-5147" fmla="*/ 1711842 w 3662637"/>
              <a:gd name="connsiteY27-5148" fmla="*/ 4492350 h 4492350"/>
              <a:gd name="connsiteX0-5149" fmla="*/ 1711842 w 3662637"/>
              <a:gd name="connsiteY0-5150" fmla="*/ 4492350 h 4492350"/>
              <a:gd name="connsiteX1-5151" fmla="*/ 1765005 w 3662637"/>
              <a:gd name="connsiteY1-5152" fmla="*/ 3785190 h 4492350"/>
              <a:gd name="connsiteX2-5153" fmla="*/ 1275907 w 3662637"/>
              <a:gd name="connsiteY2-5154" fmla="*/ 3381153 h 4492350"/>
              <a:gd name="connsiteX3-5155" fmla="*/ 0 w 3662637"/>
              <a:gd name="connsiteY3-5156" fmla="*/ 2945218 h 4492350"/>
              <a:gd name="connsiteX4-5157" fmla="*/ 1095154 w 3662637"/>
              <a:gd name="connsiteY4-5158" fmla="*/ 3242930 h 4492350"/>
              <a:gd name="connsiteX5-5159" fmla="*/ 361507 w 3662637"/>
              <a:gd name="connsiteY5-5160" fmla="*/ 2456121 h 4492350"/>
              <a:gd name="connsiteX6-5161" fmla="*/ 1743740 w 3662637"/>
              <a:gd name="connsiteY6-5162" fmla="*/ 3519376 h 4492350"/>
              <a:gd name="connsiteX7-5163" fmla="*/ 1652058 w 3662637"/>
              <a:gd name="connsiteY7-5164" fmla="*/ 2400346 h 4492350"/>
              <a:gd name="connsiteX8-5165" fmla="*/ 8208 w 3662637"/>
              <a:gd name="connsiteY8-5166" fmla="*/ 750901 h 4492350"/>
              <a:gd name="connsiteX9-5167" fmla="*/ 956930 w 3662637"/>
              <a:gd name="connsiteY9-5168" fmla="*/ 1924493 h 4492350"/>
              <a:gd name="connsiteX10-5169" fmla="*/ 1061670 w 3662637"/>
              <a:gd name="connsiteY10-5170" fmla="*/ 857226 h 4492350"/>
              <a:gd name="connsiteX11-5171" fmla="*/ 1162773 w 3662637"/>
              <a:gd name="connsiteY11-5172" fmla="*/ 2026621 h 4492350"/>
              <a:gd name="connsiteX12-5173" fmla="*/ 1682742 w 3662637"/>
              <a:gd name="connsiteY12-5174" fmla="*/ 2194318 h 4492350"/>
              <a:gd name="connsiteX13-5175" fmla="*/ 1924493 w 3662637"/>
              <a:gd name="connsiteY13-5176" fmla="*/ 0 h 4492350"/>
              <a:gd name="connsiteX14-5177" fmla="*/ 1995936 w 3662637"/>
              <a:gd name="connsiteY14-5178" fmla="*/ 986216 h 4492350"/>
              <a:gd name="connsiteX15-5179" fmla="*/ 1850065 w 3662637"/>
              <a:gd name="connsiteY15-5180" fmla="*/ 2060385 h 4492350"/>
              <a:gd name="connsiteX16-5181" fmla="*/ 2025596 w 3662637"/>
              <a:gd name="connsiteY16-5182" fmla="*/ 3046321 h 4492350"/>
              <a:gd name="connsiteX17-5183" fmla="*/ 2615609 w 3662637"/>
              <a:gd name="connsiteY17-5184" fmla="*/ 2519916 h 4492350"/>
              <a:gd name="connsiteX18-5185" fmla="*/ 2881796 w 3662637"/>
              <a:gd name="connsiteY18-5186" fmla="*/ 1291762 h 4492350"/>
              <a:gd name="connsiteX19-5187" fmla="*/ 2774911 w 3662637"/>
              <a:gd name="connsiteY19-5188" fmla="*/ 2383091 h 4492350"/>
              <a:gd name="connsiteX20-5189" fmla="*/ 3662637 w 3662637"/>
              <a:gd name="connsiteY20-5190" fmla="*/ 1124252 h 4492350"/>
              <a:gd name="connsiteX21-5191" fmla="*/ 2190307 w 3662637"/>
              <a:gd name="connsiteY21-5192" fmla="*/ 3370521 h 4492350"/>
              <a:gd name="connsiteX22-5193" fmla="*/ 2137144 w 3662637"/>
              <a:gd name="connsiteY22-5194" fmla="*/ 3817088 h 4492350"/>
              <a:gd name="connsiteX23-5195" fmla="*/ 3285460 w 3662637"/>
              <a:gd name="connsiteY23-5196" fmla="*/ 3094074 h 4492350"/>
              <a:gd name="connsiteX24-5197" fmla="*/ 2162419 w 3662637"/>
              <a:gd name="connsiteY24-5198" fmla="*/ 4030951 h 4492350"/>
              <a:gd name="connsiteX25-5199" fmla="*/ 2200940 w 3662637"/>
              <a:gd name="connsiteY25-5200" fmla="*/ 4476307 h 4492350"/>
              <a:gd name="connsiteX26-5201" fmla="*/ 2186296 w 3662637"/>
              <a:gd name="connsiteY26-5202" fmla="*/ 4491415 h 4492350"/>
              <a:gd name="connsiteX27-5203" fmla="*/ 1711842 w 3662637"/>
              <a:gd name="connsiteY27-5204" fmla="*/ 4492350 h 4492350"/>
              <a:gd name="connsiteX0-5205" fmla="*/ 1711842 w 3662637"/>
              <a:gd name="connsiteY0-5206" fmla="*/ 4492350 h 4492350"/>
              <a:gd name="connsiteX1-5207" fmla="*/ 1765005 w 3662637"/>
              <a:gd name="connsiteY1-5208" fmla="*/ 3785190 h 4492350"/>
              <a:gd name="connsiteX2-5209" fmla="*/ 1275907 w 3662637"/>
              <a:gd name="connsiteY2-5210" fmla="*/ 3381153 h 4492350"/>
              <a:gd name="connsiteX3-5211" fmla="*/ 0 w 3662637"/>
              <a:gd name="connsiteY3-5212" fmla="*/ 2945218 h 4492350"/>
              <a:gd name="connsiteX4-5213" fmla="*/ 1095154 w 3662637"/>
              <a:gd name="connsiteY4-5214" fmla="*/ 3242930 h 4492350"/>
              <a:gd name="connsiteX5-5215" fmla="*/ 361507 w 3662637"/>
              <a:gd name="connsiteY5-5216" fmla="*/ 2456121 h 4492350"/>
              <a:gd name="connsiteX6-5217" fmla="*/ 1743740 w 3662637"/>
              <a:gd name="connsiteY6-5218" fmla="*/ 3519376 h 4492350"/>
              <a:gd name="connsiteX7-5219" fmla="*/ 1652058 w 3662637"/>
              <a:gd name="connsiteY7-5220" fmla="*/ 2400346 h 4492350"/>
              <a:gd name="connsiteX8-5221" fmla="*/ 8208 w 3662637"/>
              <a:gd name="connsiteY8-5222" fmla="*/ 750901 h 4492350"/>
              <a:gd name="connsiteX9-5223" fmla="*/ 956930 w 3662637"/>
              <a:gd name="connsiteY9-5224" fmla="*/ 1924493 h 4492350"/>
              <a:gd name="connsiteX10-5225" fmla="*/ 1061670 w 3662637"/>
              <a:gd name="connsiteY10-5226" fmla="*/ 857226 h 4492350"/>
              <a:gd name="connsiteX11-5227" fmla="*/ 1162773 w 3662637"/>
              <a:gd name="connsiteY11-5228" fmla="*/ 2026621 h 4492350"/>
              <a:gd name="connsiteX12-5229" fmla="*/ 1682742 w 3662637"/>
              <a:gd name="connsiteY12-5230" fmla="*/ 2194318 h 4492350"/>
              <a:gd name="connsiteX13-5231" fmla="*/ 1924493 w 3662637"/>
              <a:gd name="connsiteY13-5232" fmla="*/ 0 h 4492350"/>
              <a:gd name="connsiteX14-5233" fmla="*/ 1995936 w 3662637"/>
              <a:gd name="connsiteY14-5234" fmla="*/ 986216 h 4492350"/>
              <a:gd name="connsiteX15-5235" fmla="*/ 1850065 w 3662637"/>
              <a:gd name="connsiteY15-5236" fmla="*/ 2060385 h 4492350"/>
              <a:gd name="connsiteX16-5237" fmla="*/ 2025596 w 3662637"/>
              <a:gd name="connsiteY16-5238" fmla="*/ 3046321 h 4492350"/>
              <a:gd name="connsiteX17-5239" fmla="*/ 2615609 w 3662637"/>
              <a:gd name="connsiteY17-5240" fmla="*/ 2519916 h 4492350"/>
              <a:gd name="connsiteX18-5241" fmla="*/ 2881796 w 3662637"/>
              <a:gd name="connsiteY18-5242" fmla="*/ 1291762 h 4492350"/>
              <a:gd name="connsiteX19-5243" fmla="*/ 2774911 w 3662637"/>
              <a:gd name="connsiteY19-5244" fmla="*/ 2383091 h 4492350"/>
              <a:gd name="connsiteX20-5245" fmla="*/ 3662637 w 3662637"/>
              <a:gd name="connsiteY20-5246" fmla="*/ 1124252 h 4492350"/>
              <a:gd name="connsiteX21-5247" fmla="*/ 2190307 w 3662637"/>
              <a:gd name="connsiteY21-5248" fmla="*/ 3370521 h 4492350"/>
              <a:gd name="connsiteX22-5249" fmla="*/ 2137144 w 3662637"/>
              <a:gd name="connsiteY22-5250" fmla="*/ 3817088 h 4492350"/>
              <a:gd name="connsiteX23-5251" fmla="*/ 3285460 w 3662637"/>
              <a:gd name="connsiteY23-5252" fmla="*/ 3094074 h 4492350"/>
              <a:gd name="connsiteX24-5253" fmla="*/ 2162419 w 3662637"/>
              <a:gd name="connsiteY24-5254" fmla="*/ 4030951 h 4492350"/>
              <a:gd name="connsiteX25-5255" fmla="*/ 2200940 w 3662637"/>
              <a:gd name="connsiteY25-5256" fmla="*/ 4476307 h 4492350"/>
              <a:gd name="connsiteX26-5257" fmla="*/ 2186296 w 3662637"/>
              <a:gd name="connsiteY26-5258" fmla="*/ 4491415 h 4492350"/>
              <a:gd name="connsiteX27-5259" fmla="*/ 1711842 w 3662637"/>
              <a:gd name="connsiteY27-5260" fmla="*/ 4492350 h 4492350"/>
              <a:gd name="connsiteX0-5261" fmla="*/ 1711842 w 3662637"/>
              <a:gd name="connsiteY0-5262" fmla="*/ 4492350 h 4492350"/>
              <a:gd name="connsiteX1-5263" fmla="*/ 1765005 w 3662637"/>
              <a:gd name="connsiteY1-5264" fmla="*/ 3785190 h 4492350"/>
              <a:gd name="connsiteX2-5265" fmla="*/ 1275907 w 3662637"/>
              <a:gd name="connsiteY2-5266" fmla="*/ 3381153 h 4492350"/>
              <a:gd name="connsiteX3-5267" fmla="*/ 0 w 3662637"/>
              <a:gd name="connsiteY3-5268" fmla="*/ 2945218 h 4492350"/>
              <a:gd name="connsiteX4-5269" fmla="*/ 1095154 w 3662637"/>
              <a:gd name="connsiteY4-5270" fmla="*/ 3242930 h 4492350"/>
              <a:gd name="connsiteX5-5271" fmla="*/ 361507 w 3662637"/>
              <a:gd name="connsiteY5-5272" fmla="*/ 2456121 h 4492350"/>
              <a:gd name="connsiteX6-5273" fmla="*/ 1743740 w 3662637"/>
              <a:gd name="connsiteY6-5274" fmla="*/ 3519376 h 4492350"/>
              <a:gd name="connsiteX7-5275" fmla="*/ 1652058 w 3662637"/>
              <a:gd name="connsiteY7-5276" fmla="*/ 2400346 h 4492350"/>
              <a:gd name="connsiteX8-5277" fmla="*/ 28261 w 3662637"/>
              <a:gd name="connsiteY8-5278" fmla="*/ 742880 h 4492350"/>
              <a:gd name="connsiteX9-5279" fmla="*/ 956930 w 3662637"/>
              <a:gd name="connsiteY9-5280" fmla="*/ 1924493 h 4492350"/>
              <a:gd name="connsiteX10-5281" fmla="*/ 1061670 w 3662637"/>
              <a:gd name="connsiteY10-5282" fmla="*/ 857226 h 4492350"/>
              <a:gd name="connsiteX11-5283" fmla="*/ 1162773 w 3662637"/>
              <a:gd name="connsiteY11-5284" fmla="*/ 2026621 h 4492350"/>
              <a:gd name="connsiteX12-5285" fmla="*/ 1682742 w 3662637"/>
              <a:gd name="connsiteY12-5286" fmla="*/ 2194318 h 4492350"/>
              <a:gd name="connsiteX13-5287" fmla="*/ 1924493 w 3662637"/>
              <a:gd name="connsiteY13-5288" fmla="*/ 0 h 4492350"/>
              <a:gd name="connsiteX14-5289" fmla="*/ 1995936 w 3662637"/>
              <a:gd name="connsiteY14-5290" fmla="*/ 986216 h 4492350"/>
              <a:gd name="connsiteX15-5291" fmla="*/ 1850065 w 3662637"/>
              <a:gd name="connsiteY15-5292" fmla="*/ 2060385 h 4492350"/>
              <a:gd name="connsiteX16-5293" fmla="*/ 2025596 w 3662637"/>
              <a:gd name="connsiteY16-5294" fmla="*/ 3046321 h 4492350"/>
              <a:gd name="connsiteX17-5295" fmla="*/ 2615609 w 3662637"/>
              <a:gd name="connsiteY17-5296" fmla="*/ 2519916 h 4492350"/>
              <a:gd name="connsiteX18-5297" fmla="*/ 2881796 w 3662637"/>
              <a:gd name="connsiteY18-5298" fmla="*/ 1291762 h 4492350"/>
              <a:gd name="connsiteX19-5299" fmla="*/ 2774911 w 3662637"/>
              <a:gd name="connsiteY19-5300" fmla="*/ 2383091 h 4492350"/>
              <a:gd name="connsiteX20-5301" fmla="*/ 3662637 w 3662637"/>
              <a:gd name="connsiteY20-5302" fmla="*/ 1124252 h 4492350"/>
              <a:gd name="connsiteX21-5303" fmla="*/ 2190307 w 3662637"/>
              <a:gd name="connsiteY21-5304" fmla="*/ 3370521 h 4492350"/>
              <a:gd name="connsiteX22-5305" fmla="*/ 2137144 w 3662637"/>
              <a:gd name="connsiteY22-5306" fmla="*/ 3817088 h 4492350"/>
              <a:gd name="connsiteX23-5307" fmla="*/ 3285460 w 3662637"/>
              <a:gd name="connsiteY23-5308" fmla="*/ 3094074 h 4492350"/>
              <a:gd name="connsiteX24-5309" fmla="*/ 2162419 w 3662637"/>
              <a:gd name="connsiteY24-5310" fmla="*/ 4030951 h 4492350"/>
              <a:gd name="connsiteX25-5311" fmla="*/ 2200940 w 3662637"/>
              <a:gd name="connsiteY25-5312" fmla="*/ 4476307 h 4492350"/>
              <a:gd name="connsiteX26-5313" fmla="*/ 2186296 w 3662637"/>
              <a:gd name="connsiteY26-5314" fmla="*/ 4491415 h 4492350"/>
              <a:gd name="connsiteX27-5315" fmla="*/ 1711842 w 3662637"/>
              <a:gd name="connsiteY27-5316" fmla="*/ 4492350 h 4492350"/>
              <a:gd name="connsiteX0-5317" fmla="*/ 1711842 w 3662637"/>
              <a:gd name="connsiteY0-5318" fmla="*/ 4492350 h 4492350"/>
              <a:gd name="connsiteX1-5319" fmla="*/ 1765005 w 3662637"/>
              <a:gd name="connsiteY1-5320" fmla="*/ 3785190 h 4492350"/>
              <a:gd name="connsiteX2-5321" fmla="*/ 1275907 w 3662637"/>
              <a:gd name="connsiteY2-5322" fmla="*/ 3381153 h 4492350"/>
              <a:gd name="connsiteX3-5323" fmla="*/ 0 w 3662637"/>
              <a:gd name="connsiteY3-5324" fmla="*/ 2945218 h 4492350"/>
              <a:gd name="connsiteX4-5325" fmla="*/ 1095154 w 3662637"/>
              <a:gd name="connsiteY4-5326" fmla="*/ 3242930 h 4492350"/>
              <a:gd name="connsiteX5-5327" fmla="*/ 361507 w 3662637"/>
              <a:gd name="connsiteY5-5328" fmla="*/ 2456121 h 4492350"/>
              <a:gd name="connsiteX6-5329" fmla="*/ 1743740 w 3662637"/>
              <a:gd name="connsiteY6-5330" fmla="*/ 3519376 h 4492350"/>
              <a:gd name="connsiteX7-5331" fmla="*/ 1652058 w 3662637"/>
              <a:gd name="connsiteY7-5332" fmla="*/ 2400346 h 4492350"/>
              <a:gd name="connsiteX8-5333" fmla="*/ 28261 w 3662637"/>
              <a:gd name="connsiteY8-5334" fmla="*/ 742880 h 4492350"/>
              <a:gd name="connsiteX9-5335" fmla="*/ 956930 w 3662637"/>
              <a:gd name="connsiteY9-5336" fmla="*/ 1924493 h 4492350"/>
              <a:gd name="connsiteX10-5337" fmla="*/ 1061670 w 3662637"/>
              <a:gd name="connsiteY10-5338" fmla="*/ 857226 h 4492350"/>
              <a:gd name="connsiteX11-5339" fmla="*/ 1162773 w 3662637"/>
              <a:gd name="connsiteY11-5340" fmla="*/ 2026621 h 4492350"/>
              <a:gd name="connsiteX12-5341" fmla="*/ 1682742 w 3662637"/>
              <a:gd name="connsiteY12-5342" fmla="*/ 2194318 h 4492350"/>
              <a:gd name="connsiteX13-5343" fmla="*/ 1924493 w 3662637"/>
              <a:gd name="connsiteY13-5344" fmla="*/ 0 h 4492350"/>
              <a:gd name="connsiteX14-5345" fmla="*/ 1995936 w 3662637"/>
              <a:gd name="connsiteY14-5346" fmla="*/ 986216 h 4492350"/>
              <a:gd name="connsiteX15-5347" fmla="*/ 1850065 w 3662637"/>
              <a:gd name="connsiteY15-5348" fmla="*/ 2060385 h 4492350"/>
              <a:gd name="connsiteX16-5349" fmla="*/ 2025596 w 3662637"/>
              <a:gd name="connsiteY16-5350" fmla="*/ 3046321 h 4492350"/>
              <a:gd name="connsiteX17-5351" fmla="*/ 2615609 w 3662637"/>
              <a:gd name="connsiteY17-5352" fmla="*/ 2519916 h 4492350"/>
              <a:gd name="connsiteX18-5353" fmla="*/ 2881796 w 3662637"/>
              <a:gd name="connsiteY18-5354" fmla="*/ 1291762 h 4492350"/>
              <a:gd name="connsiteX19-5355" fmla="*/ 2774911 w 3662637"/>
              <a:gd name="connsiteY19-5356" fmla="*/ 2383091 h 4492350"/>
              <a:gd name="connsiteX20-5357" fmla="*/ 3662637 w 3662637"/>
              <a:gd name="connsiteY20-5358" fmla="*/ 1124252 h 4492350"/>
              <a:gd name="connsiteX21-5359" fmla="*/ 2190307 w 3662637"/>
              <a:gd name="connsiteY21-5360" fmla="*/ 3370521 h 4492350"/>
              <a:gd name="connsiteX22-5361" fmla="*/ 2137144 w 3662637"/>
              <a:gd name="connsiteY22-5362" fmla="*/ 3817088 h 4492350"/>
              <a:gd name="connsiteX23-5363" fmla="*/ 3285460 w 3662637"/>
              <a:gd name="connsiteY23-5364" fmla="*/ 3094074 h 4492350"/>
              <a:gd name="connsiteX24-5365" fmla="*/ 2162419 w 3662637"/>
              <a:gd name="connsiteY24-5366" fmla="*/ 4030951 h 4492350"/>
              <a:gd name="connsiteX25-5367" fmla="*/ 2200940 w 3662637"/>
              <a:gd name="connsiteY25-5368" fmla="*/ 4476307 h 4492350"/>
              <a:gd name="connsiteX26-5369" fmla="*/ 2186296 w 3662637"/>
              <a:gd name="connsiteY26-5370" fmla="*/ 4491415 h 4492350"/>
              <a:gd name="connsiteX27-5371" fmla="*/ 1711842 w 3662637"/>
              <a:gd name="connsiteY27-5372" fmla="*/ 4492350 h 4492350"/>
              <a:gd name="connsiteX0-5373" fmla="*/ 1711842 w 3662637"/>
              <a:gd name="connsiteY0-5374" fmla="*/ 4492350 h 4492350"/>
              <a:gd name="connsiteX1-5375" fmla="*/ 1765005 w 3662637"/>
              <a:gd name="connsiteY1-5376" fmla="*/ 3785190 h 4492350"/>
              <a:gd name="connsiteX2-5377" fmla="*/ 1275907 w 3662637"/>
              <a:gd name="connsiteY2-5378" fmla="*/ 3381153 h 4492350"/>
              <a:gd name="connsiteX3-5379" fmla="*/ 0 w 3662637"/>
              <a:gd name="connsiteY3-5380" fmla="*/ 2945218 h 4492350"/>
              <a:gd name="connsiteX4-5381" fmla="*/ 1095154 w 3662637"/>
              <a:gd name="connsiteY4-5382" fmla="*/ 3242930 h 4492350"/>
              <a:gd name="connsiteX5-5383" fmla="*/ 361507 w 3662637"/>
              <a:gd name="connsiteY5-5384" fmla="*/ 2456121 h 4492350"/>
              <a:gd name="connsiteX6-5385" fmla="*/ 1743740 w 3662637"/>
              <a:gd name="connsiteY6-5386" fmla="*/ 3519376 h 4492350"/>
              <a:gd name="connsiteX7-5387" fmla="*/ 1652058 w 3662637"/>
              <a:gd name="connsiteY7-5388" fmla="*/ 2400346 h 4492350"/>
              <a:gd name="connsiteX8-5389" fmla="*/ 28261 w 3662637"/>
              <a:gd name="connsiteY8-5390" fmla="*/ 742880 h 4492350"/>
              <a:gd name="connsiteX9-5391" fmla="*/ 956930 w 3662637"/>
              <a:gd name="connsiteY9-5392" fmla="*/ 1924493 h 4492350"/>
              <a:gd name="connsiteX10-5393" fmla="*/ 1061670 w 3662637"/>
              <a:gd name="connsiteY10-5394" fmla="*/ 857226 h 4492350"/>
              <a:gd name="connsiteX11-5395" fmla="*/ 1162773 w 3662637"/>
              <a:gd name="connsiteY11-5396" fmla="*/ 2026621 h 4492350"/>
              <a:gd name="connsiteX12-5397" fmla="*/ 1682742 w 3662637"/>
              <a:gd name="connsiteY12-5398" fmla="*/ 2194318 h 4492350"/>
              <a:gd name="connsiteX13-5399" fmla="*/ 1924493 w 3662637"/>
              <a:gd name="connsiteY13-5400" fmla="*/ 0 h 4492350"/>
              <a:gd name="connsiteX14-5401" fmla="*/ 1995936 w 3662637"/>
              <a:gd name="connsiteY14-5402" fmla="*/ 986216 h 4492350"/>
              <a:gd name="connsiteX15-5403" fmla="*/ 1850065 w 3662637"/>
              <a:gd name="connsiteY15-5404" fmla="*/ 2060385 h 4492350"/>
              <a:gd name="connsiteX16-5405" fmla="*/ 2025596 w 3662637"/>
              <a:gd name="connsiteY16-5406" fmla="*/ 3046321 h 4492350"/>
              <a:gd name="connsiteX17-5407" fmla="*/ 2615609 w 3662637"/>
              <a:gd name="connsiteY17-5408" fmla="*/ 2519916 h 4492350"/>
              <a:gd name="connsiteX18-5409" fmla="*/ 2881796 w 3662637"/>
              <a:gd name="connsiteY18-5410" fmla="*/ 1291762 h 4492350"/>
              <a:gd name="connsiteX19-5411" fmla="*/ 2774911 w 3662637"/>
              <a:gd name="connsiteY19-5412" fmla="*/ 2383091 h 4492350"/>
              <a:gd name="connsiteX20-5413" fmla="*/ 3662637 w 3662637"/>
              <a:gd name="connsiteY20-5414" fmla="*/ 1124252 h 4492350"/>
              <a:gd name="connsiteX21-5415" fmla="*/ 2190307 w 3662637"/>
              <a:gd name="connsiteY21-5416" fmla="*/ 3370521 h 4492350"/>
              <a:gd name="connsiteX22-5417" fmla="*/ 2137144 w 3662637"/>
              <a:gd name="connsiteY22-5418" fmla="*/ 3817088 h 4492350"/>
              <a:gd name="connsiteX23-5419" fmla="*/ 3285460 w 3662637"/>
              <a:gd name="connsiteY23-5420" fmla="*/ 3094074 h 4492350"/>
              <a:gd name="connsiteX24-5421" fmla="*/ 2162419 w 3662637"/>
              <a:gd name="connsiteY24-5422" fmla="*/ 4030951 h 4492350"/>
              <a:gd name="connsiteX25-5423" fmla="*/ 2200940 w 3662637"/>
              <a:gd name="connsiteY25-5424" fmla="*/ 4476307 h 4492350"/>
              <a:gd name="connsiteX26-5425" fmla="*/ 2186296 w 3662637"/>
              <a:gd name="connsiteY26-5426" fmla="*/ 4491415 h 4492350"/>
              <a:gd name="connsiteX27-5427" fmla="*/ 1711842 w 3662637"/>
              <a:gd name="connsiteY27-5428" fmla="*/ 4492350 h 4492350"/>
              <a:gd name="connsiteX0-5429" fmla="*/ 1711842 w 3662637"/>
              <a:gd name="connsiteY0-5430" fmla="*/ 4492350 h 4492350"/>
              <a:gd name="connsiteX1-5431" fmla="*/ 1765005 w 3662637"/>
              <a:gd name="connsiteY1-5432" fmla="*/ 3785190 h 4492350"/>
              <a:gd name="connsiteX2-5433" fmla="*/ 1275907 w 3662637"/>
              <a:gd name="connsiteY2-5434" fmla="*/ 3381153 h 4492350"/>
              <a:gd name="connsiteX3-5435" fmla="*/ 0 w 3662637"/>
              <a:gd name="connsiteY3-5436" fmla="*/ 2945218 h 4492350"/>
              <a:gd name="connsiteX4-5437" fmla="*/ 1095154 w 3662637"/>
              <a:gd name="connsiteY4-5438" fmla="*/ 3242930 h 4492350"/>
              <a:gd name="connsiteX5-5439" fmla="*/ 361507 w 3662637"/>
              <a:gd name="connsiteY5-5440" fmla="*/ 2456121 h 4492350"/>
              <a:gd name="connsiteX6-5441" fmla="*/ 1743740 w 3662637"/>
              <a:gd name="connsiteY6-5442" fmla="*/ 3519376 h 4492350"/>
              <a:gd name="connsiteX7-5443" fmla="*/ 1652058 w 3662637"/>
              <a:gd name="connsiteY7-5444" fmla="*/ 2400346 h 4492350"/>
              <a:gd name="connsiteX8-5445" fmla="*/ 28261 w 3662637"/>
              <a:gd name="connsiteY8-5446" fmla="*/ 742880 h 4492350"/>
              <a:gd name="connsiteX9-5447" fmla="*/ 956930 w 3662637"/>
              <a:gd name="connsiteY9-5448" fmla="*/ 1924493 h 4492350"/>
              <a:gd name="connsiteX10-5449" fmla="*/ 1061670 w 3662637"/>
              <a:gd name="connsiteY10-5450" fmla="*/ 857226 h 4492350"/>
              <a:gd name="connsiteX11-5451" fmla="*/ 1162773 w 3662637"/>
              <a:gd name="connsiteY11-5452" fmla="*/ 2026621 h 4492350"/>
              <a:gd name="connsiteX12-5453" fmla="*/ 1682742 w 3662637"/>
              <a:gd name="connsiteY12-5454" fmla="*/ 2194318 h 4492350"/>
              <a:gd name="connsiteX13-5455" fmla="*/ 1924493 w 3662637"/>
              <a:gd name="connsiteY13-5456" fmla="*/ 0 h 4492350"/>
              <a:gd name="connsiteX14-5457" fmla="*/ 1995936 w 3662637"/>
              <a:gd name="connsiteY14-5458" fmla="*/ 986216 h 4492350"/>
              <a:gd name="connsiteX15-5459" fmla="*/ 1850065 w 3662637"/>
              <a:gd name="connsiteY15-5460" fmla="*/ 2060385 h 4492350"/>
              <a:gd name="connsiteX16-5461" fmla="*/ 2025596 w 3662637"/>
              <a:gd name="connsiteY16-5462" fmla="*/ 3046321 h 4492350"/>
              <a:gd name="connsiteX17-5463" fmla="*/ 2615609 w 3662637"/>
              <a:gd name="connsiteY17-5464" fmla="*/ 2519916 h 4492350"/>
              <a:gd name="connsiteX18-5465" fmla="*/ 2881796 w 3662637"/>
              <a:gd name="connsiteY18-5466" fmla="*/ 1291762 h 4492350"/>
              <a:gd name="connsiteX19-5467" fmla="*/ 2774911 w 3662637"/>
              <a:gd name="connsiteY19-5468" fmla="*/ 2383091 h 4492350"/>
              <a:gd name="connsiteX20-5469" fmla="*/ 3662637 w 3662637"/>
              <a:gd name="connsiteY20-5470" fmla="*/ 1124252 h 4492350"/>
              <a:gd name="connsiteX21-5471" fmla="*/ 2190307 w 3662637"/>
              <a:gd name="connsiteY21-5472" fmla="*/ 3370521 h 4492350"/>
              <a:gd name="connsiteX22-5473" fmla="*/ 2137144 w 3662637"/>
              <a:gd name="connsiteY22-5474" fmla="*/ 3817088 h 4492350"/>
              <a:gd name="connsiteX23-5475" fmla="*/ 3285460 w 3662637"/>
              <a:gd name="connsiteY23-5476" fmla="*/ 3094074 h 4492350"/>
              <a:gd name="connsiteX24-5477" fmla="*/ 2162419 w 3662637"/>
              <a:gd name="connsiteY24-5478" fmla="*/ 4030951 h 4492350"/>
              <a:gd name="connsiteX25-5479" fmla="*/ 2200940 w 3662637"/>
              <a:gd name="connsiteY25-5480" fmla="*/ 4476307 h 4492350"/>
              <a:gd name="connsiteX26-5481" fmla="*/ 2186296 w 3662637"/>
              <a:gd name="connsiteY26-5482" fmla="*/ 4491415 h 4492350"/>
              <a:gd name="connsiteX27-5483" fmla="*/ 1711842 w 3662637"/>
              <a:gd name="connsiteY27-5484" fmla="*/ 4492350 h 4492350"/>
              <a:gd name="connsiteX0-5485" fmla="*/ 1711842 w 3662637"/>
              <a:gd name="connsiteY0-5486" fmla="*/ 4492350 h 4492350"/>
              <a:gd name="connsiteX1-5487" fmla="*/ 1765005 w 3662637"/>
              <a:gd name="connsiteY1-5488" fmla="*/ 3785190 h 4492350"/>
              <a:gd name="connsiteX2-5489" fmla="*/ 1275907 w 3662637"/>
              <a:gd name="connsiteY2-5490" fmla="*/ 3381153 h 4492350"/>
              <a:gd name="connsiteX3-5491" fmla="*/ 0 w 3662637"/>
              <a:gd name="connsiteY3-5492" fmla="*/ 2945218 h 4492350"/>
              <a:gd name="connsiteX4-5493" fmla="*/ 1095154 w 3662637"/>
              <a:gd name="connsiteY4-5494" fmla="*/ 3242930 h 4492350"/>
              <a:gd name="connsiteX5-5495" fmla="*/ 361507 w 3662637"/>
              <a:gd name="connsiteY5-5496" fmla="*/ 2456121 h 4492350"/>
              <a:gd name="connsiteX6-5497" fmla="*/ 1743740 w 3662637"/>
              <a:gd name="connsiteY6-5498" fmla="*/ 3519376 h 4492350"/>
              <a:gd name="connsiteX7-5499" fmla="*/ 1652058 w 3662637"/>
              <a:gd name="connsiteY7-5500" fmla="*/ 2400346 h 4492350"/>
              <a:gd name="connsiteX8-5501" fmla="*/ 28261 w 3662637"/>
              <a:gd name="connsiteY8-5502" fmla="*/ 742880 h 4492350"/>
              <a:gd name="connsiteX9-5503" fmla="*/ 956930 w 3662637"/>
              <a:gd name="connsiteY9-5504" fmla="*/ 1924493 h 4492350"/>
              <a:gd name="connsiteX10-5505" fmla="*/ 1061670 w 3662637"/>
              <a:gd name="connsiteY10-5506" fmla="*/ 857226 h 4492350"/>
              <a:gd name="connsiteX11-5507" fmla="*/ 1162773 w 3662637"/>
              <a:gd name="connsiteY11-5508" fmla="*/ 2026621 h 4492350"/>
              <a:gd name="connsiteX12-5509" fmla="*/ 1682742 w 3662637"/>
              <a:gd name="connsiteY12-5510" fmla="*/ 2194318 h 4492350"/>
              <a:gd name="connsiteX13-5511" fmla="*/ 1924493 w 3662637"/>
              <a:gd name="connsiteY13-5512" fmla="*/ 0 h 4492350"/>
              <a:gd name="connsiteX14-5513" fmla="*/ 1995936 w 3662637"/>
              <a:gd name="connsiteY14-5514" fmla="*/ 986216 h 4492350"/>
              <a:gd name="connsiteX15-5515" fmla="*/ 1850065 w 3662637"/>
              <a:gd name="connsiteY15-5516" fmla="*/ 2060385 h 4492350"/>
              <a:gd name="connsiteX16-5517" fmla="*/ 2025596 w 3662637"/>
              <a:gd name="connsiteY16-5518" fmla="*/ 3046321 h 4492350"/>
              <a:gd name="connsiteX17-5519" fmla="*/ 2615609 w 3662637"/>
              <a:gd name="connsiteY17-5520" fmla="*/ 2519916 h 4492350"/>
              <a:gd name="connsiteX18-5521" fmla="*/ 2881796 w 3662637"/>
              <a:gd name="connsiteY18-5522" fmla="*/ 1291762 h 4492350"/>
              <a:gd name="connsiteX19-5523" fmla="*/ 2774911 w 3662637"/>
              <a:gd name="connsiteY19-5524" fmla="*/ 2383091 h 4492350"/>
              <a:gd name="connsiteX20-5525" fmla="*/ 3662637 w 3662637"/>
              <a:gd name="connsiteY20-5526" fmla="*/ 1124252 h 4492350"/>
              <a:gd name="connsiteX21-5527" fmla="*/ 2190307 w 3662637"/>
              <a:gd name="connsiteY21-5528" fmla="*/ 3370521 h 4492350"/>
              <a:gd name="connsiteX22-5529" fmla="*/ 2137144 w 3662637"/>
              <a:gd name="connsiteY22-5530" fmla="*/ 3817088 h 4492350"/>
              <a:gd name="connsiteX23-5531" fmla="*/ 3285460 w 3662637"/>
              <a:gd name="connsiteY23-5532" fmla="*/ 3094074 h 4492350"/>
              <a:gd name="connsiteX24-5533" fmla="*/ 2162419 w 3662637"/>
              <a:gd name="connsiteY24-5534" fmla="*/ 4030951 h 4492350"/>
              <a:gd name="connsiteX25-5535" fmla="*/ 2200940 w 3662637"/>
              <a:gd name="connsiteY25-5536" fmla="*/ 4476307 h 4492350"/>
              <a:gd name="connsiteX26-5537" fmla="*/ 2186296 w 3662637"/>
              <a:gd name="connsiteY26-5538" fmla="*/ 4491415 h 4492350"/>
              <a:gd name="connsiteX27-5539" fmla="*/ 1711842 w 3662637"/>
              <a:gd name="connsiteY27-5540" fmla="*/ 4492350 h 4492350"/>
              <a:gd name="connsiteX0-5541" fmla="*/ 1711842 w 3662637"/>
              <a:gd name="connsiteY0-5542" fmla="*/ 4492350 h 4492350"/>
              <a:gd name="connsiteX1-5543" fmla="*/ 1765005 w 3662637"/>
              <a:gd name="connsiteY1-5544" fmla="*/ 3785190 h 4492350"/>
              <a:gd name="connsiteX2-5545" fmla="*/ 1275907 w 3662637"/>
              <a:gd name="connsiteY2-5546" fmla="*/ 3381153 h 4492350"/>
              <a:gd name="connsiteX3-5547" fmla="*/ 0 w 3662637"/>
              <a:gd name="connsiteY3-5548" fmla="*/ 2945218 h 4492350"/>
              <a:gd name="connsiteX4-5549" fmla="*/ 1095154 w 3662637"/>
              <a:gd name="connsiteY4-5550" fmla="*/ 3242930 h 4492350"/>
              <a:gd name="connsiteX5-5551" fmla="*/ 361507 w 3662637"/>
              <a:gd name="connsiteY5-5552" fmla="*/ 2456121 h 4492350"/>
              <a:gd name="connsiteX6-5553" fmla="*/ 1743740 w 3662637"/>
              <a:gd name="connsiteY6-5554" fmla="*/ 3519376 h 4492350"/>
              <a:gd name="connsiteX7-5555" fmla="*/ 1652058 w 3662637"/>
              <a:gd name="connsiteY7-5556" fmla="*/ 2400346 h 4492350"/>
              <a:gd name="connsiteX8-5557" fmla="*/ 28261 w 3662637"/>
              <a:gd name="connsiteY8-5558" fmla="*/ 742880 h 4492350"/>
              <a:gd name="connsiteX9-5559" fmla="*/ 956930 w 3662637"/>
              <a:gd name="connsiteY9-5560" fmla="*/ 1924493 h 4492350"/>
              <a:gd name="connsiteX10-5561" fmla="*/ 1061670 w 3662637"/>
              <a:gd name="connsiteY10-5562" fmla="*/ 857226 h 4492350"/>
              <a:gd name="connsiteX11-5563" fmla="*/ 1162773 w 3662637"/>
              <a:gd name="connsiteY11-5564" fmla="*/ 2026621 h 4492350"/>
              <a:gd name="connsiteX12-5565" fmla="*/ 1682742 w 3662637"/>
              <a:gd name="connsiteY12-5566" fmla="*/ 2194318 h 4492350"/>
              <a:gd name="connsiteX13-5567" fmla="*/ 1924493 w 3662637"/>
              <a:gd name="connsiteY13-5568" fmla="*/ 0 h 4492350"/>
              <a:gd name="connsiteX14-5569" fmla="*/ 1995936 w 3662637"/>
              <a:gd name="connsiteY14-5570" fmla="*/ 986216 h 4492350"/>
              <a:gd name="connsiteX15-5571" fmla="*/ 1850065 w 3662637"/>
              <a:gd name="connsiteY15-5572" fmla="*/ 2060385 h 4492350"/>
              <a:gd name="connsiteX16-5573" fmla="*/ 2025596 w 3662637"/>
              <a:gd name="connsiteY16-5574" fmla="*/ 3046321 h 4492350"/>
              <a:gd name="connsiteX17-5575" fmla="*/ 2615609 w 3662637"/>
              <a:gd name="connsiteY17-5576" fmla="*/ 2519916 h 4492350"/>
              <a:gd name="connsiteX18-5577" fmla="*/ 2881796 w 3662637"/>
              <a:gd name="connsiteY18-5578" fmla="*/ 1291762 h 4492350"/>
              <a:gd name="connsiteX19-5579" fmla="*/ 2774911 w 3662637"/>
              <a:gd name="connsiteY19-5580" fmla="*/ 2383091 h 4492350"/>
              <a:gd name="connsiteX20-5581" fmla="*/ 3662637 w 3662637"/>
              <a:gd name="connsiteY20-5582" fmla="*/ 1124252 h 4492350"/>
              <a:gd name="connsiteX21-5583" fmla="*/ 2190307 w 3662637"/>
              <a:gd name="connsiteY21-5584" fmla="*/ 3370521 h 4492350"/>
              <a:gd name="connsiteX22-5585" fmla="*/ 2137144 w 3662637"/>
              <a:gd name="connsiteY22-5586" fmla="*/ 3817088 h 4492350"/>
              <a:gd name="connsiteX23-5587" fmla="*/ 3285460 w 3662637"/>
              <a:gd name="connsiteY23-5588" fmla="*/ 3094074 h 4492350"/>
              <a:gd name="connsiteX24-5589" fmla="*/ 2162419 w 3662637"/>
              <a:gd name="connsiteY24-5590" fmla="*/ 4030951 h 4492350"/>
              <a:gd name="connsiteX25-5591" fmla="*/ 2200940 w 3662637"/>
              <a:gd name="connsiteY25-5592" fmla="*/ 4476307 h 4492350"/>
              <a:gd name="connsiteX26-5593" fmla="*/ 2186296 w 3662637"/>
              <a:gd name="connsiteY26-5594" fmla="*/ 4491415 h 4492350"/>
              <a:gd name="connsiteX27-5595" fmla="*/ 1711842 w 3662637"/>
              <a:gd name="connsiteY27-5596" fmla="*/ 4492350 h 4492350"/>
              <a:gd name="connsiteX0-5597" fmla="*/ 1711842 w 3662637"/>
              <a:gd name="connsiteY0-5598" fmla="*/ 4492350 h 4492350"/>
              <a:gd name="connsiteX1-5599" fmla="*/ 1765005 w 3662637"/>
              <a:gd name="connsiteY1-5600" fmla="*/ 3785190 h 4492350"/>
              <a:gd name="connsiteX2-5601" fmla="*/ 1275907 w 3662637"/>
              <a:gd name="connsiteY2-5602" fmla="*/ 3381153 h 4492350"/>
              <a:gd name="connsiteX3-5603" fmla="*/ 0 w 3662637"/>
              <a:gd name="connsiteY3-5604" fmla="*/ 2945218 h 4492350"/>
              <a:gd name="connsiteX4-5605" fmla="*/ 1095154 w 3662637"/>
              <a:gd name="connsiteY4-5606" fmla="*/ 3242930 h 4492350"/>
              <a:gd name="connsiteX5-5607" fmla="*/ 381560 w 3662637"/>
              <a:gd name="connsiteY5-5608" fmla="*/ 2432058 h 4492350"/>
              <a:gd name="connsiteX6-5609" fmla="*/ 1743740 w 3662637"/>
              <a:gd name="connsiteY6-5610" fmla="*/ 3519376 h 4492350"/>
              <a:gd name="connsiteX7-5611" fmla="*/ 1652058 w 3662637"/>
              <a:gd name="connsiteY7-5612" fmla="*/ 2400346 h 4492350"/>
              <a:gd name="connsiteX8-5613" fmla="*/ 28261 w 3662637"/>
              <a:gd name="connsiteY8-5614" fmla="*/ 742880 h 4492350"/>
              <a:gd name="connsiteX9-5615" fmla="*/ 956930 w 3662637"/>
              <a:gd name="connsiteY9-5616" fmla="*/ 1924493 h 4492350"/>
              <a:gd name="connsiteX10-5617" fmla="*/ 1061670 w 3662637"/>
              <a:gd name="connsiteY10-5618" fmla="*/ 857226 h 4492350"/>
              <a:gd name="connsiteX11-5619" fmla="*/ 1162773 w 3662637"/>
              <a:gd name="connsiteY11-5620" fmla="*/ 2026621 h 4492350"/>
              <a:gd name="connsiteX12-5621" fmla="*/ 1682742 w 3662637"/>
              <a:gd name="connsiteY12-5622" fmla="*/ 2194318 h 4492350"/>
              <a:gd name="connsiteX13-5623" fmla="*/ 1924493 w 3662637"/>
              <a:gd name="connsiteY13-5624" fmla="*/ 0 h 4492350"/>
              <a:gd name="connsiteX14-5625" fmla="*/ 1995936 w 3662637"/>
              <a:gd name="connsiteY14-5626" fmla="*/ 986216 h 4492350"/>
              <a:gd name="connsiteX15-5627" fmla="*/ 1850065 w 3662637"/>
              <a:gd name="connsiteY15-5628" fmla="*/ 2060385 h 4492350"/>
              <a:gd name="connsiteX16-5629" fmla="*/ 2025596 w 3662637"/>
              <a:gd name="connsiteY16-5630" fmla="*/ 3046321 h 4492350"/>
              <a:gd name="connsiteX17-5631" fmla="*/ 2615609 w 3662637"/>
              <a:gd name="connsiteY17-5632" fmla="*/ 2519916 h 4492350"/>
              <a:gd name="connsiteX18-5633" fmla="*/ 2881796 w 3662637"/>
              <a:gd name="connsiteY18-5634" fmla="*/ 1291762 h 4492350"/>
              <a:gd name="connsiteX19-5635" fmla="*/ 2774911 w 3662637"/>
              <a:gd name="connsiteY19-5636" fmla="*/ 2383091 h 4492350"/>
              <a:gd name="connsiteX20-5637" fmla="*/ 3662637 w 3662637"/>
              <a:gd name="connsiteY20-5638" fmla="*/ 1124252 h 4492350"/>
              <a:gd name="connsiteX21-5639" fmla="*/ 2190307 w 3662637"/>
              <a:gd name="connsiteY21-5640" fmla="*/ 3370521 h 4492350"/>
              <a:gd name="connsiteX22-5641" fmla="*/ 2137144 w 3662637"/>
              <a:gd name="connsiteY22-5642" fmla="*/ 3817088 h 4492350"/>
              <a:gd name="connsiteX23-5643" fmla="*/ 3285460 w 3662637"/>
              <a:gd name="connsiteY23-5644" fmla="*/ 3094074 h 4492350"/>
              <a:gd name="connsiteX24-5645" fmla="*/ 2162419 w 3662637"/>
              <a:gd name="connsiteY24-5646" fmla="*/ 4030951 h 4492350"/>
              <a:gd name="connsiteX25-5647" fmla="*/ 2200940 w 3662637"/>
              <a:gd name="connsiteY25-5648" fmla="*/ 4476307 h 4492350"/>
              <a:gd name="connsiteX26-5649" fmla="*/ 2186296 w 3662637"/>
              <a:gd name="connsiteY26-5650" fmla="*/ 4491415 h 4492350"/>
              <a:gd name="connsiteX27-5651" fmla="*/ 1711842 w 3662637"/>
              <a:gd name="connsiteY27-5652" fmla="*/ 4492350 h 4492350"/>
              <a:gd name="connsiteX0-5653" fmla="*/ 1711842 w 3662637"/>
              <a:gd name="connsiteY0-5654" fmla="*/ 4492350 h 4492350"/>
              <a:gd name="connsiteX1-5655" fmla="*/ 1765005 w 3662637"/>
              <a:gd name="connsiteY1-5656" fmla="*/ 3785190 h 4492350"/>
              <a:gd name="connsiteX2-5657" fmla="*/ 1275907 w 3662637"/>
              <a:gd name="connsiteY2-5658" fmla="*/ 3381153 h 4492350"/>
              <a:gd name="connsiteX3-5659" fmla="*/ 0 w 3662637"/>
              <a:gd name="connsiteY3-5660" fmla="*/ 2945218 h 4492350"/>
              <a:gd name="connsiteX4-5661" fmla="*/ 1095154 w 3662637"/>
              <a:gd name="connsiteY4-5662" fmla="*/ 3242930 h 4492350"/>
              <a:gd name="connsiteX5-5663" fmla="*/ 381560 w 3662637"/>
              <a:gd name="connsiteY5-5664" fmla="*/ 2432058 h 4492350"/>
              <a:gd name="connsiteX6-5665" fmla="*/ 1743740 w 3662637"/>
              <a:gd name="connsiteY6-5666" fmla="*/ 3519376 h 4492350"/>
              <a:gd name="connsiteX7-5667" fmla="*/ 1652058 w 3662637"/>
              <a:gd name="connsiteY7-5668" fmla="*/ 2400346 h 4492350"/>
              <a:gd name="connsiteX8-5669" fmla="*/ 28261 w 3662637"/>
              <a:gd name="connsiteY8-5670" fmla="*/ 742880 h 4492350"/>
              <a:gd name="connsiteX9-5671" fmla="*/ 956930 w 3662637"/>
              <a:gd name="connsiteY9-5672" fmla="*/ 1924493 h 4492350"/>
              <a:gd name="connsiteX10-5673" fmla="*/ 1061670 w 3662637"/>
              <a:gd name="connsiteY10-5674" fmla="*/ 857226 h 4492350"/>
              <a:gd name="connsiteX11-5675" fmla="*/ 1162773 w 3662637"/>
              <a:gd name="connsiteY11-5676" fmla="*/ 2026621 h 4492350"/>
              <a:gd name="connsiteX12-5677" fmla="*/ 1682742 w 3662637"/>
              <a:gd name="connsiteY12-5678" fmla="*/ 2194318 h 4492350"/>
              <a:gd name="connsiteX13-5679" fmla="*/ 1924493 w 3662637"/>
              <a:gd name="connsiteY13-5680" fmla="*/ 0 h 4492350"/>
              <a:gd name="connsiteX14-5681" fmla="*/ 1995936 w 3662637"/>
              <a:gd name="connsiteY14-5682" fmla="*/ 986216 h 4492350"/>
              <a:gd name="connsiteX15-5683" fmla="*/ 1850065 w 3662637"/>
              <a:gd name="connsiteY15-5684" fmla="*/ 2060385 h 4492350"/>
              <a:gd name="connsiteX16-5685" fmla="*/ 2025596 w 3662637"/>
              <a:gd name="connsiteY16-5686" fmla="*/ 3046321 h 4492350"/>
              <a:gd name="connsiteX17-5687" fmla="*/ 2615609 w 3662637"/>
              <a:gd name="connsiteY17-5688" fmla="*/ 2519916 h 4492350"/>
              <a:gd name="connsiteX18-5689" fmla="*/ 2881796 w 3662637"/>
              <a:gd name="connsiteY18-5690" fmla="*/ 1291762 h 4492350"/>
              <a:gd name="connsiteX19-5691" fmla="*/ 2774911 w 3662637"/>
              <a:gd name="connsiteY19-5692" fmla="*/ 2383091 h 4492350"/>
              <a:gd name="connsiteX20-5693" fmla="*/ 3662637 w 3662637"/>
              <a:gd name="connsiteY20-5694" fmla="*/ 1124252 h 4492350"/>
              <a:gd name="connsiteX21-5695" fmla="*/ 2190307 w 3662637"/>
              <a:gd name="connsiteY21-5696" fmla="*/ 3370521 h 4492350"/>
              <a:gd name="connsiteX22-5697" fmla="*/ 2137144 w 3662637"/>
              <a:gd name="connsiteY22-5698" fmla="*/ 3817088 h 4492350"/>
              <a:gd name="connsiteX23-5699" fmla="*/ 3285460 w 3662637"/>
              <a:gd name="connsiteY23-5700" fmla="*/ 3094074 h 4492350"/>
              <a:gd name="connsiteX24-5701" fmla="*/ 2162419 w 3662637"/>
              <a:gd name="connsiteY24-5702" fmla="*/ 4030951 h 4492350"/>
              <a:gd name="connsiteX25-5703" fmla="*/ 2200940 w 3662637"/>
              <a:gd name="connsiteY25-5704" fmla="*/ 4476307 h 4492350"/>
              <a:gd name="connsiteX26-5705" fmla="*/ 2186296 w 3662637"/>
              <a:gd name="connsiteY26-5706" fmla="*/ 4491415 h 4492350"/>
              <a:gd name="connsiteX27-5707" fmla="*/ 1711842 w 3662637"/>
              <a:gd name="connsiteY27-5708" fmla="*/ 4492350 h 4492350"/>
              <a:gd name="connsiteX0-5709" fmla="*/ 1711842 w 3662637"/>
              <a:gd name="connsiteY0-5710" fmla="*/ 4492350 h 4492350"/>
              <a:gd name="connsiteX1-5711" fmla="*/ 1765005 w 3662637"/>
              <a:gd name="connsiteY1-5712" fmla="*/ 3785190 h 4492350"/>
              <a:gd name="connsiteX2-5713" fmla="*/ 1275907 w 3662637"/>
              <a:gd name="connsiteY2-5714" fmla="*/ 3381153 h 4492350"/>
              <a:gd name="connsiteX3-5715" fmla="*/ 0 w 3662637"/>
              <a:gd name="connsiteY3-5716" fmla="*/ 2945218 h 4492350"/>
              <a:gd name="connsiteX4-5717" fmla="*/ 1095154 w 3662637"/>
              <a:gd name="connsiteY4-5718" fmla="*/ 3242930 h 4492350"/>
              <a:gd name="connsiteX5-5719" fmla="*/ 381560 w 3662637"/>
              <a:gd name="connsiteY5-5720" fmla="*/ 2432058 h 4492350"/>
              <a:gd name="connsiteX6-5721" fmla="*/ 1743740 w 3662637"/>
              <a:gd name="connsiteY6-5722" fmla="*/ 3519376 h 4492350"/>
              <a:gd name="connsiteX7-5723" fmla="*/ 1652058 w 3662637"/>
              <a:gd name="connsiteY7-5724" fmla="*/ 2400346 h 4492350"/>
              <a:gd name="connsiteX8-5725" fmla="*/ 28261 w 3662637"/>
              <a:gd name="connsiteY8-5726" fmla="*/ 742880 h 4492350"/>
              <a:gd name="connsiteX9-5727" fmla="*/ 956930 w 3662637"/>
              <a:gd name="connsiteY9-5728" fmla="*/ 1924493 h 4492350"/>
              <a:gd name="connsiteX10-5729" fmla="*/ 1061670 w 3662637"/>
              <a:gd name="connsiteY10-5730" fmla="*/ 857226 h 4492350"/>
              <a:gd name="connsiteX11-5731" fmla="*/ 1162773 w 3662637"/>
              <a:gd name="connsiteY11-5732" fmla="*/ 2026621 h 4492350"/>
              <a:gd name="connsiteX12-5733" fmla="*/ 1682742 w 3662637"/>
              <a:gd name="connsiteY12-5734" fmla="*/ 2194318 h 4492350"/>
              <a:gd name="connsiteX13-5735" fmla="*/ 1924493 w 3662637"/>
              <a:gd name="connsiteY13-5736" fmla="*/ 0 h 4492350"/>
              <a:gd name="connsiteX14-5737" fmla="*/ 1995936 w 3662637"/>
              <a:gd name="connsiteY14-5738" fmla="*/ 986216 h 4492350"/>
              <a:gd name="connsiteX15-5739" fmla="*/ 1850065 w 3662637"/>
              <a:gd name="connsiteY15-5740" fmla="*/ 2060385 h 4492350"/>
              <a:gd name="connsiteX16-5741" fmla="*/ 2025596 w 3662637"/>
              <a:gd name="connsiteY16-5742" fmla="*/ 3046321 h 4492350"/>
              <a:gd name="connsiteX17-5743" fmla="*/ 2615609 w 3662637"/>
              <a:gd name="connsiteY17-5744" fmla="*/ 2519916 h 4492350"/>
              <a:gd name="connsiteX18-5745" fmla="*/ 2881796 w 3662637"/>
              <a:gd name="connsiteY18-5746" fmla="*/ 1291762 h 4492350"/>
              <a:gd name="connsiteX19-5747" fmla="*/ 2774911 w 3662637"/>
              <a:gd name="connsiteY19-5748" fmla="*/ 2383091 h 4492350"/>
              <a:gd name="connsiteX20-5749" fmla="*/ 3662637 w 3662637"/>
              <a:gd name="connsiteY20-5750" fmla="*/ 1124252 h 4492350"/>
              <a:gd name="connsiteX21-5751" fmla="*/ 2190307 w 3662637"/>
              <a:gd name="connsiteY21-5752" fmla="*/ 3370521 h 4492350"/>
              <a:gd name="connsiteX22-5753" fmla="*/ 2137144 w 3662637"/>
              <a:gd name="connsiteY22-5754" fmla="*/ 3817088 h 4492350"/>
              <a:gd name="connsiteX23-5755" fmla="*/ 3285460 w 3662637"/>
              <a:gd name="connsiteY23-5756" fmla="*/ 3094074 h 4492350"/>
              <a:gd name="connsiteX24-5757" fmla="*/ 2162419 w 3662637"/>
              <a:gd name="connsiteY24-5758" fmla="*/ 4030951 h 4492350"/>
              <a:gd name="connsiteX25-5759" fmla="*/ 2200940 w 3662637"/>
              <a:gd name="connsiteY25-5760" fmla="*/ 4476307 h 4492350"/>
              <a:gd name="connsiteX26-5761" fmla="*/ 2186296 w 3662637"/>
              <a:gd name="connsiteY26-5762" fmla="*/ 4491415 h 4492350"/>
              <a:gd name="connsiteX27-5763" fmla="*/ 1711842 w 3662637"/>
              <a:gd name="connsiteY27-5764" fmla="*/ 4492350 h 4492350"/>
              <a:gd name="connsiteX0-5765" fmla="*/ 1711842 w 3662637"/>
              <a:gd name="connsiteY0-5766" fmla="*/ 4492350 h 4492350"/>
              <a:gd name="connsiteX1-5767" fmla="*/ 1765005 w 3662637"/>
              <a:gd name="connsiteY1-5768" fmla="*/ 3785190 h 4492350"/>
              <a:gd name="connsiteX2-5769" fmla="*/ 1275907 w 3662637"/>
              <a:gd name="connsiteY2-5770" fmla="*/ 3381153 h 4492350"/>
              <a:gd name="connsiteX3-5771" fmla="*/ 0 w 3662637"/>
              <a:gd name="connsiteY3-5772" fmla="*/ 2945218 h 4492350"/>
              <a:gd name="connsiteX4-5773" fmla="*/ 1111196 w 3662637"/>
              <a:gd name="connsiteY4-5774" fmla="*/ 3238920 h 4492350"/>
              <a:gd name="connsiteX5-5775" fmla="*/ 381560 w 3662637"/>
              <a:gd name="connsiteY5-5776" fmla="*/ 2432058 h 4492350"/>
              <a:gd name="connsiteX6-5777" fmla="*/ 1743740 w 3662637"/>
              <a:gd name="connsiteY6-5778" fmla="*/ 3519376 h 4492350"/>
              <a:gd name="connsiteX7-5779" fmla="*/ 1652058 w 3662637"/>
              <a:gd name="connsiteY7-5780" fmla="*/ 2400346 h 4492350"/>
              <a:gd name="connsiteX8-5781" fmla="*/ 28261 w 3662637"/>
              <a:gd name="connsiteY8-5782" fmla="*/ 742880 h 4492350"/>
              <a:gd name="connsiteX9-5783" fmla="*/ 956930 w 3662637"/>
              <a:gd name="connsiteY9-5784" fmla="*/ 1924493 h 4492350"/>
              <a:gd name="connsiteX10-5785" fmla="*/ 1061670 w 3662637"/>
              <a:gd name="connsiteY10-5786" fmla="*/ 857226 h 4492350"/>
              <a:gd name="connsiteX11-5787" fmla="*/ 1162773 w 3662637"/>
              <a:gd name="connsiteY11-5788" fmla="*/ 2026621 h 4492350"/>
              <a:gd name="connsiteX12-5789" fmla="*/ 1682742 w 3662637"/>
              <a:gd name="connsiteY12-5790" fmla="*/ 2194318 h 4492350"/>
              <a:gd name="connsiteX13-5791" fmla="*/ 1924493 w 3662637"/>
              <a:gd name="connsiteY13-5792" fmla="*/ 0 h 4492350"/>
              <a:gd name="connsiteX14-5793" fmla="*/ 1995936 w 3662637"/>
              <a:gd name="connsiteY14-5794" fmla="*/ 986216 h 4492350"/>
              <a:gd name="connsiteX15-5795" fmla="*/ 1850065 w 3662637"/>
              <a:gd name="connsiteY15-5796" fmla="*/ 2060385 h 4492350"/>
              <a:gd name="connsiteX16-5797" fmla="*/ 2025596 w 3662637"/>
              <a:gd name="connsiteY16-5798" fmla="*/ 3046321 h 4492350"/>
              <a:gd name="connsiteX17-5799" fmla="*/ 2615609 w 3662637"/>
              <a:gd name="connsiteY17-5800" fmla="*/ 2519916 h 4492350"/>
              <a:gd name="connsiteX18-5801" fmla="*/ 2881796 w 3662637"/>
              <a:gd name="connsiteY18-5802" fmla="*/ 1291762 h 4492350"/>
              <a:gd name="connsiteX19-5803" fmla="*/ 2774911 w 3662637"/>
              <a:gd name="connsiteY19-5804" fmla="*/ 2383091 h 4492350"/>
              <a:gd name="connsiteX20-5805" fmla="*/ 3662637 w 3662637"/>
              <a:gd name="connsiteY20-5806" fmla="*/ 1124252 h 4492350"/>
              <a:gd name="connsiteX21-5807" fmla="*/ 2190307 w 3662637"/>
              <a:gd name="connsiteY21-5808" fmla="*/ 3370521 h 4492350"/>
              <a:gd name="connsiteX22-5809" fmla="*/ 2137144 w 3662637"/>
              <a:gd name="connsiteY22-5810" fmla="*/ 3817088 h 4492350"/>
              <a:gd name="connsiteX23-5811" fmla="*/ 3285460 w 3662637"/>
              <a:gd name="connsiteY23-5812" fmla="*/ 3094074 h 4492350"/>
              <a:gd name="connsiteX24-5813" fmla="*/ 2162419 w 3662637"/>
              <a:gd name="connsiteY24-5814" fmla="*/ 4030951 h 4492350"/>
              <a:gd name="connsiteX25-5815" fmla="*/ 2200940 w 3662637"/>
              <a:gd name="connsiteY25-5816" fmla="*/ 4476307 h 4492350"/>
              <a:gd name="connsiteX26-5817" fmla="*/ 2186296 w 3662637"/>
              <a:gd name="connsiteY26-5818" fmla="*/ 4491415 h 4492350"/>
              <a:gd name="connsiteX27-5819" fmla="*/ 1711842 w 3662637"/>
              <a:gd name="connsiteY27-5820" fmla="*/ 4492350 h 4492350"/>
              <a:gd name="connsiteX0-5821" fmla="*/ 1711842 w 3662637"/>
              <a:gd name="connsiteY0-5822" fmla="*/ 4492350 h 4492350"/>
              <a:gd name="connsiteX1-5823" fmla="*/ 1765005 w 3662637"/>
              <a:gd name="connsiteY1-5824" fmla="*/ 3785190 h 4492350"/>
              <a:gd name="connsiteX2-5825" fmla="*/ 1275907 w 3662637"/>
              <a:gd name="connsiteY2-5826" fmla="*/ 3381153 h 4492350"/>
              <a:gd name="connsiteX3-5827" fmla="*/ 0 w 3662637"/>
              <a:gd name="connsiteY3-5828" fmla="*/ 2945218 h 4492350"/>
              <a:gd name="connsiteX4-5829" fmla="*/ 1111196 w 3662637"/>
              <a:gd name="connsiteY4-5830" fmla="*/ 3238920 h 4492350"/>
              <a:gd name="connsiteX5-5831" fmla="*/ 381560 w 3662637"/>
              <a:gd name="connsiteY5-5832" fmla="*/ 2432058 h 4492350"/>
              <a:gd name="connsiteX6-5833" fmla="*/ 1743740 w 3662637"/>
              <a:gd name="connsiteY6-5834" fmla="*/ 3519376 h 4492350"/>
              <a:gd name="connsiteX7-5835" fmla="*/ 1652058 w 3662637"/>
              <a:gd name="connsiteY7-5836" fmla="*/ 2400346 h 4492350"/>
              <a:gd name="connsiteX8-5837" fmla="*/ 28261 w 3662637"/>
              <a:gd name="connsiteY8-5838" fmla="*/ 742880 h 4492350"/>
              <a:gd name="connsiteX9-5839" fmla="*/ 956930 w 3662637"/>
              <a:gd name="connsiteY9-5840" fmla="*/ 1924493 h 4492350"/>
              <a:gd name="connsiteX10-5841" fmla="*/ 1061670 w 3662637"/>
              <a:gd name="connsiteY10-5842" fmla="*/ 857226 h 4492350"/>
              <a:gd name="connsiteX11-5843" fmla="*/ 1162773 w 3662637"/>
              <a:gd name="connsiteY11-5844" fmla="*/ 2026621 h 4492350"/>
              <a:gd name="connsiteX12-5845" fmla="*/ 1682742 w 3662637"/>
              <a:gd name="connsiteY12-5846" fmla="*/ 2194318 h 4492350"/>
              <a:gd name="connsiteX13-5847" fmla="*/ 1924493 w 3662637"/>
              <a:gd name="connsiteY13-5848" fmla="*/ 0 h 4492350"/>
              <a:gd name="connsiteX14-5849" fmla="*/ 1995936 w 3662637"/>
              <a:gd name="connsiteY14-5850" fmla="*/ 986216 h 4492350"/>
              <a:gd name="connsiteX15-5851" fmla="*/ 1850065 w 3662637"/>
              <a:gd name="connsiteY15-5852" fmla="*/ 2060385 h 4492350"/>
              <a:gd name="connsiteX16-5853" fmla="*/ 2025596 w 3662637"/>
              <a:gd name="connsiteY16-5854" fmla="*/ 3046321 h 4492350"/>
              <a:gd name="connsiteX17-5855" fmla="*/ 2615609 w 3662637"/>
              <a:gd name="connsiteY17-5856" fmla="*/ 2519916 h 4492350"/>
              <a:gd name="connsiteX18-5857" fmla="*/ 2881796 w 3662637"/>
              <a:gd name="connsiteY18-5858" fmla="*/ 1291762 h 4492350"/>
              <a:gd name="connsiteX19-5859" fmla="*/ 2774911 w 3662637"/>
              <a:gd name="connsiteY19-5860" fmla="*/ 2383091 h 4492350"/>
              <a:gd name="connsiteX20-5861" fmla="*/ 3662637 w 3662637"/>
              <a:gd name="connsiteY20-5862" fmla="*/ 1124252 h 4492350"/>
              <a:gd name="connsiteX21-5863" fmla="*/ 2190307 w 3662637"/>
              <a:gd name="connsiteY21-5864" fmla="*/ 3370521 h 4492350"/>
              <a:gd name="connsiteX22-5865" fmla="*/ 2137144 w 3662637"/>
              <a:gd name="connsiteY22-5866" fmla="*/ 3817088 h 4492350"/>
              <a:gd name="connsiteX23-5867" fmla="*/ 3285460 w 3662637"/>
              <a:gd name="connsiteY23-5868" fmla="*/ 3094074 h 4492350"/>
              <a:gd name="connsiteX24-5869" fmla="*/ 2162419 w 3662637"/>
              <a:gd name="connsiteY24-5870" fmla="*/ 4030951 h 4492350"/>
              <a:gd name="connsiteX25-5871" fmla="*/ 2200940 w 3662637"/>
              <a:gd name="connsiteY25-5872" fmla="*/ 4476307 h 4492350"/>
              <a:gd name="connsiteX26-5873" fmla="*/ 2186296 w 3662637"/>
              <a:gd name="connsiteY26-5874" fmla="*/ 4491415 h 4492350"/>
              <a:gd name="connsiteX27-5875" fmla="*/ 1711842 w 3662637"/>
              <a:gd name="connsiteY27-5876" fmla="*/ 4492350 h 4492350"/>
              <a:gd name="connsiteX0-5877" fmla="*/ 1711842 w 3662637"/>
              <a:gd name="connsiteY0-5878" fmla="*/ 4492350 h 4492350"/>
              <a:gd name="connsiteX1-5879" fmla="*/ 1765005 w 3662637"/>
              <a:gd name="connsiteY1-5880" fmla="*/ 3785190 h 4492350"/>
              <a:gd name="connsiteX2-5881" fmla="*/ 1275907 w 3662637"/>
              <a:gd name="connsiteY2-5882" fmla="*/ 3381153 h 4492350"/>
              <a:gd name="connsiteX3-5883" fmla="*/ 0 w 3662637"/>
              <a:gd name="connsiteY3-5884" fmla="*/ 2945218 h 4492350"/>
              <a:gd name="connsiteX4-5885" fmla="*/ 1111196 w 3662637"/>
              <a:gd name="connsiteY4-5886" fmla="*/ 3238920 h 4492350"/>
              <a:gd name="connsiteX5-5887" fmla="*/ 381560 w 3662637"/>
              <a:gd name="connsiteY5-5888" fmla="*/ 2432058 h 4492350"/>
              <a:gd name="connsiteX6-5889" fmla="*/ 1743740 w 3662637"/>
              <a:gd name="connsiteY6-5890" fmla="*/ 3519376 h 4492350"/>
              <a:gd name="connsiteX7-5891" fmla="*/ 1652058 w 3662637"/>
              <a:gd name="connsiteY7-5892" fmla="*/ 2400346 h 4492350"/>
              <a:gd name="connsiteX8-5893" fmla="*/ 28261 w 3662637"/>
              <a:gd name="connsiteY8-5894" fmla="*/ 742880 h 4492350"/>
              <a:gd name="connsiteX9-5895" fmla="*/ 956930 w 3662637"/>
              <a:gd name="connsiteY9-5896" fmla="*/ 1924493 h 4492350"/>
              <a:gd name="connsiteX10-5897" fmla="*/ 1061670 w 3662637"/>
              <a:gd name="connsiteY10-5898" fmla="*/ 857226 h 4492350"/>
              <a:gd name="connsiteX11-5899" fmla="*/ 1162773 w 3662637"/>
              <a:gd name="connsiteY11-5900" fmla="*/ 2026621 h 4492350"/>
              <a:gd name="connsiteX12-5901" fmla="*/ 1682742 w 3662637"/>
              <a:gd name="connsiteY12-5902" fmla="*/ 2194318 h 4492350"/>
              <a:gd name="connsiteX13-5903" fmla="*/ 1924493 w 3662637"/>
              <a:gd name="connsiteY13-5904" fmla="*/ 0 h 4492350"/>
              <a:gd name="connsiteX14-5905" fmla="*/ 1995936 w 3662637"/>
              <a:gd name="connsiteY14-5906" fmla="*/ 986216 h 4492350"/>
              <a:gd name="connsiteX15-5907" fmla="*/ 1850065 w 3662637"/>
              <a:gd name="connsiteY15-5908" fmla="*/ 2060385 h 4492350"/>
              <a:gd name="connsiteX16-5909" fmla="*/ 2025596 w 3662637"/>
              <a:gd name="connsiteY16-5910" fmla="*/ 3046321 h 4492350"/>
              <a:gd name="connsiteX17-5911" fmla="*/ 2615609 w 3662637"/>
              <a:gd name="connsiteY17-5912" fmla="*/ 2519916 h 4492350"/>
              <a:gd name="connsiteX18-5913" fmla="*/ 2881796 w 3662637"/>
              <a:gd name="connsiteY18-5914" fmla="*/ 1291762 h 4492350"/>
              <a:gd name="connsiteX19-5915" fmla="*/ 2774911 w 3662637"/>
              <a:gd name="connsiteY19-5916" fmla="*/ 2383091 h 4492350"/>
              <a:gd name="connsiteX20-5917" fmla="*/ 3662637 w 3662637"/>
              <a:gd name="connsiteY20-5918" fmla="*/ 1124252 h 4492350"/>
              <a:gd name="connsiteX21-5919" fmla="*/ 2190307 w 3662637"/>
              <a:gd name="connsiteY21-5920" fmla="*/ 3370521 h 4492350"/>
              <a:gd name="connsiteX22-5921" fmla="*/ 2137144 w 3662637"/>
              <a:gd name="connsiteY22-5922" fmla="*/ 3817088 h 4492350"/>
              <a:gd name="connsiteX23-5923" fmla="*/ 3285460 w 3662637"/>
              <a:gd name="connsiteY23-5924" fmla="*/ 3094074 h 4492350"/>
              <a:gd name="connsiteX24-5925" fmla="*/ 2162419 w 3662637"/>
              <a:gd name="connsiteY24-5926" fmla="*/ 4030951 h 4492350"/>
              <a:gd name="connsiteX25-5927" fmla="*/ 2200940 w 3662637"/>
              <a:gd name="connsiteY25-5928" fmla="*/ 4476307 h 4492350"/>
              <a:gd name="connsiteX26-5929" fmla="*/ 2186296 w 3662637"/>
              <a:gd name="connsiteY26-5930" fmla="*/ 4491415 h 4492350"/>
              <a:gd name="connsiteX27-5931" fmla="*/ 1711842 w 3662637"/>
              <a:gd name="connsiteY27-5932" fmla="*/ 4492350 h 4492350"/>
              <a:gd name="connsiteX0-5933" fmla="*/ 1711842 w 3662637"/>
              <a:gd name="connsiteY0-5934" fmla="*/ 4492350 h 4492350"/>
              <a:gd name="connsiteX1-5935" fmla="*/ 1765005 w 3662637"/>
              <a:gd name="connsiteY1-5936" fmla="*/ 3785190 h 4492350"/>
              <a:gd name="connsiteX2-5937" fmla="*/ 1275907 w 3662637"/>
              <a:gd name="connsiteY2-5938" fmla="*/ 3381153 h 4492350"/>
              <a:gd name="connsiteX3-5939" fmla="*/ 0 w 3662637"/>
              <a:gd name="connsiteY3-5940" fmla="*/ 2945218 h 4492350"/>
              <a:gd name="connsiteX4-5941" fmla="*/ 1111196 w 3662637"/>
              <a:gd name="connsiteY4-5942" fmla="*/ 3238920 h 4492350"/>
              <a:gd name="connsiteX5-5943" fmla="*/ 381560 w 3662637"/>
              <a:gd name="connsiteY5-5944" fmla="*/ 2432058 h 4492350"/>
              <a:gd name="connsiteX6-5945" fmla="*/ 1743740 w 3662637"/>
              <a:gd name="connsiteY6-5946" fmla="*/ 3519376 h 4492350"/>
              <a:gd name="connsiteX7-5947" fmla="*/ 1652058 w 3662637"/>
              <a:gd name="connsiteY7-5948" fmla="*/ 2400346 h 4492350"/>
              <a:gd name="connsiteX8-5949" fmla="*/ 28261 w 3662637"/>
              <a:gd name="connsiteY8-5950" fmla="*/ 742880 h 4492350"/>
              <a:gd name="connsiteX9-5951" fmla="*/ 956930 w 3662637"/>
              <a:gd name="connsiteY9-5952" fmla="*/ 1924493 h 4492350"/>
              <a:gd name="connsiteX10-5953" fmla="*/ 1061670 w 3662637"/>
              <a:gd name="connsiteY10-5954" fmla="*/ 857226 h 4492350"/>
              <a:gd name="connsiteX11-5955" fmla="*/ 1162773 w 3662637"/>
              <a:gd name="connsiteY11-5956" fmla="*/ 2026621 h 4492350"/>
              <a:gd name="connsiteX12-5957" fmla="*/ 1682742 w 3662637"/>
              <a:gd name="connsiteY12-5958" fmla="*/ 2194318 h 4492350"/>
              <a:gd name="connsiteX13-5959" fmla="*/ 1924493 w 3662637"/>
              <a:gd name="connsiteY13-5960" fmla="*/ 0 h 4492350"/>
              <a:gd name="connsiteX14-5961" fmla="*/ 1995936 w 3662637"/>
              <a:gd name="connsiteY14-5962" fmla="*/ 986216 h 4492350"/>
              <a:gd name="connsiteX15-5963" fmla="*/ 1850065 w 3662637"/>
              <a:gd name="connsiteY15-5964" fmla="*/ 2060385 h 4492350"/>
              <a:gd name="connsiteX16-5965" fmla="*/ 2025596 w 3662637"/>
              <a:gd name="connsiteY16-5966" fmla="*/ 3046321 h 4492350"/>
              <a:gd name="connsiteX17-5967" fmla="*/ 2615609 w 3662637"/>
              <a:gd name="connsiteY17-5968" fmla="*/ 2519916 h 4492350"/>
              <a:gd name="connsiteX18-5969" fmla="*/ 2881796 w 3662637"/>
              <a:gd name="connsiteY18-5970" fmla="*/ 1291762 h 4492350"/>
              <a:gd name="connsiteX19-5971" fmla="*/ 2774911 w 3662637"/>
              <a:gd name="connsiteY19-5972" fmla="*/ 2383091 h 4492350"/>
              <a:gd name="connsiteX20-5973" fmla="*/ 3662637 w 3662637"/>
              <a:gd name="connsiteY20-5974" fmla="*/ 1124252 h 4492350"/>
              <a:gd name="connsiteX21-5975" fmla="*/ 2190307 w 3662637"/>
              <a:gd name="connsiteY21-5976" fmla="*/ 3370521 h 4492350"/>
              <a:gd name="connsiteX22-5977" fmla="*/ 2137144 w 3662637"/>
              <a:gd name="connsiteY22-5978" fmla="*/ 3817088 h 4492350"/>
              <a:gd name="connsiteX23-5979" fmla="*/ 3285460 w 3662637"/>
              <a:gd name="connsiteY23-5980" fmla="*/ 3094074 h 4492350"/>
              <a:gd name="connsiteX24-5981" fmla="*/ 2162419 w 3662637"/>
              <a:gd name="connsiteY24-5982" fmla="*/ 4030951 h 4492350"/>
              <a:gd name="connsiteX25-5983" fmla="*/ 2200940 w 3662637"/>
              <a:gd name="connsiteY25-5984" fmla="*/ 4476307 h 4492350"/>
              <a:gd name="connsiteX26-5985" fmla="*/ 2186296 w 3662637"/>
              <a:gd name="connsiteY26-5986" fmla="*/ 4491415 h 4492350"/>
              <a:gd name="connsiteX27-5987" fmla="*/ 1711842 w 3662637"/>
              <a:gd name="connsiteY27-5988" fmla="*/ 4492350 h 4492350"/>
              <a:gd name="connsiteX0-5989" fmla="*/ 1711842 w 3662637"/>
              <a:gd name="connsiteY0-5990" fmla="*/ 4492350 h 4492350"/>
              <a:gd name="connsiteX1-5991" fmla="*/ 1765005 w 3662637"/>
              <a:gd name="connsiteY1-5992" fmla="*/ 3785190 h 4492350"/>
              <a:gd name="connsiteX2-5993" fmla="*/ 1275907 w 3662637"/>
              <a:gd name="connsiteY2-5994" fmla="*/ 3381153 h 4492350"/>
              <a:gd name="connsiteX3-5995" fmla="*/ 0 w 3662637"/>
              <a:gd name="connsiteY3-5996" fmla="*/ 2945218 h 4492350"/>
              <a:gd name="connsiteX4-5997" fmla="*/ 1111196 w 3662637"/>
              <a:gd name="connsiteY4-5998" fmla="*/ 3238920 h 4492350"/>
              <a:gd name="connsiteX5-5999" fmla="*/ 381560 w 3662637"/>
              <a:gd name="connsiteY5-6000" fmla="*/ 2432058 h 4492350"/>
              <a:gd name="connsiteX6-6001" fmla="*/ 1743740 w 3662637"/>
              <a:gd name="connsiteY6-6002" fmla="*/ 3519376 h 4492350"/>
              <a:gd name="connsiteX7-6003" fmla="*/ 1652058 w 3662637"/>
              <a:gd name="connsiteY7-6004" fmla="*/ 2400346 h 4492350"/>
              <a:gd name="connsiteX8-6005" fmla="*/ 28261 w 3662637"/>
              <a:gd name="connsiteY8-6006" fmla="*/ 742880 h 4492350"/>
              <a:gd name="connsiteX9-6007" fmla="*/ 956930 w 3662637"/>
              <a:gd name="connsiteY9-6008" fmla="*/ 1924493 h 4492350"/>
              <a:gd name="connsiteX10-6009" fmla="*/ 1061670 w 3662637"/>
              <a:gd name="connsiteY10-6010" fmla="*/ 857226 h 4492350"/>
              <a:gd name="connsiteX11-6011" fmla="*/ 1162773 w 3662637"/>
              <a:gd name="connsiteY11-6012" fmla="*/ 2026621 h 4492350"/>
              <a:gd name="connsiteX12-6013" fmla="*/ 1682742 w 3662637"/>
              <a:gd name="connsiteY12-6014" fmla="*/ 2194318 h 4492350"/>
              <a:gd name="connsiteX13-6015" fmla="*/ 1924493 w 3662637"/>
              <a:gd name="connsiteY13-6016" fmla="*/ 0 h 4492350"/>
              <a:gd name="connsiteX14-6017" fmla="*/ 1995936 w 3662637"/>
              <a:gd name="connsiteY14-6018" fmla="*/ 986216 h 4492350"/>
              <a:gd name="connsiteX15-6019" fmla="*/ 1850065 w 3662637"/>
              <a:gd name="connsiteY15-6020" fmla="*/ 2060385 h 4492350"/>
              <a:gd name="connsiteX16-6021" fmla="*/ 2025596 w 3662637"/>
              <a:gd name="connsiteY16-6022" fmla="*/ 3046321 h 4492350"/>
              <a:gd name="connsiteX17-6023" fmla="*/ 2615609 w 3662637"/>
              <a:gd name="connsiteY17-6024" fmla="*/ 2519916 h 4492350"/>
              <a:gd name="connsiteX18-6025" fmla="*/ 2881796 w 3662637"/>
              <a:gd name="connsiteY18-6026" fmla="*/ 1291762 h 4492350"/>
              <a:gd name="connsiteX19-6027" fmla="*/ 2774911 w 3662637"/>
              <a:gd name="connsiteY19-6028" fmla="*/ 2383091 h 4492350"/>
              <a:gd name="connsiteX20-6029" fmla="*/ 3662637 w 3662637"/>
              <a:gd name="connsiteY20-6030" fmla="*/ 1124252 h 4492350"/>
              <a:gd name="connsiteX21-6031" fmla="*/ 2190307 w 3662637"/>
              <a:gd name="connsiteY21-6032" fmla="*/ 3370521 h 4492350"/>
              <a:gd name="connsiteX22-6033" fmla="*/ 2137144 w 3662637"/>
              <a:gd name="connsiteY22-6034" fmla="*/ 3817088 h 4492350"/>
              <a:gd name="connsiteX23-6035" fmla="*/ 3285460 w 3662637"/>
              <a:gd name="connsiteY23-6036" fmla="*/ 3094074 h 4492350"/>
              <a:gd name="connsiteX24-6037" fmla="*/ 2162419 w 3662637"/>
              <a:gd name="connsiteY24-6038" fmla="*/ 4030951 h 4492350"/>
              <a:gd name="connsiteX25-6039" fmla="*/ 2200940 w 3662637"/>
              <a:gd name="connsiteY25-6040" fmla="*/ 4476307 h 4492350"/>
              <a:gd name="connsiteX26-6041" fmla="*/ 2186296 w 3662637"/>
              <a:gd name="connsiteY26-6042" fmla="*/ 4491415 h 4492350"/>
              <a:gd name="connsiteX27-6043" fmla="*/ 1711842 w 3662637"/>
              <a:gd name="connsiteY27-6044" fmla="*/ 4492350 h 4492350"/>
              <a:gd name="connsiteX0-6045" fmla="*/ 1711842 w 3662637"/>
              <a:gd name="connsiteY0-6046" fmla="*/ 4492350 h 4492350"/>
              <a:gd name="connsiteX1-6047" fmla="*/ 1765005 w 3662637"/>
              <a:gd name="connsiteY1-6048" fmla="*/ 3785190 h 4492350"/>
              <a:gd name="connsiteX2-6049" fmla="*/ 1275907 w 3662637"/>
              <a:gd name="connsiteY2-6050" fmla="*/ 3381153 h 4492350"/>
              <a:gd name="connsiteX3-6051" fmla="*/ 0 w 3662637"/>
              <a:gd name="connsiteY3-6052" fmla="*/ 2945218 h 4492350"/>
              <a:gd name="connsiteX4-6053" fmla="*/ 1111196 w 3662637"/>
              <a:gd name="connsiteY4-6054" fmla="*/ 3238920 h 4492350"/>
              <a:gd name="connsiteX5-6055" fmla="*/ 381560 w 3662637"/>
              <a:gd name="connsiteY5-6056" fmla="*/ 2432058 h 4492350"/>
              <a:gd name="connsiteX6-6057" fmla="*/ 1743740 w 3662637"/>
              <a:gd name="connsiteY6-6058" fmla="*/ 3519376 h 4492350"/>
              <a:gd name="connsiteX7-6059" fmla="*/ 1652058 w 3662637"/>
              <a:gd name="connsiteY7-6060" fmla="*/ 2400346 h 4492350"/>
              <a:gd name="connsiteX8-6061" fmla="*/ 28261 w 3662637"/>
              <a:gd name="connsiteY8-6062" fmla="*/ 742880 h 4492350"/>
              <a:gd name="connsiteX9-6063" fmla="*/ 956930 w 3662637"/>
              <a:gd name="connsiteY9-6064" fmla="*/ 1924493 h 4492350"/>
              <a:gd name="connsiteX10-6065" fmla="*/ 1061670 w 3662637"/>
              <a:gd name="connsiteY10-6066" fmla="*/ 857226 h 4492350"/>
              <a:gd name="connsiteX11-6067" fmla="*/ 1162773 w 3662637"/>
              <a:gd name="connsiteY11-6068" fmla="*/ 2026621 h 4492350"/>
              <a:gd name="connsiteX12-6069" fmla="*/ 1682742 w 3662637"/>
              <a:gd name="connsiteY12-6070" fmla="*/ 2194318 h 4492350"/>
              <a:gd name="connsiteX13-6071" fmla="*/ 1924493 w 3662637"/>
              <a:gd name="connsiteY13-6072" fmla="*/ 0 h 4492350"/>
              <a:gd name="connsiteX14-6073" fmla="*/ 1995936 w 3662637"/>
              <a:gd name="connsiteY14-6074" fmla="*/ 986216 h 4492350"/>
              <a:gd name="connsiteX15-6075" fmla="*/ 1850065 w 3662637"/>
              <a:gd name="connsiteY15-6076" fmla="*/ 2060385 h 4492350"/>
              <a:gd name="connsiteX16-6077" fmla="*/ 2025596 w 3662637"/>
              <a:gd name="connsiteY16-6078" fmla="*/ 3046321 h 4492350"/>
              <a:gd name="connsiteX17-6079" fmla="*/ 2615609 w 3662637"/>
              <a:gd name="connsiteY17-6080" fmla="*/ 2519916 h 4492350"/>
              <a:gd name="connsiteX18-6081" fmla="*/ 2881796 w 3662637"/>
              <a:gd name="connsiteY18-6082" fmla="*/ 1291762 h 4492350"/>
              <a:gd name="connsiteX19-6083" fmla="*/ 2774911 w 3662637"/>
              <a:gd name="connsiteY19-6084" fmla="*/ 2383091 h 4492350"/>
              <a:gd name="connsiteX20-6085" fmla="*/ 3662637 w 3662637"/>
              <a:gd name="connsiteY20-6086" fmla="*/ 1124252 h 4492350"/>
              <a:gd name="connsiteX21-6087" fmla="*/ 2190307 w 3662637"/>
              <a:gd name="connsiteY21-6088" fmla="*/ 3370521 h 4492350"/>
              <a:gd name="connsiteX22-6089" fmla="*/ 2137144 w 3662637"/>
              <a:gd name="connsiteY22-6090" fmla="*/ 3817088 h 4492350"/>
              <a:gd name="connsiteX23-6091" fmla="*/ 3285460 w 3662637"/>
              <a:gd name="connsiteY23-6092" fmla="*/ 3094074 h 4492350"/>
              <a:gd name="connsiteX24-6093" fmla="*/ 2162419 w 3662637"/>
              <a:gd name="connsiteY24-6094" fmla="*/ 4030951 h 4492350"/>
              <a:gd name="connsiteX25-6095" fmla="*/ 2200940 w 3662637"/>
              <a:gd name="connsiteY25-6096" fmla="*/ 4476307 h 4492350"/>
              <a:gd name="connsiteX26-6097" fmla="*/ 2186296 w 3662637"/>
              <a:gd name="connsiteY26-6098" fmla="*/ 4491415 h 4492350"/>
              <a:gd name="connsiteX27-6099" fmla="*/ 1711842 w 3662637"/>
              <a:gd name="connsiteY27-6100" fmla="*/ 4492350 h 4492350"/>
              <a:gd name="connsiteX0-6101" fmla="*/ 1711842 w 3662637"/>
              <a:gd name="connsiteY0-6102" fmla="*/ 4492350 h 4492350"/>
              <a:gd name="connsiteX1-6103" fmla="*/ 1765005 w 3662637"/>
              <a:gd name="connsiteY1-6104" fmla="*/ 3785190 h 4492350"/>
              <a:gd name="connsiteX2-6105" fmla="*/ 1275907 w 3662637"/>
              <a:gd name="connsiteY2-6106" fmla="*/ 3381153 h 4492350"/>
              <a:gd name="connsiteX3-6107" fmla="*/ 0 w 3662637"/>
              <a:gd name="connsiteY3-6108" fmla="*/ 2945218 h 4492350"/>
              <a:gd name="connsiteX4-6109" fmla="*/ 1111196 w 3662637"/>
              <a:gd name="connsiteY4-6110" fmla="*/ 3238920 h 4492350"/>
              <a:gd name="connsiteX5-6111" fmla="*/ 381560 w 3662637"/>
              <a:gd name="connsiteY5-6112" fmla="*/ 2432058 h 4492350"/>
              <a:gd name="connsiteX6-6113" fmla="*/ 1743740 w 3662637"/>
              <a:gd name="connsiteY6-6114" fmla="*/ 3519376 h 4492350"/>
              <a:gd name="connsiteX7-6115" fmla="*/ 1652058 w 3662637"/>
              <a:gd name="connsiteY7-6116" fmla="*/ 2400346 h 4492350"/>
              <a:gd name="connsiteX8-6117" fmla="*/ 28261 w 3662637"/>
              <a:gd name="connsiteY8-6118" fmla="*/ 742880 h 4492350"/>
              <a:gd name="connsiteX9-6119" fmla="*/ 956930 w 3662637"/>
              <a:gd name="connsiteY9-6120" fmla="*/ 1924493 h 4492350"/>
              <a:gd name="connsiteX10-6121" fmla="*/ 1061670 w 3662637"/>
              <a:gd name="connsiteY10-6122" fmla="*/ 857226 h 4492350"/>
              <a:gd name="connsiteX11-6123" fmla="*/ 1162773 w 3662637"/>
              <a:gd name="connsiteY11-6124" fmla="*/ 2026621 h 4492350"/>
              <a:gd name="connsiteX12-6125" fmla="*/ 1682742 w 3662637"/>
              <a:gd name="connsiteY12-6126" fmla="*/ 2194318 h 4492350"/>
              <a:gd name="connsiteX13-6127" fmla="*/ 1924493 w 3662637"/>
              <a:gd name="connsiteY13-6128" fmla="*/ 0 h 4492350"/>
              <a:gd name="connsiteX14-6129" fmla="*/ 1995936 w 3662637"/>
              <a:gd name="connsiteY14-6130" fmla="*/ 986216 h 4492350"/>
              <a:gd name="connsiteX15-6131" fmla="*/ 1850065 w 3662637"/>
              <a:gd name="connsiteY15-6132" fmla="*/ 2060385 h 4492350"/>
              <a:gd name="connsiteX16-6133" fmla="*/ 2025596 w 3662637"/>
              <a:gd name="connsiteY16-6134" fmla="*/ 3046321 h 4492350"/>
              <a:gd name="connsiteX17-6135" fmla="*/ 2615609 w 3662637"/>
              <a:gd name="connsiteY17-6136" fmla="*/ 2519916 h 4492350"/>
              <a:gd name="connsiteX18-6137" fmla="*/ 2881796 w 3662637"/>
              <a:gd name="connsiteY18-6138" fmla="*/ 1291762 h 4492350"/>
              <a:gd name="connsiteX19-6139" fmla="*/ 2774911 w 3662637"/>
              <a:gd name="connsiteY19-6140" fmla="*/ 2383091 h 4492350"/>
              <a:gd name="connsiteX20-6141" fmla="*/ 3662637 w 3662637"/>
              <a:gd name="connsiteY20-6142" fmla="*/ 1124252 h 4492350"/>
              <a:gd name="connsiteX21-6143" fmla="*/ 2190307 w 3662637"/>
              <a:gd name="connsiteY21-6144" fmla="*/ 3370521 h 4492350"/>
              <a:gd name="connsiteX22-6145" fmla="*/ 2137144 w 3662637"/>
              <a:gd name="connsiteY22-6146" fmla="*/ 3817088 h 4492350"/>
              <a:gd name="connsiteX23-6147" fmla="*/ 3285460 w 3662637"/>
              <a:gd name="connsiteY23-6148" fmla="*/ 3094074 h 4492350"/>
              <a:gd name="connsiteX24-6149" fmla="*/ 2162419 w 3662637"/>
              <a:gd name="connsiteY24-6150" fmla="*/ 4030951 h 4492350"/>
              <a:gd name="connsiteX25-6151" fmla="*/ 2200940 w 3662637"/>
              <a:gd name="connsiteY25-6152" fmla="*/ 4476307 h 4492350"/>
              <a:gd name="connsiteX26-6153" fmla="*/ 2186296 w 3662637"/>
              <a:gd name="connsiteY26-6154" fmla="*/ 4491415 h 4492350"/>
              <a:gd name="connsiteX27-6155" fmla="*/ 1711842 w 3662637"/>
              <a:gd name="connsiteY27-6156" fmla="*/ 4492350 h 4492350"/>
              <a:gd name="connsiteX0-6157" fmla="*/ 1711842 w 3662637"/>
              <a:gd name="connsiteY0-6158" fmla="*/ 4492350 h 4492350"/>
              <a:gd name="connsiteX1-6159" fmla="*/ 1765005 w 3662637"/>
              <a:gd name="connsiteY1-6160" fmla="*/ 3785190 h 4492350"/>
              <a:gd name="connsiteX2-6161" fmla="*/ 1275907 w 3662637"/>
              <a:gd name="connsiteY2-6162" fmla="*/ 3381153 h 4492350"/>
              <a:gd name="connsiteX3-6163" fmla="*/ 0 w 3662637"/>
              <a:gd name="connsiteY3-6164" fmla="*/ 2945218 h 4492350"/>
              <a:gd name="connsiteX4-6165" fmla="*/ 1111196 w 3662637"/>
              <a:gd name="connsiteY4-6166" fmla="*/ 3238920 h 4492350"/>
              <a:gd name="connsiteX5-6167" fmla="*/ 381560 w 3662637"/>
              <a:gd name="connsiteY5-6168" fmla="*/ 2432058 h 4492350"/>
              <a:gd name="connsiteX6-6169" fmla="*/ 1743740 w 3662637"/>
              <a:gd name="connsiteY6-6170" fmla="*/ 3519376 h 4492350"/>
              <a:gd name="connsiteX7-6171" fmla="*/ 1652058 w 3662637"/>
              <a:gd name="connsiteY7-6172" fmla="*/ 2400346 h 4492350"/>
              <a:gd name="connsiteX8-6173" fmla="*/ 28261 w 3662637"/>
              <a:gd name="connsiteY8-6174" fmla="*/ 742880 h 4492350"/>
              <a:gd name="connsiteX9-6175" fmla="*/ 956930 w 3662637"/>
              <a:gd name="connsiteY9-6176" fmla="*/ 1924493 h 4492350"/>
              <a:gd name="connsiteX10-6177" fmla="*/ 1061670 w 3662637"/>
              <a:gd name="connsiteY10-6178" fmla="*/ 857226 h 4492350"/>
              <a:gd name="connsiteX11-6179" fmla="*/ 1162773 w 3662637"/>
              <a:gd name="connsiteY11-6180" fmla="*/ 2026621 h 4492350"/>
              <a:gd name="connsiteX12-6181" fmla="*/ 1682742 w 3662637"/>
              <a:gd name="connsiteY12-6182" fmla="*/ 2194318 h 4492350"/>
              <a:gd name="connsiteX13-6183" fmla="*/ 1924493 w 3662637"/>
              <a:gd name="connsiteY13-6184" fmla="*/ 0 h 4492350"/>
              <a:gd name="connsiteX14-6185" fmla="*/ 1995936 w 3662637"/>
              <a:gd name="connsiteY14-6186" fmla="*/ 986216 h 4492350"/>
              <a:gd name="connsiteX15-6187" fmla="*/ 1850065 w 3662637"/>
              <a:gd name="connsiteY15-6188" fmla="*/ 2060385 h 4492350"/>
              <a:gd name="connsiteX16-6189" fmla="*/ 2025596 w 3662637"/>
              <a:gd name="connsiteY16-6190" fmla="*/ 3046321 h 4492350"/>
              <a:gd name="connsiteX17-6191" fmla="*/ 2615609 w 3662637"/>
              <a:gd name="connsiteY17-6192" fmla="*/ 2519916 h 4492350"/>
              <a:gd name="connsiteX18-6193" fmla="*/ 2881796 w 3662637"/>
              <a:gd name="connsiteY18-6194" fmla="*/ 1291762 h 4492350"/>
              <a:gd name="connsiteX19-6195" fmla="*/ 2774911 w 3662637"/>
              <a:gd name="connsiteY19-6196" fmla="*/ 2383091 h 4492350"/>
              <a:gd name="connsiteX20-6197" fmla="*/ 3662637 w 3662637"/>
              <a:gd name="connsiteY20-6198" fmla="*/ 1124252 h 4492350"/>
              <a:gd name="connsiteX21-6199" fmla="*/ 2190307 w 3662637"/>
              <a:gd name="connsiteY21-6200" fmla="*/ 3370521 h 4492350"/>
              <a:gd name="connsiteX22-6201" fmla="*/ 2137144 w 3662637"/>
              <a:gd name="connsiteY22-6202" fmla="*/ 3817088 h 4492350"/>
              <a:gd name="connsiteX23-6203" fmla="*/ 3285460 w 3662637"/>
              <a:gd name="connsiteY23-6204" fmla="*/ 3094074 h 4492350"/>
              <a:gd name="connsiteX24-6205" fmla="*/ 2162419 w 3662637"/>
              <a:gd name="connsiteY24-6206" fmla="*/ 4030951 h 4492350"/>
              <a:gd name="connsiteX25-6207" fmla="*/ 2200940 w 3662637"/>
              <a:gd name="connsiteY25-6208" fmla="*/ 4476307 h 4492350"/>
              <a:gd name="connsiteX26-6209" fmla="*/ 2186296 w 3662637"/>
              <a:gd name="connsiteY26-6210" fmla="*/ 4491415 h 4492350"/>
              <a:gd name="connsiteX27-6211" fmla="*/ 1711842 w 3662637"/>
              <a:gd name="connsiteY27-6212" fmla="*/ 4492350 h 4492350"/>
              <a:gd name="connsiteX0-6213" fmla="*/ 1687779 w 3638574"/>
              <a:gd name="connsiteY0-6214" fmla="*/ 4492350 h 4492350"/>
              <a:gd name="connsiteX1-6215" fmla="*/ 1740942 w 3638574"/>
              <a:gd name="connsiteY1-6216" fmla="*/ 3785190 h 4492350"/>
              <a:gd name="connsiteX2-6217" fmla="*/ 1251844 w 3638574"/>
              <a:gd name="connsiteY2-6218" fmla="*/ 3381153 h 4492350"/>
              <a:gd name="connsiteX3-6219" fmla="*/ 0 w 3638574"/>
              <a:gd name="connsiteY3-6220" fmla="*/ 2917145 h 4492350"/>
              <a:gd name="connsiteX4-6221" fmla="*/ 1087133 w 3638574"/>
              <a:gd name="connsiteY4-6222" fmla="*/ 3238920 h 4492350"/>
              <a:gd name="connsiteX5-6223" fmla="*/ 357497 w 3638574"/>
              <a:gd name="connsiteY5-6224" fmla="*/ 2432058 h 4492350"/>
              <a:gd name="connsiteX6-6225" fmla="*/ 1719677 w 3638574"/>
              <a:gd name="connsiteY6-6226" fmla="*/ 3519376 h 4492350"/>
              <a:gd name="connsiteX7-6227" fmla="*/ 1627995 w 3638574"/>
              <a:gd name="connsiteY7-6228" fmla="*/ 2400346 h 4492350"/>
              <a:gd name="connsiteX8-6229" fmla="*/ 4198 w 3638574"/>
              <a:gd name="connsiteY8-6230" fmla="*/ 742880 h 4492350"/>
              <a:gd name="connsiteX9-6231" fmla="*/ 932867 w 3638574"/>
              <a:gd name="connsiteY9-6232" fmla="*/ 1924493 h 4492350"/>
              <a:gd name="connsiteX10-6233" fmla="*/ 1037607 w 3638574"/>
              <a:gd name="connsiteY10-6234" fmla="*/ 857226 h 4492350"/>
              <a:gd name="connsiteX11-6235" fmla="*/ 1138710 w 3638574"/>
              <a:gd name="connsiteY11-6236" fmla="*/ 2026621 h 4492350"/>
              <a:gd name="connsiteX12-6237" fmla="*/ 1658679 w 3638574"/>
              <a:gd name="connsiteY12-6238" fmla="*/ 2194318 h 4492350"/>
              <a:gd name="connsiteX13-6239" fmla="*/ 1900430 w 3638574"/>
              <a:gd name="connsiteY13-6240" fmla="*/ 0 h 4492350"/>
              <a:gd name="connsiteX14-6241" fmla="*/ 1971873 w 3638574"/>
              <a:gd name="connsiteY14-6242" fmla="*/ 986216 h 4492350"/>
              <a:gd name="connsiteX15-6243" fmla="*/ 1826002 w 3638574"/>
              <a:gd name="connsiteY15-6244" fmla="*/ 2060385 h 4492350"/>
              <a:gd name="connsiteX16-6245" fmla="*/ 2001533 w 3638574"/>
              <a:gd name="connsiteY16-6246" fmla="*/ 3046321 h 4492350"/>
              <a:gd name="connsiteX17-6247" fmla="*/ 2591546 w 3638574"/>
              <a:gd name="connsiteY17-6248" fmla="*/ 2519916 h 4492350"/>
              <a:gd name="connsiteX18-6249" fmla="*/ 2857733 w 3638574"/>
              <a:gd name="connsiteY18-6250" fmla="*/ 1291762 h 4492350"/>
              <a:gd name="connsiteX19-6251" fmla="*/ 2750848 w 3638574"/>
              <a:gd name="connsiteY19-6252" fmla="*/ 2383091 h 4492350"/>
              <a:gd name="connsiteX20-6253" fmla="*/ 3638574 w 3638574"/>
              <a:gd name="connsiteY20-6254" fmla="*/ 1124252 h 4492350"/>
              <a:gd name="connsiteX21-6255" fmla="*/ 2166244 w 3638574"/>
              <a:gd name="connsiteY21-6256" fmla="*/ 3370521 h 4492350"/>
              <a:gd name="connsiteX22-6257" fmla="*/ 2113081 w 3638574"/>
              <a:gd name="connsiteY22-6258" fmla="*/ 3817088 h 4492350"/>
              <a:gd name="connsiteX23-6259" fmla="*/ 3261397 w 3638574"/>
              <a:gd name="connsiteY23-6260" fmla="*/ 3094074 h 4492350"/>
              <a:gd name="connsiteX24-6261" fmla="*/ 2138356 w 3638574"/>
              <a:gd name="connsiteY24-6262" fmla="*/ 4030951 h 4492350"/>
              <a:gd name="connsiteX25-6263" fmla="*/ 2176877 w 3638574"/>
              <a:gd name="connsiteY25-6264" fmla="*/ 4476307 h 4492350"/>
              <a:gd name="connsiteX26-6265" fmla="*/ 2162233 w 3638574"/>
              <a:gd name="connsiteY26-6266" fmla="*/ 4491415 h 4492350"/>
              <a:gd name="connsiteX27-6267" fmla="*/ 1687779 w 3638574"/>
              <a:gd name="connsiteY27-6268" fmla="*/ 4492350 h 4492350"/>
              <a:gd name="connsiteX0-6269" fmla="*/ 1687779 w 3638574"/>
              <a:gd name="connsiteY0-6270" fmla="*/ 4492350 h 4492350"/>
              <a:gd name="connsiteX1-6271" fmla="*/ 1740942 w 3638574"/>
              <a:gd name="connsiteY1-6272" fmla="*/ 3785190 h 4492350"/>
              <a:gd name="connsiteX2-6273" fmla="*/ 1251844 w 3638574"/>
              <a:gd name="connsiteY2-6274" fmla="*/ 3381153 h 4492350"/>
              <a:gd name="connsiteX3-6275" fmla="*/ 0 w 3638574"/>
              <a:gd name="connsiteY3-6276" fmla="*/ 2917145 h 4492350"/>
              <a:gd name="connsiteX4-6277" fmla="*/ 1087133 w 3638574"/>
              <a:gd name="connsiteY4-6278" fmla="*/ 3238920 h 4492350"/>
              <a:gd name="connsiteX5-6279" fmla="*/ 357497 w 3638574"/>
              <a:gd name="connsiteY5-6280" fmla="*/ 2432058 h 4492350"/>
              <a:gd name="connsiteX6-6281" fmla="*/ 1719677 w 3638574"/>
              <a:gd name="connsiteY6-6282" fmla="*/ 3519376 h 4492350"/>
              <a:gd name="connsiteX7-6283" fmla="*/ 1627995 w 3638574"/>
              <a:gd name="connsiteY7-6284" fmla="*/ 2400346 h 4492350"/>
              <a:gd name="connsiteX8-6285" fmla="*/ 4198 w 3638574"/>
              <a:gd name="connsiteY8-6286" fmla="*/ 742880 h 4492350"/>
              <a:gd name="connsiteX9-6287" fmla="*/ 932867 w 3638574"/>
              <a:gd name="connsiteY9-6288" fmla="*/ 1924493 h 4492350"/>
              <a:gd name="connsiteX10-6289" fmla="*/ 1037607 w 3638574"/>
              <a:gd name="connsiteY10-6290" fmla="*/ 857226 h 4492350"/>
              <a:gd name="connsiteX11-6291" fmla="*/ 1138710 w 3638574"/>
              <a:gd name="connsiteY11-6292" fmla="*/ 2026621 h 4492350"/>
              <a:gd name="connsiteX12-6293" fmla="*/ 1658679 w 3638574"/>
              <a:gd name="connsiteY12-6294" fmla="*/ 2194318 h 4492350"/>
              <a:gd name="connsiteX13-6295" fmla="*/ 1900430 w 3638574"/>
              <a:gd name="connsiteY13-6296" fmla="*/ 0 h 4492350"/>
              <a:gd name="connsiteX14-6297" fmla="*/ 1971873 w 3638574"/>
              <a:gd name="connsiteY14-6298" fmla="*/ 986216 h 4492350"/>
              <a:gd name="connsiteX15-6299" fmla="*/ 1826002 w 3638574"/>
              <a:gd name="connsiteY15-6300" fmla="*/ 2060385 h 4492350"/>
              <a:gd name="connsiteX16-6301" fmla="*/ 2001533 w 3638574"/>
              <a:gd name="connsiteY16-6302" fmla="*/ 3046321 h 4492350"/>
              <a:gd name="connsiteX17-6303" fmla="*/ 2591546 w 3638574"/>
              <a:gd name="connsiteY17-6304" fmla="*/ 2519916 h 4492350"/>
              <a:gd name="connsiteX18-6305" fmla="*/ 2857733 w 3638574"/>
              <a:gd name="connsiteY18-6306" fmla="*/ 1291762 h 4492350"/>
              <a:gd name="connsiteX19-6307" fmla="*/ 2750848 w 3638574"/>
              <a:gd name="connsiteY19-6308" fmla="*/ 2383091 h 4492350"/>
              <a:gd name="connsiteX20-6309" fmla="*/ 3638574 w 3638574"/>
              <a:gd name="connsiteY20-6310" fmla="*/ 1124252 h 4492350"/>
              <a:gd name="connsiteX21-6311" fmla="*/ 2166244 w 3638574"/>
              <a:gd name="connsiteY21-6312" fmla="*/ 3370521 h 4492350"/>
              <a:gd name="connsiteX22-6313" fmla="*/ 2113081 w 3638574"/>
              <a:gd name="connsiteY22-6314" fmla="*/ 3817088 h 4492350"/>
              <a:gd name="connsiteX23-6315" fmla="*/ 3261397 w 3638574"/>
              <a:gd name="connsiteY23-6316" fmla="*/ 3094074 h 4492350"/>
              <a:gd name="connsiteX24-6317" fmla="*/ 2138356 w 3638574"/>
              <a:gd name="connsiteY24-6318" fmla="*/ 4030951 h 4492350"/>
              <a:gd name="connsiteX25-6319" fmla="*/ 2176877 w 3638574"/>
              <a:gd name="connsiteY25-6320" fmla="*/ 4476307 h 4492350"/>
              <a:gd name="connsiteX26-6321" fmla="*/ 2162233 w 3638574"/>
              <a:gd name="connsiteY26-6322" fmla="*/ 4491415 h 4492350"/>
              <a:gd name="connsiteX27-6323" fmla="*/ 1687779 w 3638574"/>
              <a:gd name="connsiteY27-6324" fmla="*/ 4492350 h 4492350"/>
              <a:gd name="connsiteX0-6325" fmla="*/ 1687779 w 3638574"/>
              <a:gd name="connsiteY0-6326" fmla="*/ 4492350 h 4492350"/>
              <a:gd name="connsiteX1-6327" fmla="*/ 1740942 w 3638574"/>
              <a:gd name="connsiteY1-6328" fmla="*/ 3785190 h 4492350"/>
              <a:gd name="connsiteX2-6329" fmla="*/ 1251844 w 3638574"/>
              <a:gd name="connsiteY2-6330" fmla="*/ 3381153 h 4492350"/>
              <a:gd name="connsiteX3-6331" fmla="*/ 0 w 3638574"/>
              <a:gd name="connsiteY3-6332" fmla="*/ 2917145 h 4492350"/>
              <a:gd name="connsiteX4-6333" fmla="*/ 1087133 w 3638574"/>
              <a:gd name="connsiteY4-6334" fmla="*/ 3238920 h 4492350"/>
              <a:gd name="connsiteX5-6335" fmla="*/ 357497 w 3638574"/>
              <a:gd name="connsiteY5-6336" fmla="*/ 2432058 h 4492350"/>
              <a:gd name="connsiteX6-6337" fmla="*/ 1719677 w 3638574"/>
              <a:gd name="connsiteY6-6338" fmla="*/ 3519376 h 4492350"/>
              <a:gd name="connsiteX7-6339" fmla="*/ 1627995 w 3638574"/>
              <a:gd name="connsiteY7-6340" fmla="*/ 2400346 h 4492350"/>
              <a:gd name="connsiteX8-6341" fmla="*/ 4198 w 3638574"/>
              <a:gd name="connsiteY8-6342" fmla="*/ 742880 h 4492350"/>
              <a:gd name="connsiteX9-6343" fmla="*/ 932867 w 3638574"/>
              <a:gd name="connsiteY9-6344" fmla="*/ 1924493 h 4492350"/>
              <a:gd name="connsiteX10-6345" fmla="*/ 1037607 w 3638574"/>
              <a:gd name="connsiteY10-6346" fmla="*/ 857226 h 4492350"/>
              <a:gd name="connsiteX11-6347" fmla="*/ 1138710 w 3638574"/>
              <a:gd name="connsiteY11-6348" fmla="*/ 2026621 h 4492350"/>
              <a:gd name="connsiteX12-6349" fmla="*/ 1658679 w 3638574"/>
              <a:gd name="connsiteY12-6350" fmla="*/ 2194318 h 4492350"/>
              <a:gd name="connsiteX13-6351" fmla="*/ 1900430 w 3638574"/>
              <a:gd name="connsiteY13-6352" fmla="*/ 0 h 4492350"/>
              <a:gd name="connsiteX14-6353" fmla="*/ 1971873 w 3638574"/>
              <a:gd name="connsiteY14-6354" fmla="*/ 986216 h 4492350"/>
              <a:gd name="connsiteX15-6355" fmla="*/ 1826002 w 3638574"/>
              <a:gd name="connsiteY15-6356" fmla="*/ 2060385 h 4492350"/>
              <a:gd name="connsiteX16-6357" fmla="*/ 2001533 w 3638574"/>
              <a:gd name="connsiteY16-6358" fmla="*/ 3046321 h 4492350"/>
              <a:gd name="connsiteX17-6359" fmla="*/ 2591546 w 3638574"/>
              <a:gd name="connsiteY17-6360" fmla="*/ 2519916 h 4492350"/>
              <a:gd name="connsiteX18-6361" fmla="*/ 2857733 w 3638574"/>
              <a:gd name="connsiteY18-6362" fmla="*/ 1291762 h 4492350"/>
              <a:gd name="connsiteX19-6363" fmla="*/ 2750848 w 3638574"/>
              <a:gd name="connsiteY19-6364" fmla="*/ 2383091 h 4492350"/>
              <a:gd name="connsiteX20-6365" fmla="*/ 3638574 w 3638574"/>
              <a:gd name="connsiteY20-6366" fmla="*/ 1124252 h 4492350"/>
              <a:gd name="connsiteX21-6367" fmla="*/ 2166244 w 3638574"/>
              <a:gd name="connsiteY21-6368" fmla="*/ 3370521 h 4492350"/>
              <a:gd name="connsiteX22-6369" fmla="*/ 2113081 w 3638574"/>
              <a:gd name="connsiteY22-6370" fmla="*/ 3817088 h 4492350"/>
              <a:gd name="connsiteX23-6371" fmla="*/ 3261397 w 3638574"/>
              <a:gd name="connsiteY23-6372" fmla="*/ 3094074 h 4492350"/>
              <a:gd name="connsiteX24-6373" fmla="*/ 2138356 w 3638574"/>
              <a:gd name="connsiteY24-6374" fmla="*/ 4030951 h 4492350"/>
              <a:gd name="connsiteX25-6375" fmla="*/ 2176877 w 3638574"/>
              <a:gd name="connsiteY25-6376" fmla="*/ 4476307 h 4492350"/>
              <a:gd name="connsiteX26-6377" fmla="*/ 2162233 w 3638574"/>
              <a:gd name="connsiteY26-6378" fmla="*/ 4491415 h 4492350"/>
              <a:gd name="connsiteX27-6379" fmla="*/ 1687779 w 3638574"/>
              <a:gd name="connsiteY27-6380" fmla="*/ 4492350 h 4492350"/>
              <a:gd name="connsiteX0-6381" fmla="*/ 1687779 w 3638574"/>
              <a:gd name="connsiteY0-6382" fmla="*/ 4492350 h 4492350"/>
              <a:gd name="connsiteX1-6383" fmla="*/ 1740942 w 3638574"/>
              <a:gd name="connsiteY1-6384" fmla="*/ 3785190 h 4492350"/>
              <a:gd name="connsiteX2-6385" fmla="*/ 1239812 w 3638574"/>
              <a:gd name="connsiteY2-6386" fmla="*/ 3369121 h 4492350"/>
              <a:gd name="connsiteX3-6387" fmla="*/ 0 w 3638574"/>
              <a:gd name="connsiteY3-6388" fmla="*/ 2917145 h 4492350"/>
              <a:gd name="connsiteX4-6389" fmla="*/ 1087133 w 3638574"/>
              <a:gd name="connsiteY4-6390" fmla="*/ 3238920 h 4492350"/>
              <a:gd name="connsiteX5-6391" fmla="*/ 357497 w 3638574"/>
              <a:gd name="connsiteY5-6392" fmla="*/ 2432058 h 4492350"/>
              <a:gd name="connsiteX6-6393" fmla="*/ 1719677 w 3638574"/>
              <a:gd name="connsiteY6-6394" fmla="*/ 3519376 h 4492350"/>
              <a:gd name="connsiteX7-6395" fmla="*/ 1627995 w 3638574"/>
              <a:gd name="connsiteY7-6396" fmla="*/ 2400346 h 4492350"/>
              <a:gd name="connsiteX8-6397" fmla="*/ 4198 w 3638574"/>
              <a:gd name="connsiteY8-6398" fmla="*/ 742880 h 4492350"/>
              <a:gd name="connsiteX9-6399" fmla="*/ 932867 w 3638574"/>
              <a:gd name="connsiteY9-6400" fmla="*/ 1924493 h 4492350"/>
              <a:gd name="connsiteX10-6401" fmla="*/ 1037607 w 3638574"/>
              <a:gd name="connsiteY10-6402" fmla="*/ 857226 h 4492350"/>
              <a:gd name="connsiteX11-6403" fmla="*/ 1138710 w 3638574"/>
              <a:gd name="connsiteY11-6404" fmla="*/ 2026621 h 4492350"/>
              <a:gd name="connsiteX12-6405" fmla="*/ 1658679 w 3638574"/>
              <a:gd name="connsiteY12-6406" fmla="*/ 2194318 h 4492350"/>
              <a:gd name="connsiteX13-6407" fmla="*/ 1900430 w 3638574"/>
              <a:gd name="connsiteY13-6408" fmla="*/ 0 h 4492350"/>
              <a:gd name="connsiteX14-6409" fmla="*/ 1971873 w 3638574"/>
              <a:gd name="connsiteY14-6410" fmla="*/ 986216 h 4492350"/>
              <a:gd name="connsiteX15-6411" fmla="*/ 1826002 w 3638574"/>
              <a:gd name="connsiteY15-6412" fmla="*/ 2060385 h 4492350"/>
              <a:gd name="connsiteX16-6413" fmla="*/ 2001533 w 3638574"/>
              <a:gd name="connsiteY16-6414" fmla="*/ 3046321 h 4492350"/>
              <a:gd name="connsiteX17-6415" fmla="*/ 2591546 w 3638574"/>
              <a:gd name="connsiteY17-6416" fmla="*/ 2519916 h 4492350"/>
              <a:gd name="connsiteX18-6417" fmla="*/ 2857733 w 3638574"/>
              <a:gd name="connsiteY18-6418" fmla="*/ 1291762 h 4492350"/>
              <a:gd name="connsiteX19-6419" fmla="*/ 2750848 w 3638574"/>
              <a:gd name="connsiteY19-6420" fmla="*/ 2383091 h 4492350"/>
              <a:gd name="connsiteX20-6421" fmla="*/ 3638574 w 3638574"/>
              <a:gd name="connsiteY20-6422" fmla="*/ 1124252 h 4492350"/>
              <a:gd name="connsiteX21-6423" fmla="*/ 2166244 w 3638574"/>
              <a:gd name="connsiteY21-6424" fmla="*/ 3370521 h 4492350"/>
              <a:gd name="connsiteX22-6425" fmla="*/ 2113081 w 3638574"/>
              <a:gd name="connsiteY22-6426" fmla="*/ 3817088 h 4492350"/>
              <a:gd name="connsiteX23-6427" fmla="*/ 3261397 w 3638574"/>
              <a:gd name="connsiteY23-6428" fmla="*/ 3094074 h 4492350"/>
              <a:gd name="connsiteX24-6429" fmla="*/ 2138356 w 3638574"/>
              <a:gd name="connsiteY24-6430" fmla="*/ 4030951 h 4492350"/>
              <a:gd name="connsiteX25-6431" fmla="*/ 2176877 w 3638574"/>
              <a:gd name="connsiteY25-6432" fmla="*/ 4476307 h 4492350"/>
              <a:gd name="connsiteX26-6433" fmla="*/ 2162233 w 3638574"/>
              <a:gd name="connsiteY26-6434" fmla="*/ 4491415 h 4492350"/>
              <a:gd name="connsiteX27-6435" fmla="*/ 1687779 w 3638574"/>
              <a:gd name="connsiteY27-6436" fmla="*/ 4492350 h 4492350"/>
              <a:gd name="connsiteX0-6437" fmla="*/ 1687779 w 3638574"/>
              <a:gd name="connsiteY0-6438" fmla="*/ 4492350 h 4492350"/>
              <a:gd name="connsiteX1-6439" fmla="*/ 1740942 w 3638574"/>
              <a:gd name="connsiteY1-6440" fmla="*/ 3785190 h 4492350"/>
              <a:gd name="connsiteX2-6441" fmla="*/ 1239812 w 3638574"/>
              <a:gd name="connsiteY2-6442" fmla="*/ 3369121 h 4492350"/>
              <a:gd name="connsiteX3-6443" fmla="*/ 0 w 3638574"/>
              <a:gd name="connsiteY3-6444" fmla="*/ 2917145 h 4492350"/>
              <a:gd name="connsiteX4-6445" fmla="*/ 1087133 w 3638574"/>
              <a:gd name="connsiteY4-6446" fmla="*/ 3238920 h 4492350"/>
              <a:gd name="connsiteX5-6447" fmla="*/ 357497 w 3638574"/>
              <a:gd name="connsiteY5-6448" fmla="*/ 2432058 h 4492350"/>
              <a:gd name="connsiteX6-6449" fmla="*/ 1719677 w 3638574"/>
              <a:gd name="connsiteY6-6450" fmla="*/ 3519376 h 4492350"/>
              <a:gd name="connsiteX7-6451" fmla="*/ 1627995 w 3638574"/>
              <a:gd name="connsiteY7-6452" fmla="*/ 2400346 h 4492350"/>
              <a:gd name="connsiteX8-6453" fmla="*/ 4198 w 3638574"/>
              <a:gd name="connsiteY8-6454" fmla="*/ 742880 h 4492350"/>
              <a:gd name="connsiteX9-6455" fmla="*/ 932867 w 3638574"/>
              <a:gd name="connsiteY9-6456" fmla="*/ 1924493 h 4492350"/>
              <a:gd name="connsiteX10-6457" fmla="*/ 1037607 w 3638574"/>
              <a:gd name="connsiteY10-6458" fmla="*/ 857226 h 4492350"/>
              <a:gd name="connsiteX11-6459" fmla="*/ 1138710 w 3638574"/>
              <a:gd name="connsiteY11-6460" fmla="*/ 2026621 h 4492350"/>
              <a:gd name="connsiteX12-6461" fmla="*/ 1658679 w 3638574"/>
              <a:gd name="connsiteY12-6462" fmla="*/ 2194318 h 4492350"/>
              <a:gd name="connsiteX13-6463" fmla="*/ 1900430 w 3638574"/>
              <a:gd name="connsiteY13-6464" fmla="*/ 0 h 4492350"/>
              <a:gd name="connsiteX14-6465" fmla="*/ 1971873 w 3638574"/>
              <a:gd name="connsiteY14-6466" fmla="*/ 986216 h 4492350"/>
              <a:gd name="connsiteX15-6467" fmla="*/ 1826002 w 3638574"/>
              <a:gd name="connsiteY15-6468" fmla="*/ 2060385 h 4492350"/>
              <a:gd name="connsiteX16-6469" fmla="*/ 2001533 w 3638574"/>
              <a:gd name="connsiteY16-6470" fmla="*/ 3046321 h 4492350"/>
              <a:gd name="connsiteX17-6471" fmla="*/ 2591546 w 3638574"/>
              <a:gd name="connsiteY17-6472" fmla="*/ 2519916 h 4492350"/>
              <a:gd name="connsiteX18-6473" fmla="*/ 2857733 w 3638574"/>
              <a:gd name="connsiteY18-6474" fmla="*/ 1291762 h 4492350"/>
              <a:gd name="connsiteX19-6475" fmla="*/ 2750848 w 3638574"/>
              <a:gd name="connsiteY19-6476" fmla="*/ 2383091 h 4492350"/>
              <a:gd name="connsiteX20-6477" fmla="*/ 3638574 w 3638574"/>
              <a:gd name="connsiteY20-6478" fmla="*/ 1124252 h 4492350"/>
              <a:gd name="connsiteX21-6479" fmla="*/ 2166244 w 3638574"/>
              <a:gd name="connsiteY21-6480" fmla="*/ 3370521 h 4492350"/>
              <a:gd name="connsiteX22-6481" fmla="*/ 2113081 w 3638574"/>
              <a:gd name="connsiteY22-6482" fmla="*/ 3817088 h 4492350"/>
              <a:gd name="connsiteX23-6483" fmla="*/ 3261397 w 3638574"/>
              <a:gd name="connsiteY23-6484" fmla="*/ 3094074 h 4492350"/>
              <a:gd name="connsiteX24-6485" fmla="*/ 2138356 w 3638574"/>
              <a:gd name="connsiteY24-6486" fmla="*/ 4030951 h 4492350"/>
              <a:gd name="connsiteX25-6487" fmla="*/ 2176877 w 3638574"/>
              <a:gd name="connsiteY25-6488" fmla="*/ 4476307 h 4492350"/>
              <a:gd name="connsiteX26-6489" fmla="*/ 2162233 w 3638574"/>
              <a:gd name="connsiteY26-6490" fmla="*/ 4491415 h 4492350"/>
              <a:gd name="connsiteX27-6491" fmla="*/ 1687779 w 3638574"/>
              <a:gd name="connsiteY27-6492" fmla="*/ 4492350 h 4492350"/>
              <a:gd name="connsiteX0-6493" fmla="*/ 1687779 w 3638574"/>
              <a:gd name="connsiteY0-6494" fmla="*/ 4492350 h 4492350"/>
              <a:gd name="connsiteX1-6495" fmla="*/ 1740942 w 3638574"/>
              <a:gd name="connsiteY1-6496" fmla="*/ 3785190 h 4492350"/>
              <a:gd name="connsiteX2-6497" fmla="*/ 1239812 w 3638574"/>
              <a:gd name="connsiteY2-6498" fmla="*/ 3369121 h 4492350"/>
              <a:gd name="connsiteX3-6499" fmla="*/ 0 w 3638574"/>
              <a:gd name="connsiteY3-6500" fmla="*/ 2917145 h 4492350"/>
              <a:gd name="connsiteX4-6501" fmla="*/ 1087133 w 3638574"/>
              <a:gd name="connsiteY4-6502" fmla="*/ 3238920 h 4492350"/>
              <a:gd name="connsiteX5-6503" fmla="*/ 365518 w 3638574"/>
              <a:gd name="connsiteY5-6504" fmla="*/ 2420026 h 4492350"/>
              <a:gd name="connsiteX6-6505" fmla="*/ 1719677 w 3638574"/>
              <a:gd name="connsiteY6-6506" fmla="*/ 3519376 h 4492350"/>
              <a:gd name="connsiteX7-6507" fmla="*/ 1627995 w 3638574"/>
              <a:gd name="connsiteY7-6508" fmla="*/ 2400346 h 4492350"/>
              <a:gd name="connsiteX8-6509" fmla="*/ 4198 w 3638574"/>
              <a:gd name="connsiteY8-6510" fmla="*/ 742880 h 4492350"/>
              <a:gd name="connsiteX9-6511" fmla="*/ 932867 w 3638574"/>
              <a:gd name="connsiteY9-6512" fmla="*/ 1924493 h 4492350"/>
              <a:gd name="connsiteX10-6513" fmla="*/ 1037607 w 3638574"/>
              <a:gd name="connsiteY10-6514" fmla="*/ 857226 h 4492350"/>
              <a:gd name="connsiteX11-6515" fmla="*/ 1138710 w 3638574"/>
              <a:gd name="connsiteY11-6516" fmla="*/ 2026621 h 4492350"/>
              <a:gd name="connsiteX12-6517" fmla="*/ 1658679 w 3638574"/>
              <a:gd name="connsiteY12-6518" fmla="*/ 2194318 h 4492350"/>
              <a:gd name="connsiteX13-6519" fmla="*/ 1900430 w 3638574"/>
              <a:gd name="connsiteY13-6520" fmla="*/ 0 h 4492350"/>
              <a:gd name="connsiteX14-6521" fmla="*/ 1971873 w 3638574"/>
              <a:gd name="connsiteY14-6522" fmla="*/ 986216 h 4492350"/>
              <a:gd name="connsiteX15-6523" fmla="*/ 1826002 w 3638574"/>
              <a:gd name="connsiteY15-6524" fmla="*/ 2060385 h 4492350"/>
              <a:gd name="connsiteX16-6525" fmla="*/ 2001533 w 3638574"/>
              <a:gd name="connsiteY16-6526" fmla="*/ 3046321 h 4492350"/>
              <a:gd name="connsiteX17-6527" fmla="*/ 2591546 w 3638574"/>
              <a:gd name="connsiteY17-6528" fmla="*/ 2519916 h 4492350"/>
              <a:gd name="connsiteX18-6529" fmla="*/ 2857733 w 3638574"/>
              <a:gd name="connsiteY18-6530" fmla="*/ 1291762 h 4492350"/>
              <a:gd name="connsiteX19-6531" fmla="*/ 2750848 w 3638574"/>
              <a:gd name="connsiteY19-6532" fmla="*/ 2383091 h 4492350"/>
              <a:gd name="connsiteX20-6533" fmla="*/ 3638574 w 3638574"/>
              <a:gd name="connsiteY20-6534" fmla="*/ 1124252 h 4492350"/>
              <a:gd name="connsiteX21-6535" fmla="*/ 2166244 w 3638574"/>
              <a:gd name="connsiteY21-6536" fmla="*/ 3370521 h 4492350"/>
              <a:gd name="connsiteX22-6537" fmla="*/ 2113081 w 3638574"/>
              <a:gd name="connsiteY22-6538" fmla="*/ 3817088 h 4492350"/>
              <a:gd name="connsiteX23-6539" fmla="*/ 3261397 w 3638574"/>
              <a:gd name="connsiteY23-6540" fmla="*/ 3094074 h 4492350"/>
              <a:gd name="connsiteX24-6541" fmla="*/ 2138356 w 3638574"/>
              <a:gd name="connsiteY24-6542" fmla="*/ 4030951 h 4492350"/>
              <a:gd name="connsiteX25-6543" fmla="*/ 2176877 w 3638574"/>
              <a:gd name="connsiteY25-6544" fmla="*/ 4476307 h 4492350"/>
              <a:gd name="connsiteX26-6545" fmla="*/ 2162233 w 3638574"/>
              <a:gd name="connsiteY26-6546" fmla="*/ 4491415 h 4492350"/>
              <a:gd name="connsiteX27-6547" fmla="*/ 1687779 w 3638574"/>
              <a:gd name="connsiteY27-6548" fmla="*/ 4492350 h 4492350"/>
              <a:gd name="connsiteX0-6549" fmla="*/ 1687779 w 3638574"/>
              <a:gd name="connsiteY0-6550" fmla="*/ 4492350 h 4492350"/>
              <a:gd name="connsiteX1-6551" fmla="*/ 1740942 w 3638574"/>
              <a:gd name="connsiteY1-6552" fmla="*/ 3785190 h 4492350"/>
              <a:gd name="connsiteX2-6553" fmla="*/ 1239812 w 3638574"/>
              <a:gd name="connsiteY2-6554" fmla="*/ 3369121 h 4492350"/>
              <a:gd name="connsiteX3-6555" fmla="*/ 0 w 3638574"/>
              <a:gd name="connsiteY3-6556" fmla="*/ 2917145 h 4492350"/>
              <a:gd name="connsiteX4-6557" fmla="*/ 1087133 w 3638574"/>
              <a:gd name="connsiteY4-6558" fmla="*/ 3238920 h 4492350"/>
              <a:gd name="connsiteX5-6559" fmla="*/ 365518 w 3638574"/>
              <a:gd name="connsiteY5-6560" fmla="*/ 2420026 h 4492350"/>
              <a:gd name="connsiteX6-6561" fmla="*/ 1719677 w 3638574"/>
              <a:gd name="connsiteY6-6562" fmla="*/ 3519376 h 4492350"/>
              <a:gd name="connsiteX7-6563" fmla="*/ 1627995 w 3638574"/>
              <a:gd name="connsiteY7-6564" fmla="*/ 2400346 h 4492350"/>
              <a:gd name="connsiteX8-6565" fmla="*/ 4198 w 3638574"/>
              <a:gd name="connsiteY8-6566" fmla="*/ 742880 h 4492350"/>
              <a:gd name="connsiteX9-6567" fmla="*/ 932867 w 3638574"/>
              <a:gd name="connsiteY9-6568" fmla="*/ 1924493 h 4492350"/>
              <a:gd name="connsiteX10-6569" fmla="*/ 1037607 w 3638574"/>
              <a:gd name="connsiteY10-6570" fmla="*/ 857226 h 4492350"/>
              <a:gd name="connsiteX11-6571" fmla="*/ 1138710 w 3638574"/>
              <a:gd name="connsiteY11-6572" fmla="*/ 2026621 h 4492350"/>
              <a:gd name="connsiteX12-6573" fmla="*/ 1658679 w 3638574"/>
              <a:gd name="connsiteY12-6574" fmla="*/ 2194318 h 4492350"/>
              <a:gd name="connsiteX13-6575" fmla="*/ 1900430 w 3638574"/>
              <a:gd name="connsiteY13-6576" fmla="*/ 0 h 4492350"/>
              <a:gd name="connsiteX14-6577" fmla="*/ 1971873 w 3638574"/>
              <a:gd name="connsiteY14-6578" fmla="*/ 986216 h 4492350"/>
              <a:gd name="connsiteX15-6579" fmla="*/ 1826002 w 3638574"/>
              <a:gd name="connsiteY15-6580" fmla="*/ 2060385 h 4492350"/>
              <a:gd name="connsiteX16-6581" fmla="*/ 2001533 w 3638574"/>
              <a:gd name="connsiteY16-6582" fmla="*/ 3046321 h 4492350"/>
              <a:gd name="connsiteX17-6583" fmla="*/ 2591546 w 3638574"/>
              <a:gd name="connsiteY17-6584" fmla="*/ 2519916 h 4492350"/>
              <a:gd name="connsiteX18-6585" fmla="*/ 2857733 w 3638574"/>
              <a:gd name="connsiteY18-6586" fmla="*/ 1291762 h 4492350"/>
              <a:gd name="connsiteX19-6587" fmla="*/ 2750848 w 3638574"/>
              <a:gd name="connsiteY19-6588" fmla="*/ 2383091 h 4492350"/>
              <a:gd name="connsiteX20-6589" fmla="*/ 3638574 w 3638574"/>
              <a:gd name="connsiteY20-6590" fmla="*/ 1124252 h 4492350"/>
              <a:gd name="connsiteX21-6591" fmla="*/ 2166244 w 3638574"/>
              <a:gd name="connsiteY21-6592" fmla="*/ 3370521 h 4492350"/>
              <a:gd name="connsiteX22-6593" fmla="*/ 2113081 w 3638574"/>
              <a:gd name="connsiteY22-6594" fmla="*/ 3817088 h 4492350"/>
              <a:gd name="connsiteX23-6595" fmla="*/ 3261397 w 3638574"/>
              <a:gd name="connsiteY23-6596" fmla="*/ 3094074 h 4492350"/>
              <a:gd name="connsiteX24-6597" fmla="*/ 2138356 w 3638574"/>
              <a:gd name="connsiteY24-6598" fmla="*/ 4030951 h 4492350"/>
              <a:gd name="connsiteX25-6599" fmla="*/ 2176877 w 3638574"/>
              <a:gd name="connsiteY25-6600" fmla="*/ 4476307 h 4492350"/>
              <a:gd name="connsiteX26-6601" fmla="*/ 2162233 w 3638574"/>
              <a:gd name="connsiteY26-6602" fmla="*/ 4491415 h 4492350"/>
              <a:gd name="connsiteX27-6603" fmla="*/ 1687779 w 3638574"/>
              <a:gd name="connsiteY27-6604" fmla="*/ 4492350 h 4492350"/>
              <a:gd name="connsiteX0-6605" fmla="*/ 1687779 w 3638574"/>
              <a:gd name="connsiteY0-6606" fmla="*/ 4492350 h 4492350"/>
              <a:gd name="connsiteX1-6607" fmla="*/ 1740942 w 3638574"/>
              <a:gd name="connsiteY1-6608" fmla="*/ 3785190 h 4492350"/>
              <a:gd name="connsiteX2-6609" fmla="*/ 1239812 w 3638574"/>
              <a:gd name="connsiteY2-6610" fmla="*/ 3369121 h 4492350"/>
              <a:gd name="connsiteX3-6611" fmla="*/ 0 w 3638574"/>
              <a:gd name="connsiteY3-6612" fmla="*/ 2917145 h 4492350"/>
              <a:gd name="connsiteX4-6613" fmla="*/ 1087133 w 3638574"/>
              <a:gd name="connsiteY4-6614" fmla="*/ 3238920 h 4492350"/>
              <a:gd name="connsiteX5-6615" fmla="*/ 365518 w 3638574"/>
              <a:gd name="connsiteY5-6616" fmla="*/ 2420026 h 4492350"/>
              <a:gd name="connsiteX6-6617" fmla="*/ 1719677 w 3638574"/>
              <a:gd name="connsiteY6-6618" fmla="*/ 3519376 h 4492350"/>
              <a:gd name="connsiteX7-6619" fmla="*/ 1627995 w 3638574"/>
              <a:gd name="connsiteY7-6620" fmla="*/ 2400346 h 4492350"/>
              <a:gd name="connsiteX8-6621" fmla="*/ 4198 w 3638574"/>
              <a:gd name="connsiteY8-6622" fmla="*/ 742880 h 4492350"/>
              <a:gd name="connsiteX9-6623" fmla="*/ 932867 w 3638574"/>
              <a:gd name="connsiteY9-6624" fmla="*/ 1924493 h 4492350"/>
              <a:gd name="connsiteX10-6625" fmla="*/ 1037607 w 3638574"/>
              <a:gd name="connsiteY10-6626" fmla="*/ 857226 h 4492350"/>
              <a:gd name="connsiteX11-6627" fmla="*/ 1138710 w 3638574"/>
              <a:gd name="connsiteY11-6628" fmla="*/ 2026621 h 4492350"/>
              <a:gd name="connsiteX12-6629" fmla="*/ 1658679 w 3638574"/>
              <a:gd name="connsiteY12-6630" fmla="*/ 2194318 h 4492350"/>
              <a:gd name="connsiteX13-6631" fmla="*/ 1900430 w 3638574"/>
              <a:gd name="connsiteY13-6632" fmla="*/ 0 h 4492350"/>
              <a:gd name="connsiteX14-6633" fmla="*/ 1971873 w 3638574"/>
              <a:gd name="connsiteY14-6634" fmla="*/ 986216 h 4492350"/>
              <a:gd name="connsiteX15-6635" fmla="*/ 1826002 w 3638574"/>
              <a:gd name="connsiteY15-6636" fmla="*/ 2060385 h 4492350"/>
              <a:gd name="connsiteX16-6637" fmla="*/ 2001533 w 3638574"/>
              <a:gd name="connsiteY16-6638" fmla="*/ 3046321 h 4492350"/>
              <a:gd name="connsiteX17-6639" fmla="*/ 2591546 w 3638574"/>
              <a:gd name="connsiteY17-6640" fmla="*/ 2519916 h 4492350"/>
              <a:gd name="connsiteX18-6641" fmla="*/ 2857733 w 3638574"/>
              <a:gd name="connsiteY18-6642" fmla="*/ 1291762 h 4492350"/>
              <a:gd name="connsiteX19-6643" fmla="*/ 2750848 w 3638574"/>
              <a:gd name="connsiteY19-6644" fmla="*/ 2383091 h 4492350"/>
              <a:gd name="connsiteX20-6645" fmla="*/ 3638574 w 3638574"/>
              <a:gd name="connsiteY20-6646" fmla="*/ 1124252 h 4492350"/>
              <a:gd name="connsiteX21-6647" fmla="*/ 2166244 w 3638574"/>
              <a:gd name="connsiteY21-6648" fmla="*/ 3370521 h 4492350"/>
              <a:gd name="connsiteX22-6649" fmla="*/ 2113081 w 3638574"/>
              <a:gd name="connsiteY22-6650" fmla="*/ 3817088 h 4492350"/>
              <a:gd name="connsiteX23-6651" fmla="*/ 3261397 w 3638574"/>
              <a:gd name="connsiteY23-6652" fmla="*/ 3094074 h 4492350"/>
              <a:gd name="connsiteX24-6653" fmla="*/ 2138356 w 3638574"/>
              <a:gd name="connsiteY24-6654" fmla="*/ 4030951 h 4492350"/>
              <a:gd name="connsiteX25-6655" fmla="*/ 2176877 w 3638574"/>
              <a:gd name="connsiteY25-6656" fmla="*/ 4476307 h 4492350"/>
              <a:gd name="connsiteX26-6657" fmla="*/ 2162233 w 3638574"/>
              <a:gd name="connsiteY26-6658" fmla="*/ 4491415 h 4492350"/>
              <a:gd name="connsiteX27-6659" fmla="*/ 1687779 w 3638574"/>
              <a:gd name="connsiteY27-6660" fmla="*/ 4492350 h 4492350"/>
              <a:gd name="connsiteX0-6661" fmla="*/ 1687779 w 3638574"/>
              <a:gd name="connsiteY0-6662" fmla="*/ 4492350 h 4492350"/>
              <a:gd name="connsiteX1-6663" fmla="*/ 1740942 w 3638574"/>
              <a:gd name="connsiteY1-6664" fmla="*/ 3785190 h 4492350"/>
              <a:gd name="connsiteX2-6665" fmla="*/ 1239812 w 3638574"/>
              <a:gd name="connsiteY2-6666" fmla="*/ 3369121 h 4492350"/>
              <a:gd name="connsiteX3-6667" fmla="*/ 0 w 3638574"/>
              <a:gd name="connsiteY3-6668" fmla="*/ 2917145 h 4492350"/>
              <a:gd name="connsiteX4-6669" fmla="*/ 1087133 w 3638574"/>
              <a:gd name="connsiteY4-6670" fmla="*/ 3238920 h 4492350"/>
              <a:gd name="connsiteX5-6671" fmla="*/ 365518 w 3638574"/>
              <a:gd name="connsiteY5-6672" fmla="*/ 2420026 h 4492350"/>
              <a:gd name="connsiteX6-6673" fmla="*/ 1719677 w 3638574"/>
              <a:gd name="connsiteY6-6674" fmla="*/ 3519376 h 4492350"/>
              <a:gd name="connsiteX7-6675" fmla="*/ 1627995 w 3638574"/>
              <a:gd name="connsiteY7-6676" fmla="*/ 2400346 h 4492350"/>
              <a:gd name="connsiteX8-6677" fmla="*/ 4198 w 3638574"/>
              <a:gd name="connsiteY8-6678" fmla="*/ 742880 h 4492350"/>
              <a:gd name="connsiteX9-6679" fmla="*/ 932867 w 3638574"/>
              <a:gd name="connsiteY9-6680" fmla="*/ 1924493 h 4492350"/>
              <a:gd name="connsiteX10-6681" fmla="*/ 1037607 w 3638574"/>
              <a:gd name="connsiteY10-6682" fmla="*/ 857226 h 4492350"/>
              <a:gd name="connsiteX11-6683" fmla="*/ 1138710 w 3638574"/>
              <a:gd name="connsiteY11-6684" fmla="*/ 2026621 h 4492350"/>
              <a:gd name="connsiteX12-6685" fmla="*/ 1658679 w 3638574"/>
              <a:gd name="connsiteY12-6686" fmla="*/ 2194318 h 4492350"/>
              <a:gd name="connsiteX13-6687" fmla="*/ 1900430 w 3638574"/>
              <a:gd name="connsiteY13-6688" fmla="*/ 0 h 4492350"/>
              <a:gd name="connsiteX14-6689" fmla="*/ 1971873 w 3638574"/>
              <a:gd name="connsiteY14-6690" fmla="*/ 986216 h 4492350"/>
              <a:gd name="connsiteX15-6691" fmla="*/ 1826002 w 3638574"/>
              <a:gd name="connsiteY15-6692" fmla="*/ 2060385 h 4492350"/>
              <a:gd name="connsiteX16-6693" fmla="*/ 2001533 w 3638574"/>
              <a:gd name="connsiteY16-6694" fmla="*/ 3046321 h 4492350"/>
              <a:gd name="connsiteX17-6695" fmla="*/ 2591546 w 3638574"/>
              <a:gd name="connsiteY17-6696" fmla="*/ 2519916 h 4492350"/>
              <a:gd name="connsiteX18-6697" fmla="*/ 2857733 w 3638574"/>
              <a:gd name="connsiteY18-6698" fmla="*/ 1291762 h 4492350"/>
              <a:gd name="connsiteX19-6699" fmla="*/ 2750848 w 3638574"/>
              <a:gd name="connsiteY19-6700" fmla="*/ 2383091 h 4492350"/>
              <a:gd name="connsiteX20-6701" fmla="*/ 3638574 w 3638574"/>
              <a:gd name="connsiteY20-6702" fmla="*/ 1124252 h 4492350"/>
              <a:gd name="connsiteX21-6703" fmla="*/ 2166244 w 3638574"/>
              <a:gd name="connsiteY21-6704" fmla="*/ 3370521 h 4492350"/>
              <a:gd name="connsiteX22-6705" fmla="*/ 2113081 w 3638574"/>
              <a:gd name="connsiteY22-6706" fmla="*/ 3817088 h 4492350"/>
              <a:gd name="connsiteX23-6707" fmla="*/ 3261397 w 3638574"/>
              <a:gd name="connsiteY23-6708" fmla="*/ 3094074 h 4492350"/>
              <a:gd name="connsiteX24-6709" fmla="*/ 2138356 w 3638574"/>
              <a:gd name="connsiteY24-6710" fmla="*/ 4030951 h 4492350"/>
              <a:gd name="connsiteX25-6711" fmla="*/ 2176877 w 3638574"/>
              <a:gd name="connsiteY25-6712" fmla="*/ 4476307 h 4492350"/>
              <a:gd name="connsiteX26-6713" fmla="*/ 2162233 w 3638574"/>
              <a:gd name="connsiteY26-6714" fmla="*/ 4491415 h 4492350"/>
              <a:gd name="connsiteX27-6715" fmla="*/ 1687779 w 3638574"/>
              <a:gd name="connsiteY27-6716" fmla="*/ 4492350 h 4492350"/>
              <a:gd name="connsiteX0-6717" fmla="*/ 1687779 w 3638574"/>
              <a:gd name="connsiteY0-6718" fmla="*/ 4492350 h 4492350"/>
              <a:gd name="connsiteX1-6719" fmla="*/ 1740942 w 3638574"/>
              <a:gd name="connsiteY1-6720" fmla="*/ 3785190 h 4492350"/>
              <a:gd name="connsiteX2-6721" fmla="*/ 1239812 w 3638574"/>
              <a:gd name="connsiteY2-6722" fmla="*/ 3369121 h 4492350"/>
              <a:gd name="connsiteX3-6723" fmla="*/ 0 w 3638574"/>
              <a:gd name="connsiteY3-6724" fmla="*/ 2917145 h 4492350"/>
              <a:gd name="connsiteX4-6725" fmla="*/ 1087133 w 3638574"/>
              <a:gd name="connsiteY4-6726" fmla="*/ 3238920 h 4492350"/>
              <a:gd name="connsiteX5-6727" fmla="*/ 365518 w 3638574"/>
              <a:gd name="connsiteY5-6728" fmla="*/ 2420026 h 4492350"/>
              <a:gd name="connsiteX6-6729" fmla="*/ 1719677 w 3638574"/>
              <a:gd name="connsiteY6-6730" fmla="*/ 3519376 h 4492350"/>
              <a:gd name="connsiteX7-6731" fmla="*/ 1627995 w 3638574"/>
              <a:gd name="connsiteY7-6732" fmla="*/ 2400346 h 4492350"/>
              <a:gd name="connsiteX8-6733" fmla="*/ 4198 w 3638574"/>
              <a:gd name="connsiteY8-6734" fmla="*/ 742880 h 4492350"/>
              <a:gd name="connsiteX9-6735" fmla="*/ 932867 w 3638574"/>
              <a:gd name="connsiteY9-6736" fmla="*/ 1924493 h 4492350"/>
              <a:gd name="connsiteX10-6737" fmla="*/ 1037607 w 3638574"/>
              <a:gd name="connsiteY10-6738" fmla="*/ 857226 h 4492350"/>
              <a:gd name="connsiteX11-6739" fmla="*/ 1138710 w 3638574"/>
              <a:gd name="connsiteY11-6740" fmla="*/ 2026621 h 4492350"/>
              <a:gd name="connsiteX12-6741" fmla="*/ 1658679 w 3638574"/>
              <a:gd name="connsiteY12-6742" fmla="*/ 2194318 h 4492350"/>
              <a:gd name="connsiteX13-6743" fmla="*/ 1900430 w 3638574"/>
              <a:gd name="connsiteY13-6744" fmla="*/ 0 h 4492350"/>
              <a:gd name="connsiteX14-6745" fmla="*/ 1971873 w 3638574"/>
              <a:gd name="connsiteY14-6746" fmla="*/ 986216 h 4492350"/>
              <a:gd name="connsiteX15-6747" fmla="*/ 1826002 w 3638574"/>
              <a:gd name="connsiteY15-6748" fmla="*/ 2060385 h 4492350"/>
              <a:gd name="connsiteX16-6749" fmla="*/ 2001533 w 3638574"/>
              <a:gd name="connsiteY16-6750" fmla="*/ 3046321 h 4492350"/>
              <a:gd name="connsiteX17-6751" fmla="*/ 2591546 w 3638574"/>
              <a:gd name="connsiteY17-6752" fmla="*/ 2519916 h 4492350"/>
              <a:gd name="connsiteX18-6753" fmla="*/ 2857733 w 3638574"/>
              <a:gd name="connsiteY18-6754" fmla="*/ 1291762 h 4492350"/>
              <a:gd name="connsiteX19-6755" fmla="*/ 2750848 w 3638574"/>
              <a:gd name="connsiteY19-6756" fmla="*/ 2383091 h 4492350"/>
              <a:gd name="connsiteX20-6757" fmla="*/ 3638574 w 3638574"/>
              <a:gd name="connsiteY20-6758" fmla="*/ 1124252 h 4492350"/>
              <a:gd name="connsiteX21-6759" fmla="*/ 2166244 w 3638574"/>
              <a:gd name="connsiteY21-6760" fmla="*/ 3370521 h 4492350"/>
              <a:gd name="connsiteX22-6761" fmla="*/ 2113081 w 3638574"/>
              <a:gd name="connsiteY22-6762" fmla="*/ 3817088 h 4492350"/>
              <a:gd name="connsiteX23-6763" fmla="*/ 3261397 w 3638574"/>
              <a:gd name="connsiteY23-6764" fmla="*/ 3094074 h 4492350"/>
              <a:gd name="connsiteX24-6765" fmla="*/ 2138356 w 3638574"/>
              <a:gd name="connsiteY24-6766" fmla="*/ 4030951 h 4492350"/>
              <a:gd name="connsiteX25-6767" fmla="*/ 2176877 w 3638574"/>
              <a:gd name="connsiteY25-6768" fmla="*/ 4476307 h 4492350"/>
              <a:gd name="connsiteX26-6769" fmla="*/ 2162233 w 3638574"/>
              <a:gd name="connsiteY26-6770" fmla="*/ 4491415 h 4492350"/>
              <a:gd name="connsiteX27-6771" fmla="*/ 1687779 w 3638574"/>
              <a:gd name="connsiteY27-6772" fmla="*/ 4492350 h 4492350"/>
              <a:gd name="connsiteX0-6773" fmla="*/ 1687779 w 3638574"/>
              <a:gd name="connsiteY0-6774" fmla="*/ 4492350 h 4492350"/>
              <a:gd name="connsiteX1-6775" fmla="*/ 1740942 w 3638574"/>
              <a:gd name="connsiteY1-6776" fmla="*/ 3785190 h 4492350"/>
              <a:gd name="connsiteX2-6777" fmla="*/ 1239812 w 3638574"/>
              <a:gd name="connsiteY2-6778" fmla="*/ 3369121 h 4492350"/>
              <a:gd name="connsiteX3-6779" fmla="*/ 0 w 3638574"/>
              <a:gd name="connsiteY3-6780" fmla="*/ 2917145 h 4492350"/>
              <a:gd name="connsiteX4-6781" fmla="*/ 1087133 w 3638574"/>
              <a:gd name="connsiteY4-6782" fmla="*/ 3238920 h 4492350"/>
              <a:gd name="connsiteX5-6783" fmla="*/ 389581 w 3638574"/>
              <a:gd name="connsiteY5-6784" fmla="*/ 2412005 h 4492350"/>
              <a:gd name="connsiteX6-6785" fmla="*/ 1719677 w 3638574"/>
              <a:gd name="connsiteY6-6786" fmla="*/ 3519376 h 4492350"/>
              <a:gd name="connsiteX7-6787" fmla="*/ 1627995 w 3638574"/>
              <a:gd name="connsiteY7-6788" fmla="*/ 2400346 h 4492350"/>
              <a:gd name="connsiteX8-6789" fmla="*/ 4198 w 3638574"/>
              <a:gd name="connsiteY8-6790" fmla="*/ 742880 h 4492350"/>
              <a:gd name="connsiteX9-6791" fmla="*/ 932867 w 3638574"/>
              <a:gd name="connsiteY9-6792" fmla="*/ 1924493 h 4492350"/>
              <a:gd name="connsiteX10-6793" fmla="*/ 1037607 w 3638574"/>
              <a:gd name="connsiteY10-6794" fmla="*/ 857226 h 4492350"/>
              <a:gd name="connsiteX11-6795" fmla="*/ 1138710 w 3638574"/>
              <a:gd name="connsiteY11-6796" fmla="*/ 2026621 h 4492350"/>
              <a:gd name="connsiteX12-6797" fmla="*/ 1658679 w 3638574"/>
              <a:gd name="connsiteY12-6798" fmla="*/ 2194318 h 4492350"/>
              <a:gd name="connsiteX13-6799" fmla="*/ 1900430 w 3638574"/>
              <a:gd name="connsiteY13-6800" fmla="*/ 0 h 4492350"/>
              <a:gd name="connsiteX14-6801" fmla="*/ 1971873 w 3638574"/>
              <a:gd name="connsiteY14-6802" fmla="*/ 986216 h 4492350"/>
              <a:gd name="connsiteX15-6803" fmla="*/ 1826002 w 3638574"/>
              <a:gd name="connsiteY15-6804" fmla="*/ 2060385 h 4492350"/>
              <a:gd name="connsiteX16-6805" fmla="*/ 2001533 w 3638574"/>
              <a:gd name="connsiteY16-6806" fmla="*/ 3046321 h 4492350"/>
              <a:gd name="connsiteX17-6807" fmla="*/ 2591546 w 3638574"/>
              <a:gd name="connsiteY17-6808" fmla="*/ 2519916 h 4492350"/>
              <a:gd name="connsiteX18-6809" fmla="*/ 2857733 w 3638574"/>
              <a:gd name="connsiteY18-6810" fmla="*/ 1291762 h 4492350"/>
              <a:gd name="connsiteX19-6811" fmla="*/ 2750848 w 3638574"/>
              <a:gd name="connsiteY19-6812" fmla="*/ 2383091 h 4492350"/>
              <a:gd name="connsiteX20-6813" fmla="*/ 3638574 w 3638574"/>
              <a:gd name="connsiteY20-6814" fmla="*/ 1124252 h 4492350"/>
              <a:gd name="connsiteX21-6815" fmla="*/ 2166244 w 3638574"/>
              <a:gd name="connsiteY21-6816" fmla="*/ 3370521 h 4492350"/>
              <a:gd name="connsiteX22-6817" fmla="*/ 2113081 w 3638574"/>
              <a:gd name="connsiteY22-6818" fmla="*/ 3817088 h 4492350"/>
              <a:gd name="connsiteX23-6819" fmla="*/ 3261397 w 3638574"/>
              <a:gd name="connsiteY23-6820" fmla="*/ 3094074 h 4492350"/>
              <a:gd name="connsiteX24-6821" fmla="*/ 2138356 w 3638574"/>
              <a:gd name="connsiteY24-6822" fmla="*/ 4030951 h 4492350"/>
              <a:gd name="connsiteX25-6823" fmla="*/ 2176877 w 3638574"/>
              <a:gd name="connsiteY25-6824" fmla="*/ 4476307 h 4492350"/>
              <a:gd name="connsiteX26-6825" fmla="*/ 2162233 w 3638574"/>
              <a:gd name="connsiteY26-6826" fmla="*/ 4491415 h 4492350"/>
              <a:gd name="connsiteX27-6827" fmla="*/ 1687779 w 3638574"/>
              <a:gd name="connsiteY27-6828" fmla="*/ 4492350 h 4492350"/>
              <a:gd name="connsiteX0-6829" fmla="*/ 1687779 w 3638574"/>
              <a:gd name="connsiteY0-6830" fmla="*/ 4492350 h 4492350"/>
              <a:gd name="connsiteX1-6831" fmla="*/ 1740942 w 3638574"/>
              <a:gd name="connsiteY1-6832" fmla="*/ 3785190 h 4492350"/>
              <a:gd name="connsiteX2-6833" fmla="*/ 1239812 w 3638574"/>
              <a:gd name="connsiteY2-6834" fmla="*/ 3369121 h 4492350"/>
              <a:gd name="connsiteX3-6835" fmla="*/ 0 w 3638574"/>
              <a:gd name="connsiteY3-6836" fmla="*/ 2917145 h 4492350"/>
              <a:gd name="connsiteX4-6837" fmla="*/ 1087133 w 3638574"/>
              <a:gd name="connsiteY4-6838" fmla="*/ 3238920 h 4492350"/>
              <a:gd name="connsiteX5-6839" fmla="*/ 389581 w 3638574"/>
              <a:gd name="connsiteY5-6840" fmla="*/ 2412005 h 4492350"/>
              <a:gd name="connsiteX6-6841" fmla="*/ 1719677 w 3638574"/>
              <a:gd name="connsiteY6-6842" fmla="*/ 3519376 h 4492350"/>
              <a:gd name="connsiteX7-6843" fmla="*/ 1627995 w 3638574"/>
              <a:gd name="connsiteY7-6844" fmla="*/ 2400346 h 4492350"/>
              <a:gd name="connsiteX8-6845" fmla="*/ 4198 w 3638574"/>
              <a:gd name="connsiteY8-6846" fmla="*/ 742880 h 4492350"/>
              <a:gd name="connsiteX9-6847" fmla="*/ 932867 w 3638574"/>
              <a:gd name="connsiteY9-6848" fmla="*/ 1924493 h 4492350"/>
              <a:gd name="connsiteX10-6849" fmla="*/ 1037607 w 3638574"/>
              <a:gd name="connsiteY10-6850" fmla="*/ 857226 h 4492350"/>
              <a:gd name="connsiteX11-6851" fmla="*/ 1138710 w 3638574"/>
              <a:gd name="connsiteY11-6852" fmla="*/ 2026621 h 4492350"/>
              <a:gd name="connsiteX12-6853" fmla="*/ 1658679 w 3638574"/>
              <a:gd name="connsiteY12-6854" fmla="*/ 2194318 h 4492350"/>
              <a:gd name="connsiteX13-6855" fmla="*/ 1900430 w 3638574"/>
              <a:gd name="connsiteY13-6856" fmla="*/ 0 h 4492350"/>
              <a:gd name="connsiteX14-6857" fmla="*/ 1971873 w 3638574"/>
              <a:gd name="connsiteY14-6858" fmla="*/ 986216 h 4492350"/>
              <a:gd name="connsiteX15-6859" fmla="*/ 1826002 w 3638574"/>
              <a:gd name="connsiteY15-6860" fmla="*/ 2060385 h 4492350"/>
              <a:gd name="connsiteX16-6861" fmla="*/ 2001533 w 3638574"/>
              <a:gd name="connsiteY16-6862" fmla="*/ 3046321 h 4492350"/>
              <a:gd name="connsiteX17-6863" fmla="*/ 2591546 w 3638574"/>
              <a:gd name="connsiteY17-6864" fmla="*/ 2519916 h 4492350"/>
              <a:gd name="connsiteX18-6865" fmla="*/ 2857733 w 3638574"/>
              <a:gd name="connsiteY18-6866" fmla="*/ 1291762 h 4492350"/>
              <a:gd name="connsiteX19-6867" fmla="*/ 2750848 w 3638574"/>
              <a:gd name="connsiteY19-6868" fmla="*/ 2383091 h 4492350"/>
              <a:gd name="connsiteX20-6869" fmla="*/ 3638574 w 3638574"/>
              <a:gd name="connsiteY20-6870" fmla="*/ 1124252 h 4492350"/>
              <a:gd name="connsiteX21-6871" fmla="*/ 2166244 w 3638574"/>
              <a:gd name="connsiteY21-6872" fmla="*/ 3370521 h 4492350"/>
              <a:gd name="connsiteX22-6873" fmla="*/ 2113081 w 3638574"/>
              <a:gd name="connsiteY22-6874" fmla="*/ 3817088 h 4492350"/>
              <a:gd name="connsiteX23-6875" fmla="*/ 3261397 w 3638574"/>
              <a:gd name="connsiteY23-6876" fmla="*/ 3094074 h 4492350"/>
              <a:gd name="connsiteX24-6877" fmla="*/ 2138356 w 3638574"/>
              <a:gd name="connsiteY24-6878" fmla="*/ 4030951 h 4492350"/>
              <a:gd name="connsiteX25-6879" fmla="*/ 2176877 w 3638574"/>
              <a:gd name="connsiteY25-6880" fmla="*/ 4476307 h 4492350"/>
              <a:gd name="connsiteX26-6881" fmla="*/ 2162233 w 3638574"/>
              <a:gd name="connsiteY26-6882" fmla="*/ 4491415 h 4492350"/>
              <a:gd name="connsiteX27-6883" fmla="*/ 1687779 w 3638574"/>
              <a:gd name="connsiteY27-6884" fmla="*/ 4492350 h 4492350"/>
              <a:gd name="connsiteX0-6885" fmla="*/ 1687779 w 3638574"/>
              <a:gd name="connsiteY0-6886" fmla="*/ 4492350 h 4492350"/>
              <a:gd name="connsiteX1-6887" fmla="*/ 1740942 w 3638574"/>
              <a:gd name="connsiteY1-6888" fmla="*/ 3785190 h 4492350"/>
              <a:gd name="connsiteX2-6889" fmla="*/ 1239812 w 3638574"/>
              <a:gd name="connsiteY2-6890" fmla="*/ 3369121 h 4492350"/>
              <a:gd name="connsiteX3-6891" fmla="*/ 0 w 3638574"/>
              <a:gd name="connsiteY3-6892" fmla="*/ 2917145 h 4492350"/>
              <a:gd name="connsiteX4-6893" fmla="*/ 1087133 w 3638574"/>
              <a:gd name="connsiteY4-6894" fmla="*/ 3238920 h 4492350"/>
              <a:gd name="connsiteX5-6895" fmla="*/ 389581 w 3638574"/>
              <a:gd name="connsiteY5-6896" fmla="*/ 2412005 h 4492350"/>
              <a:gd name="connsiteX6-6897" fmla="*/ 1719677 w 3638574"/>
              <a:gd name="connsiteY6-6898" fmla="*/ 3519376 h 4492350"/>
              <a:gd name="connsiteX7-6899" fmla="*/ 1627995 w 3638574"/>
              <a:gd name="connsiteY7-6900" fmla="*/ 2400346 h 4492350"/>
              <a:gd name="connsiteX8-6901" fmla="*/ 4198 w 3638574"/>
              <a:gd name="connsiteY8-6902" fmla="*/ 742880 h 4492350"/>
              <a:gd name="connsiteX9-6903" fmla="*/ 932867 w 3638574"/>
              <a:gd name="connsiteY9-6904" fmla="*/ 1924493 h 4492350"/>
              <a:gd name="connsiteX10-6905" fmla="*/ 1037607 w 3638574"/>
              <a:gd name="connsiteY10-6906" fmla="*/ 857226 h 4492350"/>
              <a:gd name="connsiteX11-6907" fmla="*/ 1138710 w 3638574"/>
              <a:gd name="connsiteY11-6908" fmla="*/ 2026621 h 4492350"/>
              <a:gd name="connsiteX12-6909" fmla="*/ 1658679 w 3638574"/>
              <a:gd name="connsiteY12-6910" fmla="*/ 2194318 h 4492350"/>
              <a:gd name="connsiteX13-6911" fmla="*/ 1900430 w 3638574"/>
              <a:gd name="connsiteY13-6912" fmla="*/ 0 h 4492350"/>
              <a:gd name="connsiteX14-6913" fmla="*/ 1971873 w 3638574"/>
              <a:gd name="connsiteY14-6914" fmla="*/ 986216 h 4492350"/>
              <a:gd name="connsiteX15-6915" fmla="*/ 1826002 w 3638574"/>
              <a:gd name="connsiteY15-6916" fmla="*/ 2060385 h 4492350"/>
              <a:gd name="connsiteX16-6917" fmla="*/ 2001533 w 3638574"/>
              <a:gd name="connsiteY16-6918" fmla="*/ 3046321 h 4492350"/>
              <a:gd name="connsiteX17-6919" fmla="*/ 2591546 w 3638574"/>
              <a:gd name="connsiteY17-6920" fmla="*/ 2519916 h 4492350"/>
              <a:gd name="connsiteX18-6921" fmla="*/ 2857733 w 3638574"/>
              <a:gd name="connsiteY18-6922" fmla="*/ 1291762 h 4492350"/>
              <a:gd name="connsiteX19-6923" fmla="*/ 2750848 w 3638574"/>
              <a:gd name="connsiteY19-6924" fmla="*/ 2383091 h 4492350"/>
              <a:gd name="connsiteX20-6925" fmla="*/ 3638574 w 3638574"/>
              <a:gd name="connsiteY20-6926" fmla="*/ 1124252 h 4492350"/>
              <a:gd name="connsiteX21-6927" fmla="*/ 2166244 w 3638574"/>
              <a:gd name="connsiteY21-6928" fmla="*/ 3370521 h 4492350"/>
              <a:gd name="connsiteX22-6929" fmla="*/ 2113081 w 3638574"/>
              <a:gd name="connsiteY22-6930" fmla="*/ 3817088 h 4492350"/>
              <a:gd name="connsiteX23-6931" fmla="*/ 3261397 w 3638574"/>
              <a:gd name="connsiteY23-6932" fmla="*/ 3094074 h 4492350"/>
              <a:gd name="connsiteX24-6933" fmla="*/ 2138356 w 3638574"/>
              <a:gd name="connsiteY24-6934" fmla="*/ 4030951 h 4492350"/>
              <a:gd name="connsiteX25-6935" fmla="*/ 2176877 w 3638574"/>
              <a:gd name="connsiteY25-6936" fmla="*/ 4476307 h 4492350"/>
              <a:gd name="connsiteX26-6937" fmla="*/ 2162233 w 3638574"/>
              <a:gd name="connsiteY26-6938" fmla="*/ 4491415 h 4492350"/>
              <a:gd name="connsiteX27-6939" fmla="*/ 1687779 w 3638574"/>
              <a:gd name="connsiteY27-6940" fmla="*/ 4492350 h 4492350"/>
              <a:gd name="connsiteX0-6941" fmla="*/ 1687779 w 3638574"/>
              <a:gd name="connsiteY0-6942" fmla="*/ 4492350 h 4492350"/>
              <a:gd name="connsiteX1-6943" fmla="*/ 1740942 w 3638574"/>
              <a:gd name="connsiteY1-6944" fmla="*/ 3785190 h 4492350"/>
              <a:gd name="connsiteX2-6945" fmla="*/ 1239812 w 3638574"/>
              <a:gd name="connsiteY2-6946" fmla="*/ 3369121 h 4492350"/>
              <a:gd name="connsiteX3-6947" fmla="*/ 0 w 3638574"/>
              <a:gd name="connsiteY3-6948" fmla="*/ 2917145 h 4492350"/>
              <a:gd name="connsiteX4-6949" fmla="*/ 1087133 w 3638574"/>
              <a:gd name="connsiteY4-6950" fmla="*/ 3238920 h 4492350"/>
              <a:gd name="connsiteX5-6951" fmla="*/ 389581 w 3638574"/>
              <a:gd name="connsiteY5-6952" fmla="*/ 2412005 h 4492350"/>
              <a:gd name="connsiteX6-6953" fmla="*/ 1719677 w 3638574"/>
              <a:gd name="connsiteY6-6954" fmla="*/ 3519376 h 4492350"/>
              <a:gd name="connsiteX7-6955" fmla="*/ 1627995 w 3638574"/>
              <a:gd name="connsiteY7-6956" fmla="*/ 2400346 h 4492350"/>
              <a:gd name="connsiteX8-6957" fmla="*/ 4198 w 3638574"/>
              <a:gd name="connsiteY8-6958" fmla="*/ 742880 h 4492350"/>
              <a:gd name="connsiteX9-6959" fmla="*/ 932867 w 3638574"/>
              <a:gd name="connsiteY9-6960" fmla="*/ 1924493 h 4492350"/>
              <a:gd name="connsiteX10-6961" fmla="*/ 1037607 w 3638574"/>
              <a:gd name="connsiteY10-6962" fmla="*/ 857226 h 4492350"/>
              <a:gd name="connsiteX11-6963" fmla="*/ 1138710 w 3638574"/>
              <a:gd name="connsiteY11-6964" fmla="*/ 2026621 h 4492350"/>
              <a:gd name="connsiteX12-6965" fmla="*/ 1658679 w 3638574"/>
              <a:gd name="connsiteY12-6966" fmla="*/ 2194318 h 4492350"/>
              <a:gd name="connsiteX13-6967" fmla="*/ 1900430 w 3638574"/>
              <a:gd name="connsiteY13-6968" fmla="*/ 0 h 4492350"/>
              <a:gd name="connsiteX14-6969" fmla="*/ 1971873 w 3638574"/>
              <a:gd name="connsiteY14-6970" fmla="*/ 986216 h 4492350"/>
              <a:gd name="connsiteX15-6971" fmla="*/ 1826002 w 3638574"/>
              <a:gd name="connsiteY15-6972" fmla="*/ 2060385 h 4492350"/>
              <a:gd name="connsiteX16-6973" fmla="*/ 2001533 w 3638574"/>
              <a:gd name="connsiteY16-6974" fmla="*/ 3046321 h 4492350"/>
              <a:gd name="connsiteX17-6975" fmla="*/ 2591546 w 3638574"/>
              <a:gd name="connsiteY17-6976" fmla="*/ 2519916 h 4492350"/>
              <a:gd name="connsiteX18-6977" fmla="*/ 2857733 w 3638574"/>
              <a:gd name="connsiteY18-6978" fmla="*/ 1291762 h 4492350"/>
              <a:gd name="connsiteX19-6979" fmla="*/ 2750848 w 3638574"/>
              <a:gd name="connsiteY19-6980" fmla="*/ 2383091 h 4492350"/>
              <a:gd name="connsiteX20-6981" fmla="*/ 3638574 w 3638574"/>
              <a:gd name="connsiteY20-6982" fmla="*/ 1124252 h 4492350"/>
              <a:gd name="connsiteX21-6983" fmla="*/ 2166244 w 3638574"/>
              <a:gd name="connsiteY21-6984" fmla="*/ 3370521 h 4492350"/>
              <a:gd name="connsiteX22-6985" fmla="*/ 2113081 w 3638574"/>
              <a:gd name="connsiteY22-6986" fmla="*/ 3817088 h 4492350"/>
              <a:gd name="connsiteX23-6987" fmla="*/ 3261397 w 3638574"/>
              <a:gd name="connsiteY23-6988" fmla="*/ 3094074 h 4492350"/>
              <a:gd name="connsiteX24-6989" fmla="*/ 2138356 w 3638574"/>
              <a:gd name="connsiteY24-6990" fmla="*/ 4030951 h 4492350"/>
              <a:gd name="connsiteX25-6991" fmla="*/ 2176877 w 3638574"/>
              <a:gd name="connsiteY25-6992" fmla="*/ 4476307 h 4492350"/>
              <a:gd name="connsiteX26-6993" fmla="*/ 2162233 w 3638574"/>
              <a:gd name="connsiteY26-6994" fmla="*/ 4491415 h 4492350"/>
              <a:gd name="connsiteX27-6995" fmla="*/ 1687779 w 3638574"/>
              <a:gd name="connsiteY27-6996" fmla="*/ 4492350 h 4492350"/>
              <a:gd name="connsiteX0-6997" fmla="*/ 1687779 w 3638574"/>
              <a:gd name="connsiteY0-6998" fmla="*/ 4492350 h 4492350"/>
              <a:gd name="connsiteX1-6999" fmla="*/ 1740942 w 3638574"/>
              <a:gd name="connsiteY1-7000" fmla="*/ 3785190 h 4492350"/>
              <a:gd name="connsiteX2-7001" fmla="*/ 1239812 w 3638574"/>
              <a:gd name="connsiteY2-7002" fmla="*/ 3369121 h 4492350"/>
              <a:gd name="connsiteX3-7003" fmla="*/ 0 w 3638574"/>
              <a:gd name="connsiteY3-7004" fmla="*/ 2917145 h 4492350"/>
              <a:gd name="connsiteX4-7005" fmla="*/ 1087133 w 3638574"/>
              <a:gd name="connsiteY4-7006" fmla="*/ 3238920 h 4492350"/>
              <a:gd name="connsiteX5-7007" fmla="*/ 389581 w 3638574"/>
              <a:gd name="connsiteY5-7008" fmla="*/ 2412005 h 4492350"/>
              <a:gd name="connsiteX6-7009" fmla="*/ 1719677 w 3638574"/>
              <a:gd name="connsiteY6-7010" fmla="*/ 3519376 h 4492350"/>
              <a:gd name="connsiteX7-7011" fmla="*/ 1627995 w 3638574"/>
              <a:gd name="connsiteY7-7012" fmla="*/ 2400346 h 4492350"/>
              <a:gd name="connsiteX8-7013" fmla="*/ 4198 w 3638574"/>
              <a:gd name="connsiteY8-7014" fmla="*/ 742880 h 4492350"/>
              <a:gd name="connsiteX9-7015" fmla="*/ 932867 w 3638574"/>
              <a:gd name="connsiteY9-7016" fmla="*/ 1924493 h 4492350"/>
              <a:gd name="connsiteX10-7017" fmla="*/ 1037607 w 3638574"/>
              <a:gd name="connsiteY10-7018" fmla="*/ 857226 h 4492350"/>
              <a:gd name="connsiteX11-7019" fmla="*/ 1138710 w 3638574"/>
              <a:gd name="connsiteY11-7020" fmla="*/ 2026621 h 4492350"/>
              <a:gd name="connsiteX12-7021" fmla="*/ 1658679 w 3638574"/>
              <a:gd name="connsiteY12-7022" fmla="*/ 2194318 h 4492350"/>
              <a:gd name="connsiteX13-7023" fmla="*/ 1900430 w 3638574"/>
              <a:gd name="connsiteY13-7024" fmla="*/ 0 h 4492350"/>
              <a:gd name="connsiteX14-7025" fmla="*/ 1971873 w 3638574"/>
              <a:gd name="connsiteY14-7026" fmla="*/ 986216 h 4492350"/>
              <a:gd name="connsiteX15-7027" fmla="*/ 1826002 w 3638574"/>
              <a:gd name="connsiteY15-7028" fmla="*/ 2060385 h 4492350"/>
              <a:gd name="connsiteX16-7029" fmla="*/ 2001533 w 3638574"/>
              <a:gd name="connsiteY16-7030" fmla="*/ 3046321 h 4492350"/>
              <a:gd name="connsiteX17-7031" fmla="*/ 2591546 w 3638574"/>
              <a:gd name="connsiteY17-7032" fmla="*/ 2519916 h 4492350"/>
              <a:gd name="connsiteX18-7033" fmla="*/ 2857733 w 3638574"/>
              <a:gd name="connsiteY18-7034" fmla="*/ 1291762 h 4492350"/>
              <a:gd name="connsiteX19-7035" fmla="*/ 2750848 w 3638574"/>
              <a:gd name="connsiteY19-7036" fmla="*/ 2383091 h 4492350"/>
              <a:gd name="connsiteX20-7037" fmla="*/ 3638574 w 3638574"/>
              <a:gd name="connsiteY20-7038" fmla="*/ 1124252 h 4492350"/>
              <a:gd name="connsiteX21-7039" fmla="*/ 2166244 w 3638574"/>
              <a:gd name="connsiteY21-7040" fmla="*/ 3370521 h 4492350"/>
              <a:gd name="connsiteX22-7041" fmla="*/ 2113081 w 3638574"/>
              <a:gd name="connsiteY22-7042" fmla="*/ 3817088 h 4492350"/>
              <a:gd name="connsiteX23-7043" fmla="*/ 3261397 w 3638574"/>
              <a:gd name="connsiteY23-7044" fmla="*/ 3094074 h 4492350"/>
              <a:gd name="connsiteX24-7045" fmla="*/ 2138356 w 3638574"/>
              <a:gd name="connsiteY24-7046" fmla="*/ 4030951 h 4492350"/>
              <a:gd name="connsiteX25-7047" fmla="*/ 2176877 w 3638574"/>
              <a:gd name="connsiteY25-7048" fmla="*/ 4476307 h 4492350"/>
              <a:gd name="connsiteX26-7049" fmla="*/ 2162233 w 3638574"/>
              <a:gd name="connsiteY26-7050" fmla="*/ 4491415 h 4492350"/>
              <a:gd name="connsiteX27-7051" fmla="*/ 1687779 w 3638574"/>
              <a:gd name="connsiteY27-7052" fmla="*/ 4492350 h 4492350"/>
              <a:gd name="connsiteX0-7053" fmla="*/ 1687779 w 3638574"/>
              <a:gd name="connsiteY0-7054" fmla="*/ 4492350 h 4492350"/>
              <a:gd name="connsiteX1-7055" fmla="*/ 1740942 w 3638574"/>
              <a:gd name="connsiteY1-7056" fmla="*/ 3785190 h 4492350"/>
              <a:gd name="connsiteX2-7057" fmla="*/ 1239812 w 3638574"/>
              <a:gd name="connsiteY2-7058" fmla="*/ 3369121 h 4492350"/>
              <a:gd name="connsiteX3-7059" fmla="*/ 0 w 3638574"/>
              <a:gd name="connsiteY3-7060" fmla="*/ 2917145 h 4492350"/>
              <a:gd name="connsiteX4-7061" fmla="*/ 1087133 w 3638574"/>
              <a:gd name="connsiteY4-7062" fmla="*/ 3238920 h 4492350"/>
              <a:gd name="connsiteX5-7063" fmla="*/ 389581 w 3638574"/>
              <a:gd name="connsiteY5-7064" fmla="*/ 2412005 h 4492350"/>
              <a:gd name="connsiteX6-7065" fmla="*/ 1719677 w 3638574"/>
              <a:gd name="connsiteY6-7066" fmla="*/ 3519376 h 4492350"/>
              <a:gd name="connsiteX7-7067" fmla="*/ 1627995 w 3638574"/>
              <a:gd name="connsiteY7-7068" fmla="*/ 2400346 h 4492350"/>
              <a:gd name="connsiteX8-7069" fmla="*/ 4198 w 3638574"/>
              <a:gd name="connsiteY8-7070" fmla="*/ 742880 h 4492350"/>
              <a:gd name="connsiteX9-7071" fmla="*/ 932867 w 3638574"/>
              <a:gd name="connsiteY9-7072" fmla="*/ 1924493 h 4492350"/>
              <a:gd name="connsiteX10-7073" fmla="*/ 1037607 w 3638574"/>
              <a:gd name="connsiteY10-7074" fmla="*/ 857226 h 4492350"/>
              <a:gd name="connsiteX11-7075" fmla="*/ 1138710 w 3638574"/>
              <a:gd name="connsiteY11-7076" fmla="*/ 2026621 h 4492350"/>
              <a:gd name="connsiteX12-7077" fmla="*/ 1658679 w 3638574"/>
              <a:gd name="connsiteY12-7078" fmla="*/ 2194318 h 4492350"/>
              <a:gd name="connsiteX13-7079" fmla="*/ 1900430 w 3638574"/>
              <a:gd name="connsiteY13-7080" fmla="*/ 0 h 4492350"/>
              <a:gd name="connsiteX14-7081" fmla="*/ 1971873 w 3638574"/>
              <a:gd name="connsiteY14-7082" fmla="*/ 986216 h 4492350"/>
              <a:gd name="connsiteX15-7083" fmla="*/ 1826002 w 3638574"/>
              <a:gd name="connsiteY15-7084" fmla="*/ 2060385 h 4492350"/>
              <a:gd name="connsiteX16-7085" fmla="*/ 2001533 w 3638574"/>
              <a:gd name="connsiteY16-7086" fmla="*/ 3046321 h 4492350"/>
              <a:gd name="connsiteX17-7087" fmla="*/ 2591546 w 3638574"/>
              <a:gd name="connsiteY17-7088" fmla="*/ 2519916 h 4492350"/>
              <a:gd name="connsiteX18-7089" fmla="*/ 2857733 w 3638574"/>
              <a:gd name="connsiteY18-7090" fmla="*/ 1291762 h 4492350"/>
              <a:gd name="connsiteX19-7091" fmla="*/ 2750848 w 3638574"/>
              <a:gd name="connsiteY19-7092" fmla="*/ 2383091 h 4492350"/>
              <a:gd name="connsiteX20-7093" fmla="*/ 3638574 w 3638574"/>
              <a:gd name="connsiteY20-7094" fmla="*/ 1124252 h 4492350"/>
              <a:gd name="connsiteX21-7095" fmla="*/ 2166244 w 3638574"/>
              <a:gd name="connsiteY21-7096" fmla="*/ 3370521 h 4492350"/>
              <a:gd name="connsiteX22-7097" fmla="*/ 2113081 w 3638574"/>
              <a:gd name="connsiteY22-7098" fmla="*/ 3817088 h 4492350"/>
              <a:gd name="connsiteX23-7099" fmla="*/ 3261397 w 3638574"/>
              <a:gd name="connsiteY23-7100" fmla="*/ 3094074 h 4492350"/>
              <a:gd name="connsiteX24-7101" fmla="*/ 2138356 w 3638574"/>
              <a:gd name="connsiteY24-7102" fmla="*/ 4030951 h 4492350"/>
              <a:gd name="connsiteX25-7103" fmla="*/ 2176877 w 3638574"/>
              <a:gd name="connsiteY25-7104" fmla="*/ 4476307 h 4492350"/>
              <a:gd name="connsiteX26-7105" fmla="*/ 2162233 w 3638574"/>
              <a:gd name="connsiteY26-7106" fmla="*/ 4491415 h 4492350"/>
              <a:gd name="connsiteX27-7107" fmla="*/ 1687779 w 3638574"/>
              <a:gd name="connsiteY27-7108" fmla="*/ 4492350 h 4492350"/>
              <a:gd name="connsiteX0-7109" fmla="*/ 1687779 w 3638574"/>
              <a:gd name="connsiteY0-7110" fmla="*/ 4492350 h 4492350"/>
              <a:gd name="connsiteX1-7111" fmla="*/ 1740942 w 3638574"/>
              <a:gd name="connsiteY1-7112" fmla="*/ 3785190 h 4492350"/>
              <a:gd name="connsiteX2-7113" fmla="*/ 1239812 w 3638574"/>
              <a:gd name="connsiteY2-7114" fmla="*/ 3369121 h 4492350"/>
              <a:gd name="connsiteX3-7115" fmla="*/ 0 w 3638574"/>
              <a:gd name="connsiteY3-7116" fmla="*/ 2917145 h 4492350"/>
              <a:gd name="connsiteX4-7117" fmla="*/ 1087133 w 3638574"/>
              <a:gd name="connsiteY4-7118" fmla="*/ 3238920 h 4492350"/>
              <a:gd name="connsiteX5-7119" fmla="*/ 389581 w 3638574"/>
              <a:gd name="connsiteY5-7120" fmla="*/ 2412005 h 4492350"/>
              <a:gd name="connsiteX6-7121" fmla="*/ 1719677 w 3638574"/>
              <a:gd name="connsiteY6-7122" fmla="*/ 3519376 h 4492350"/>
              <a:gd name="connsiteX7-7123" fmla="*/ 1627995 w 3638574"/>
              <a:gd name="connsiteY7-7124" fmla="*/ 2400346 h 4492350"/>
              <a:gd name="connsiteX8-7125" fmla="*/ 4198 w 3638574"/>
              <a:gd name="connsiteY8-7126" fmla="*/ 742880 h 4492350"/>
              <a:gd name="connsiteX9-7127" fmla="*/ 932867 w 3638574"/>
              <a:gd name="connsiteY9-7128" fmla="*/ 1924493 h 4492350"/>
              <a:gd name="connsiteX10-7129" fmla="*/ 1037607 w 3638574"/>
              <a:gd name="connsiteY10-7130" fmla="*/ 857226 h 4492350"/>
              <a:gd name="connsiteX11-7131" fmla="*/ 1138710 w 3638574"/>
              <a:gd name="connsiteY11-7132" fmla="*/ 2026621 h 4492350"/>
              <a:gd name="connsiteX12-7133" fmla="*/ 1646038 w 3638574"/>
              <a:gd name="connsiteY12-7134" fmla="*/ 2198532 h 4492350"/>
              <a:gd name="connsiteX13-7135" fmla="*/ 1900430 w 3638574"/>
              <a:gd name="connsiteY13-7136" fmla="*/ 0 h 4492350"/>
              <a:gd name="connsiteX14-7137" fmla="*/ 1971873 w 3638574"/>
              <a:gd name="connsiteY14-7138" fmla="*/ 986216 h 4492350"/>
              <a:gd name="connsiteX15-7139" fmla="*/ 1826002 w 3638574"/>
              <a:gd name="connsiteY15-7140" fmla="*/ 2060385 h 4492350"/>
              <a:gd name="connsiteX16-7141" fmla="*/ 2001533 w 3638574"/>
              <a:gd name="connsiteY16-7142" fmla="*/ 3046321 h 4492350"/>
              <a:gd name="connsiteX17-7143" fmla="*/ 2591546 w 3638574"/>
              <a:gd name="connsiteY17-7144" fmla="*/ 2519916 h 4492350"/>
              <a:gd name="connsiteX18-7145" fmla="*/ 2857733 w 3638574"/>
              <a:gd name="connsiteY18-7146" fmla="*/ 1291762 h 4492350"/>
              <a:gd name="connsiteX19-7147" fmla="*/ 2750848 w 3638574"/>
              <a:gd name="connsiteY19-7148" fmla="*/ 2383091 h 4492350"/>
              <a:gd name="connsiteX20-7149" fmla="*/ 3638574 w 3638574"/>
              <a:gd name="connsiteY20-7150" fmla="*/ 1124252 h 4492350"/>
              <a:gd name="connsiteX21-7151" fmla="*/ 2166244 w 3638574"/>
              <a:gd name="connsiteY21-7152" fmla="*/ 3370521 h 4492350"/>
              <a:gd name="connsiteX22-7153" fmla="*/ 2113081 w 3638574"/>
              <a:gd name="connsiteY22-7154" fmla="*/ 3817088 h 4492350"/>
              <a:gd name="connsiteX23-7155" fmla="*/ 3261397 w 3638574"/>
              <a:gd name="connsiteY23-7156" fmla="*/ 3094074 h 4492350"/>
              <a:gd name="connsiteX24-7157" fmla="*/ 2138356 w 3638574"/>
              <a:gd name="connsiteY24-7158" fmla="*/ 4030951 h 4492350"/>
              <a:gd name="connsiteX25-7159" fmla="*/ 2176877 w 3638574"/>
              <a:gd name="connsiteY25-7160" fmla="*/ 4476307 h 4492350"/>
              <a:gd name="connsiteX26-7161" fmla="*/ 2162233 w 3638574"/>
              <a:gd name="connsiteY26-7162" fmla="*/ 4491415 h 4492350"/>
              <a:gd name="connsiteX27-7163" fmla="*/ 1687779 w 3638574"/>
              <a:gd name="connsiteY27-7164" fmla="*/ 4492350 h 4492350"/>
              <a:gd name="connsiteX0-7165" fmla="*/ 1687779 w 3638574"/>
              <a:gd name="connsiteY0-7166" fmla="*/ 4492350 h 4492350"/>
              <a:gd name="connsiteX1-7167" fmla="*/ 1719873 w 3638574"/>
              <a:gd name="connsiteY1-7168" fmla="*/ 3785190 h 4492350"/>
              <a:gd name="connsiteX2-7169" fmla="*/ 1239812 w 3638574"/>
              <a:gd name="connsiteY2-7170" fmla="*/ 3369121 h 4492350"/>
              <a:gd name="connsiteX3-7171" fmla="*/ 0 w 3638574"/>
              <a:gd name="connsiteY3-7172" fmla="*/ 2917145 h 4492350"/>
              <a:gd name="connsiteX4-7173" fmla="*/ 1087133 w 3638574"/>
              <a:gd name="connsiteY4-7174" fmla="*/ 3238920 h 4492350"/>
              <a:gd name="connsiteX5-7175" fmla="*/ 389581 w 3638574"/>
              <a:gd name="connsiteY5-7176" fmla="*/ 2412005 h 4492350"/>
              <a:gd name="connsiteX6-7177" fmla="*/ 1719677 w 3638574"/>
              <a:gd name="connsiteY6-7178" fmla="*/ 3519376 h 4492350"/>
              <a:gd name="connsiteX7-7179" fmla="*/ 1627995 w 3638574"/>
              <a:gd name="connsiteY7-7180" fmla="*/ 2400346 h 4492350"/>
              <a:gd name="connsiteX8-7181" fmla="*/ 4198 w 3638574"/>
              <a:gd name="connsiteY8-7182" fmla="*/ 742880 h 4492350"/>
              <a:gd name="connsiteX9-7183" fmla="*/ 932867 w 3638574"/>
              <a:gd name="connsiteY9-7184" fmla="*/ 1924493 h 4492350"/>
              <a:gd name="connsiteX10-7185" fmla="*/ 1037607 w 3638574"/>
              <a:gd name="connsiteY10-7186" fmla="*/ 857226 h 4492350"/>
              <a:gd name="connsiteX11-7187" fmla="*/ 1138710 w 3638574"/>
              <a:gd name="connsiteY11-7188" fmla="*/ 2026621 h 4492350"/>
              <a:gd name="connsiteX12-7189" fmla="*/ 1646038 w 3638574"/>
              <a:gd name="connsiteY12-7190" fmla="*/ 2198532 h 4492350"/>
              <a:gd name="connsiteX13-7191" fmla="*/ 1900430 w 3638574"/>
              <a:gd name="connsiteY13-7192" fmla="*/ 0 h 4492350"/>
              <a:gd name="connsiteX14-7193" fmla="*/ 1971873 w 3638574"/>
              <a:gd name="connsiteY14-7194" fmla="*/ 986216 h 4492350"/>
              <a:gd name="connsiteX15-7195" fmla="*/ 1826002 w 3638574"/>
              <a:gd name="connsiteY15-7196" fmla="*/ 2060385 h 4492350"/>
              <a:gd name="connsiteX16-7197" fmla="*/ 2001533 w 3638574"/>
              <a:gd name="connsiteY16-7198" fmla="*/ 3046321 h 4492350"/>
              <a:gd name="connsiteX17-7199" fmla="*/ 2591546 w 3638574"/>
              <a:gd name="connsiteY17-7200" fmla="*/ 2519916 h 4492350"/>
              <a:gd name="connsiteX18-7201" fmla="*/ 2857733 w 3638574"/>
              <a:gd name="connsiteY18-7202" fmla="*/ 1291762 h 4492350"/>
              <a:gd name="connsiteX19-7203" fmla="*/ 2750848 w 3638574"/>
              <a:gd name="connsiteY19-7204" fmla="*/ 2383091 h 4492350"/>
              <a:gd name="connsiteX20-7205" fmla="*/ 3638574 w 3638574"/>
              <a:gd name="connsiteY20-7206" fmla="*/ 1124252 h 4492350"/>
              <a:gd name="connsiteX21-7207" fmla="*/ 2166244 w 3638574"/>
              <a:gd name="connsiteY21-7208" fmla="*/ 3370521 h 4492350"/>
              <a:gd name="connsiteX22-7209" fmla="*/ 2113081 w 3638574"/>
              <a:gd name="connsiteY22-7210" fmla="*/ 3817088 h 4492350"/>
              <a:gd name="connsiteX23-7211" fmla="*/ 3261397 w 3638574"/>
              <a:gd name="connsiteY23-7212" fmla="*/ 3094074 h 4492350"/>
              <a:gd name="connsiteX24-7213" fmla="*/ 2138356 w 3638574"/>
              <a:gd name="connsiteY24-7214" fmla="*/ 4030951 h 4492350"/>
              <a:gd name="connsiteX25-7215" fmla="*/ 2176877 w 3638574"/>
              <a:gd name="connsiteY25-7216" fmla="*/ 4476307 h 4492350"/>
              <a:gd name="connsiteX26-7217" fmla="*/ 2162233 w 3638574"/>
              <a:gd name="connsiteY26-7218" fmla="*/ 4491415 h 4492350"/>
              <a:gd name="connsiteX27-7219" fmla="*/ 1687779 w 3638574"/>
              <a:gd name="connsiteY27-7220" fmla="*/ 4492350 h 4492350"/>
              <a:gd name="connsiteX0-7221" fmla="*/ 1687779 w 3638574"/>
              <a:gd name="connsiteY0-7222" fmla="*/ 4492350 h 4492350"/>
              <a:gd name="connsiteX1-7223" fmla="*/ 1703018 w 3638574"/>
              <a:gd name="connsiteY1-7224" fmla="*/ 3785190 h 4492350"/>
              <a:gd name="connsiteX2-7225" fmla="*/ 1239812 w 3638574"/>
              <a:gd name="connsiteY2-7226" fmla="*/ 3369121 h 4492350"/>
              <a:gd name="connsiteX3-7227" fmla="*/ 0 w 3638574"/>
              <a:gd name="connsiteY3-7228" fmla="*/ 2917145 h 4492350"/>
              <a:gd name="connsiteX4-7229" fmla="*/ 1087133 w 3638574"/>
              <a:gd name="connsiteY4-7230" fmla="*/ 3238920 h 4492350"/>
              <a:gd name="connsiteX5-7231" fmla="*/ 389581 w 3638574"/>
              <a:gd name="connsiteY5-7232" fmla="*/ 2412005 h 4492350"/>
              <a:gd name="connsiteX6-7233" fmla="*/ 1719677 w 3638574"/>
              <a:gd name="connsiteY6-7234" fmla="*/ 3519376 h 4492350"/>
              <a:gd name="connsiteX7-7235" fmla="*/ 1627995 w 3638574"/>
              <a:gd name="connsiteY7-7236" fmla="*/ 2400346 h 4492350"/>
              <a:gd name="connsiteX8-7237" fmla="*/ 4198 w 3638574"/>
              <a:gd name="connsiteY8-7238" fmla="*/ 742880 h 4492350"/>
              <a:gd name="connsiteX9-7239" fmla="*/ 932867 w 3638574"/>
              <a:gd name="connsiteY9-7240" fmla="*/ 1924493 h 4492350"/>
              <a:gd name="connsiteX10-7241" fmla="*/ 1037607 w 3638574"/>
              <a:gd name="connsiteY10-7242" fmla="*/ 857226 h 4492350"/>
              <a:gd name="connsiteX11-7243" fmla="*/ 1138710 w 3638574"/>
              <a:gd name="connsiteY11-7244" fmla="*/ 2026621 h 4492350"/>
              <a:gd name="connsiteX12-7245" fmla="*/ 1646038 w 3638574"/>
              <a:gd name="connsiteY12-7246" fmla="*/ 2198532 h 4492350"/>
              <a:gd name="connsiteX13-7247" fmla="*/ 1900430 w 3638574"/>
              <a:gd name="connsiteY13-7248" fmla="*/ 0 h 4492350"/>
              <a:gd name="connsiteX14-7249" fmla="*/ 1971873 w 3638574"/>
              <a:gd name="connsiteY14-7250" fmla="*/ 986216 h 4492350"/>
              <a:gd name="connsiteX15-7251" fmla="*/ 1826002 w 3638574"/>
              <a:gd name="connsiteY15-7252" fmla="*/ 2060385 h 4492350"/>
              <a:gd name="connsiteX16-7253" fmla="*/ 2001533 w 3638574"/>
              <a:gd name="connsiteY16-7254" fmla="*/ 3046321 h 4492350"/>
              <a:gd name="connsiteX17-7255" fmla="*/ 2591546 w 3638574"/>
              <a:gd name="connsiteY17-7256" fmla="*/ 2519916 h 4492350"/>
              <a:gd name="connsiteX18-7257" fmla="*/ 2857733 w 3638574"/>
              <a:gd name="connsiteY18-7258" fmla="*/ 1291762 h 4492350"/>
              <a:gd name="connsiteX19-7259" fmla="*/ 2750848 w 3638574"/>
              <a:gd name="connsiteY19-7260" fmla="*/ 2383091 h 4492350"/>
              <a:gd name="connsiteX20-7261" fmla="*/ 3638574 w 3638574"/>
              <a:gd name="connsiteY20-7262" fmla="*/ 1124252 h 4492350"/>
              <a:gd name="connsiteX21-7263" fmla="*/ 2166244 w 3638574"/>
              <a:gd name="connsiteY21-7264" fmla="*/ 3370521 h 4492350"/>
              <a:gd name="connsiteX22-7265" fmla="*/ 2113081 w 3638574"/>
              <a:gd name="connsiteY22-7266" fmla="*/ 3817088 h 4492350"/>
              <a:gd name="connsiteX23-7267" fmla="*/ 3261397 w 3638574"/>
              <a:gd name="connsiteY23-7268" fmla="*/ 3094074 h 4492350"/>
              <a:gd name="connsiteX24-7269" fmla="*/ 2138356 w 3638574"/>
              <a:gd name="connsiteY24-7270" fmla="*/ 4030951 h 4492350"/>
              <a:gd name="connsiteX25-7271" fmla="*/ 2176877 w 3638574"/>
              <a:gd name="connsiteY25-7272" fmla="*/ 4476307 h 4492350"/>
              <a:gd name="connsiteX26-7273" fmla="*/ 2162233 w 3638574"/>
              <a:gd name="connsiteY26-7274" fmla="*/ 4491415 h 4492350"/>
              <a:gd name="connsiteX27-7275" fmla="*/ 1687779 w 3638574"/>
              <a:gd name="connsiteY27-7276" fmla="*/ 4492350 h 4492350"/>
              <a:gd name="connsiteX0-7277" fmla="*/ 1687779 w 3638574"/>
              <a:gd name="connsiteY0-7278" fmla="*/ 4492350 h 4492350"/>
              <a:gd name="connsiteX1-7279" fmla="*/ 1703018 w 3638574"/>
              <a:gd name="connsiteY1-7280" fmla="*/ 3785190 h 4492350"/>
              <a:gd name="connsiteX2-7281" fmla="*/ 1239812 w 3638574"/>
              <a:gd name="connsiteY2-7282" fmla="*/ 3369121 h 4492350"/>
              <a:gd name="connsiteX3-7283" fmla="*/ 0 w 3638574"/>
              <a:gd name="connsiteY3-7284" fmla="*/ 2917145 h 4492350"/>
              <a:gd name="connsiteX4-7285" fmla="*/ 1087133 w 3638574"/>
              <a:gd name="connsiteY4-7286" fmla="*/ 3238920 h 4492350"/>
              <a:gd name="connsiteX5-7287" fmla="*/ 389581 w 3638574"/>
              <a:gd name="connsiteY5-7288" fmla="*/ 2412005 h 4492350"/>
              <a:gd name="connsiteX6-7289" fmla="*/ 1719677 w 3638574"/>
              <a:gd name="connsiteY6-7290" fmla="*/ 3519376 h 4492350"/>
              <a:gd name="connsiteX7-7291" fmla="*/ 1627995 w 3638574"/>
              <a:gd name="connsiteY7-7292" fmla="*/ 2400346 h 4492350"/>
              <a:gd name="connsiteX8-7293" fmla="*/ 4198 w 3638574"/>
              <a:gd name="connsiteY8-7294" fmla="*/ 742880 h 4492350"/>
              <a:gd name="connsiteX9-7295" fmla="*/ 932867 w 3638574"/>
              <a:gd name="connsiteY9-7296" fmla="*/ 1924493 h 4492350"/>
              <a:gd name="connsiteX10-7297" fmla="*/ 1037607 w 3638574"/>
              <a:gd name="connsiteY10-7298" fmla="*/ 857226 h 4492350"/>
              <a:gd name="connsiteX11-7299" fmla="*/ 1138710 w 3638574"/>
              <a:gd name="connsiteY11-7300" fmla="*/ 2026621 h 4492350"/>
              <a:gd name="connsiteX12-7301" fmla="*/ 1646038 w 3638574"/>
              <a:gd name="connsiteY12-7302" fmla="*/ 2198532 h 4492350"/>
              <a:gd name="connsiteX13-7303" fmla="*/ 1900430 w 3638574"/>
              <a:gd name="connsiteY13-7304" fmla="*/ 0 h 4492350"/>
              <a:gd name="connsiteX14-7305" fmla="*/ 1971873 w 3638574"/>
              <a:gd name="connsiteY14-7306" fmla="*/ 986216 h 4492350"/>
              <a:gd name="connsiteX15-7307" fmla="*/ 1826002 w 3638574"/>
              <a:gd name="connsiteY15-7308" fmla="*/ 2060385 h 4492350"/>
              <a:gd name="connsiteX16-7309" fmla="*/ 2001533 w 3638574"/>
              <a:gd name="connsiteY16-7310" fmla="*/ 3046321 h 4492350"/>
              <a:gd name="connsiteX17-7311" fmla="*/ 2591546 w 3638574"/>
              <a:gd name="connsiteY17-7312" fmla="*/ 2519916 h 4492350"/>
              <a:gd name="connsiteX18-7313" fmla="*/ 2857733 w 3638574"/>
              <a:gd name="connsiteY18-7314" fmla="*/ 1291762 h 4492350"/>
              <a:gd name="connsiteX19-7315" fmla="*/ 2750848 w 3638574"/>
              <a:gd name="connsiteY19-7316" fmla="*/ 2383091 h 4492350"/>
              <a:gd name="connsiteX20-7317" fmla="*/ 3638574 w 3638574"/>
              <a:gd name="connsiteY20-7318" fmla="*/ 1124252 h 4492350"/>
              <a:gd name="connsiteX21-7319" fmla="*/ 2166244 w 3638574"/>
              <a:gd name="connsiteY21-7320" fmla="*/ 3370521 h 4492350"/>
              <a:gd name="connsiteX22-7321" fmla="*/ 2121509 w 3638574"/>
              <a:gd name="connsiteY22-7322" fmla="*/ 3808660 h 4492350"/>
              <a:gd name="connsiteX23-7323" fmla="*/ 3261397 w 3638574"/>
              <a:gd name="connsiteY23-7324" fmla="*/ 3094074 h 4492350"/>
              <a:gd name="connsiteX24-7325" fmla="*/ 2138356 w 3638574"/>
              <a:gd name="connsiteY24-7326" fmla="*/ 4030951 h 4492350"/>
              <a:gd name="connsiteX25-7327" fmla="*/ 2176877 w 3638574"/>
              <a:gd name="connsiteY25-7328" fmla="*/ 4476307 h 4492350"/>
              <a:gd name="connsiteX26-7329" fmla="*/ 2162233 w 3638574"/>
              <a:gd name="connsiteY26-7330" fmla="*/ 4491415 h 4492350"/>
              <a:gd name="connsiteX27-7331" fmla="*/ 1687779 w 3638574"/>
              <a:gd name="connsiteY27-7332" fmla="*/ 4492350 h 4492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163" y="connsiteY27-164"/>
              </a:cxn>
            </a:cxnLst>
            <a:rect l="l" t="t" r="r" b="b"/>
            <a:pathLst>
              <a:path w="3638574" h="4492350">
                <a:moveTo>
                  <a:pt x="1687779" y="4492350"/>
                </a:moveTo>
                <a:cubicBezTo>
                  <a:pt x="1649353" y="4280693"/>
                  <a:pt x="1685297" y="4020910"/>
                  <a:pt x="1703018" y="3785190"/>
                </a:cubicBezTo>
                <a:lnTo>
                  <a:pt x="1239812" y="3369121"/>
                </a:lnTo>
                <a:cubicBezTo>
                  <a:pt x="710236" y="3436368"/>
                  <a:pt x="325039" y="3138656"/>
                  <a:pt x="0" y="2917145"/>
                </a:cubicBezTo>
                <a:cubicBezTo>
                  <a:pt x="370399" y="3119320"/>
                  <a:pt x="1037576" y="3333525"/>
                  <a:pt x="1087133" y="3238920"/>
                </a:cubicBezTo>
                <a:cubicBezTo>
                  <a:pt x="945521" y="3141082"/>
                  <a:pt x="539214" y="2730422"/>
                  <a:pt x="389581" y="2412005"/>
                </a:cubicBezTo>
                <a:cubicBezTo>
                  <a:pt x="859682" y="2946896"/>
                  <a:pt x="1430048" y="3277253"/>
                  <a:pt x="1719677" y="3519376"/>
                </a:cubicBezTo>
                <a:cubicBezTo>
                  <a:pt x="1735906" y="3304113"/>
                  <a:pt x="1659893" y="2776030"/>
                  <a:pt x="1627995" y="2400346"/>
                </a:cubicBezTo>
                <a:cubicBezTo>
                  <a:pt x="725782" y="2160678"/>
                  <a:pt x="172484" y="1536000"/>
                  <a:pt x="4198" y="742880"/>
                </a:cubicBezTo>
                <a:cubicBezTo>
                  <a:pt x="248250" y="1210277"/>
                  <a:pt x="456205" y="1649601"/>
                  <a:pt x="932867" y="1924493"/>
                </a:cubicBezTo>
                <a:cubicBezTo>
                  <a:pt x="1158949" y="1666327"/>
                  <a:pt x="1108304" y="1211645"/>
                  <a:pt x="1037607" y="857226"/>
                </a:cubicBezTo>
                <a:cubicBezTo>
                  <a:pt x="1222371" y="1153446"/>
                  <a:pt x="1266767" y="1586023"/>
                  <a:pt x="1138710" y="2026621"/>
                </a:cubicBezTo>
                <a:cubicBezTo>
                  <a:pt x="1250538" y="2109256"/>
                  <a:pt x="1570304" y="2252254"/>
                  <a:pt x="1646038" y="2198532"/>
                </a:cubicBezTo>
                <a:cubicBezTo>
                  <a:pt x="1690527" y="1476450"/>
                  <a:pt x="1904067" y="874481"/>
                  <a:pt x="1900430" y="0"/>
                </a:cubicBezTo>
                <a:cubicBezTo>
                  <a:pt x="1976693" y="192349"/>
                  <a:pt x="2015482" y="645373"/>
                  <a:pt x="1971873" y="986216"/>
                </a:cubicBezTo>
                <a:cubicBezTo>
                  <a:pt x="1947436" y="1177213"/>
                  <a:pt x="1846749" y="1657958"/>
                  <a:pt x="1826002" y="2060385"/>
                </a:cubicBezTo>
                <a:cubicBezTo>
                  <a:pt x="1811014" y="2351099"/>
                  <a:pt x="1951043" y="3007770"/>
                  <a:pt x="2001533" y="3046321"/>
                </a:cubicBezTo>
                <a:cubicBezTo>
                  <a:pt x="2041794" y="3055338"/>
                  <a:pt x="2575349" y="2567047"/>
                  <a:pt x="2591546" y="2519916"/>
                </a:cubicBezTo>
                <a:cubicBezTo>
                  <a:pt x="2482423" y="2107858"/>
                  <a:pt x="2569814" y="1503293"/>
                  <a:pt x="2857733" y="1291762"/>
                </a:cubicBezTo>
                <a:cubicBezTo>
                  <a:pt x="2648315" y="1639496"/>
                  <a:pt x="2663487" y="2195777"/>
                  <a:pt x="2750848" y="2383091"/>
                </a:cubicBezTo>
                <a:cubicBezTo>
                  <a:pt x="3066810" y="2282983"/>
                  <a:pt x="3503085" y="1513118"/>
                  <a:pt x="3638574" y="1124252"/>
                </a:cubicBezTo>
                <a:cubicBezTo>
                  <a:pt x="3492704" y="2254009"/>
                  <a:pt x="2460505" y="2814271"/>
                  <a:pt x="2166244" y="3370521"/>
                </a:cubicBezTo>
                <a:cubicBezTo>
                  <a:pt x="2148523" y="3519377"/>
                  <a:pt x="2147251" y="3667825"/>
                  <a:pt x="2121509" y="3808660"/>
                </a:cubicBezTo>
                <a:cubicBezTo>
                  <a:pt x="2452144" y="3808286"/>
                  <a:pt x="3159362" y="3298984"/>
                  <a:pt x="3261397" y="3094074"/>
                </a:cubicBezTo>
                <a:cubicBezTo>
                  <a:pt x="3262702" y="3429094"/>
                  <a:pt x="2493987" y="3820258"/>
                  <a:pt x="2138356" y="4030951"/>
                </a:cubicBezTo>
                <a:cubicBezTo>
                  <a:pt x="2116438" y="4040371"/>
                  <a:pt x="2182753" y="4334539"/>
                  <a:pt x="2176877" y="4476307"/>
                </a:cubicBezTo>
                <a:cubicBezTo>
                  <a:pt x="2170659" y="4477332"/>
                  <a:pt x="2168451" y="4490390"/>
                  <a:pt x="2162233" y="4491415"/>
                </a:cubicBezTo>
                <a:lnTo>
                  <a:pt x="1687779" y="4492350"/>
                </a:lnTo>
                <a:close/>
              </a:path>
            </a:pathLst>
          </a:cu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椭圆 20"/>
          <p:cNvSpPr>
            <a:spLocks noChangeAspect="1"/>
          </p:cNvSpPr>
          <p:nvPr/>
        </p:nvSpPr>
        <p:spPr>
          <a:xfrm>
            <a:off x="5818941" y="1604608"/>
            <a:ext cx="484363" cy="484362"/>
          </a:xfrm>
          <a:prstGeom prst="ellipse">
            <a:avLst/>
          </a:prstGeom>
          <a:solidFill>
            <a:srgbClr val="276B6C"/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椭圆 21"/>
          <p:cNvSpPr>
            <a:spLocks noChangeAspect="1"/>
          </p:cNvSpPr>
          <p:nvPr/>
        </p:nvSpPr>
        <p:spPr>
          <a:xfrm>
            <a:off x="7311202" y="2549329"/>
            <a:ext cx="484363" cy="484362"/>
          </a:xfrm>
          <a:prstGeom prst="ellipse">
            <a:avLst/>
          </a:prstGeom>
          <a:solidFill>
            <a:srgbClr val="4E9A95"/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椭圆 22"/>
          <p:cNvSpPr>
            <a:spLocks noChangeAspect="1"/>
          </p:cNvSpPr>
          <p:nvPr/>
        </p:nvSpPr>
        <p:spPr>
          <a:xfrm>
            <a:off x="4251497" y="2230671"/>
            <a:ext cx="484363" cy="484362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椭圆 23"/>
          <p:cNvSpPr>
            <a:spLocks noChangeAspect="1"/>
          </p:cNvSpPr>
          <p:nvPr/>
        </p:nvSpPr>
        <p:spPr>
          <a:xfrm>
            <a:off x="4199367" y="4084589"/>
            <a:ext cx="484363" cy="484362"/>
          </a:xfrm>
          <a:prstGeom prst="ellipse">
            <a:avLst/>
          </a:prstGeom>
          <a:solidFill>
            <a:srgbClr val="276B6C"/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椭圆 24"/>
          <p:cNvSpPr>
            <a:spLocks noChangeAspect="1"/>
          </p:cNvSpPr>
          <p:nvPr/>
        </p:nvSpPr>
        <p:spPr>
          <a:xfrm>
            <a:off x="7069021" y="4206462"/>
            <a:ext cx="484363" cy="484362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椭圆 25"/>
          <p:cNvSpPr>
            <a:spLocks noChangeAspect="1"/>
          </p:cNvSpPr>
          <p:nvPr/>
        </p:nvSpPr>
        <p:spPr>
          <a:xfrm>
            <a:off x="6610723" y="2728065"/>
            <a:ext cx="484363" cy="484362"/>
          </a:xfrm>
          <a:prstGeom prst="ellipse">
            <a:avLst/>
          </a:prstGeom>
          <a:solidFill>
            <a:srgbClr val="4E9A95"/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椭圆 26"/>
          <p:cNvSpPr>
            <a:spLocks noChangeAspect="1"/>
          </p:cNvSpPr>
          <p:nvPr/>
        </p:nvSpPr>
        <p:spPr>
          <a:xfrm>
            <a:off x="5134772" y="2362728"/>
            <a:ext cx="484363" cy="484362"/>
          </a:xfrm>
          <a:prstGeom prst="ellipse">
            <a:avLst/>
          </a:prstGeom>
          <a:solidFill>
            <a:srgbClr val="4E9A95"/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椭圆 27"/>
          <p:cNvSpPr>
            <a:spLocks noChangeAspect="1"/>
          </p:cNvSpPr>
          <p:nvPr/>
        </p:nvSpPr>
        <p:spPr>
          <a:xfrm>
            <a:off x="6081316" y="3397079"/>
            <a:ext cx="242181" cy="242180"/>
          </a:xfrm>
          <a:prstGeom prst="ellipse">
            <a:avLst/>
          </a:prstGeom>
          <a:solidFill>
            <a:srgbClr val="276B6C"/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椭圆 28"/>
          <p:cNvSpPr>
            <a:spLocks noChangeAspect="1"/>
          </p:cNvSpPr>
          <p:nvPr/>
        </p:nvSpPr>
        <p:spPr>
          <a:xfrm>
            <a:off x="7034334" y="3328326"/>
            <a:ext cx="242181" cy="242180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椭圆 29"/>
          <p:cNvSpPr>
            <a:spLocks noChangeAspect="1"/>
          </p:cNvSpPr>
          <p:nvPr/>
        </p:nvSpPr>
        <p:spPr>
          <a:xfrm>
            <a:off x="5772855" y="2847089"/>
            <a:ext cx="242181" cy="242180"/>
          </a:xfrm>
          <a:prstGeom prst="ellipse">
            <a:avLst/>
          </a:prstGeom>
          <a:solidFill>
            <a:srgbClr val="276B6C"/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椭圆 30"/>
          <p:cNvSpPr>
            <a:spLocks noChangeAspect="1"/>
          </p:cNvSpPr>
          <p:nvPr/>
        </p:nvSpPr>
        <p:spPr>
          <a:xfrm>
            <a:off x="4918655" y="3225458"/>
            <a:ext cx="242181" cy="242180"/>
          </a:xfrm>
          <a:prstGeom prst="ellipse">
            <a:avLst/>
          </a:prstGeom>
          <a:solidFill>
            <a:srgbClr val="276B6C"/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椭圆 31"/>
          <p:cNvSpPr>
            <a:spLocks noChangeAspect="1"/>
          </p:cNvSpPr>
          <p:nvPr/>
        </p:nvSpPr>
        <p:spPr>
          <a:xfrm>
            <a:off x="4776953" y="3964282"/>
            <a:ext cx="242181" cy="242180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椭圆 32"/>
          <p:cNvSpPr>
            <a:spLocks noChangeAspect="1"/>
          </p:cNvSpPr>
          <p:nvPr/>
        </p:nvSpPr>
        <p:spPr>
          <a:xfrm>
            <a:off x="5416051" y="4487740"/>
            <a:ext cx="242181" cy="242180"/>
          </a:xfrm>
          <a:prstGeom prst="ellipse">
            <a:avLst/>
          </a:prstGeom>
          <a:solidFill>
            <a:srgbClr val="4E9A95"/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椭圆 33"/>
          <p:cNvSpPr>
            <a:spLocks noChangeAspect="1"/>
          </p:cNvSpPr>
          <p:nvPr/>
        </p:nvSpPr>
        <p:spPr>
          <a:xfrm>
            <a:off x="6196981" y="4206462"/>
            <a:ext cx="242181" cy="242180"/>
          </a:xfrm>
          <a:prstGeom prst="ellipse">
            <a:avLst/>
          </a:prstGeom>
          <a:solidFill>
            <a:srgbClr val="4E9A95"/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椭圆 34"/>
          <p:cNvSpPr>
            <a:spLocks noChangeAspect="1"/>
          </p:cNvSpPr>
          <p:nvPr/>
        </p:nvSpPr>
        <p:spPr>
          <a:xfrm>
            <a:off x="6565172" y="4884854"/>
            <a:ext cx="242181" cy="242180"/>
          </a:xfrm>
          <a:prstGeom prst="ellipse">
            <a:avLst/>
          </a:prstGeom>
          <a:solidFill>
            <a:srgbClr val="276B6C"/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-233252" y="-193572"/>
            <a:ext cx="1014641" cy="1014641"/>
          </a:xfrm>
          <a:prstGeom prst="ellipse">
            <a:avLst/>
          </a:prstGeom>
          <a:solidFill>
            <a:srgbClr val="276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285896" y="465121"/>
            <a:ext cx="590922" cy="590922"/>
          </a:xfrm>
          <a:prstGeom prst="ellipse">
            <a:avLst/>
          </a:prstGeom>
          <a:solidFill>
            <a:schemeClr val="bg2">
              <a:lumMod val="9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519376" y="-62376"/>
            <a:ext cx="357442" cy="357442"/>
          </a:xfrm>
          <a:prstGeom prst="ellipse">
            <a:avLst/>
          </a:prstGeom>
          <a:solidFill>
            <a:srgbClr val="4E9A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904564" y="105886"/>
            <a:ext cx="308376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用户登录错误</a:t>
            </a:r>
            <a:endParaRPr lang="zh-CN" altLang="en-US" sz="2800" dirty="0" smtClean="0">
              <a:solidFill>
                <a:schemeClr val="bg1"/>
              </a:solidFill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-590300" y="-295856"/>
            <a:ext cx="590922" cy="590922"/>
          </a:xfrm>
          <a:prstGeom prst="ellipse">
            <a:avLst/>
          </a:prstGeom>
          <a:solidFill>
            <a:schemeClr val="bg2">
              <a:lumMod val="9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430" y="1036955"/>
            <a:ext cx="3423920" cy="3411220"/>
          </a:xfrm>
          <a:prstGeom prst="rect">
            <a:avLst/>
          </a:prstGeom>
        </p:spPr>
      </p:pic>
      <p:pic>
        <p:nvPicPr>
          <p:cNvPr id="21" name="图片 20" descr="dlu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655" y="794385"/>
            <a:ext cx="3674110" cy="3896360"/>
          </a:xfrm>
          <a:prstGeom prst="rect">
            <a:avLst/>
          </a:prstGeom>
        </p:spPr>
      </p:pic>
      <p:pic>
        <p:nvPicPr>
          <p:cNvPr id="22" name="图片 21" descr="dlu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395" y="1703070"/>
            <a:ext cx="3975100" cy="3896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6662 0.045807 E" pathEditMode="relative" ptsTypes="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6662 -0.045807 L 0 0 E" pathEditMode="relative" ptsTypes="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71705" y="171705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  <p:from x="58240" y="5824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1866 0.110962 E" pathEditMode="relative" ptsTypes="">
                                      <p:cBhvr>
                                        <p:cTn id="2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66 -0.110962 L 0 0 E" pathEditMode="relative" ptsTypes="">
                                      <p:cBhvr>
                                        <p:cTn id="2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" presetClass="emp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1442 0.017022 E" pathEditMode="relative" ptsTypes="">
                                      <p:cBhvr>
                                        <p:cTn id="4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1442 -0.017022 L 0 0 E" pathEditMode="relative" ptsTypes="">
                                      <p:cBhvr>
                                        <p:cTn id="4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" presetClass="emp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60489" y="60489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2000" fill="hold"/>
                                        <p:tgtEl>
                                          <p:spTgt spid="31"/>
                                        </p:tgtEl>
                                      </p:cBhvr>
                                      <p:by x="150000" y="150000"/>
                                      <p:from x="165320" y="16532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25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9" grpId="0" animBg="1"/>
      <p:bldP spid="29" grpId="1" animBg="1"/>
      <p:bldP spid="29" grpId="2" animBg="1"/>
      <p:bldP spid="30" grpId="0" animBg="1"/>
      <p:bldP spid="30" grpId="1" animBg="1"/>
      <p:bldP spid="30" grpId="2" animBg="1"/>
      <p:bldP spid="31" grpId="0" animBg="1"/>
      <p:bldP spid="31" grpId="1" animBg="1"/>
      <p:bldP spid="31" grpId="2" animBg="1"/>
      <p:bldP spid="32" grpId="0"/>
      <p:bldP spid="33" grpId="0" animBg="1"/>
      <p:bldP spid="33" grpId="1" animBg="1"/>
      <p:bldP spid="33" grpId="2" animBg="1"/>
      <p:bldP spid="33" grpId="3" animBg="1"/>
      <p:bldP spid="33" grpId="4" animBg="1"/>
      <p:bldP spid="33" grpId="5" animBg="1"/>
      <p:bldP spid="33" grpId="6" animBg="1"/>
      <p:bldP spid="33" grpId="7" animBg="1"/>
      <p:bldP spid="33" grpId="8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19"/>
          <p:cNvSpPr/>
          <p:nvPr/>
        </p:nvSpPr>
        <p:spPr>
          <a:xfrm>
            <a:off x="4493678" y="2158339"/>
            <a:ext cx="3059705" cy="3777640"/>
          </a:xfrm>
          <a:custGeom>
            <a:avLst/>
            <a:gdLst>
              <a:gd name="connsiteX0" fmla="*/ 1743740 w 3742661"/>
              <a:gd name="connsiteY0" fmla="*/ 4476307 h 4476307"/>
              <a:gd name="connsiteX1" fmla="*/ 1796903 w 3742661"/>
              <a:gd name="connsiteY1" fmla="*/ 3785190 h 4476307"/>
              <a:gd name="connsiteX2" fmla="*/ 1307805 w 3742661"/>
              <a:gd name="connsiteY2" fmla="*/ 3381153 h 4476307"/>
              <a:gd name="connsiteX3" fmla="*/ 31898 w 3742661"/>
              <a:gd name="connsiteY3" fmla="*/ 2945218 h 4476307"/>
              <a:gd name="connsiteX4" fmla="*/ 1127052 w 3742661"/>
              <a:gd name="connsiteY4" fmla="*/ 3242930 h 4476307"/>
              <a:gd name="connsiteX5" fmla="*/ 393405 w 3742661"/>
              <a:gd name="connsiteY5" fmla="*/ 2456121 h 4476307"/>
              <a:gd name="connsiteX6" fmla="*/ 1775638 w 3742661"/>
              <a:gd name="connsiteY6" fmla="*/ 3519376 h 4476307"/>
              <a:gd name="connsiteX7" fmla="*/ 1679945 w 3742661"/>
              <a:gd name="connsiteY7" fmla="*/ 2392325 h 4476307"/>
              <a:gd name="connsiteX8" fmla="*/ 0 w 3742661"/>
              <a:gd name="connsiteY8" fmla="*/ 754911 h 4476307"/>
              <a:gd name="connsiteX9" fmla="*/ 988828 w 3742661"/>
              <a:gd name="connsiteY9" fmla="*/ 1924493 h 4476307"/>
              <a:gd name="connsiteX10" fmla="*/ 1137684 w 3742661"/>
              <a:gd name="connsiteY10" fmla="*/ 861237 h 4476307"/>
              <a:gd name="connsiteX11" fmla="*/ 1222745 w 3742661"/>
              <a:gd name="connsiteY11" fmla="*/ 2062716 h 4476307"/>
              <a:gd name="connsiteX12" fmla="*/ 1690577 w 3742661"/>
              <a:gd name="connsiteY12" fmla="*/ 2190307 h 4476307"/>
              <a:gd name="connsiteX13" fmla="*/ 1956391 w 3742661"/>
              <a:gd name="connsiteY13" fmla="*/ 0 h 4476307"/>
              <a:gd name="connsiteX14" fmla="*/ 2083982 w 3742661"/>
              <a:gd name="connsiteY14" fmla="*/ 978195 h 4476307"/>
              <a:gd name="connsiteX15" fmla="*/ 1881963 w 3742661"/>
              <a:gd name="connsiteY15" fmla="*/ 2232837 h 4476307"/>
              <a:gd name="connsiteX16" fmla="*/ 2041452 w 3742661"/>
              <a:gd name="connsiteY16" fmla="*/ 3030279 h 4476307"/>
              <a:gd name="connsiteX17" fmla="*/ 2647507 w 3742661"/>
              <a:gd name="connsiteY17" fmla="*/ 2519916 h 4476307"/>
              <a:gd name="connsiteX18" fmla="*/ 2849526 w 3742661"/>
              <a:gd name="connsiteY18" fmla="*/ 1307804 h 4476307"/>
              <a:gd name="connsiteX19" fmla="*/ 2838893 w 3742661"/>
              <a:gd name="connsiteY19" fmla="*/ 2371060 h 4476307"/>
              <a:gd name="connsiteX20" fmla="*/ 3742661 w 3742661"/>
              <a:gd name="connsiteY20" fmla="*/ 1148316 h 4476307"/>
              <a:gd name="connsiteX21" fmla="*/ 2222205 w 3742661"/>
              <a:gd name="connsiteY21" fmla="*/ 3370521 h 4476307"/>
              <a:gd name="connsiteX22" fmla="*/ 2169042 w 3742661"/>
              <a:gd name="connsiteY22" fmla="*/ 3817088 h 4476307"/>
              <a:gd name="connsiteX23" fmla="*/ 3317358 w 3742661"/>
              <a:gd name="connsiteY23" fmla="*/ 3094074 h 4476307"/>
              <a:gd name="connsiteX24" fmla="*/ 2190307 w 3742661"/>
              <a:gd name="connsiteY24" fmla="*/ 4051004 h 4476307"/>
              <a:gd name="connsiteX25" fmla="*/ 2232838 w 3742661"/>
              <a:gd name="connsiteY25" fmla="*/ 4476307 h 4476307"/>
              <a:gd name="connsiteX26" fmla="*/ 1743740 w 3742661"/>
              <a:gd name="connsiteY26" fmla="*/ 4476307 h 4476307"/>
              <a:gd name="connsiteX0-1" fmla="*/ 1743740 w 3742661"/>
              <a:gd name="connsiteY0-2" fmla="*/ 4492350 h 4492350"/>
              <a:gd name="connsiteX1-3" fmla="*/ 1796903 w 3742661"/>
              <a:gd name="connsiteY1-4" fmla="*/ 3785190 h 4492350"/>
              <a:gd name="connsiteX2-5" fmla="*/ 1307805 w 3742661"/>
              <a:gd name="connsiteY2-6" fmla="*/ 3381153 h 4492350"/>
              <a:gd name="connsiteX3-7" fmla="*/ 31898 w 3742661"/>
              <a:gd name="connsiteY3-8" fmla="*/ 2945218 h 4492350"/>
              <a:gd name="connsiteX4-9" fmla="*/ 1127052 w 3742661"/>
              <a:gd name="connsiteY4-10" fmla="*/ 3242930 h 4492350"/>
              <a:gd name="connsiteX5-11" fmla="*/ 393405 w 3742661"/>
              <a:gd name="connsiteY5-12" fmla="*/ 2456121 h 4492350"/>
              <a:gd name="connsiteX6-13" fmla="*/ 1775638 w 3742661"/>
              <a:gd name="connsiteY6-14" fmla="*/ 3519376 h 4492350"/>
              <a:gd name="connsiteX7-15" fmla="*/ 1679945 w 3742661"/>
              <a:gd name="connsiteY7-16" fmla="*/ 2392325 h 4492350"/>
              <a:gd name="connsiteX8-17" fmla="*/ 0 w 3742661"/>
              <a:gd name="connsiteY8-18" fmla="*/ 754911 h 4492350"/>
              <a:gd name="connsiteX9-19" fmla="*/ 988828 w 3742661"/>
              <a:gd name="connsiteY9-20" fmla="*/ 1924493 h 4492350"/>
              <a:gd name="connsiteX10-21" fmla="*/ 1137684 w 3742661"/>
              <a:gd name="connsiteY10-22" fmla="*/ 861237 h 4492350"/>
              <a:gd name="connsiteX11-23" fmla="*/ 1222745 w 3742661"/>
              <a:gd name="connsiteY11-24" fmla="*/ 2062716 h 4492350"/>
              <a:gd name="connsiteX12-25" fmla="*/ 1690577 w 3742661"/>
              <a:gd name="connsiteY12-26" fmla="*/ 2190307 h 4492350"/>
              <a:gd name="connsiteX13-27" fmla="*/ 1956391 w 3742661"/>
              <a:gd name="connsiteY13-28" fmla="*/ 0 h 4492350"/>
              <a:gd name="connsiteX14-29" fmla="*/ 2083982 w 3742661"/>
              <a:gd name="connsiteY14-30" fmla="*/ 978195 h 4492350"/>
              <a:gd name="connsiteX15-31" fmla="*/ 1881963 w 3742661"/>
              <a:gd name="connsiteY15-32" fmla="*/ 2232837 h 4492350"/>
              <a:gd name="connsiteX16-33" fmla="*/ 2041452 w 3742661"/>
              <a:gd name="connsiteY16-34" fmla="*/ 3030279 h 4492350"/>
              <a:gd name="connsiteX17-35" fmla="*/ 2647507 w 3742661"/>
              <a:gd name="connsiteY17-36" fmla="*/ 2519916 h 4492350"/>
              <a:gd name="connsiteX18-37" fmla="*/ 2849526 w 3742661"/>
              <a:gd name="connsiteY18-38" fmla="*/ 1307804 h 4492350"/>
              <a:gd name="connsiteX19-39" fmla="*/ 2838893 w 3742661"/>
              <a:gd name="connsiteY19-40" fmla="*/ 2371060 h 4492350"/>
              <a:gd name="connsiteX20-41" fmla="*/ 3742661 w 3742661"/>
              <a:gd name="connsiteY20-42" fmla="*/ 1148316 h 4492350"/>
              <a:gd name="connsiteX21-43" fmla="*/ 2222205 w 3742661"/>
              <a:gd name="connsiteY21-44" fmla="*/ 3370521 h 4492350"/>
              <a:gd name="connsiteX22-45" fmla="*/ 2169042 w 3742661"/>
              <a:gd name="connsiteY22-46" fmla="*/ 3817088 h 4492350"/>
              <a:gd name="connsiteX23-47" fmla="*/ 3317358 w 3742661"/>
              <a:gd name="connsiteY23-48" fmla="*/ 3094074 h 4492350"/>
              <a:gd name="connsiteX24-49" fmla="*/ 2190307 w 3742661"/>
              <a:gd name="connsiteY24-50" fmla="*/ 4051004 h 4492350"/>
              <a:gd name="connsiteX25-51" fmla="*/ 2232838 w 3742661"/>
              <a:gd name="connsiteY25-52" fmla="*/ 4476307 h 4492350"/>
              <a:gd name="connsiteX26-53" fmla="*/ 1743740 w 3742661"/>
              <a:gd name="connsiteY26-54" fmla="*/ 4492350 h 4492350"/>
              <a:gd name="connsiteX0-55" fmla="*/ 1743740 w 3742661"/>
              <a:gd name="connsiteY0-56" fmla="*/ 4492350 h 4492350"/>
              <a:gd name="connsiteX1-57" fmla="*/ 1796903 w 3742661"/>
              <a:gd name="connsiteY1-58" fmla="*/ 3785190 h 4492350"/>
              <a:gd name="connsiteX2-59" fmla="*/ 1307805 w 3742661"/>
              <a:gd name="connsiteY2-60" fmla="*/ 3381153 h 4492350"/>
              <a:gd name="connsiteX3-61" fmla="*/ 31898 w 3742661"/>
              <a:gd name="connsiteY3-62" fmla="*/ 2945218 h 4492350"/>
              <a:gd name="connsiteX4-63" fmla="*/ 1127052 w 3742661"/>
              <a:gd name="connsiteY4-64" fmla="*/ 3242930 h 4492350"/>
              <a:gd name="connsiteX5-65" fmla="*/ 393405 w 3742661"/>
              <a:gd name="connsiteY5-66" fmla="*/ 2456121 h 4492350"/>
              <a:gd name="connsiteX6-67" fmla="*/ 1775638 w 3742661"/>
              <a:gd name="connsiteY6-68" fmla="*/ 3519376 h 4492350"/>
              <a:gd name="connsiteX7-69" fmla="*/ 1679945 w 3742661"/>
              <a:gd name="connsiteY7-70" fmla="*/ 2392325 h 4492350"/>
              <a:gd name="connsiteX8-71" fmla="*/ 0 w 3742661"/>
              <a:gd name="connsiteY8-72" fmla="*/ 754911 h 4492350"/>
              <a:gd name="connsiteX9-73" fmla="*/ 988828 w 3742661"/>
              <a:gd name="connsiteY9-74" fmla="*/ 1924493 h 4492350"/>
              <a:gd name="connsiteX10-75" fmla="*/ 1137684 w 3742661"/>
              <a:gd name="connsiteY10-76" fmla="*/ 861237 h 4492350"/>
              <a:gd name="connsiteX11-77" fmla="*/ 1222745 w 3742661"/>
              <a:gd name="connsiteY11-78" fmla="*/ 2062716 h 4492350"/>
              <a:gd name="connsiteX12-79" fmla="*/ 1690577 w 3742661"/>
              <a:gd name="connsiteY12-80" fmla="*/ 2190307 h 4492350"/>
              <a:gd name="connsiteX13-81" fmla="*/ 1956391 w 3742661"/>
              <a:gd name="connsiteY13-82" fmla="*/ 0 h 4492350"/>
              <a:gd name="connsiteX14-83" fmla="*/ 2083982 w 3742661"/>
              <a:gd name="connsiteY14-84" fmla="*/ 978195 h 4492350"/>
              <a:gd name="connsiteX15-85" fmla="*/ 1881963 w 3742661"/>
              <a:gd name="connsiteY15-86" fmla="*/ 2232837 h 4492350"/>
              <a:gd name="connsiteX16-87" fmla="*/ 2041452 w 3742661"/>
              <a:gd name="connsiteY16-88" fmla="*/ 3030279 h 4492350"/>
              <a:gd name="connsiteX17-89" fmla="*/ 2647507 w 3742661"/>
              <a:gd name="connsiteY17-90" fmla="*/ 2519916 h 4492350"/>
              <a:gd name="connsiteX18-91" fmla="*/ 2849526 w 3742661"/>
              <a:gd name="connsiteY18-92" fmla="*/ 1307804 h 4492350"/>
              <a:gd name="connsiteX19-93" fmla="*/ 2838893 w 3742661"/>
              <a:gd name="connsiteY19-94" fmla="*/ 2371060 h 4492350"/>
              <a:gd name="connsiteX20-95" fmla="*/ 3742661 w 3742661"/>
              <a:gd name="connsiteY20-96" fmla="*/ 1148316 h 4492350"/>
              <a:gd name="connsiteX21-97" fmla="*/ 2222205 w 3742661"/>
              <a:gd name="connsiteY21-98" fmla="*/ 3370521 h 4492350"/>
              <a:gd name="connsiteX22-99" fmla="*/ 2169042 w 3742661"/>
              <a:gd name="connsiteY22-100" fmla="*/ 3817088 h 4492350"/>
              <a:gd name="connsiteX23-101" fmla="*/ 3317358 w 3742661"/>
              <a:gd name="connsiteY23-102" fmla="*/ 3094074 h 4492350"/>
              <a:gd name="connsiteX24-103" fmla="*/ 2190307 w 3742661"/>
              <a:gd name="connsiteY24-104" fmla="*/ 4051004 h 4492350"/>
              <a:gd name="connsiteX25-105" fmla="*/ 2232838 w 3742661"/>
              <a:gd name="connsiteY25-106" fmla="*/ 4476307 h 4492350"/>
              <a:gd name="connsiteX26-107" fmla="*/ 2218194 w 3742661"/>
              <a:gd name="connsiteY26-108" fmla="*/ 4491415 h 4492350"/>
              <a:gd name="connsiteX27" fmla="*/ 1743740 w 3742661"/>
              <a:gd name="connsiteY27" fmla="*/ 4492350 h 4492350"/>
              <a:gd name="connsiteX0-109" fmla="*/ 1743740 w 3742661"/>
              <a:gd name="connsiteY0-110" fmla="*/ 4492350 h 4492350"/>
              <a:gd name="connsiteX1-111" fmla="*/ 1796903 w 3742661"/>
              <a:gd name="connsiteY1-112" fmla="*/ 3785190 h 4492350"/>
              <a:gd name="connsiteX2-113" fmla="*/ 1307805 w 3742661"/>
              <a:gd name="connsiteY2-114" fmla="*/ 3381153 h 4492350"/>
              <a:gd name="connsiteX3-115" fmla="*/ 31898 w 3742661"/>
              <a:gd name="connsiteY3-116" fmla="*/ 2945218 h 4492350"/>
              <a:gd name="connsiteX4-117" fmla="*/ 1127052 w 3742661"/>
              <a:gd name="connsiteY4-118" fmla="*/ 3242930 h 4492350"/>
              <a:gd name="connsiteX5-119" fmla="*/ 393405 w 3742661"/>
              <a:gd name="connsiteY5-120" fmla="*/ 2456121 h 4492350"/>
              <a:gd name="connsiteX6-121" fmla="*/ 1775638 w 3742661"/>
              <a:gd name="connsiteY6-122" fmla="*/ 3519376 h 4492350"/>
              <a:gd name="connsiteX7-123" fmla="*/ 1679945 w 3742661"/>
              <a:gd name="connsiteY7-124" fmla="*/ 2392325 h 4492350"/>
              <a:gd name="connsiteX8-125" fmla="*/ 0 w 3742661"/>
              <a:gd name="connsiteY8-126" fmla="*/ 754911 h 4492350"/>
              <a:gd name="connsiteX9-127" fmla="*/ 988828 w 3742661"/>
              <a:gd name="connsiteY9-128" fmla="*/ 1924493 h 4492350"/>
              <a:gd name="connsiteX10-129" fmla="*/ 1137684 w 3742661"/>
              <a:gd name="connsiteY10-130" fmla="*/ 861237 h 4492350"/>
              <a:gd name="connsiteX11-131" fmla="*/ 1222745 w 3742661"/>
              <a:gd name="connsiteY11-132" fmla="*/ 2062716 h 4492350"/>
              <a:gd name="connsiteX12-133" fmla="*/ 1690577 w 3742661"/>
              <a:gd name="connsiteY12-134" fmla="*/ 2190307 h 4492350"/>
              <a:gd name="connsiteX13-135" fmla="*/ 1956391 w 3742661"/>
              <a:gd name="connsiteY13-136" fmla="*/ 0 h 4492350"/>
              <a:gd name="connsiteX14-137" fmla="*/ 2083982 w 3742661"/>
              <a:gd name="connsiteY14-138" fmla="*/ 978195 h 4492350"/>
              <a:gd name="connsiteX15-139" fmla="*/ 1881963 w 3742661"/>
              <a:gd name="connsiteY15-140" fmla="*/ 2232837 h 4492350"/>
              <a:gd name="connsiteX16-141" fmla="*/ 2041452 w 3742661"/>
              <a:gd name="connsiteY16-142" fmla="*/ 3030279 h 4492350"/>
              <a:gd name="connsiteX17-143" fmla="*/ 2647507 w 3742661"/>
              <a:gd name="connsiteY17-144" fmla="*/ 2519916 h 4492350"/>
              <a:gd name="connsiteX18-145" fmla="*/ 2849526 w 3742661"/>
              <a:gd name="connsiteY18-146" fmla="*/ 1307804 h 4492350"/>
              <a:gd name="connsiteX19-147" fmla="*/ 2838893 w 3742661"/>
              <a:gd name="connsiteY19-148" fmla="*/ 2371060 h 4492350"/>
              <a:gd name="connsiteX20-149" fmla="*/ 3742661 w 3742661"/>
              <a:gd name="connsiteY20-150" fmla="*/ 1148316 h 4492350"/>
              <a:gd name="connsiteX21-151" fmla="*/ 2222205 w 3742661"/>
              <a:gd name="connsiteY21-152" fmla="*/ 3370521 h 4492350"/>
              <a:gd name="connsiteX22-153" fmla="*/ 2169042 w 3742661"/>
              <a:gd name="connsiteY22-154" fmla="*/ 3817088 h 4492350"/>
              <a:gd name="connsiteX23-155" fmla="*/ 3317358 w 3742661"/>
              <a:gd name="connsiteY23-156" fmla="*/ 3094074 h 4492350"/>
              <a:gd name="connsiteX24-157" fmla="*/ 2190307 w 3742661"/>
              <a:gd name="connsiteY24-158" fmla="*/ 4051004 h 4492350"/>
              <a:gd name="connsiteX25-159" fmla="*/ 2232838 w 3742661"/>
              <a:gd name="connsiteY25-160" fmla="*/ 4476307 h 4492350"/>
              <a:gd name="connsiteX26-161" fmla="*/ 2218194 w 3742661"/>
              <a:gd name="connsiteY26-162" fmla="*/ 4491415 h 4492350"/>
              <a:gd name="connsiteX27-163" fmla="*/ 1743740 w 3742661"/>
              <a:gd name="connsiteY27-164" fmla="*/ 4492350 h 4492350"/>
              <a:gd name="connsiteX0-165" fmla="*/ 1743740 w 3742661"/>
              <a:gd name="connsiteY0-166" fmla="*/ 4492350 h 4492350"/>
              <a:gd name="connsiteX1-167" fmla="*/ 1796903 w 3742661"/>
              <a:gd name="connsiteY1-168" fmla="*/ 3785190 h 4492350"/>
              <a:gd name="connsiteX2-169" fmla="*/ 1307805 w 3742661"/>
              <a:gd name="connsiteY2-170" fmla="*/ 3381153 h 4492350"/>
              <a:gd name="connsiteX3-171" fmla="*/ 31898 w 3742661"/>
              <a:gd name="connsiteY3-172" fmla="*/ 2945218 h 4492350"/>
              <a:gd name="connsiteX4-173" fmla="*/ 1127052 w 3742661"/>
              <a:gd name="connsiteY4-174" fmla="*/ 3242930 h 4492350"/>
              <a:gd name="connsiteX5-175" fmla="*/ 393405 w 3742661"/>
              <a:gd name="connsiteY5-176" fmla="*/ 2456121 h 4492350"/>
              <a:gd name="connsiteX6-177" fmla="*/ 1775638 w 3742661"/>
              <a:gd name="connsiteY6-178" fmla="*/ 3519376 h 4492350"/>
              <a:gd name="connsiteX7-179" fmla="*/ 1679945 w 3742661"/>
              <a:gd name="connsiteY7-180" fmla="*/ 2392325 h 4492350"/>
              <a:gd name="connsiteX8-181" fmla="*/ 0 w 3742661"/>
              <a:gd name="connsiteY8-182" fmla="*/ 754911 h 4492350"/>
              <a:gd name="connsiteX9-183" fmla="*/ 988828 w 3742661"/>
              <a:gd name="connsiteY9-184" fmla="*/ 1924493 h 4492350"/>
              <a:gd name="connsiteX10-185" fmla="*/ 1137684 w 3742661"/>
              <a:gd name="connsiteY10-186" fmla="*/ 861237 h 4492350"/>
              <a:gd name="connsiteX11-187" fmla="*/ 1222745 w 3742661"/>
              <a:gd name="connsiteY11-188" fmla="*/ 2062716 h 4492350"/>
              <a:gd name="connsiteX12-189" fmla="*/ 1690577 w 3742661"/>
              <a:gd name="connsiteY12-190" fmla="*/ 2190307 h 4492350"/>
              <a:gd name="connsiteX13-191" fmla="*/ 1956391 w 3742661"/>
              <a:gd name="connsiteY13-192" fmla="*/ 0 h 4492350"/>
              <a:gd name="connsiteX14-193" fmla="*/ 2083982 w 3742661"/>
              <a:gd name="connsiteY14-194" fmla="*/ 978195 h 4492350"/>
              <a:gd name="connsiteX15-195" fmla="*/ 1881963 w 3742661"/>
              <a:gd name="connsiteY15-196" fmla="*/ 2232837 h 4492350"/>
              <a:gd name="connsiteX16-197" fmla="*/ 2041452 w 3742661"/>
              <a:gd name="connsiteY16-198" fmla="*/ 3030279 h 4492350"/>
              <a:gd name="connsiteX17-199" fmla="*/ 2647507 w 3742661"/>
              <a:gd name="connsiteY17-200" fmla="*/ 2519916 h 4492350"/>
              <a:gd name="connsiteX18-201" fmla="*/ 2849526 w 3742661"/>
              <a:gd name="connsiteY18-202" fmla="*/ 1307804 h 4492350"/>
              <a:gd name="connsiteX19-203" fmla="*/ 2838893 w 3742661"/>
              <a:gd name="connsiteY19-204" fmla="*/ 2371060 h 4492350"/>
              <a:gd name="connsiteX20-205" fmla="*/ 3742661 w 3742661"/>
              <a:gd name="connsiteY20-206" fmla="*/ 1148316 h 4492350"/>
              <a:gd name="connsiteX21-207" fmla="*/ 2222205 w 3742661"/>
              <a:gd name="connsiteY21-208" fmla="*/ 3370521 h 4492350"/>
              <a:gd name="connsiteX22-209" fmla="*/ 2169042 w 3742661"/>
              <a:gd name="connsiteY22-210" fmla="*/ 3817088 h 4492350"/>
              <a:gd name="connsiteX23-211" fmla="*/ 3317358 w 3742661"/>
              <a:gd name="connsiteY23-212" fmla="*/ 3094074 h 4492350"/>
              <a:gd name="connsiteX24-213" fmla="*/ 2190307 w 3742661"/>
              <a:gd name="connsiteY24-214" fmla="*/ 4051004 h 4492350"/>
              <a:gd name="connsiteX25-215" fmla="*/ 2232838 w 3742661"/>
              <a:gd name="connsiteY25-216" fmla="*/ 4476307 h 4492350"/>
              <a:gd name="connsiteX26-217" fmla="*/ 2218194 w 3742661"/>
              <a:gd name="connsiteY26-218" fmla="*/ 4491415 h 4492350"/>
              <a:gd name="connsiteX27-219" fmla="*/ 1743740 w 3742661"/>
              <a:gd name="connsiteY27-220" fmla="*/ 4492350 h 4492350"/>
              <a:gd name="connsiteX0-221" fmla="*/ 1743740 w 3742661"/>
              <a:gd name="connsiteY0-222" fmla="*/ 4492350 h 4492350"/>
              <a:gd name="connsiteX1-223" fmla="*/ 1796903 w 3742661"/>
              <a:gd name="connsiteY1-224" fmla="*/ 3785190 h 4492350"/>
              <a:gd name="connsiteX2-225" fmla="*/ 1307805 w 3742661"/>
              <a:gd name="connsiteY2-226" fmla="*/ 3381153 h 4492350"/>
              <a:gd name="connsiteX3-227" fmla="*/ 31898 w 3742661"/>
              <a:gd name="connsiteY3-228" fmla="*/ 2945218 h 4492350"/>
              <a:gd name="connsiteX4-229" fmla="*/ 1127052 w 3742661"/>
              <a:gd name="connsiteY4-230" fmla="*/ 3242930 h 4492350"/>
              <a:gd name="connsiteX5-231" fmla="*/ 393405 w 3742661"/>
              <a:gd name="connsiteY5-232" fmla="*/ 2456121 h 4492350"/>
              <a:gd name="connsiteX6-233" fmla="*/ 1775638 w 3742661"/>
              <a:gd name="connsiteY6-234" fmla="*/ 3519376 h 4492350"/>
              <a:gd name="connsiteX7-235" fmla="*/ 1679945 w 3742661"/>
              <a:gd name="connsiteY7-236" fmla="*/ 2392325 h 4492350"/>
              <a:gd name="connsiteX8-237" fmla="*/ 0 w 3742661"/>
              <a:gd name="connsiteY8-238" fmla="*/ 754911 h 4492350"/>
              <a:gd name="connsiteX9-239" fmla="*/ 988828 w 3742661"/>
              <a:gd name="connsiteY9-240" fmla="*/ 1924493 h 4492350"/>
              <a:gd name="connsiteX10-241" fmla="*/ 1137684 w 3742661"/>
              <a:gd name="connsiteY10-242" fmla="*/ 861237 h 4492350"/>
              <a:gd name="connsiteX11-243" fmla="*/ 1222745 w 3742661"/>
              <a:gd name="connsiteY11-244" fmla="*/ 2062716 h 4492350"/>
              <a:gd name="connsiteX12-245" fmla="*/ 1690577 w 3742661"/>
              <a:gd name="connsiteY12-246" fmla="*/ 2190307 h 4492350"/>
              <a:gd name="connsiteX13-247" fmla="*/ 1956391 w 3742661"/>
              <a:gd name="connsiteY13-248" fmla="*/ 0 h 4492350"/>
              <a:gd name="connsiteX14-249" fmla="*/ 2083982 w 3742661"/>
              <a:gd name="connsiteY14-250" fmla="*/ 978195 h 4492350"/>
              <a:gd name="connsiteX15-251" fmla="*/ 1881963 w 3742661"/>
              <a:gd name="connsiteY15-252" fmla="*/ 2232837 h 4492350"/>
              <a:gd name="connsiteX16-253" fmla="*/ 2041452 w 3742661"/>
              <a:gd name="connsiteY16-254" fmla="*/ 3030279 h 4492350"/>
              <a:gd name="connsiteX17-255" fmla="*/ 2647507 w 3742661"/>
              <a:gd name="connsiteY17-256" fmla="*/ 2519916 h 4492350"/>
              <a:gd name="connsiteX18-257" fmla="*/ 2849526 w 3742661"/>
              <a:gd name="connsiteY18-258" fmla="*/ 1307804 h 4492350"/>
              <a:gd name="connsiteX19-259" fmla="*/ 2838893 w 3742661"/>
              <a:gd name="connsiteY19-260" fmla="*/ 2371060 h 4492350"/>
              <a:gd name="connsiteX20-261" fmla="*/ 3742661 w 3742661"/>
              <a:gd name="connsiteY20-262" fmla="*/ 1148316 h 4492350"/>
              <a:gd name="connsiteX21-263" fmla="*/ 2222205 w 3742661"/>
              <a:gd name="connsiteY21-264" fmla="*/ 3370521 h 4492350"/>
              <a:gd name="connsiteX22-265" fmla="*/ 2169042 w 3742661"/>
              <a:gd name="connsiteY22-266" fmla="*/ 3817088 h 4492350"/>
              <a:gd name="connsiteX23-267" fmla="*/ 3317358 w 3742661"/>
              <a:gd name="connsiteY23-268" fmla="*/ 3094074 h 4492350"/>
              <a:gd name="connsiteX24-269" fmla="*/ 2190307 w 3742661"/>
              <a:gd name="connsiteY24-270" fmla="*/ 4051004 h 4492350"/>
              <a:gd name="connsiteX25-271" fmla="*/ 2232838 w 3742661"/>
              <a:gd name="connsiteY25-272" fmla="*/ 4476307 h 4492350"/>
              <a:gd name="connsiteX26-273" fmla="*/ 2218194 w 3742661"/>
              <a:gd name="connsiteY26-274" fmla="*/ 4491415 h 4492350"/>
              <a:gd name="connsiteX27-275" fmla="*/ 1743740 w 3742661"/>
              <a:gd name="connsiteY27-276" fmla="*/ 4492350 h 4492350"/>
              <a:gd name="connsiteX0-277" fmla="*/ 1743740 w 3742661"/>
              <a:gd name="connsiteY0-278" fmla="*/ 4492350 h 4492350"/>
              <a:gd name="connsiteX1-279" fmla="*/ 1796903 w 3742661"/>
              <a:gd name="connsiteY1-280" fmla="*/ 3785190 h 4492350"/>
              <a:gd name="connsiteX2-281" fmla="*/ 1307805 w 3742661"/>
              <a:gd name="connsiteY2-282" fmla="*/ 3381153 h 4492350"/>
              <a:gd name="connsiteX3-283" fmla="*/ 31898 w 3742661"/>
              <a:gd name="connsiteY3-284" fmla="*/ 2945218 h 4492350"/>
              <a:gd name="connsiteX4-285" fmla="*/ 1127052 w 3742661"/>
              <a:gd name="connsiteY4-286" fmla="*/ 3242930 h 4492350"/>
              <a:gd name="connsiteX5-287" fmla="*/ 393405 w 3742661"/>
              <a:gd name="connsiteY5-288" fmla="*/ 2456121 h 4492350"/>
              <a:gd name="connsiteX6-289" fmla="*/ 1775638 w 3742661"/>
              <a:gd name="connsiteY6-290" fmla="*/ 3519376 h 4492350"/>
              <a:gd name="connsiteX7-291" fmla="*/ 1679945 w 3742661"/>
              <a:gd name="connsiteY7-292" fmla="*/ 2392325 h 4492350"/>
              <a:gd name="connsiteX8-293" fmla="*/ 0 w 3742661"/>
              <a:gd name="connsiteY8-294" fmla="*/ 754911 h 4492350"/>
              <a:gd name="connsiteX9-295" fmla="*/ 988828 w 3742661"/>
              <a:gd name="connsiteY9-296" fmla="*/ 1924493 h 4492350"/>
              <a:gd name="connsiteX10-297" fmla="*/ 1137684 w 3742661"/>
              <a:gd name="connsiteY10-298" fmla="*/ 861237 h 4492350"/>
              <a:gd name="connsiteX11-299" fmla="*/ 1222745 w 3742661"/>
              <a:gd name="connsiteY11-300" fmla="*/ 2062716 h 4492350"/>
              <a:gd name="connsiteX12-301" fmla="*/ 1690577 w 3742661"/>
              <a:gd name="connsiteY12-302" fmla="*/ 2190307 h 4492350"/>
              <a:gd name="connsiteX13-303" fmla="*/ 1956391 w 3742661"/>
              <a:gd name="connsiteY13-304" fmla="*/ 0 h 4492350"/>
              <a:gd name="connsiteX14-305" fmla="*/ 2083982 w 3742661"/>
              <a:gd name="connsiteY14-306" fmla="*/ 978195 h 4492350"/>
              <a:gd name="connsiteX15-307" fmla="*/ 1881963 w 3742661"/>
              <a:gd name="connsiteY15-308" fmla="*/ 2232837 h 4492350"/>
              <a:gd name="connsiteX16-309" fmla="*/ 2041452 w 3742661"/>
              <a:gd name="connsiteY16-310" fmla="*/ 3030279 h 4492350"/>
              <a:gd name="connsiteX17-311" fmla="*/ 2647507 w 3742661"/>
              <a:gd name="connsiteY17-312" fmla="*/ 2519916 h 4492350"/>
              <a:gd name="connsiteX18-313" fmla="*/ 2849526 w 3742661"/>
              <a:gd name="connsiteY18-314" fmla="*/ 1307804 h 4492350"/>
              <a:gd name="connsiteX19-315" fmla="*/ 2838893 w 3742661"/>
              <a:gd name="connsiteY19-316" fmla="*/ 2371060 h 4492350"/>
              <a:gd name="connsiteX20-317" fmla="*/ 3742661 w 3742661"/>
              <a:gd name="connsiteY20-318" fmla="*/ 1148316 h 4492350"/>
              <a:gd name="connsiteX21-319" fmla="*/ 2222205 w 3742661"/>
              <a:gd name="connsiteY21-320" fmla="*/ 3370521 h 4492350"/>
              <a:gd name="connsiteX22-321" fmla="*/ 2169042 w 3742661"/>
              <a:gd name="connsiteY22-322" fmla="*/ 3817088 h 4492350"/>
              <a:gd name="connsiteX23-323" fmla="*/ 3317358 w 3742661"/>
              <a:gd name="connsiteY23-324" fmla="*/ 3094074 h 4492350"/>
              <a:gd name="connsiteX24-325" fmla="*/ 2194317 w 3742661"/>
              <a:gd name="connsiteY24-326" fmla="*/ 4030951 h 4492350"/>
              <a:gd name="connsiteX25-327" fmla="*/ 2232838 w 3742661"/>
              <a:gd name="connsiteY25-328" fmla="*/ 4476307 h 4492350"/>
              <a:gd name="connsiteX26-329" fmla="*/ 2218194 w 3742661"/>
              <a:gd name="connsiteY26-330" fmla="*/ 4491415 h 4492350"/>
              <a:gd name="connsiteX27-331" fmla="*/ 1743740 w 3742661"/>
              <a:gd name="connsiteY27-332" fmla="*/ 4492350 h 4492350"/>
              <a:gd name="connsiteX0-333" fmla="*/ 1743740 w 3742661"/>
              <a:gd name="connsiteY0-334" fmla="*/ 4492350 h 4492350"/>
              <a:gd name="connsiteX1-335" fmla="*/ 1796903 w 3742661"/>
              <a:gd name="connsiteY1-336" fmla="*/ 3785190 h 4492350"/>
              <a:gd name="connsiteX2-337" fmla="*/ 1307805 w 3742661"/>
              <a:gd name="connsiteY2-338" fmla="*/ 3381153 h 4492350"/>
              <a:gd name="connsiteX3-339" fmla="*/ 31898 w 3742661"/>
              <a:gd name="connsiteY3-340" fmla="*/ 2945218 h 4492350"/>
              <a:gd name="connsiteX4-341" fmla="*/ 1127052 w 3742661"/>
              <a:gd name="connsiteY4-342" fmla="*/ 3242930 h 4492350"/>
              <a:gd name="connsiteX5-343" fmla="*/ 393405 w 3742661"/>
              <a:gd name="connsiteY5-344" fmla="*/ 2456121 h 4492350"/>
              <a:gd name="connsiteX6-345" fmla="*/ 1775638 w 3742661"/>
              <a:gd name="connsiteY6-346" fmla="*/ 3519376 h 4492350"/>
              <a:gd name="connsiteX7-347" fmla="*/ 1679945 w 3742661"/>
              <a:gd name="connsiteY7-348" fmla="*/ 2392325 h 4492350"/>
              <a:gd name="connsiteX8-349" fmla="*/ 0 w 3742661"/>
              <a:gd name="connsiteY8-350" fmla="*/ 754911 h 4492350"/>
              <a:gd name="connsiteX9-351" fmla="*/ 988828 w 3742661"/>
              <a:gd name="connsiteY9-352" fmla="*/ 1924493 h 4492350"/>
              <a:gd name="connsiteX10-353" fmla="*/ 1137684 w 3742661"/>
              <a:gd name="connsiteY10-354" fmla="*/ 861237 h 4492350"/>
              <a:gd name="connsiteX11-355" fmla="*/ 1222745 w 3742661"/>
              <a:gd name="connsiteY11-356" fmla="*/ 2062716 h 4492350"/>
              <a:gd name="connsiteX12-357" fmla="*/ 1690577 w 3742661"/>
              <a:gd name="connsiteY12-358" fmla="*/ 2190307 h 4492350"/>
              <a:gd name="connsiteX13-359" fmla="*/ 1956391 w 3742661"/>
              <a:gd name="connsiteY13-360" fmla="*/ 0 h 4492350"/>
              <a:gd name="connsiteX14-361" fmla="*/ 2083982 w 3742661"/>
              <a:gd name="connsiteY14-362" fmla="*/ 978195 h 4492350"/>
              <a:gd name="connsiteX15-363" fmla="*/ 1881963 w 3742661"/>
              <a:gd name="connsiteY15-364" fmla="*/ 2232837 h 4492350"/>
              <a:gd name="connsiteX16-365" fmla="*/ 2041452 w 3742661"/>
              <a:gd name="connsiteY16-366" fmla="*/ 3030279 h 4492350"/>
              <a:gd name="connsiteX17-367" fmla="*/ 2647507 w 3742661"/>
              <a:gd name="connsiteY17-368" fmla="*/ 2519916 h 4492350"/>
              <a:gd name="connsiteX18-369" fmla="*/ 2849526 w 3742661"/>
              <a:gd name="connsiteY18-370" fmla="*/ 1307804 h 4492350"/>
              <a:gd name="connsiteX19-371" fmla="*/ 2838893 w 3742661"/>
              <a:gd name="connsiteY19-372" fmla="*/ 2371060 h 4492350"/>
              <a:gd name="connsiteX20-373" fmla="*/ 3742661 w 3742661"/>
              <a:gd name="connsiteY20-374" fmla="*/ 1148316 h 4492350"/>
              <a:gd name="connsiteX21-375" fmla="*/ 2222205 w 3742661"/>
              <a:gd name="connsiteY21-376" fmla="*/ 3370521 h 4492350"/>
              <a:gd name="connsiteX22-377" fmla="*/ 2169042 w 3742661"/>
              <a:gd name="connsiteY22-378" fmla="*/ 3817088 h 4492350"/>
              <a:gd name="connsiteX23-379" fmla="*/ 3317358 w 3742661"/>
              <a:gd name="connsiteY23-380" fmla="*/ 3094074 h 4492350"/>
              <a:gd name="connsiteX24-381" fmla="*/ 2194317 w 3742661"/>
              <a:gd name="connsiteY24-382" fmla="*/ 4030951 h 4492350"/>
              <a:gd name="connsiteX25-383" fmla="*/ 2232838 w 3742661"/>
              <a:gd name="connsiteY25-384" fmla="*/ 4476307 h 4492350"/>
              <a:gd name="connsiteX26-385" fmla="*/ 2218194 w 3742661"/>
              <a:gd name="connsiteY26-386" fmla="*/ 4491415 h 4492350"/>
              <a:gd name="connsiteX27-387" fmla="*/ 1743740 w 3742661"/>
              <a:gd name="connsiteY27-388" fmla="*/ 4492350 h 4492350"/>
              <a:gd name="connsiteX0-389" fmla="*/ 1743740 w 3742661"/>
              <a:gd name="connsiteY0-390" fmla="*/ 4492350 h 4492350"/>
              <a:gd name="connsiteX1-391" fmla="*/ 1796903 w 3742661"/>
              <a:gd name="connsiteY1-392" fmla="*/ 3785190 h 4492350"/>
              <a:gd name="connsiteX2-393" fmla="*/ 1307805 w 3742661"/>
              <a:gd name="connsiteY2-394" fmla="*/ 3381153 h 4492350"/>
              <a:gd name="connsiteX3-395" fmla="*/ 31898 w 3742661"/>
              <a:gd name="connsiteY3-396" fmla="*/ 2945218 h 4492350"/>
              <a:gd name="connsiteX4-397" fmla="*/ 1127052 w 3742661"/>
              <a:gd name="connsiteY4-398" fmla="*/ 3242930 h 4492350"/>
              <a:gd name="connsiteX5-399" fmla="*/ 393405 w 3742661"/>
              <a:gd name="connsiteY5-400" fmla="*/ 2456121 h 4492350"/>
              <a:gd name="connsiteX6-401" fmla="*/ 1775638 w 3742661"/>
              <a:gd name="connsiteY6-402" fmla="*/ 3519376 h 4492350"/>
              <a:gd name="connsiteX7-403" fmla="*/ 1679945 w 3742661"/>
              <a:gd name="connsiteY7-404" fmla="*/ 2392325 h 4492350"/>
              <a:gd name="connsiteX8-405" fmla="*/ 0 w 3742661"/>
              <a:gd name="connsiteY8-406" fmla="*/ 754911 h 4492350"/>
              <a:gd name="connsiteX9-407" fmla="*/ 988828 w 3742661"/>
              <a:gd name="connsiteY9-408" fmla="*/ 1924493 h 4492350"/>
              <a:gd name="connsiteX10-409" fmla="*/ 1137684 w 3742661"/>
              <a:gd name="connsiteY10-410" fmla="*/ 861237 h 4492350"/>
              <a:gd name="connsiteX11-411" fmla="*/ 1222745 w 3742661"/>
              <a:gd name="connsiteY11-412" fmla="*/ 2062716 h 4492350"/>
              <a:gd name="connsiteX12-413" fmla="*/ 1690577 w 3742661"/>
              <a:gd name="connsiteY12-414" fmla="*/ 2190307 h 4492350"/>
              <a:gd name="connsiteX13-415" fmla="*/ 1956391 w 3742661"/>
              <a:gd name="connsiteY13-416" fmla="*/ 0 h 4492350"/>
              <a:gd name="connsiteX14-417" fmla="*/ 2083982 w 3742661"/>
              <a:gd name="connsiteY14-418" fmla="*/ 978195 h 4492350"/>
              <a:gd name="connsiteX15-419" fmla="*/ 1881963 w 3742661"/>
              <a:gd name="connsiteY15-420" fmla="*/ 2232837 h 4492350"/>
              <a:gd name="connsiteX16-421" fmla="*/ 2041452 w 3742661"/>
              <a:gd name="connsiteY16-422" fmla="*/ 3030279 h 4492350"/>
              <a:gd name="connsiteX17-423" fmla="*/ 2647507 w 3742661"/>
              <a:gd name="connsiteY17-424" fmla="*/ 2519916 h 4492350"/>
              <a:gd name="connsiteX18-425" fmla="*/ 2849526 w 3742661"/>
              <a:gd name="connsiteY18-426" fmla="*/ 1307804 h 4492350"/>
              <a:gd name="connsiteX19-427" fmla="*/ 2838893 w 3742661"/>
              <a:gd name="connsiteY19-428" fmla="*/ 2371060 h 4492350"/>
              <a:gd name="connsiteX20-429" fmla="*/ 3742661 w 3742661"/>
              <a:gd name="connsiteY20-430" fmla="*/ 1148316 h 4492350"/>
              <a:gd name="connsiteX21-431" fmla="*/ 2222205 w 3742661"/>
              <a:gd name="connsiteY21-432" fmla="*/ 3370521 h 4492350"/>
              <a:gd name="connsiteX22-433" fmla="*/ 2169042 w 3742661"/>
              <a:gd name="connsiteY22-434" fmla="*/ 3817088 h 4492350"/>
              <a:gd name="connsiteX23-435" fmla="*/ 3317358 w 3742661"/>
              <a:gd name="connsiteY23-436" fmla="*/ 3094074 h 4492350"/>
              <a:gd name="connsiteX24-437" fmla="*/ 2194317 w 3742661"/>
              <a:gd name="connsiteY24-438" fmla="*/ 4030951 h 4492350"/>
              <a:gd name="connsiteX25-439" fmla="*/ 2232838 w 3742661"/>
              <a:gd name="connsiteY25-440" fmla="*/ 4476307 h 4492350"/>
              <a:gd name="connsiteX26-441" fmla="*/ 2218194 w 3742661"/>
              <a:gd name="connsiteY26-442" fmla="*/ 4491415 h 4492350"/>
              <a:gd name="connsiteX27-443" fmla="*/ 1743740 w 3742661"/>
              <a:gd name="connsiteY27-444" fmla="*/ 4492350 h 4492350"/>
              <a:gd name="connsiteX0-445" fmla="*/ 1743740 w 3742661"/>
              <a:gd name="connsiteY0-446" fmla="*/ 4492350 h 4492350"/>
              <a:gd name="connsiteX1-447" fmla="*/ 1796903 w 3742661"/>
              <a:gd name="connsiteY1-448" fmla="*/ 3785190 h 4492350"/>
              <a:gd name="connsiteX2-449" fmla="*/ 1307805 w 3742661"/>
              <a:gd name="connsiteY2-450" fmla="*/ 3381153 h 4492350"/>
              <a:gd name="connsiteX3-451" fmla="*/ 31898 w 3742661"/>
              <a:gd name="connsiteY3-452" fmla="*/ 2945218 h 4492350"/>
              <a:gd name="connsiteX4-453" fmla="*/ 1127052 w 3742661"/>
              <a:gd name="connsiteY4-454" fmla="*/ 3242930 h 4492350"/>
              <a:gd name="connsiteX5-455" fmla="*/ 393405 w 3742661"/>
              <a:gd name="connsiteY5-456" fmla="*/ 2456121 h 4492350"/>
              <a:gd name="connsiteX6-457" fmla="*/ 1775638 w 3742661"/>
              <a:gd name="connsiteY6-458" fmla="*/ 3519376 h 4492350"/>
              <a:gd name="connsiteX7-459" fmla="*/ 1679945 w 3742661"/>
              <a:gd name="connsiteY7-460" fmla="*/ 2392325 h 4492350"/>
              <a:gd name="connsiteX8-461" fmla="*/ 0 w 3742661"/>
              <a:gd name="connsiteY8-462" fmla="*/ 754911 h 4492350"/>
              <a:gd name="connsiteX9-463" fmla="*/ 988828 w 3742661"/>
              <a:gd name="connsiteY9-464" fmla="*/ 1924493 h 4492350"/>
              <a:gd name="connsiteX10-465" fmla="*/ 1137684 w 3742661"/>
              <a:gd name="connsiteY10-466" fmla="*/ 861237 h 4492350"/>
              <a:gd name="connsiteX11-467" fmla="*/ 1222745 w 3742661"/>
              <a:gd name="connsiteY11-468" fmla="*/ 2062716 h 4492350"/>
              <a:gd name="connsiteX12-469" fmla="*/ 1690577 w 3742661"/>
              <a:gd name="connsiteY12-470" fmla="*/ 2190307 h 4492350"/>
              <a:gd name="connsiteX13-471" fmla="*/ 1956391 w 3742661"/>
              <a:gd name="connsiteY13-472" fmla="*/ 0 h 4492350"/>
              <a:gd name="connsiteX14-473" fmla="*/ 2083982 w 3742661"/>
              <a:gd name="connsiteY14-474" fmla="*/ 978195 h 4492350"/>
              <a:gd name="connsiteX15-475" fmla="*/ 1881963 w 3742661"/>
              <a:gd name="connsiteY15-476" fmla="*/ 2232837 h 4492350"/>
              <a:gd name="connsiteX16-477" fmla="*/ 2041452 w 3742661"/>
              <a:gd name="connsiteY16-478" fmla="*/ 3030279 h 4492350"/>
              <a:gd name="connsiteX17-479" fmla="*/ 2647507 w 3742661"/>
              <a:gd name="connsiteY17-480" fmla="*/ 2519916 h 4492350"/>
              <a:gd name="connsiteX18-481" fmla="*/ 2849526 w 3742661"/>
              <a:gd name="connsiteY18-482" fmla="*/ 1307804 h 4492350"/>
              <a:gd name="connsiteX19-483" fmla="*/ 2838893 w 3742661"/>
              <a:gd name="connsiteY19-484" fmla="*/ 2371060 h 4492350"/>
              <a:gd name="connsiteX20-485" fmla="*/ 3742661 w 3742661"/>
              <a:gd name="connsiteY20-486" fmla="*/ 1148316 h 4492350"/>
              <a:gd name="connsiteX21-487" fmla="*/ 2222205 w 3742661"/>
              <a:gd name="connsiteY21-488" fmla="*/ 3370521 h 4492350"/>
              <a:gd name="connsiteX22-489" fmla="*/ 2169042 w 3742661"/>
              <a:gd name="connsiteY22-490" fmla="*/ 3817088 h 4492350"/>
              <a:gd name="connsiteX23-491" fmla="*/ 3317358 w 3742661"/>
              <a:gd name="connsiteY23-492" fmla="*/ 3094074 h 4492350"/>
              <a:gd name="connsiteX24-493" fmla="*/ 2194317 w 3742661"/>
              <a:gd name="connsiteY24-494" fmla="*/ 4030951 h 4492350"/>
              <a:gd name="connsiteX25-495" fmla="*/ 2232838 w 3742661"/>
              <a:gd name="connsiteY25-496" fmla="*/ 4476307 h 4492350"/>
              <a:gd name="connsiteX26-497" fmla="*/ 2218194 w 3742661"/>
              <a:gd name="connsiteY26-498" fmla="*/ 4491415 h 4492350"/>
              <a:gd name="connsiteX27-499" fmla="*/ 1743740 w 3742661"/>
              <a:gd name="connsiteY27-500" fmla="*/ 4492350 h 4492350"/>
              <a:gd name="connsiteX0-501" fmla="*/ 1743740 w 3742661"/>
              <a:gd name="connsiteY0-502" fmla="*/ 4492350 h 4492350"/>
              <a:gd name="connsiteX1-503" fmla="*/ 1796903 w 3742661"/>
              <a:gd name="connsiteY1-504" fmla="*/ 3785190 h 4492350"/>
              <a:gd name="connsiteX2-505" fmla="*/ 1307805 w 3742661"/>
              <a:gd name="connsiteY2-506" fmla="*/ 3381153 h 4492350"/>
              <a:gd name="connsiteX3-507" fmla="*/ 31898 w 3742661"/>
              <a:gd name="connsiteY3-508" fmla="*/ 2945218 h 4492350"/>
              <a:gd name="connsiteX4-509" fmla="*/ 1127052 w 3742661"/>
              <a:gd name="connsiteY4-510" fmla="*/ 3242930 h 4492350"/>
              <a:gd name="connsiteX5-511" fmla="*/ 393405 w 3742661"/>
              <a:gd name="connsiteY5-512" fmla="*/ 2456121 h 4492350"/>
              <a:gd name="connsiteX6-513" fmla="*/ 1775638 w 3742661"/>
              <a:gd name="connsiteY6-514" fmla="*/ 3519376 h 4492350"/>
              <a:gd name="connsiteX7-515" fmla="*/ 1679945 w 3742661"/>
              <a:gd name="connsiteY7-516" fmla="*/ 2392325 h 4492350"/>
              <a:gd name="connsiteX8-517" fmla="*/ 0 w 3742661"/>
              <a:gd name="connsiteY8-518" fmla="*/ 754911 h 4492350"/>
              <a:gd name="connsiteX9-519" fmla="*/ 988828 w 3742661"/>
              <a:gd name="connsiteY9-520" fmla="*/ 1924493 h 4492350"/>
              <a:gd name="connsiteX10-521" fmla="*/ 1137684 w 3742661"/>
              <a:gd name="connsiteY10-522" fmla="*/ 861237 h 4492350"/>
              <a:gd name="connsiteX11-523" fmla="*/ 1222745 w 3742661"/>
              <a:gd name="connsiteY11-524" fmla="*/ 2062716 h 4492350"/>
              <a:gd name="connsiteX12-525" fmla="*/ 1690577 w 3742661"/>
              <a:gd name="connsiteY12-526" fmla="*/ 2190307 h 4492350"/>
              <a:gd name="connsiteX13-527" fmla="*/ 1956391 w 3742661"/>
              <a:gd name="connsiteY13-528" fmla="*/ 0 h 4492350"/>
              <a:gd name="connsiteX14-529" fmla="*/ 2083982 w 3742661"/>
              <a:gd name="connsiteY14-530" fmla="*/ 978195 h 4492350"/>
              <a:gd name="connsiteX15-531" fmla="*/ 1881963 w 3742661"/>
              <a:gd name="connsiteY15-532" fmla="*/ 2232837 h 4492350"/>
              <a:gd name="connsiteX16-533" fmla="*/ 2041452 w 3742661"/>
              <a:gd name="connsiteY16-534" fmla="*/ 3030279 h 4492350"/>
              <a:gd name="connsiteX17-535" fmla="*/ 2647507 w 3742661"/>
              <a:gd name="connsiteY17-536" fmla="*/ 2519916 h 4492350"/>
              <a:gd name="connsiteX18-537" fmla="*/ 2849526 w 3742661"/>
              <a:gd name="connsiteY18-538" fmla="*/ 1307804 h 4492350"/>
              <a:gd name="connsiteX19-539" fmla="*/ 2838893 w 3742661"/>
              <a:gd name="connsiteY19-540" fmla="*/ 2371060 h 4492350"/>
              <a:gd name="connsiteX20-541" fmla="*/ 3742661 w 3742661"/>
              <a:gd name="connsiteY20-542" fmla="*/ 1148316 h 4492350"/>
              <a:gd name="connsiteX21-543" fmla="*/ 2222205 w 3742661"/>
              <a:gd name="connsiteY21-544" fmla="*/ 3370521 h 4492350"/>
              <a:gd name="connsiteX22-545" fmla="*/ 2169042 w 3742661"/>
              <a:gd name="connsiteY22-546" fmla="*/ 3817088 h 4492350"/>
              <a:gd name="connsiteX23-547" fmla="*/ 3317358 w 3742661"/>
              <a:gd name="connsiteY23-548" fmla="*/ 3094074 h 4492350"/>
              <a:gd name="connsiteX24-549" fmla="*/ 2194317 w 3742661"/>
              <a:gd name="connsiteY24-550" fmla="*/ 4030951 h 4492350"/>
              <a:gd name="connsiteX25-551" fmla="*/ 2232838 w 3742661"/>
              <a:gd name="connsiteY25-552" fmla="*/ 4476307 h 4492350"/>
              <a:gd name="connsiteX26-553" fmla="*/ 2218194 w 3742661"/>
              <a:gd name="connsiteY26-554" fmla="*/ 4491415 h 4492350"/>
              <a:gd name="connsiteX27-555" fmla="*/ 1743740 w 3742661"/>
              <a:gd name="connsiteY27-556" fmla="*/ 4492350 h 4492350"/>
              <a:gd name="connsiteX0-557" fmla="*/ 1743740 w 3742661"/>
              <a:gd name="connsiteY0-558" fmla="*/ 4492350 h 4492350"/>
              <a:gd name="connsiteX1-559" fmla="*/ 1796903 w 3742661"/>
              <a:gd name="connsiteY1-560" fmla="*/ 3785190 h 4492350"/>
              <a:gd name="connsiteX2-561" fmla="*/ 1307805 w 3742661"/>
              <a:gd name="connsiteY2-562" fmla="*/ 3381153 h 4492350"/>
              <a:gd name="connsiteX3-563" fmla="*/ 31898 w 3742661"/>
              <a:gd name="connsiteY3-564" fmla="*/ 2945218 h 4492350"/>
              <a:gd name="connsiteX4-565" fmla="*/ 1127052 w 3742661"/>
              <a:gd name="connsiteY4-566" fmla="*/ 3242930 h 4492350"/>
              <a:gd name="connsiteX5-567" fmla="*/ 393405 w 3742661"/>
              <a:gd name="connsiteY5-568" fmla="*/ 2456121 h 4492350"/>
              <a:gd name="connsiteX6-569" fmla="*/ 1775638 w 3742661"/>
              <a:gd name="connsiteY6-570" fmla="*/ 3519376 h 4492350"/>
              <a:gd name="connsiteX7-571" fmla="*/ 1679945 w 3742661"/>
              <a:gd name="connsiteY7-572" fmla="*/ 2392325 h 4492350"/>
              <a:gd name="connsiteX8-573" fmla="*/ 0 w 3742661"/>
              <a:gd name="connsiteY8-574" fmla="*/ 754911 h 4492350"/>
              <a:gd name="connsiteX9-575" fmla="*/ 988828 w 3742661"/>
              <a:gd name="connsiteY9-576" fmla="*/ 1924493 h 4492350"/>
              <a:gd name="connsiteX10-577" fmla="*/ 1137684 w 3742661"/>
              <a:gd name="connsiteY10-578" fmla="*/ 861237 h 4492350"/>
              <a:gd name="connsiteX11-579" fmla="*/ 1222745 w 3742661"/>
              <a:gd name="connsiteY11-580" fmla="*/ 2062716 h 4492350"/>
              <a:gd name="connsiteX12-581" fmla="*/ 1690577 w 3742661"/>
              <a:gd name="connsiteY12-582" fmla="*/ 2190307 h 4492350"/>
              <a:gd name="connsiteX13-583" fmla="*/ 1956391 w 3742661"/>
              <a:gd name="connsiteY13-584" fmla="*/ 0 h 4492350"/>
              <a:gd name="connsiteX14-585" fmla="*/ 2083982 w 3742661"/>
              <a:gd name="connsiteY14-586" fmla="*/ 978195 h 4492350"/>
              <a:gd name="connsiteX15-587" fmla="*/ 1881963 w 3742661"/>
              <a:gd name="connsiteY15-588" fmla="*/ 2232837 h 4492350"/>
              <a:gd name="connsiteX16-589" fmla="*/ 2041452 w 3742661"/>
              <a:gd name="connsiteY16-590" fmla="*/ 3030279 h 4492350"/>
              <a:gd name="connsiteX17-591" fmla="*/ 2647507 w 3742661"/>
              <a:gd name="connsiteY17-592" fmla="*/ 2519916 h 4492350"/>
              <a:gd name="connsiteX18-593" fmla="*/ 2849526 w 3742661"/>
              <a:gd name="connsiteY18-594" fmla="*/ 1307804 h 4492350"/>
              <a:gd name="connsiteX19-595" fmla="*/ 2838893 w 3742661"/>
              <a:gd name="connsiteY19-596" fmla="*/ 2371060 h 4492350"/>
              <a:gd name="connsiteX20-597" fmla="*/ 3742661 w 3742661"/>
              <a:gd name="connsiteY20-598" fmla="*/ 1148316 h 4492350"/>
              <a:gd name="connsiteX21-599" fmla="*/ 2222205 w 3742661"/>
              <a:gd name="connsiteY21-600" fmla="*/ 3370521 h 4492350"/>
              <a:gd name="connsiteX22-601" fmla="*/ 2169042 w 3742661"/>
              <a:gd name="connsiteY22-602" fmla="*/ 3817088 h 4492350"/>
              <a:gd name="connsiteX23-603" fmla="*/ 3317358 w 3742661"/>
              <a:gd name="connsiteY23-604" fmla="*/ 3094074 h 4492350"/>
              <a:gd name="connsiteX24-605" fmla="*/ 2194317 w 3742661"/>
              <a:gd name="connsiteY24-606" fmla="*/ 4030951 h 4492350"/>
              <a:gd name="connsiteX25-607" fmla="*/ 2232838 w 3742661"/>
              <a:gd name="connsiteY25-608" fmla="*/ 4476307 h 4492350"/>
              <a:gd name="connsiteX26-609" fmla="*/ 2218194 w 3742661"/>
              <a:gd name="connsiteY26-610" fmla="*/ 4491415 h 4492350"/>
              <a:gd name="connsiteX27-611" fmla="*/ 1743740 w 3742661"/>
              <a:gd name="connsiteY27-612" fmla="*/ 4492350 h 4492350"/>
              <a:gd name="connsiteX0-613" fmla="*/ 1743740 w 3742661"/>
              <a:gd name="connsiteY0-614" fmla="*/ 4492350 h 4492350"/>
              <a:gd name="connsiteX1-615" fmla="*/ 1796903 w 3742661"/>
              <a:gd name="connsiteY1-616" fmla="*/ 3785190 h 4492350"/>
              <a:gd name="connsiteX2-617" fmla="*/ 1307805 w 3742661"/>
              <a:gd name="connsiteY2-618" fmla="*/ 3381153 h 4492350"/>
              <a:gd name="connsiteX3-619" fmla="*/ 31898 w 3742661"/>
              <a:gd name="connsiteY3-620" fmla="*/ 2945218 h 4492350"/>
              <a:gd name="connsiteX4-621" fmla="*/ 1127052 w 3742661"/>
              <a:gd name="connsiteY4-622" fmla="*/ 3242930 h 4492350"/>
              <a:gd name="connsiteX5-623" fmla="*/ 393405 w 3742661"/>
              <a:gd name="connsiteY5-624" fmla="*/ 2456121 h 4492350"/>
              <a:gd name="connsiteX6-625" fmla="*/ 1775638 w 3742661"/>
              <a:gd name="connsiteY6-626" fmla="*/ 3519376 h 4492350"/>
              <a:gd name="connsiteX7-627" fmla="*/ 1679945 w 3742661"/>
              <a:gd name="connsiteY7-628" fmla="*/ 2392325 h 4492350"/>
              <a:gd name="connsiteX8-629" fmla="*/ 0 w 3742661"/>
              <a:gd name="connsiteY8-630" fmla="*/ 754911 h 4492350"/>
              <a:gd name="connsiteX9-631" fmla="*/ 988828 w 3742661"/>
              <a:gd name="connsiteY9-632" fmla="*/ 1924493 h 4492350"/>
              <a:gd name="connsiteX10-633" fmla="*/ 1137684 w 3742661"/>
              <a:gd name="connsiteY10-634" fmla="*/ 861237 h 4492350"/>
              <a:gd name="connsiteX11-635" fmla="*/ 1222745 w 3742661"/>
              <a:gd name="connsiteY11-636" fmla="*/ 2062716 h 4492350"/>
              <a:gd name="connsiteX12-637" fmla="*/ 1690577 w 3742661"/>
              <a:gd name="connsiteY12-638" fmla="*/ 2190307 h 4492350"/>
              <a:gd name="connsiteX13-639" fmla="*/ 1956391 w 3742661"/>
              <a:gd name="connsiteY13-640" fmla="*/ 0 h 4492350"/>
              <a:gd name="connsiteX14-641" fmla="*/ 2083982 w 3742661"/>
              <a:gd name="connsiteY14-642" fmla="*/ 978195 h 4492350"/>
              <a:gd name="connsiteX15-643" fmla="*/ 1881963 w 3742661"/>
              <a:gd name="connsiteY15-644" fmla="*/ 2232837 h 4492350"/>
              <a:gd name="connsiteX16-645" fmla="*/ 2041452 w 3742661"/>
              <a:gd name="connsiteY16-646" fmla="*/ 3030279 h 4492350"/>
              <a:gd name="connsiteX17-647" fmla="*/ 2647507 w 3742661"/>
              <a:gd name="connsiteY17-648" fmla="*/ 2519916 h 4492350"/>
              <a:gd name="connsiteX18-649" fmla="*/ 2849526 w 3742661"/>
              <a:gd name="connsiteY18-650" fmla="*/ 1307804 h 4492350"/>
              <a:gd name="connsiteX19-651" fmla="*/ 2838893 w 3742661"/>
              <a:gd name="connsiteY19-652" fmla="*/ 2371060 h 4492350"/>
              <a:gd name="connsiteX20-653" fmla="*/ 3742661 w 3742661"/>
              <a:gd name="connsiteY20-654" fmla="*/ 1148316 h 4492350"/>
              <a:gd name="connsiteX21-655" fmla="*/ 2222205 w 3742661"/>
              <a:gd name="connsiteY21-656" fmla="*/ 3370521 h 4492350"/>
              <a:gd name="connsiteX22-657" fmla="*/ 2169042 w 3742661"/>
              <a:gd name="connsiteY22-658" fmla="*/ 3817088 h 4492350"/>
              <a:gd name="connsiteX23-659" fmla="*/ 3317358 w 3742661"/>
              <a:gd name="connsiteY23-660" fmla="*/ 3094074 h 4492350"/>
              <a:gd name="connsiteX24-661" fmla="*/ 2194317 w 3742661"/>
              <a:gd name="connsiteY24-662" fmla="*/ 4030951 h 4492350"/>
              <a:gd name="connsiteX25-663" fmla="*/ 2232838 w 3742661"/>
              <a:gd name="connsiteY25-664" fmla="*/ 4476307 h 4492350"/>
              <a:gd name="connsiteX26-665" fmla="*/ 2218194 w 3742661"/>
              <a:gd name="connsiteY26-666" fmla="*/ 4491415 h 4492350"/>
              <a:gd name="connsiteX27-667" fmla="*/ 1743740 w 3742661"/>
              <a:gd name="connsiteY27-668" fmla="*/ 4492350 h 4492350"/>
              <a:gd name="connsiteX0-669" fmla="*/ 1743740 w 3742661"/>
              <a:gd name="connsiteY0-670" fmla="*/ 4492350 h 4492350"/>
              <a:gd name="connsiteX1-671" fmla="*/ 1796903 w 3742661"/>
              <a:gd name="connsiteY1-672" fmla="*/ 3785190 h 4492350"/>
              <a:gd name="connsiteX2-673" fmla="*/ 1307805 w 3742661"/>
              <a:gd name="connsiteY2-674" fmla="*/ 3381153 h 4492350"/>
              <a:gd name="connsiteX3-675" fmla="*/ 31898 w 3742661"/>
              <a:gd name="connsiteY3-676" fmla="*/ 2945218 h 4492350"/>
              <a:gd name="connsiteX4-677" fmla="*/ 1127052 w 3742661"/>
              <a:gd name="connsiteY4-678" fmla="*/ 3242930 h 4492350"/>
              <a:gd name="connsiteX5-679" fmla="*/ 393405 w 3742661"/>
              <a:gd name="connsiteY5-680" fmla="*/ 2456121 h 4492350"/>
              <a:gd name="connsiteX6-681" fmla="*/ 1775638 w 3742661"/>
              <a:gd name="connsiteY6-682" fmla="*/ 3519376 h 4492350"/>
              <a:gd name="connsiteX7-683" fmla="*/ 1679945 w 3742661"/>
              <a:gd name="connsiteY7-684" fmla="*/ 2392325 h 4492350"/>
              <a:gd name="connsiteX8-685" fmla="*/ 0 w 3742661"/>
              <a:gd name="connsiteY8-686" fmla="*/ 754911 h 4492350"/>
              <a:gd name="connsiteX9-687" fmla="*/ 988828 w 3742661"/>
              <a:gd name="connsiteY9-688" fmla="*/ 1924493 h 4492350"/>
              <a:gd name="connsiteX10-689" fmla="*/ 1137684 w 3742661"/>
              <a:gd name="connsiteY10-690" fmla="*/ 861237 h 4492350"/>
              <a:gd name="connsiteX11-691" fmla="*/ 1222745 w 3742661"/>
              <a:gd name="connsiteY11-692" fmla="*/ 2062716 h 4492350"/>
              <a:gd name="connsiteX12-693" fmla="*/ 1690577 w 3742661"/>
              <a:gd name="connsiteY12-694" fmla="*/ 2190307 h 4492350"/>
              <a:gd name="connsiteX13-695" fmla="*/ 1956391 w 3742661"/>
              <a:gd name="connsiteY13-696" fmla="*/ 0 h 4492350"/>
              <a:gd name="connsiteX14-697" fmla="*/ 2083982 w 3742661"/>
              <a:gd name="connsiteY14-698" fmla="*/ 978195 h 4492350"/>
              <a:gd name="connsiteX15-699" fmla="*/ 1881963 w 3742661"/>
              <a:gd name="connsiteY15-700" fmla="*/ 2232837 h 4492350"/>
              <a:gd name="connsiteX16-701" fmla="*/ 2041452 w 3742661"/>
              <a:gd name="connsiteY16-702" fmla="*/ 3030279 h 4492350"/>
              <a:gd name="connsiteX17-703" fmla="*/ 2647507 w 3742661"/>
              <a:gd name="connsiteY17-704" fmla="*/ 2519916 h 4492350"/>
              <a:gd name="connsiteX18-705" fmla="*/ 2849526 w 3742661"/>
              <a:gd name="connsiteY18-706" fmla="*/ 1307804 h 4492350"/>
              <a:gd name="connsiteX19-707" fmla="*/ 2838893 w 3742661"/>
              <a:gd name="connsiteY19-708" fmla="*/ 2371060 h 4492350"/>
              <a:gd name="connsiteX20-709" fmla="*/ 3742661 w 3742661"/>
              <a:gd name="connsiteY20-710" fmla="*/ 1148316 h 4492350"/>
              <a:gd name="connsiteX21-711" fmla="*/ 2222205 w 3742661"/>
              <a:gd name="connsiteY21-712" fmla="*/ 3370521 h 4492350"/>
              <a:gd name="connsiteX22-713" fmla="*/ 2169042 w 3742661"/>
              <a:gd name="connsiteY22-714" fmla="*/ 3817088 h 4492350"/>
              <a:gd name="connsiteX23-715" fmla="*/ 3317358 w 3742661"/>
              <a:gd name="connsiteY23-716" fmla="*/ 3094074 h 4492350"/>
              <a:gd name="connsiteX24-717" fmla="*/ 2194317 w 3742661"/>
              <a:gd name="connsiteY24-718" fmla="*/ 4030951 h 4492350"/>
              <a:gd name="connsiteX25-719" fmla="*/ 2232838 w 3742661"/>
              <a:gd name="connsiteY25-720" fmla="*/ 4476307 h 4492350"/>
              <a:gd name="connsiteX26-721" fmla="*/ 2218194 w 3742661"/>
              <a:gd name="connsiteY26-722" fmla="*/ 4491415 h 4492350"/>
              <a:gd name="connsiteX27-723" fmla="*/ 1743740 w 3742661"/>
              <a:gd name="connsiteY27-724" fmla="*/ 4492350 h 4492350"/>
              <a:gd name="connsiteX0-725" fmla="*/ 1743740 w 3742661"/>
              <a:gd name="connsiteY0-726" fmla="*/ 4492350 h 4492350"/>
              <a:gd name="connsiteX1-727" fmla="*/ 1796903 w 3742661"/>
              <a:gd name="connsiteY1-728" fmla="*/ 3785190 h 4492350"/>
              <a:gd name="connsiteX2-729" fmla="*/ 1307805 w 3742661"/>
              <a:gd name="connsiteY2-730" fmla="*/ 3381153 h 4492350"/>
              <a:gd name="connsiteX3-731" fmla="*/ 31898 w 3742661"/>
              <a:gd name="connsiteY3-732" fmla="*/ 2945218 h 4492350"/>
              <a:gd name="connsiteX4-733" fmla="*/ 1127052 w 3742661"/>
              <a:gd name="connsiteY4-734" fmla="*/ 3242930 h 4492350"/>
              <a:gd name="connsiteX5-735" fmla="*/ 393405 w 3742661"/>
              <a:gd name="connsiteY5-736" fmla="*/ 2456121 h 4492350"/>
              <a:gd name="connsiteX6-737" fmla="*/ 1775638 w 3742661"/>
              <a:gd name="connsiteY6-738" fmla="*/ 3519376 h 4492350"/>
              <a:gd name="connsiteX7-739" fmla="*/ 1679945 w 3742661"/>
              <a:gd name="connsiteY7-740" fmla="*/ 2392325 h 4492350"/>
              <a:gd name="connsiteX8-741" fmla="*/ 0 w 3742661"/>
              <a:gd name="connsiteY8-742" fmla="*/ 754911 h 4492350"/>
              <a:gd name="connsiteX9-743" fmla="*/ 988828 w 3742661"/>
              <a:gd name="connsiteY9-744" fmla="*/ 1924493 h 4492350"/>
              <a:gd name="connsiteX10-745" fmla="*/ 1137684 w 3742661"/>
              <a:gd name="connsiteY10-746" fmla="*/ 861237 h 4492350"/>
              <a:gd name="connsiteX11-747" fmla="*/ 1222745 w 3742661"/>
              <a:gd name="connsiteY11-748" fmla="*/ 2062716 h 4492350"/>
              <a:gd name="connsiteX12-749" fmla="*/ 1690577 w 3742661"/>
              <a:gd name="connsiteY12-750" fmla="*/ 2190307 h 4492350"/>
              <a:gd name="connsiteX13-751" fmla="*/ 1956391 w 3742661"/>
              <a:gd name="connsiteY13-752" fmla="*/ 0 h 4492350"/>
              <a:gd name="connsiteX14-753" fmla="*/ 2083982 w 3742661"/>
              <a:gd name="connsiteY14-754" fmla="*/ 978195 h 4492350"/>
              <a:gd name="connsiteX15-755" fmla="*/ 1881963 w 3742661"/>
              <a:gd name="connsiteY15-756" fmla="*/ 2232837 h 4492350"/>
              <a:gd name="connsiteX16-757" fmla="*/ 2041452 w 3742661"/>
              <a:gd name="connsiteY16-758" fmla="*/ 3030279 h 4492350"/>
              <a:gd name="connsiteX17-759" fmla="*/ 2647507 w 3742661"/>
              <a:gd name="connsiteY17-760" fmla="*/ 2519916 h 4492350"/>
              <a:gd name="connsiteX18-761" fmla="*/ 2849526 w 3742661"/>
              <a:gd name="connsiteY18-762" fmla="*/ 1307804 h 4492350"/>
              <a:gd name="connsiteX19-763" fmla="*/ 2838893 w 3742661"/>
              <a:gd name="connsiteY19-764" fmla="*/ 2371060 h 4492350"/>
              <a:gd name="connsiteX20-765" fmla="*/ 3742661 w 3742661"/>
              <a:gd name="connsiteY20-766" fmla="*/ 1148316 h 4492350"/>
              <a:gd name="connsiteX21-767" fmla="*/ 2222205 w 3742661"/>
              <a:gd name="connsiteY21-768" fmla="*/ 3370521 h 4492350"/>
              <a:gd name="connsiteX22-769" fmla="*/ 2169042 w 3742661"/>
              <a:gd name="connsiteY22-770" fmla="*/ 3817088 h 4492350"/>
              <a:gd name="connsiteX23-771" fmla="*/ 3317358 w 3742661"/>
              <a:gd name="connsiteY23-772" fmla="*/ 3094074 h 4492350"/>
              <a:gd name="connsiteX24-773" fmla="*/ 2194317 w 3742661"/>
              <a:gd name="connsiteY24-774" fmla="*/ 4030951 h 4492350"/>
              <a:gd name="connsiteX25-775" fmla="*/ 2232838 w 3742661"/>
              <a:gd name="connsiteY25-776" fmla="*/ 4476307 h 4492350"/>
              <a:gd name="connsiteX26-777" fmla="*/ 2218194 w 3742661"/>
              <a:gd name="connsiteY26-778" fmla="*/ 4491415 h 4492350"/>
              <a:gd name="connsiteX27-779" fmla="*/ 1743740 w 3742661"/>
              <a:gd name="connsiteY27-780" fmla="*/ 4492350 h 4492350"/>
              <a:gd name="connsiteX0-781" fmla="*/ 1743740 w 3742661"/>
              <a:gd name="connsiteY0-782" fmla="*/ 4492350 h 4492350"/>
              <a:gd name="connsiteX1-783" fmla="*/ 1796903 w 3742661"/>
              <a:gd name="connsiteY1-784" fmla="*/ 3785190 h 4492350"/>
              <a:gd name="connsiteX2-785" fmla="*/ 1307805 w 3742661"/>
              <a:gd name="connsiteY2-786" fmla="*/ 3381153 h 4492350"/>
              <a:gd name="connsiteX3-787" fmla="*/ 31898 w 3742661"/>
              <a:gd name="connsiteY3-788" fmla="*/ 2945218 h 4492350"/>
              <a:gd name="connsiteX4-789" fmla="*/ 1127052 w 3742661"/>
              <a:gd name="connsiteY4-790" fmla="*/ 3242930 h 4492350"/>
              <a:gd name="connsiteX5-791" fmla="*/ 393405 w 3742661"/>
              <a:gd name="connsiteY5-792" fmla="*/ 2456121 h 4492350"/>
              <a:gd name="connsiteX6-793" fmla="*/ 1775638 w 3742661"/>
              <a:gd name="connsiteY6-794" fmla="*/ 3519376 h 4492350"/>
              <a:gd name="connsiteX7-795" fmla="*/ 1679945 w 3742661"/>
              <a:gd name="connsiteY7-796" fmla="*/ 2392325 h 4492350"/>
              <a:gd name="connsiteX8-797" fmla="*/ 0 w 3742661"/>
              <a:gd name="connsiteY8-798" fmla="*/ 754911 h 4492350"/>
              <a:gd name="connsiteX9-799" fmla="*/ 988828 w 3742661"/>
              <a:gd name="connsiteY9-800" fmla="*/ 1924493 h 4492350"/>
              <a:gd name="connsiteX10-801" fmla="*/ 1137684 w 3742661"/>
              <a:gd name="connsiteY10-802" fmla="*/ 861237 h 4492350"/>
              <a:gd name="connsiteX11-803" fmla="*/ 1222745 w 3742661"/>
              <a:gd name="connsiteY11-804" fmla="*/ 2062716 h 4492350"/>
              <a:gd name="connsiteX12-805" fmla="*/ 1690577 w 3742661"/>
              <a:gd name="connsiteY12-806" fmla="*/ 2190307 h 4492350"/>
              <a:gd name="connsiteX13-807" fmla="*/ 1956391 w 3742661"/>
              <a:gd name="connsiteY13-808" fmla="*/ 0 h 4492350"/>
              <a:gd name="connsiteX14-809" fmla="*/ 2083982 w 3742661"/>
              <a:gd name="connsiteY14-810" fmla="*/ 978195 h 4492350"/>
              <a:gd name="connsiteX15-811" fmla="*/ 1881963 w 3742661"/>
              <a:gd name="connsiteY15-812" fmla="*/ 2232837 h 4492350"/>
              <a:gd name="connsiteX16-813" fmla="*/ 2041452 w 3742661"/>
              <a:gd name="connsiteY16-814" fmla="*/ 3030279 h 4492350"/>
              <a:gd name="connsiteX17-815" fmla="*/ 2647507 w 3742661"/>
              <a:gd name="connsiteY17-816" fmla="*/ 2519916 h 4492350"/>
              <a:gd name="connsiteX18-817" fmla="*/ 2849526 w 3742661"/>
              <a:gd name="connsiteY18-818" fmla="*/ 1307804 h 4492350"/>
              <a:gd name="connsiteX19-819" fmla="*/ 2838893 w 3742661"/>
              <a:gd name="connsiteY19-820" fmla="*/ 2371060 h 4492350"/>
              <a:gd name="connsiteX20-821" fmla="*/ 3742661 w 3742661"/>
              <a:gd name="connsiteY20-822" fmla="*/ 1148316 h 4492350"/>
              <a:gd name="connsiteX21-823" fmla="*/ 2222205 w 3742661"/>
              <a:gd name="connsiteY21-824" fmla="*/ 3370521 h 4492350"/>
              <a:gd name="connsiteX22-825" fmla="*/ 2169042 w 3742661"/>
              <a:gd name="connsiteY22-826" fmla="*/ 3817088 h 4492350"/>
              <a:gd name="connsiteX23-827" fmla="*/ 3317358 w 3742661"/>
              <a:gd name="connsiteY23-828" fmla="*/ 3094074 h 4492350"/>
              <a:gd name="connsiteX24-829" fmla="*/ 2194317 w 3742661"/>
              <a:gd name="connsiteY24-830" fmla="*/ 4030951 h 4492350"/>
              <a:gd name="connsiteX25-831" fmla="*/ 2232838 w 3742661"/>
              <a:gd name="connsiteY25-832" fmla="*/ 4476307 h 4492350"/>
              <a:gd name="connsiteX26-833" fmla="*/ 2218194 w 3742661"/>
              <a:gd name="connsiteY26-834" fmla="*/ 4491415 h 4492350"/>
              <a:gd name="connsiteX27-835" fmla="*/ 1743740 w 3742661"/>
              <a:gd name="connsiteY27-836" fmla="*/ 4492350 h 4492350"/>
              <a:gd name="connsiteX0-837" fmla="*/ 1743740 w 3742661"/>
              <a:gd name="connsiteY0-838" fmla="*/ 4492350 h 4492350"/>
              <a:gd name="connsiteX1-839" fmla="*/ 1796903 w 3742661"/>
              <a:gd name="connsiteY1-840" fmla="*/ 3785190 h 4492350"/>
              <a:gd name="connsiteX2-841" fmla="*/ 1307805 w 3742661"/>
              <a:gd name="connsiteY2-842" fmla="*/ 3381153 h 4492350"/>
              <a:gd name="connsiteX3-843" fmla="*/ 31898 w 3742661"/>
              <a:gd name="connsiteY3-844" fmla="*/ 2945218 h 4492350"/>
              <a:gd name="connsiteX4-845" fmla="*/ 1127052 w 3742661"/>
              <a:gd name="connsiteY4-846" fmla="*/ 3242930 h 4492350"/>
              <a:gd name="connsiteX5-847" fmla="*/ 393405 w 3742661"/>
              <a:gd name="connsiteY5-848" fmla="*/ 2456121 h 4492350"/>
              <a:gd name="connsiteX6-849" fmla="*/ 1775638 w 3742661"/>
              <a:gd name="connsiteY6-850" fmla="*/ 3519376 h 4492350"/>
              <a:gd name="connsiteX7-851" fmla="*/ 1679945 w 3742661"/>
              <a:gd name="connsiteY7-852" fmla="*/ 2392325 h 4492350"/>
              <a:gd name="connsiteX8-853" fmla="*/ 0 w 3742661"/>
              <a:gd name="connsiteY8-854" fmla="*/ 754911 h 4492350"/>
              <a:gd name="connsiteX9-855" fmla="*/ 988828 w 3742661"/>
              <a:gd name="connsiteY9-856" fmla="*/ 1924493 h 4492350"/>
              <a:gd name="connsiteX10-857" fmla="*/ 1137684 w 3742661"/>
              <a:gd name="connsiteY10-858" fmla="*/ 861237 h 4492350"/>
              <a:gd name="connsiteX11-859" fmla="*/ 1222745 w 3742661"/>
              <a:gd name="connsiteY11-860" fmla="*/ 2062716 h 4492350"/>
              <a:gd name="connsiteX12-861" fmla="*/ 1690577 w 3742661"/>
              <a:gd name="connsiteY12-862" fmla="*/ 2190307 h 4492350"/>
              <a:gd name="connsiteX13-863" fmla="*/ 1956391 w 3742661"/>
              <a:gd name="connsiteY13-864" fmla="*/ 0 h 4492350"/>
              <a:gd name="connsiteX14-865" fmla="*/ 2083982 w 3742661"/>
              <a:gd name="connsiteY14-866" fmla="*/ 978195 h 4492350"/>
              <a:gd name="connsiteX15-867" fmla="*/ 1881963 w 3742661"/>
              <a:gd name="connsiteY15-868" fmla="*/ 2232837 h 4492350"/>
              <a:gd name="connsiteX16-869" fmla="*/ 2041452 w 3742661"/>
              <a:gd name="connsiteY16-870" fmla="*/ 3030279 h 4492350"/>
              <a:gd name="connsiteX17-871" fmla="*/ 2647507 w 3742661"/>
              <a:gd name="connsiteY17-872" fmla="*/ 2519916 h 4492350"/>
              <a:gd name="connsiteX18-873" fmla="*/ 2849526 w 3742661"/>
              <a:gd name="connsiteY18-874" fmla="*/ 1307804 h 4492350"/>
              <a:gd name="connsiteX19-875" fmla="*/ 2838893 w 3742661"/>
              <a:gd name="connsiteY19-876" fmla="*/ 2371060 h 4492350"/>
              <a:gd name="connsiteX20-877" fmla="*/ 3742661 w 3742661"/>
              <a:gd name="connsiteY20-878" fmla="*/ 1148316 h 4492350"/>
              <a:gd name="connsiteX21-879" fmla="*/ 2222205 w 3742661"/>
              <a:gd name="connsiteY21-880" fmla="*/ 3370521 h 4492350"/>
              <a:gd name="connsiteX22-881" fmla="*/ 2169042 w 3742661"/>
              <a:gd name="connsiteY22-882" fmla="*/ 3817088 h 4492350"/>
              <a:gd name="connsiteX23-883" fmla="*/ 3317358 w 3742661"/>
              <a:gd name="connsiteY23-884" fmla="*/ 3094074 h 4492350"/>
              <a:gd name="connsiteX24-885" fmla="*/ 2194317 w 3742661"/>
              <a:gd name="connsiteY24-886" fmla="*/ 4030951 h 4492350"/>
              <a:gd name="connsiteX25-887" fmla="*/ 2232838 w 3742661"/>
              <a:gd name="connsiteY25-888" fmla="*/ 4476307 h 4492350"/>
              <a:gd name="connsiteX26-889" fmla="*/ 2218194 w 3742661"/>
              <a:gd name="connsiteY26-890" fmla="*/ 4491415 h 4492350"/>
              <a:gd name="connsiteX27-891" fmla="*/ 1743740 w 3742661"/>
              <a:gd name="connsiteY27-892" fmla="*/ 4492350 h 4492350"/>
              <a:gd name="connsiteX0-893" fmla="*/ 1743740 w 3742661"/>
              <a:gd name="connsiteY0-894" fmla="*/ 4492350 h 4492350"/>
              <a:gd name="connsiteX1-895" fmla="*/ 1796903 w 3742661"/>
              <a:gd name="connsiteY1-896" fmla="*/ 3785190 h 4492350"/>
              <a:gd name="connsiteX2-897" fmla="*/ 1307805 w 3742661"/>
              <a:gd name="connsiteY2-898" fmla="*/ 3381153 h 4492350"/>
              <a:gd name="connsiteX3-899" fmla="*/ 31898 w 3742661"/>
              <a:gd name="connsiteY3-900" fmla="*/ 2945218 h 4492350"/>
              <a:gd name="connsiteX4-901" fmla="*/ 1127052 w 3742661"/>
              <a:gd name="connsiteY4-902" fmla="*/ 3242930 h 4492350"/>
              <a:gd name="connsiteX5-903" fmla="*/ 393405 w 3742661"/>
              <a:gd name="connsiteY5-904" fmla="*/ 2456121 h 4492350"/>
              <a:gd name="connsiteX6-905" fmla="*/ 1775638 w 3742661"/>
              <a:gd name="connsiteY6-906" fmla="*/ 3519376 h 4492350"/>
              <a:gd name="connsiteX7-907" fmla="*/ 1679945 w 3742661"/>
              <a:gd name="connsiteY7-908" fmla="*/ 2392325 h 4492350"/>
              <a:gd name="connsiteX8-909" fmla="*/ 0 w 3742661"/>
              <a:gd name="connsiteY8-910" fmla="*/ 754911 h 4492350"/>
              <a:gd name="connsiteX9-911" fmla="*/ 988828 w 3742661"/>
              <a:gd name="connsiteY9-912" fmla="*/ 1924493 h 4492350"/>
              <a:gd name="connsiteX10-913" fmla="*/ 1137684 w 3742661"/>
              <a:gd name="connsiteY10-914" fmla="*/ 861237 h 4492350"/>
              <a:gd name="connsiteX11-915" fmla="*/ 1222745 w 3742661"/>
              <a:gd name="connsiteY11-916" fmla="*/ 2062716 h 4492350"/>
              <a:gd name="connsiteX12-917" fmla="*/ 1690577 w 3742661"/>
              <a:gd name="connsiteY12-918" fmla="*/ 2190307 h 4492350"/>
              <a:gd name="connsiteX13-919" fmla="*/ 1956391 w 3742661"/>
              <a:gd name="connsiteY13-920" fmla="*/ 0 h 4492350"/>
              <a:gd name="connsiteX14-921" fmla="*/ 2083982 w 3742661"/>
              <a:gd name="connsiteY14-922" fmla="*/ 978195 h 4492350"/>
              <a:gd name="connsiteX15-923" fmla="*/ 1881963 w 3742661"/>
              <a:gd name="connsiteY15-924" fmla="*/ 2232837 h 4492350"/>
              <a:gd name="connsiteX16-925" fmla="*/ 2041452 w 3742661"/>
              <a:gd name="connsiteY16-926" fmla="*/ 3030279 h 4492350"/>
              <a:gd name="connsiteX17-927" fmla="*/ 2647507 w 3742661"/>
              <a:gd name="connsiteY17-928" fmla="*/ 2519916 h 4492350"/>
              <a:gd name="connsiteX18-929" fmla="*/ 2849526 w 3742661"/>
              <a:gd name="connsiteY18-930" fmla="*/ 1307804 h 4492350"/>
              <a:gd name="connsiteX19-931" fmla="*/ 2838893 w 3742661"/>
              <a:gd name="connsiteY19-932" fmla="*/ 2371060 h 4492350"/>
              <a:gd name="connsiteX20-933" fmla="*/ 3742661 w 3742661"/>
              <a:gd name="connsiteY20-934" fmla="*/ 1148316 h 4492350"/>
              <a:gd name="connsiteX21-935" fmla="*/ 2222205 w 3742661"/>
              <a:gd name="connsiteY21-936" fmla="*/ 3370521 h 4492350"/>
              <a:gd name="connsiteX22-937" fmla="*/ 2169042 w 3742661"/>
              <a:gd name="connsiteY22-938" fmla="*/ 3817088 h 4492350"/>
              <a:gd name="connsiteX23-939" fmla="*/ 3317358 w 3742661"/>
              <a:gd name="connsiteY23-940" fmla="*/ 3094074 h 4492350"/>
              <a:gd name="connsiteX24-941" fmla="*/ 2194317 w 3742661"/>
              <a:gd name="connsiteY24-942" fmla="*/ 4030951 h 4492350"/>
              <a:gd name="connsiteX25-943" fmla="*/ 2232838 w 3742661"/>
              <a:gd name="connsiteY25-944" fmla="*/ 4476307 h 4492350"/>
              <a:gd name="connsiteX26-945" fmla="*/ 2218194 w 3742661"/>
              <a:gd name="connsiteY26-946" fmla="*/ 4491415 h 4492350"/>
              <a:gd name="connsiteX27-947" fmla="*/ 1743740 w 3742661"/>
              <a:gd name="connsiteY27-948" fmla="*/ 4492350 h 4492350"/>
              <a:gd name="connsiteX0-949" fmla="*/ 1743740 w 3742661"/>
              <a:gd name="connsiteY0-950" fmla="*/ 4492350 h 4492350"/>
              <a:gd name="connsiteX1-951" fmla="*/ 1796903 w 3742661"/>
              <a:gd name="connsiteY1-952" fmla="*/ 3785190 h 4492350"/>
              <a:gd name="connsiteX2-953" fmla="*/ 1307805 w 3742661"/>
              <a:gd name="connsiteY2-954" fmla="*/ 3381153 h 4492350"/>
              <a:gd name="connsiteX3-955" fmla="*/ 31898 w 3742661"/>
              <a:gd name="connsiteY3-956" fmla="*/ 2945218 h 4492350"/>
              <a:gd name="connsiteX4-957" fmla="*/ 1127052 w 3742661"/>
              <a:gd name="connsiteY4-958" fmla="*/ 3242930 h 4492350"/>
              <a:gd name="connsiteX5-959" fmla="*/ 393405 w 3742661"/>
              <a:gd name="connsiteY5-960" fmla="*/ 2456121 h 4492350"/>
              <a:gd name="connsiteX6-961" fmla="*/ 1775638 w 3742661"/>
              <a:gd name="connsiteY6-962" fmla="*/ 3519376 h 4492350"/>
              <a:gd name="connsiteX7-963" fmla="*/ 1679945 w 3742661"/>
              <a:gd name="connsiteY7-964" fmla="*/ 2392325 h 4492350"/>
              <a:gd name="connsiteX8-965" fmla="*/ 0 w 3742661"/>
              <a:gd name="connsiteY8-966" fmla="*/ 754911 h 4492350"/>
              <a:gd name="connsiteX9-967" fmla="*/ 988828 w 3742661"/>
              <a:gd name="connsiteY9-968" fmla="*/ 1924493 h 4492350"/>
              <a:gd name="connsiteX10-969" fmla="*/ 1137684 w 3742661"/>
              <a:gd name="connsiteY10-970" fmla="*/ 861237 h 4492350"/>
              <a:gd name="connsiteX11-971" fmla="*/ 1222745 w 3742661"/>
              <a:gd name="connsiteY11-972" fmla="*/ 2062716 h 4492350"/>
              <a:gd name="connsiteX12-973" fmla="*/ 1690577 w 3742661"/>
              <a:gd name="connsiteY12-974" fmla="*/ 2190307 h 4492350"/>
              <a:gd name="connsiteX13-975" fmla="*/ 1956391 w 3742661"/>
              <a:gd name="connsiteY13-976" fmla="*/ 0 h 4492350"/>
              <a:gd name="connsiteX14-977" fmla="*/ 2083982 w 3742661"/>
              <a:gd name="connsiteY14-978" fmla="*/ 978195 h 4492350"/>
              <a:gd name="connsiteX15-979" fmla="*/ 1881963 w 3742661"/>
              <a:gd name="connsiteY15-980" fmla="*/ 2232837 h 4492350"/>
              <a:gd name="connsiteX16-981" fmla="*/ 2041452 w 3742661"/>
              <a:gd name="connsiteY16-982" fmla="*/ 3030279 h 4492350"/>
              <a:gd name="connsiteX17-983" fmla="*/ 2647507 w 3742661"/>
              <a:gd name="connsiteY17-984" fmla="*/ 2519916 h 4492350"/>
              <a:gd name="connsiteX18-985" fmla="*/ 2849526 w 3742661"/>
              <a:gd name="connsiteY18-986" fmla="*/ 1307804 h 4492350"/>
              <a:gd name="connsiteX19-987" fmla="*/ 2838893 w 3742661"/>
              <a:gd name="connsiteY19-988" fmla="*/ 2371060 h 4492350"/>
              <a:gd name="connsiteX20-989" fmla="*/ 3742661 w 3742661"/>
              <a:gd name="connsiteY20-990" fmla="*/ 1148316 h 4492350"/>
              <a:gd name="connsiteX21-991" fmla="*/ 2222205 w 3742661"/>
              <a:gd name="connsiteY21-992" fmla="*/ 3370521 h 4492350"/>
              <a:gd name="connsiteX22-993" fmla="*/ 2169042 w 3742661"/>
              <a:gd name="connsiteY22-994" fmla="*/ 3817088 h 4492350"/>
              <a:gd name="connsiteX23-995" fmla="*/ 3317358 w 3742661"/>
              <a:gd name="connsiteY23-996" fmla="*/ 3094074 h 4492350"/>
              <a:gd name="connsiteX24-997" fmla="*/ 2194317 w 3742661"/>
              <a:gd name="connsiteY24-998" fmla="*/ 4030951 h 4492350"/>
              <a:gd name="connsiteX25-999" fmla="*/ 2232838 w 3742661"/>
              <a:gd name="connsiteY25-1000" fmla="*/ 4476307 h 4492350"/>
              <a:gd name="connsiteX26-1001" fmla="*/ 2218194 w 3742661"/>
              <a:gd name="connsiteY26-1002" fmla="*/ 4491415 h 4492350"/>
              <a:gd name="connsiteX27-1003" fmla="*/ 1743740 w 3742661"/>
              <a:gd name="connsiteY27-1004" fmla="*/ 4492350 h 4492350"/>
              <a:gd name="connsiteX0-1005" fmla="*/ 1743740 w 3742661"/>
              <a:gd name="connsiteY0-1006" fmla="*/ 4492350 h 4492350"/>
              <a:gd name="connsiteX1-1007" fmla="*/ 1796903 w 3742661"/>
              <a:gd name="connsiteY1-1008" fmla="*/ 3785190 h 4492350"/>
              <a:gd name="connsiteX2-1009" fmla="*/ 1307805 w 3742661"/>
              <a:gd name="connsiteY2-1010" fmla="*/ 3381153 h 4492350"/>
              <a:gd name="connsiteX3-1011" fmla="*/ 31898 w 3742661"/>
              <a:gd name="connsiteY3-1012" fmla="*/ 2945218 h 4492350"/>
              <a:gd name="connsiteX4-1013" fmla="*/ 1127052 w 3742661"/>
              <a:gd name="connsiteY4-1014" fmla="*/ 3242930 h 4492350"/>
              <a:gd name="connsiteX5-1015" fmla="*/ 393405 w 3742661"/>
              <a:gd name="connsiteY5-1016" fmla="*/ 2456121 h 4492350"/>
              <a:gd name="connsiteX6-1017" fmla="*/ 1775638 w 3742661"/>
              <a:gd name="connsiteY6-1018" fmla="*/ 3519376 h 4492350"/>
              <a:gd name="connsiteX7-1019" fmla="*/ 1679945 w 3742661"/>
              <a:gd name="connsiteY7-1020" fmla="*/ 2392325 h 4492350"/>
              <a:gd name="connsiteX8-1021" fmla="*/ 0 w 3742661"/>
              <a:gd name="connsiteY8-1022" fmla="*/ 754911 h 4492350"/>
              <a:gd name="connsiteX9-1023" fmla="*/ 988828 w 3742661"/>
              <a:gd name="connsiteY9-1024" fmla="*/ 1924493 h 4492350"/>
              <a:gd name="connsiteX10-1025" fmla="*/ 1137684 w 3742661"/>
              <a:gd name="connsiteY10-1026" fmla="*/ 861237 h 4492350"/>
              <a:gd name="connsiteX11-1027" fmla="*/ 1222745 w 3742661"/>
              <a:gd name="connsiteY11-1028" fmla="*/ 2062716 h 4492350"/>
              <a:gd name="connsiteX12-1029" fmla="*/ 1690577 w 3742661"/>
              <a:gd name="connsiteY12-1030" fmla="*/ 2190307 h 4492350"/>
              <a:gd name="connsiteX13-1031" fmla="*/ 1956391 w 3742661"/>
              <a:gd name="connsiteY13-1032" fmla="*/ 0 h 4492350"/>
              <a:gd name="connsiteX14-1033" fmla="*/ 2083982 w 3742661"/>
              <a:gd name="connsiteY14-1034" fmla="*/ 978195 h 4492350"/>
              <a:gd name="connsiteX15-1035" fmla="*/ 1881963 w 3742661"/>
              <a:gd name="connsiteY15-1036" fmla="*/ 2232837 h 4492350"/>
              <a:gd name="connsiteX16-1037" fmla="*/ 2057494 w 3742661"/>
              <a:gd name="connsiteY16-1038" fmla="*/ 3046321 h 4492350"/>
              <a:gd name="connsiteX17-1039" fmla="*/ 2647507 w 3742661"/>
              <a:gd name="connsiteY17-1040" fmla="*/ 2519916 h 4492350"/>
              <a:gd name="connsiteX18-1041" fmla="*/ 2849526 w 3742661"/>
              <a:gd name="connsiteY18-1042" fmla="*/ 1307804 h 4492350"/>
              <a:gd name="connsiteX19-1043" fmla="*/ 2838893 w 3742661"/>
              <a:gd name="connsiteY19-1044" fmla="*/ 2371060 h 4492350"/>
              <a:gd name="connsiteX20-1045" fmla="*/ 3742661 w 3742661"/>
              <a:gd name="connsiteY20-1046" fmla="*/ 1148316 h 4492350"/>
              <a:gd name="connsiteX21-1047" fmla="*/ 2222205 w 3742661"/>
              <a:gd name="connsiteY21-1048" fmla="*/ 3370521 h 4492350"/>
              <a:gd name="connsiteX22-1049" fmla="*/ 2169042 w 3742661"/>
              <a:gd name="connsiteY22-1050" fmla="*/ 3817088 h 4492350"/>
              <a:gd name="connsiteX23-1051" fmla="*/ 3317358 w 3742661"/>
              <a:gd name="connsiteY23-1052" fmla="*/ 3094074 h 4492350"/>
              <a:gd name="connsiteX24-1053" fmla="*/ 2194317 w 3742661"/>
              <a:gd name="connsiteY24-1054" fmla="*/ 4030951 h 4492350"/>
              <a:gd name="connsiteX25-1055" fmla="*/ 2232838 w 3742661"/>
              <a:gd name="connsiteY25-1056" fmla="*/ 4476307 h 4492350"/>
              <a:gd name="connsiteX26-1057" fmla="*/ 2218194 w 3742661"/>
              <a:gd name="connsiteY26-1058" fmla="*/ 4491415 h 4492350"/>
              <a:gd name="connsiteX27-1059" fmla="*/ 1743740 w 3742661"/>
              <a:gd name="connsiteY27-1060" fmla="*/ 4492350 h 4492350"/>
              <a:gd name="connsiteX0-1061" fmla="*/ 1743740 w 3742661"/>
              <a:gd name="connsiteY0-1062" fmla="*/ 4492350 h 4492350"/>
              <a:gd name="connsiteX1-1063" fmla="*/ 1796903 w 3742661"/>
              <a:gd name="connsiteY1-1064" fmla="*/ 3785190 h 4492350"/>
              <a:gd name="connsiteX2-1065" fmla="*/ 1307805 w 3742661"/>
              <a:gd name="connsiteY2-1066" fmla="*/ 3381153 h 4492350"/>
              <a:gd name="connsiteX3-1067" fmla="*/ 31898 w 3742661"/>
              <a:gd name="connsiteY3-1068" fmla="*/ 2945218 h 4492350"/>
              <a:gd name="connsiteX4-1069" fmla="*/ 1127052 w 3742661"/>
              <a:gd name="connsiteY4-1070" fmla="*/ 3242930 h 4492350"/>
              <a:gd name="connsiteX5-1071" fmla="*/ 393405 w 3742661"/>
              <a:gd name="connsiteY5-1072" fmla="*/ 2456121 h 4492350"/>
              <a:gd name="connsiteX6-1073" fmla="*/ 1775638 w 3742661"/>
              <a:gd name="connsiteY6-1074" fmla="*/ 3519376 h 4492350"/>
              <a:gd name="connsiteX7-1075" fmla="*/ 1679945 w 3742661"/>
              <a:gd name="connsiteY7-1076" fmla="*/ 2392325 h 4492350"/>
              <a:gd name="connsiteX8-1077" fmla="*/ 0 w 3742661"/>
              <a:gd name="connsiteY8-1078" fmla="*/ 754911 h 4492350"/>
              <a:gd name="connsiteX9-1079" fmla="*/ 988828 w 3742661"/>
              <a:gd name="connsiteY9-1080" fmla="*/ 1924493 h 4492350"/>
              <a:gd name="connsiteX10-1081" fmla="*/ 1137684 w 3742661"/>
              <a:gd name="connsiteY10-1082" fmla="*/ 861237 h 4492350"/>
              <a:gd name="connsiteX11-1083" fmla="*/ 1222745 w 3742661"/>
              <a:gd name="connsiteY11-1084" fmla="*/ 2062716 h 4492350"/>
              <a:gd name="connsiteX12-1085" fmla="*/ 1690577 w 3742661"/>
              <a:gd name="connsiteY12-1086" fmla="*/ 2190307 h 4492350"/>
              <a:gd name="connsiteX13-1087" fmla="*/ 1956391 w 3742661"/>
              <a:gd name="connsiteY13-1088" fmla="*/ 0 h 4492350"/>
              <a:gd name="connsiteX14-1089" fmla="*/ 2083982 w 3742661"/>
              <a:gd name="connsiteY14-1090" fmla="*/ 978195 h 4492350"/>
              <a:gd name="connsiteX15-1091" fmla="*/ 1881963 w 3742661"/>
              <a:gd name="connsiteY15-1092" fmla="*/ 2232837 h 4492350"/>
              <a:gd name="connsiteX16-1093" fmla="*/ 2057494 w 3742661"/>
              <a:gd name="connsiteY16-1094" fmla="*/ 3046321 h 4492350"/>
              <a:gd name="connsiteX17-1095" fmla="*/ 2647507 w 3742661"/>
              <a:gd name="connsiteY17-1096" fmla="*/ 2519916 h 4492350"/>
              <a:gd name="connsiteX18-1097" fmla="*/ 2849526 w 3742661"/>
              <a:gd name="connsiteY18-1098" fmla="*/ 1307804 h 4492350"/>
              <a:gd name="connsiteX19-1099" fmla="*/ 2838893 w 3742661"/>
              <a:gd name="connsiteY19-1100" fmla="*/ 2371060 h 4492350"/>
              <a:gd name="connsiteX20-1101" fmla="*/ 3742661 w 3742661"/>
              <a:gd name="connsiteY20-1102" fmla="*/ 1148316 h 4492350"/>
              <a:gd name="connsiteX21-1103" fmla="*/ 2222205 w 3742661"/>
              <a:gd name="connsiteY21-1104" fmla="*/ 3370521 h 4492350"/>
              <a:gd name="connsiteX22-1105" fmla="*/ 2169042 w 3742661"/>
              <a:gd name="connsiteY22-1106" fmla="*/ 3817088 h 4492350"/>
              <a:gd name="connsiteX23-1107" fmla="*/ 3317358 w 3742661"/>
              <a:gd name="connsiteY23-1108" fmla="*/ 3094074 h 4492350"/>
              <a:gd name="connsiteX24-1109" fmla="*/ 2194317 w 3742661"/>
              <a:gd name="connsiteY24-1110" fmla="*/ 4030951 h 4492350"/>
              <a:gd name="connsiteX25-1111" fmla="*/ 2232838 w 3742661"/>
              <a:gd name="connsiteY25-1112" fmla="*/ 4476307 h 4492350"/>
              <a:gd name="connsiteX26-1113" fmla="*/ 2218194 w 3742661"/>
              <a:gd name="connsiteY26-1114" fmla="*/ 4491415 h 4492350"/>
              <a:gd name="connsiteX27-1115" fmla="*/ 1743740 w 3742661"/>
              <a:gd name="connsiteY27-1116" fmla="*/ 4492350 h 4492350"/>
              <a:gd name="connsiteX0-1117" fmla="*/ 1743740 w 3742661"/>
              <a:gd name="connsiteY0-1118" fmla="*/ 4492350 h 4492350"/>
              <a:gd name="connsiteX1-1119" fmla="*/ 1796903 w 3742661"/>
              <a:gd name="connsiteY1-1120" fmla="*/ 3785190 h 4492350"/>
              <a:gd name="connsiteX2-1121" fmla="*/ 1307805 w 3742661"/>
              <a:gd name="connsiteY2-1122" fmla="*/ 3381153 h 4492350"/>
              <a:gd name="connsiteX3-1123" fmla="*/ 31898 w 3742661"/>
              <a:gd name="connsiteY3-1124" fmla="*/ 2945218 h 4492350"/>
              <a:gd name="connsiteX4-1125" fmla="*/ 1127052 w 3742661"/>
              <a:gd name="connsiteY4-1126" fmla="*/ 3242930 h 4492350"/>
              <a:gd name="connsiteX5-1127" fmla="*/ 393405 w 3742661"/>
              <a:gd name="connsiteY5-1128" fmla="*/ 2456121 h 4492350"/>
              <a:gd name="connsiteX6-1129" fmla="*/ 1775638 w 3742661"/>
              <a:gd name="connsiteY6-1130" fmla="*/ 3519376 h 4492350"/>
              <a:gd name="connsiteX7-1131" fmla="*/ 1679945 w 3742661"/>
              <a:gd name="connsiteY7-1132" fmla="*/ 2392325 h 4492350"/>
              <a:gd name="connsiteX8-1133" fmla="*/ 0 w 3742661"/>
              <a:gd name="connsiteY8-1134" fmla="*/ 754911 h 4492350"/>
              <a:gd name="connsiteX9-1135" fmla="*/ 988828 w 3742661"/>
              <a:gd name="connsiteY9-1136" fmla="*/ 1924493 h 4492350"/>
              <a:gd name="connsiteX10-1137" fmla="*/ 1137684 w 3742661"/>
              <a:gd name="connsiteY10-1138" fmla="*/ 861237 h 4492350"/>
              <a:gd name="connsiteX11-1139" fmla="*/ 1222745 w 3742661"/>
              <a:gd name="connsiteY11-1140" fmla="*/ 2062716 h 4492350"/>
              <a:gd name="connsiteX12-1141" fmla="*/ 1690577 w 3742661"/>
              <a:gd name="connsiteY12-1142" fmla="*/ 2190307 h 4492350"/>
              <a:gd name="connsiteX13-1143" fmla="*/ 1956391 w 3742661"/>
              <a:gd name="connsiteY13-1144" fmla="*/ 0 h 4492350"/>
              <a:gd name="connsiteX14-1145" fmla="*/ 2083982 w 3742661"/>
              <a:gd name="connsiteY14-1146" fmla="*/ 978195 h 4492350"/>
              <a:gd name="connsiteX15-1147" fmla="*/ 1881963 w 3742661"/>
              <a:gd name="connsiteY15-1148" fmla="*/ 2232837 h 4492350"/>
              <a:gd name="connsiteX16-1149" fmla="*/ 2057494 w 3742661"/>
              <a:gd name="connsiteY16-1150" fmla="*/ 3046321 h 4492350"/>
              <a:gd name="connsiteX17-1151" fmla="*/ 2647507 w 3742661"/>
              <a:gd name="connsiteY17-1152" fmla="*/ 2519916 h 4492350"/>
              <a:gd name="connsiteX18-1153" fmla="*/ 2849526 w 3742661"/>
              <a:gd name="connsiteY18-1154" fmla="*/ 1307804 h 4492350"/>
              <a:gd name="connsiteX19-1155" fmla="*/ 2838893 w 3742661"/>
              <a:gd name="connsiteY19-1156" fmla="*/ 2371060 h 4492350"/>
              <a:gd name="connsiteX20-1157" fmla="*/ 3742661 w 3742661"/>
              <a:gd name="connsiteY20-1158" fmla="*/ 1148316 h 4492350"/>
              <a:gd name="connsiteX21-1159" fmla="*/ 2222205 w 3742661"/>
              <a:gd name="connsiteY21-1160" fmla="*/ 3370521 h 4492350"/>
              <a:gd name="connsiteX22-1161" fmla="*/ 2169042 w 3742661"/>
              <a:gd name="connsiteY22-1162" fmla="*/ 3817088 h 4492350"/>
              <a:gd name="connsiteX23-1163" fmla="*/ 3317358 w 3742661"/>
              <a:gd name="connsiteY23-1164" fmla="*/ 3094074 h 4492350"/>
              <a:gd name="connsiteX24-1165" fmla="*/ 2194317 w 3742661"/>
              <a:gd name="connsiteY24-1166" fmla="*/ 4030951 h 4492350"/>
              <a:gd name="connsiteX25-1167" fmla="*/ 2232838 w 3742661"/>
              <a:gd name="connsiteY25-1168" fmla="*/ 4476307 h 4492350"/>
              <a:gd name="connsiteX26-1169" fmla="*/ 2218194 w 3742661"/>
              <a:gd name="connsiteY26-1170" fmla="*/ 4491415 h 4492350"/>
              <a:gd name="connsiteX27-1171" fmla="*/ 1743740 w 3742661"/>
              <a:gd name="connsiteY27-1172" fmla="*/ 4492350 h 4492350"/>
              <a:gd name="connsiteX0-1173" fmla="*/ 1743740 w 3742661"/>
              <a:gd name="connsiteY0-1174" fmla="*/ 4492350 h 4492350"/>
              <a:gd name="connsiteX1-1175" fmla="*/ 1796903 w 3742661"/>
              <a:gd name="connsiteY1-1176" fmla="*/ 3785190 h 4492350"/>
              <a:gd name="connsiteX2-1177" fmla="*/ 1307805 w 3742661"/>
              <a:gd name="connsiteY2-1178" fmla="*/ 3381153 h 4492350"/>
              <a:gd name="connsiteX3-1179" fmla="*/ 31898 w 3742661"/>
              <a:gd name="connsiteY3-1180" fmla="*/ 2945218 h 4492350"/>
              <a:gd name="connsiteX4-1181" fmla="*/ 1127052 w 3742661"/>
              <a:gd name="connsiteY4-1182" fmla="*/ 3242930 h 4492350"/>
              <a:gd name="connsiteX5-1183" fmla="*/ 393405 w 3742661"/>
              <a:gd name="connsiteY5-1184" fmla="*/ 2456121 h 4492350"/>
              <a:gd name="connsiteX6-1185" fmla="*/ 1775638 w 3742661"/>
              <a:gd name="connsiteY6-1186" fmla="*/ 3519376 h 4492350"/>
              <a:gd name="connsiteX7-1187" fmla="*/ 1679945 w 3742661"/>
              <a:gd name="connsiteY7-1188" fmla="*/ 2392325 h 4492350"/>
              <a:gd name="connsiteX8-1189" fmla="*/ 0 w 3742661"/>
              <a:gd name="connsiteY8-1190" fmla="*/ 754911 h 4492350"/>
              <a:gd name="connsiteX9-1191" fmla="*/ 988828 w 3742661"/>
              <a:gd name="connsiteY9-1192" fmla="*/ 1924493 h 4492350"/>
              <a:gd name="connsiteX10-1193" fmla="*/ 1137684 w 3742661"/>
              <a:gd name="connsiteY10-1194" fmla="*/ 861237 h 4492350"/>
              <a:gd name="connsiteX11-1195" fmla="*/ 1222745 w 3742661"/>
              <a:gd name="connsiteY11-1196" fmla="*/ 2062716 h 4492350"/>
              <a:gd name="connsiteX12-1197" fmla="*/ 1690577 w 3742661"/>
              <a:gd name="connsiteY12-1198" fmla="*/ 2190307 h 4492350"/>
              <a:gd name="connsiteX13-1199" fmla="*/ 1956391 w 3742661"/>
              <a:gd name="connsiteY13-1200" fmla="*/ 0 h 4492350"/>
              <a:gd name="connsiteX14-1201" fmla="*/ 2083982 w 3742661"/>
              <a:gd name="connsiteY14-1202" fmla="*/ 978195 h 4492350"/>
              <a:gd name="connsiteX15-1203" fmla="*/ 1881963 w 3742661"/>
              <a:gd name="connsiteY15-1204" fmla="*/ 2232837 h 4492350"/>
              <a:gd name="connsiteX16-1205" fmla="*/ 2057494 w 3742661"/>
              <a:gd name="connsiteY16-1206" fmla="*/ 3046321 h 4492350"/>
              <a:gd name="connsiteX17-1207" fmla="*/ 2647507 w 3742661"/>
              <a:gd name="connsiteY17-1208" fmla="*/ 2519916 h 4492350"/>
              <a:gd name="connsiteX18-1209" fmla="*/ 2913694 w 3742661"/>
              <a:gd name="connsiteY18-1210" fmla="*/ 1291762 h 4492350"/>
              <a:gd name="connsiteX19-1211" fmla="*/ 2838893 w 3742661"/>
              <a:gd name="connsiteY19-1212" fmla="*/ 2371060 h 4492350"/>
              <a:gd name="connsiteX20-1213" fmla="*/ 3742661 w 3742661"/>
              <a:gd name="connsiteY20-1214" fmla="*/ 1148316 h 4492350"/>
              <a:gd name="connsiteX21-1215" fmla="*/ 2222205 w 3742661"/>
              <a:gd name="connsiteY21-1216" fmla="*/ 3370521 h 4492350"/>
              <a:gd name="connsiteX22-1217" fmla="*/ 2169042 w 3742661"/>
              <a:gd name="connsiteY22-1218" fmla="*/ 3817088 h 4492350"/>
              <a:gd name="connsiteX23-1219" fmla="*/ 3317358 w 3742661"/>
              <a:gd name="connsiteY23-1220" fmla="*/ 3094074 h 4492350"/>
              <a:gd name="connsiteX24-1221" fmla="*/ 2194317 w 3742661"/>
              <a:gd name="connsiteY24-1222" fmla="*/ 4030951 h 4492350"/>
              <a:gd name="connsiteX25-1223" fmla="*/ 2232838 w 3742661"/>
              <a:gd name="connsiteY25-1224" fmla="*/ 4476307 h 4492350"/>
              <a:gd name="connsiteX26-1225" fmla="*/ 2218194 w 3742661"/>
              <a:gd name="connsiteY26-1226" fmla="*/ 4491415 h 4492350"/>
              <a:gd name="connsiteX27-1227" fmla="*/ 1743740 w 3742661"/>
              <a:gd name="connsiteY27-1228" fmla="*/ 4492350 h 4492350"/>
              <a:gd name="connsiteX0-1229" fmla="*/ 1743740 w 3742661"/>
              <a:gd name="connsiteY0-1230" fmla="*/ 4492350 h 4492350"/>
              <a:gd name="connsiteX1-1231" fmla="*/ 1796903 w 3742661"/>
              <a:gd name="connsiteY1-1232" fmla="*/ 3785190 h 4492350"/>
              <a:gd name="connsiteX2-1233" fmla="*/ 1307805 w 3742661"/>
              <a:gd name="connsiteY2-1234" fmla="*/ 3381153 h 4492350"/>
              <a:gd name="connsiteX3-1235" fmla="*/ 31898 w 3742661"/>
              <a:gd name="connsiteY3-1236" fmla="*/ 2945218 h 4492350"/>
              <a:gd name="connsiteX4-1237" fmla="*/ 1127052 w 3742661"/>
              <a:gd name="connsiteY4-1238" fmla="*/ 3242930 h 4492350"/>
              <a:gd name="connsiteX5-1239" fmla="*/ 393405 w 3742661"/>
              <a:gd name="connsiteY5-1240" fmla="*/ 2456121 h 4492350"/>
              <a:gd name="connsiteX6-1241" fmla="*/ 1775638 w 3742661"/>
              <a:gd name="connsiteY6-1242" fmla="*/ 3519376 h 4492350"/>
              <a:gd name="connsiteX7-1243" fmla="*/ 1679945 w 3742661"/>
              <a:gd name="connsiteY7-1244" fmla="*/ 2392325 h 4492350"/>
              <a:gd name="connsiteX8-1245" fmla="*/ 0 w 3742661"/>
              <a:gd name="connsiteY8-1246" fmla="*/ 754911 h 4492350"/>
              <a:gd name="connsiteX9-1247" fmla="*/ 988828 w 3742661"/>
              <a:gd name="connsiteY9-1248" fmla="*/ 1924493 h 4492350"/>
              <a:gd name="connsiteX10-1249" fmla="*/ 1137684 w 3742661"/>
              <a:gd name="connsiteY10-1250" fmla="*/ 861237 h 4492350"/>
              <a:gd name="connsiteX11-1251" fmla="*/ 1222745 w 3742661"/>
              <a:gd name="connsiteY11-1252" fmla="*/ 2062716 h 4492350"/>
              <a:gd name="connsiteX12-1253" fmla="*/ 1690577 w 3742661"/>
              <a:gd name="connsiteY12-1254" fmla="*/ 2190307 h 4492350"/>
              <a:gd name="connsiteX13-1255" fmla="*/ 1956391 w 3742661"/>
              <a:gd name="connsiteY13-1256" fmla="*/ 0 h 4492350"/>
              <a:gd name="connsiteX14-1257" fmla="*/ 2083982 w 3742661"/>
              <a:gd name="connsiteY14-1258" fmla="*/ 978195 h 4492350"/>
              <a:gd name="connsiteX15-1259" fmla="*/ 1881963 w 3742661"/>
              <a:gd name="connsiteY15-1260" fmla="*/ 2232837 h 4492350"/>
              <a:gd name="connsiteX16-1261" fmla="*/ 2057494 w 3742661"/>
              <a:gd name="connsiteY16-1262" fmla="*/ 3046321 h 4492350"/>
              <a:gd name="connsiteX17-1263" fmla="*/ 2647507 w 3742661"/>
              <a:gd name="connsiteY17-1264" fmla="*/ 2519916 h 4492350"/>
              <a:gd name="connsiteX18-1265" fmla="*/ 2913694 w 3742661"/>
              <a:gd name="connsiteY18-1266" fmla="*/ 1291762 h 4492350"/>
              <a:gd name="connsiteX19-1267" fmla="*/ 2838893 w 3742661"/>
              <a:gd name="connsiteY19-1268" fmla="*/ 2371060 h 4492350"/>
              <a:gd name="connsiteX20-1269" fmla="*/ 3742661 w 3742661"/>
              <a:gd name="connsiteY20-1270" fmla="*/ 1148316 h 4492350"/>
              <a:gd name="connsiteX21-1271" fmla="*/ 2222205 w 3742661"/>
              <a:gd name="connsiteY21-1272" fmla="*/ 3370521 h 4492350"/>
              <a:gd name="connsiteX22-1273" fmla="*/ 2169042 w 3742661"/>
              <a:gd name="connsiteY22-1274" fmla="*/ 3817088 h 4492350"/>
              <a:gd name="connsiteX23-1275" fmla="*/ 3317358 w 3742661"/>
              <a:gd name="connsiteY23-1276" fmla="*/ 3094074 h 4492350"/>
              <a:gd name="connsiteX24-1277" fmla="*/ 2194317 w 3742661"/>
              <a:gd name="connsiteY24-1278" fmla="*/ 4030951 h 4492350"/>
              <a:gd name="connsiteX25-1279" fmla="*/ 2232838 w 3742661"/>
              <a:gd name="connsiteY25-1280" fmla="*/ 4476307 h 4492350"/>
              <a:gd name="connsiteX26-1281" fmla="*/ 2218194 w 3742661"/>
              <a:gd name="connsiteY26-1282" fmla="*/ 4491415 h 4492350"/>
              <a:gd name="connsiteX27-1283" fmla="*/ 1743740 w 3742661"/>
              <a:gd name="connsiteY27-1284" fmla="*/ 4492350 h 4492350"/>
              <a:gd name="connsiteX0-1285" fmla="*/ 1743740 w 3742661"/>
              <a:gd name="connsiteY0-1286" fmla="*/ 4492350 h 4492350"/>
              <a:gd name="connsiteX1-1287" fmla="*/ 1796903 w 3742661"/>
              <a:gd name="connsiteY1-1288" fmla="*/ 3785190 h 4492350"/>
              <a:gd name="connsiteX2-1289" fmla="*/ 1307805 w 3742661"/>
              <a:gd name="connsiteY2-1290" fmla="*/ 3381153 h 4492350"/>
              <a:gd name="connsiteX3-1291" fmla="*/ 31898 w 3742661"/>
              <a:gd name="connsiteY3-1292" fmla="*/ 2945218 h 4492350"/>
              <a:gd name="connsiteX4-1293" fmla="*/ 1127052 w 3742661"/>
              <a:gd name="connsiteY4-1294" fmla="*/ 3242930 h 4492350"/>
              <a:gd name="connsiteX5-1295" fmla="*/ 393405 w 3742661"/>
              <a:gd name="connsiteY5-1296" fmla="*/ 2456121 h 4492350"/>
              <a:gd name="connsiteX6-1297" fmla="*/ 1775638 w 3742661"/>
              <a:gd name="connsiteY6-1298" fmla="*/ 3519376 h 4492350"/>
              <a:gd name="connsiteX7-1299" fmla="*/ 1679945 w 3742661"/>
              <a:gd name="connsiteY7-1300" fmla="*/ 2392325 h 4492350"/>
              <a:gd name="connsiteX8-1301" fmla="*/ 0 w 3742661"/>
              <a:gd name="connsiteY8-1302" fmla="*/ 754911 h 4492350"/>
              <a:gd name="connsiteX9-1303" fmla="*/ 988828 w 3742661"/>
              <a:gd name="connsiteY9-1304" fmla="*/ 1924493 h 4492350"/>
              <a:gd name="connsiteX10-1305" fmla="*/ 1137684 w 3742661"/>
              <a:gd name="connsiteY10-1306" fmla="*/ 861237 h 4492350"/>
              <a:gd name="connsiteX11-1307" fmla="*/ 1222745 w 3742661"/>
              <a:gd name="connsiteY11-1308" fmla="*/ 2062716 h 4492350"/>
              <a:gd name="connsiteX12-1309" fmla="*/ 1690577 w 3742661"/>
              <a:gd name="connsiteY12-1310" fmla="*/ 2190307 h 4492350"/>
              <a:gd name="connsiteX13-1311" fmla="*/ 1956391 w 3742661"/>
              <a:gd name="connsiteY13-1312" fmla="*/ 0 h 4492350"/>
              <a:gd name="connsiteX14-1313" fmla="*/ 2083982 w 3742661"/>
              <a:gd name="connsiteY14-1314" fmla="*/ 978195 h 4492350"/>
              <a:gd name="connsiteX15-1315" fmla="*/ 1881963 w 3742661"/>
              <a:gd name="connsiteY15-1316" fmla="*/ 2232837 h 4492350"/>
              <a:gd name="connsiteX16-1317" fmla="*/ 2057494 w 3742661"/>
              <a:gd name="connsiteY16-1318" fmla="*/ 3046321 h 4492350"/>
              <a:gd name="connsiteX17-1319" fmla="*/ 2647507 w 3742661"/>
              <a:gd name="connsiteY17-1320" fmla="*/ 2519916 h 4492350"/>
              <a:gd name="connsiteX18-1321" fmla="*/ 2913694 w 3742661"/>
              <a:gd name="connsiteY18-1322" fmla="*/ 1291762 h 4492350"/>
              <a:gd name="connsiteX19-1323" fmla="*/ 2838893 w 3742661"/>
              <a:gd name="connsiteY19-1324" fmla="*/ 2371060 h 4492350"/>
              <a:gd name="connsiteX20-1325" fmla="*/ 3742661 w 3742661"/>
              <a:gd name="connsiteY20-1326" fmla="*/ 1148316 h 4492350"/>
              <a:gd name="connsiteX21-1327" fmla="*/ 2222205 w 3742661"/>
              <a:gd name="connsiteY21-1328" fmla="*/ 3370521 h 4492350"/>
              <a:gd name="connsiteX22-1329" fmla="*/ 2169042 w 3742661"/>
              <a:gd name="connsiteY22-1330" fmla="*/ 3817088 h 4492350"/>
              <a:gd name="connsiteX23-1331" fmla="*/ 3317358 w 3742661"/>
              <a:gd name="connsiteY23-1332" fmla="*/ 3094074 h 4492350"/>
              <a:gd name="connsiteX24-1333" fmla="*/ 2194317 w 3742661"/>
              <a:gd name="connsiteY24-1334" fmla="*/ 4030951 h 4492350"/>
              <a:gd name="connsiteX25-1335" fmla="*/ 2232838 w 3742661"/>
              <a:gd name="connsiteY25-1336" fmla="*/ 4476307 h 4492350"/>
              <a:gd name="connsiteX26-1337" fmla="*/ 2218194 w 3742661"/>
              <a:gd name="connsiteY26-1338" fmla="*/ 4491415 h 4492350"/>
              <a:gd name="connsiteX27-1339" fmla="*/ 1743740 w 3742661"/>
              <a:gd name="connsiteY27-1340" fmla="*/ 4492350 h 4492350"/>
              <a:gd name="connsiteX0-1341" fmla="*/ 1743740 w 3742661"/>
              <a:gd name="connsiteY0-1342" fmla="*/ 4492350 h 4492350"/>
              <a:gd name="connsiteX1-1343" fmla="*/ 1796903 w 3742661"/>
              <a:gd name="connsiteY1-1344" fmla="*/ 3785190 h 4492350"/>
              <a:gd name="connsiteX2-1345" fmla="*/ 1307805 w 3742661"/>
              <a:gd name="connsiteY2-1346" fmla="*/ 3381153 h 4492350"/>
              <a:gd name="connsiteX3-1347" fmla="*/ 31898 w 3742661"/>
              <a:gd name="connsiteY3-1348" fmla="*/ 2945218 h 4492350"/>
              <a:gd name="connsiteX4-1349" fmla="*/ 1127052 w 3742661"/>
              <a:gd name="connsiteY4-1350" fmla="*/ 3242930 h 4492350"/>
              <a:gd name="connsiteX5-1351" fmla="*/ 393405 w 3742661"/>
              <a:gd name="connsiteY5-1352" fmla="*/ 2456121 h 4492350"/>
              <a:gd name="connsiteX6-1353" fmla="*/ 1775638 w 3742661"/>
              <a:gd name="connsiteY6-1354" fmla="*/ 3519376 h 4492350"/>
              <a:gd name="connsiteX7-1355" fmla="*/ 1679945 w 3742661"/>
              <a:gd name="connsiteY7-1356" fmla="*/ 2392325 h 4492350"/>
              <a:gd name="connsiteX8-1357" fmla="*/ 0 w 3742661"/>
              <a:gd name="connsiteY8-1358" fmla="*/ 754911 h 4492350"/>
              <a:gd name="connsiteX9-1359" fmla="*/ 988828 w 3742661"/>
              <a:gd name="connsiteY9-1360" fmla="*/ 1924493 h 4492350"/>
              <a:gd name="connsiteX10-1361" fmla="*/ 1137684 w 3742661"/>
              <a:gd name="connsiteY10-1362" fmla="*/ 861237 h 4492350"/>
              <a:gd name="connsiteX11-1363" fmla="*/ 1222745 w 3742661"/>
              <a:gd name="connsiteY11-1364" fmla="*/ 2062716 h 4492350"/>
              <a:gd name="connsiteX12-1365" fmla="*/ 1690577 w 3742661"/>
              <a:gd name="connsiteY12-1366" fmla="*/ 2190307 h 4492350"/>
              <a:gd name="connsiteX13-1367" fmla="*/ 1956391 w 3742661"/>
              <a:gd name="connsiteY13-1368" fmla="*/ 0 h 4492350"/>
              <a:gd name="connsiteX14-1369" fmla="*/ 2083982 w 3742661"/>
              <a:gd name="connsiteY14-1370" fmla="*/ 978195 h 4492350"/>
              <a:gd name="connsiteX15-1371" fmla="*/ 1881963 w 3742661"/>
              <a:gd name="connsiteY15-1372" fmla="*/ 2232837 h 4492350"/>
              <a:gd name="connsiteX16-1373" fmla="*/ 2057494 w 3742661"/>
              <a:gd name="connsiteY16-1374" fmla="*/ 3046321 h 4492350"/>
              <a:gd name="connsiteX17-1375" fmla="*/ 2647507 w 3742661"/>
              <a:gd name="connsiteY17-1376" fmla="*/ 2519916 h 4492350"/>
              <a:gd name="connsiteX18-1377" fmla="*/ 2913694 w 3742661"/>
              <a:gd name="connsiteY18-1378" fmla="*/ 1291762 h 4492350"/>
              <a:gd name="connsiteX19-1379" fmla="*/ 2806809 w 3742661"/>
              <a:gd name="connsiteY19-1380" fmla="*/ 2383091 h 4492350"/>
              <a:gd name="connsiteX20-1381" fmla="*/ 3742661 w 3742661"/>
              <a:gd name="connsiteY20-1382" fmla="*/ 1148316 h 4492350"/>
              <a:gd name="connsiteX21-1383" fmla="*/ 2222205 w 3742661"/>
              <a:gd name="connsiteY21-1384" fmla="*/ 3370521 h 4492350"/>
              <a:gd name="connsiteX22-1385" fmla="*/ 2169042 w 3742661"/>
              <a:gd name="connsiteY22-1386" fmla="*/ 3817088 h 4492350"/>
              <a:gd name="connsiteX23-1387" fmla="*/ 3317358 w 3742661"/>
              <a:gd name="connsiteY23-1388" fmla="*/ 3094074 h 4492350"/>
              <a:gd name="connsiteX24-1389" fmla="*/ 2194317 w 3742661"/>
              <a:gd name="connsiteY24-1390" fmla="*/ 4030951 h 4492350"/>
              <a:gd name="connsiteX25-1391" fmla="*/ 2232838 w 3742661"/>
              <a:gd name="connsiteY25-1392" fmla="*/ 4476307 h 4492350"/>
              <a:gd name="connsiteX26-1393" fmla="*/ 2218194 w 3742661"/>
              <a:gd name="connsiteY26-1394" fmla="*/ 4491415 h 4492350"/>
              <a:gd name="connsiteX27-1395" fmla="*/ 1743740 w 3742661"/>
              <a:gd name="connsiteY27-1396" fmla="*/ 4492350 h 4492350"/>
              <a:gd name="connsiteX0-1397" fmla="*/ 1743740 w 3742661"/>
              <a:gd name="connsiteY0-1398" fmla="*/ 4492350 h 4492350"/>
              <a:gd name="connsiteX1-1399" fmla="*/ 1796903 w 3742661"/>
              <a:gd name="connsiteY1-1400" fmla="*/ 3785190 h 4492350"/>
              <a:gd name="connsiteX2-1401" fmla="*/ 1307805 w 3742661"/>
              <a:gd name="connsiteY2-1402" fmla="*/ 3381153 h 4492350"/>
              <a:gd name="connsiteX3-1403" fmla="*/ 31898 w 3742661"/>
              <a:gd name="connsiteY3-1404" fmla="*/ 2945218 h 4492350"/>
              <a:gd name="connsiteX4-1405" fmla="*/ 1127052 w 3742661"/>
              <a:gd name="connsiteY4-1406" fmla="*/ 3242930 h 4492350"/>
              <a:gd name="connsiteX5-1407" fmla="*/ 393405 w 3742661"/>
              <a:gd name="connsiteY5-1408" fmla="*/ 2456121 h 4492350"/>
              <a:gd name="connsiteX6-1409" fmla="*/ 1775638 w 3742661"/>
              <a:gd name="connsiteY6-1410" fmla="*/ 3519376 h 4492350"/>
              <a:gd name="connsiteX7-1411" fmla="*/ 1679945 w 3742661"/>
              <a:gd name="connsiteY7-1412" fmla="*/ 2392325 h 4492350"/>
              <a:gd name="connsiteX8-1413" fmla="*/ 0 w 3742661"/>
              <a:gd name="connsiteY8-1414" fmla="*/ 754911 h 4492350"/>
              <a:gd name="connsiteX9-1415" fmla="*/ 988828 w 3742661"/>
              <a:gd name="connsiteY9-1416" fmla="*/ 1924493 h 4492350"/>
              <a:gd name="connsiteX10-1417" fmla="*/ 1137684 w 3742661"/>
              <a:gd name="connsiteY10-1418" fmla="*/ 861237 h 4492350"/>
              <a:gd name="connsiteX11-1419" fmla="*/ 1222745 w 3742661"/>
              <a:gd name="connsiteY11-1420" fmla="*/ 2062716 h 4492350"/>
              <a:gd name="connsiteX12-1421" fmla="*/ 1690577 w 3742661"/>
              <a:gd name="connsiteY12-1422" fmla="*/ 2190307 h 4492350"/>
              <a:gd name="connsiteX13-1423" fmla="*/ 1956391 w 3742661"/>
              <a:gd name="connsiteY13-1424" fmla="*/ 0 h 4492350"/>
              <a:gd name="connsiteX14-1425" fmla="*/ 2083982 w 3742661"/>
              <a:gd name="connsiteY14-1426" fmla="*/ 978195 h 4492350"/>
              <a:gd name="connsiteX15-1427" fmla="*/ 1881963 w 3742661"/>
              <a:gd name="connsiteY15-1428" fmla="*/ 2232837 h 4492350"/>
              <a:gd name="connsiteX16-1429" fmla="*/ 2057494 w 3742661"/>
              <a:gd name="connsiteY16-1430" fmla="*/ 3046321 h 4492350"/>
              <a:gd name="connsiteX17-1431" fmla="*/ 2647507 w 3742661"/>
              <a:gd name="connsiteY17-1432" fmla="*/ 2519916 h 4492350"/>
              <a:gd name="connsiteX18-1433" fmla="*/ 2913694 w 3742661"/>
              <a:gd name="connsiteY18-1434" fmla="*/ 1291762 h 4492350"/>
              <a:gd name="connsiteX19-1435" fmla="*/ 2806809 w 3742661"/>
              <a:gd name="connsiteY19-1436" fmla="*/ 2383091 h 4492350"/>
              <a:gd name="connsiteX20-1437" fmla="*/ 3742661 w 3742661"/>
              <a:gd name="connsiteY20-1438" fmla="*/ 1148316 h 4492350"/>
              <a:gd name="connsiteX21-1439" fmla="*/ 2222205 w 3742661"/>
              <a:gd name="connsiteY21-1440" fmla="*/ 3370521 h 4492350"/>
              <a:gd name="connsiteX22-1441" fmla="*/ 2169042 w 3742661"/>
              <a:gd name="connsiteY22-1442" fmla="*/ 3817088 h 4492350"/>
              <a:gd name="connsiteX23-1443" fmla="*/ 3317358 w 3742661"/>
              <a:gd name="connsiteY23-1444" fmla="*/ 3094074 h 4492350"/>
              <a:gd name="connsiteX24-1445" fmla="*/ 2194317 w 3742661"/>
              <a:gd name="connsiteY24-1446" fmla="*/ 4030951 h 4492350"/>
              <a:gd name="connsiteX25-1447" fmla="*/ 2232838 w 3742661"/>
              <a:gd name="connsiteY25-1448" fmla="*/ 4476307 h 4492350"/>
              <a:gd name="connsiteX26-1449" fmla="*/ 2218194 w 3742661"/>
              <a:gd name="connsiteY26-1450" fmla="*/ 4491415 h 4492350"/>
              <a:gd name="connsiteX27-1451" fmla="*/ 1743740 w 3742661"/>
              <a:gd name="connsiteY27-1452" fmla="*/ 4492350 h 4492350"/>
              <a:gd name="connsiteX0-1453" fmla="*/ 1743740 w 3742661"/>
              <a:gd name="connsiteY0-1454" fmla="*/ 4492350 h 4492350"/>
              <a:gd name="connsiteX1-1455" fmla="*/ 1796903 w 3742661"/>
              <a:gd name="connsiteY1-1456" fmla="*/ 3785190 h 4492350"/>
              <a:gd name="connsiteX2-1457" fmla="*/ 1307805 w 3742661"/>
              <a:gd name="connsiteY2-1458" fmla="*/ 3381153 h 4492350"/>
              <a:gd name="connsiteX3-1459" fmla="*/ 31898 w 3742661"/>
              <a:gd name="connsiteY3-1460" fmla="*/ 2945218 h 4492350"/>
              <a:gd name="connsiteX4-1461" fmla="*/ 1127052 w 3742661"/>
              <a:gd name="connsiteY4-1462" fmla="*/ 3242930 h 4492350"/>
              <a:gd name="connsiteX5-1463" fmla="*/ 393405 w 3742661"/>
              <a:gd name="connsiteY5-1464" fmla="*/ 2456121 h 4492350"/>
              <a:gd name="connsiteX6-1465" fmla="*/ 1775638 w 3742661"/>
              <a:gd name="connsiteY6-1466" fmla="*/ 3519376 h 4492350"/>
              <a:gd name="connsiteX7-1467" fmla="*/ 1679945 w 3742661"/>
              <a:gd name="connsiteY7-1468" fmla="*/ 2392325 h 4492350"/>
              <a:gd name="connsiteX8-1469" fmla="*/ 0 w 3742661"/>
              <a:gd name="connsiteY8-1470" fmla="*/ 754911 h 4492350"/>
              <a:gd name="connsiteX9-1471" fmla="*/ 988828 w 3742661"/>
              <a:gd name="connsiteY9-1472" fmla="*/ 1924493 h 4492350"/>
              <a:gd name="connsiteX10-1473" fmla="*/ 1137684 w 3742661"/>
              <a:gd name="connsiteY10-1474" fmla="*/ 861237 h 4492350"/>
              <a:gd name="connsiteX11-1475" fmla="*/ 1222745 w 3742661"/>
              <a:gd name="connsiteY11-1476" fmla="*/ 2062716 h 4492350"/>
              <a:gd name="connsiteX12-1477" fmla="*/ 1690577 w 3742661"/>
              <a:gd name="connsiteY12-1478" fmla="*/ 2190307 h 4492350"/>
              <a:gd name="connsiteX13-1479" fmla="*/ 1956391 w 3742661"/>
              <a:gd name="connsiteY13-1480" fmla="*/ 0 h 4492350"/>
              <a:gd name="connsiteX14-1481" fmla="*/ 2083982 w 3742661"/>
              <a:gd name="connsiteY14-1482" fmla="*/ 978195 h 4492350"/>
              <a:gd name="connsiteX15-1483" fmla="*/ 1881963 w 3742661"/>
              <a:gd name="connsiteY15-1484" fmla="*/ 2232837 h 4492350"/>
              <a:gd name="connsiteX16-1485" fmla="*/ 2057494 w 3742661"/>
              <a:gd name="connsiteY16-1486" fmla="*/ 3046321 h 4492350"/>
              <a:gd name="connsiteX17-1487" fmla="*/ 2647507 w 3742661"/>
              <a:gd name="connsiteY17-1488" fmla="*/ 2519916 h 4492350"/>
              <a:gd name="connsiteX18-1489" fmla="*/ 2913694 w 3742661"/>
              <a:gd name="connsiteY18-1490" fmla="*/ 1291762 h 4492350"/>
              <a:gd name="connsiteX19-1491" fmla="*/ 2806809 w 3742661"/>
              <a:gd name="connsiteY19-1492" fmla="*/ 2383091 h 4492350"/>
              <a:gd name="connsiteX20-1493" fmla="*/ 3742661 w 3742661"/>
              <a:gd name="connsiteY20-1494" fmla="*/ 1148316 h 4492350"/>
              <a:gd name="connsiteX21-1495" fmla="*/ 2222205 w 3742661"/>
              <a:gd name="connsiteY21-1496" fmla="*/ 3370521 h 4492350"/>
              <a:gd name="connsiteX22-1497" fmla="*/ 2169042 w 3742661"/>
              <a:gd name="connsiteY22-1498" fmla="*/ 3817088 h 4492350"/>
              <a:gd name="connsiteX23-1499" fmla="*/ 3317358 w 3742661"/>
              <a:gd name="connsiteY23-1500" fmla="*/ 3094074 h 4492350"/>
              <a:gd name="connsiteX24-1501" fmla="*/ 2194317 w 3742661"/>
              <a:gd name="connsiteY24-1502" fmla="*/ 4030951 h 4492350"/>
              <a:gd name="connsiteX25-1503" fmla="*/ 2232838 w 3742661"/>
              <a:gd name="connsiteY25-1504" fmla="*/ 4476307 h 4492350"/>
              <a:gd name="connsiteX26-1505" fmla="*/ 2218194 w 3742661"/>
              <a:gd name="connsiteY26-1506" fmla="*/ 4491415 h 4492350"/>
              <a:gd name="connsiteX27-1507" fmla="*/ 1743740 w 3742661"/>
              <a:gd name="connsiteY27-1508" fmla="*/ 4492350 h 4492350"/>
              <a:gd name="connsiteX0-1509" fmla="*/ 1743740 w 3742661"/>
              <a:gd name="connsiteY0-1510" fmla="*/ 4492350 h 4492350"/>
              <a:gd name="connsiteX1-1511" fmla="*/ 1796903 w 3742661"/>
              <a:gd name="connsiteY1-1512" fmla="*/ 3785190 h 4492350"/>
              <a:gd name="connsiteX2-1513" fmla="*/ 1307805 w 3742661"/>
              <a:gd name="connsiteY2-1514" fmla="*/ 3381153 h 4492350"/>
              <a:gd name="connsiteX3-1515" fmla="*/ 31898 w 3742661"/>
              <a:gd name="connsiteY3-1516" fmla="*/ 2945218 h 4492350"/>
              <a:gd name="connsiteX4-1517" fmla="*/ 1127052 w 3742661"/>
              <a:gd name="connsiteY4-1518" fmla="*/ 3242930 h 4492350"/>
              <a:gd name="connsiteX5-1519" fmla="*/ 393405 w 3742661"/>
              <a:gd name="connsiteY5-1520" fmla="*/ 2456121 h 4492350"/>
              <a:gd name="connsiteX6-1521" fmla="*/ 1775638 w 3742661"/>
              <a:gd name="connsiteY6-1522" fmla="*/ 3519376 h 4492350"/>
              <a:gd name="connsiteX7-1523" fmla="*/ 1679945 w 3742661"/>
              <a:gd name="connsiteY7-1524" fmla="*/ 2392325 h 4492350"/>
              <a:gd name="connsiteX8-1525" fmla="*/ 0 w 3742661"/>
              <a:gd name="connsiteY8-1526" fmla="*/ 754911 h 4492350"/>
              <a:gd name="connsiteX9-1527" fmla="*/ 988828 w 3742661"/>
              <a:gd name="connsiteY9-1528" fmla="*/ 1924493 h 4492350"/>
              <a:gd name="connsiteX10-1529" fmla="*/ 1137684 w 3742661"/>
              <a:gd name="connsiteY10-1530" fmla="*/ 861237 h 4492350"/>
              <a:gd name="connsiteX11-1531" fmla="*/ 1222745 w 3742661"/>
              <a:gd name="connsiteY11-1532" fmla="*/ 2062716 h 4492350"/>
              <a:gd name="connsiteX12-1533" fmla="*/ 1690577 w 3742661"/>
              <a:gd name="connsiteY12-1534" fmla="*/ 2190307 h 4492350"/>
              <a:gd name="connsiteX13-1535" fmla="*/ 1956391 w 3742661"/>
              <a:gd name="connsiteY13-1536" fmla="*/ 0 h 4492350"/>
              <a:gd name="connsiteX14-1537" fmla="*/ 2083982 w 3742661"/>
              <a:gd name="connsiteY14-1538" fmla="*/ 978195 h 4492350"/>
              <a:gd name="connsiteX15-1539" fmla="*/ 1881963 w 3742661"/>
              <a:gd name="connsiteY15-1540" fmla="*/ 2232837 h 4492350"/>
              <a:gd name="connsiteX16-1541" fmla="*/ 2057494 w 3742661"/>
              <a:gd name="connsiteY16-1542" fmla="*/ 3046321 h 4492350"/>
              <a:gd name="connsiteX17-1543" fmla="*/ 2647507 w 3742661"/>
              <a:gd name="connsiteY17-1544" fmla="*/ 2519916 h 4492350"/>
              <a:gd name="connsiteX18-1545" fmla="*/ 2913694 w 3742661"/>
              <a:gd name="connsiteY18-1546" fmla="*/ 1291762 h 4492350"/>
              <a:gd name="connsiteX19-1547" fmla="*/ 2806809 w 3742661"/>
              <a:gd name="connsiteY19-1548" fmla="*/ 2383091 h 4492350"/>
              <a:gd name="connsiteX20-1549" fmla="*/ 3742661 w 3742661"/>
              <a:gd name="connsiteY20-1550" fmla="*/ 1148316 h 4492350"/>
              <a:gd name="connsiteX21-1551" fmla="*/ 2222205 w 3742661"/>
              <a:gd name="connsiteY21-1552" fmla="*/ 3370521 h 4492350"/>
              <a:gd name="connsiteX22-1553" fmla="*/ 2169042 w 3742661"/>
              <a:gd name="connsiteY22-1554" fmla="*/ 3817088 h 4492350"/>
              <a:gd name="connsiteX23-1555" fmla="*/ 3317358 w 3742661"/>
              <a:gd name="connsiteY23-1556" fmla="*/ 3094074 h 4492350"/>
              <a:gd name="connsiteX24-1557" fmla="*/ 2194317 w 3742661"/>
              <a:gd name="connsiteY24-1558" fmla="*/ 4030951 h 4492350"/>
              <a:gd name="connsiteX25-1559" fmla="*/ 2232838 w 3742661"/>
              <a:gd name="connsiteY25-1560" fmla="*/ 4476307 h 4492350"/>
              <a:gd name="connsiteX26-1561" fmla="*/ 2218194 w 3742661"/>
              <a:gd name="connsiteY26-1562" fmla="*/ 4491415 h 4492350"/>
              <a:gd name="connsiteX27-1563" fmla="*/ 1743740 w 3742661"/>
              <a:gd name="connsiteY27-1564" fmla="*/ 4492350 h 4492350"/>
              <a:gd name="connsiteX0-1565" fmla="*/ 1743740 w 3742661"/>
              <a:gd name="connsiteY0-1566" fmla="*/ 4492350 h 4492350"/>
              <a:gd name="connsiteX1-1567" fmla="*/ 1796903 w 3742661"/>
              <a:gd name="connsiteY1-1568" fmla="*/ 3785190 h 4492350"/>
              <a:gd name="connsiteX2-1569" fmla="*/ 1307805 w 3742661"/>
              <a:gd name="connsiteY2-1570" fmla="*/ 3381153 h 4492350"/>
              <a:gd name="connsiteX3-1571" fmla="*/ 31898 w 3742661"/>
              <a:gd name="connsiteY3-1572" fmla="*/ 2945218 h 4492350"/>
              <a:gd name="connsiteX4-1573" fmla="*/ 1127052 w 3742661"/>
              <a:gd name="connsiteY4-1574" fmla="*/ 3242930 h 4492350"/>
              <a:gd name="connsiteX5-1575" fmla="*/ 393405 w 3742661"/>
              <a:gd name="connsiteY5-1576" fmla="*/ 2456121 h 4492350"/>
              <a:gd name="connsiteX6-1577" fmla="*/ 1775638 w 3742661"/>
              <a:gd name="connsiteY6-1578" fmla="*/ 3519376 h 4492350"/>
              <a:gd name="connsiteX7-1579" fmla="*/ 1679945 w 3742661"/>
              <a:gd name="connsiteY7-1580" fmla="*/ 2392325 h 4492350"/>
              <a:gd name="connsiteX8-1581" fmla="*/ 0 w 3742661"/>
              <a:gd name="connsiteY8-1582" fmla="*/ 754911 h 4492350"/>
              <a:gd name="connsiteX9-1583" fmla="*/ 988828 w 3742661"/>
              <a:gd name="connsiteY9-1584" fmla="*/ 1924493 h 4492350"/>
              <a:gd name="connsiteX10-1585" fmla="*/ 1137684 w 3742661"/>
              <a:gd name="connsiteY10-1586" fmla="*/ 861237 h 4492350"/>
              <a:gd name="connsiteX11-1587" fmla="*/ 1222745 w 3742661"/>
              <a:gd name="connsiteY11-1588" fmla="*/ 2062716 h 4492350"/>
              <a:gd name="connsiteX12-1589" fmla="*/ 1690577 w 3742661"/>
              <a:gd name="connsiteY12-1590" fmla="*/ 2190307 h 4492350"/>
              <a:gd name="connsiteX13-1591" fmla="*/ 1956391 w 3742661"/>
              <a:gd name="connsiteY13-1592" fmla="*/ 0 h 4492350"/>
              <a:gd name="connsiteX14-1593" fmla="*/ 2083982 w 3742661"/>
              <a:gd name="connsiteY14-1594" fmla="*/ 978195 h 4492350"/>
              <a:gd name="connsiteX15-1595" fmla="*/ 1881963 w 3742661"/>
              <a:gd name="connsiteY15-1596" fmla="*/ 2232837 h 4492350"/>
              <a:gd name="connsiteX16-1597" fmla="*/ 2057494 w 3742661"/>
              <a:gd name="connsiteY16-1598" fmla="*/ 3046321 h 4492350"/>
              <a:gd name="connsiteX17-1599" fmla="*/ 2647507 w 3742661"/>
              <a:gd name="connsiteY17-1600" fmla="*/ 2519916 h 4492350"/>
              <a:gd name="connsiteX18-1601" fmla="*/ 2913694 w 3742661"/>
              <a:gd name="connsiteY18-1602" fmla="*/ 1291762 h 4492350"/>
              <a:gd name="connsiteX19-1603" fmla="*/ 2806809 w 3742661"/>
              <a:gd name="connsiteY19-1604" fmla="*/ 2383091 h 4492350"/>
              <a:gd name="connsiteX20-1605" fmla="*/ 3742661 w 3742661"/>
              <a:gd name="connsiteY20-1606" fmla="*/ 1148316 h 4492350"/>
              <a:gd name="connsiteX21-1607" fmla="*/ 2222205 w 3742661"/>
              <a:gd name="connsiteY21-1608" fmla="*/ 3370521 h 4492350"/>
              <a:gd name="connsiteX22-1609" fmla="*/ 2169042 w 3742661"/>
              <a:gd name="connsiteY22-1610" fmla="*/ 3817088 h 4492350"/>
              <a:gd name="connsiteX23-1611" fmla="*/ 3317358 w 3742661"/>
              <a:gd name="connsiteY23-1612" fmla="*/ 3094074 h 4492350"/>
              <a:gd name="connsiteX24-1613" fmla="*/ 2194317 w 3742661"/>
              <a:gd name="connsiteY24-1614" fmla="*/ 4030951 h 4492350"/>
              <a:gd name="connsiteX25-1615" fmla="*/ 2232838 w 3742661"/>
              <a:gd name="connsiteY25-1616" fmla="*/ 4476307 h 4492350"/>
              <a:gd name="connsiteX26-1617" fmla="*/ 2218194 w 3742661"/>
              <a:gd name="connsiteY26-1618" fmla="*/ 4491415 h 4492350"/>
              <a:gd name="connsiteX27-1619" fmla="*/ 1743740 w 3742661"/>
              <a:gd name="connsiteY27-1620" fmla="*/ 4492350 h 4492350"/>
              <a:gd name="connsiteX0-1621" fmla="*/ 1743740 w 3718598"/>
              <a:gd name="connsiteY0-1622" fmla="*/ 4492350 h 4492350"/>
              <a:gd name="connsiteX1-1623" fmla="*/ 1796903 w 3718598"/>
              <a:gd name="connsiteY1-1624" fmla="*/ 3785190 h 4492350"/>
              <a:gd name="connsiteX2-1625" fmla="*/ 1307805 w 3718598"/>
              <a:gd name="connsiteY2-1626" fmla="*/ 3381153 h 4492350"/>
              <a:gd name="connsiteX3-1627" fmla="*/ 31898 w 3718598"/>
              <a:gd name="connsiteY3-1628" fmla="*/ 2945218 h 4492350"/>
              <a:gd name="connsiteX4-1629" fmla="*/ 1127052 w 3718598"/>
              <a:gd name="connsiteY4-1630" fmla="*/ 3242930 h 4492350"/>
              <a:gd name="connsiteX5-1631" fmla="*/ 393405 w 3718598"/>
              <a:gd name="connsiteY5-1632" fmla="*/ 2456121 h 4492350"/>
              <a:gd name="connsiteX6-1633" fmla="*/ 1775638 w 3718598"/>
              <a:gd name="connsiteY6-1634" fmla="*/ 3519376 h 4492350"/>
              <a:gd name="connsiteX7-1635" fmla="*/ 1679945 w 3718598"/>
              <a:gd name="connsiteY7-1636" fmla="*/ 2392325 h 4492350"/>
              <a:gd name="connsiteX8-1637" fmla="*/ 0 w 3718598"/>
              <a:gd name="connsiteY8-1638" fmla="*/ 754911 h 4492350"/>
              <a:gd name="connsiteX9-1639" fmla="*/ 988828 w 3718598"/>
              <a:gd name="connsiteY9-1640" fmla="*/ 1924493 h 4492350"/>
              <a:gd name="connsiteX10-1641" fmla="*/ 1137684 w 3718598"/>
              <a:gd name="connsiteY10-1642" fmla="*/ 861237 h 4492350"/>
              <a:gd name="connsiteX11-1643" fmla="*/ 1222745 w 3718598"/>
              <a:gd name="connsiteY11-1644" fmla="*/ 2062716 h 4492350"/>
              <a:gd name="connsiteX12-1645" fmla="*/ 1690577 w 3718598"/>
              <a:gd name="connsiteY12-1646" fmla="*/ 2190307 h 4492350"/>
              <a:gd name="connsiteX13-1647" fmla="*/ 1956391 w 3718598"/>
              <a:gd name="connsiteY13-1648" fmla="*/ 0 h 4492350"/>
              <a:gd name="connsiteX14-1649" fmla="*/ 2083982 w 3718598"/>
              <a:gd name="connsiteY14-1650" fmla="*/ 978195 h 4492350"/>
              <a:gd name="connsiteX15-1651" fmla="*/ 1881963 w 3718598"/>
              <a:gd name="connsiteY15-1652" fmla="*/ 2232837 h 4492350"/>
              <a:gd name="connsiteX16-1653" fmla="*/ 2057494 w 3718598"/>
              <a:gd name="connsiteY16-1654" fmla="*/ 3046321 h 4492350"/>
              <a:gd name="connsiteX17-1655" fmla="*/ 2647507 w 3718598"/>
              <a:gd name="connsiteY17-1656" fmla="*/ 2519916 h 4492350"/>
              <a:gd name="connsiteX18-1657" fmla="*/ 2913694 w 3718598"/>
              <a:gd name="connsiteY18-1658" fmla="*/ 1291762 h 4492350"/>
              <a:gd name="connsiteX19-1659" fmla="*/ 2806809 w 3718598"/>
              <a:gd name="connsiteY19-1660" fmla="*/ 2383091 h 4492350"/>
              <a:gd name="connsiteX20-1661" fmla="*/ 3718598 w 3718598"/>
              <a:gd name="connsiteY20-1662" fmla="*/ 1120242 h 4492350"/>
              <a:gd name="connsiteX21-1663" fmla="*/ 2222205 w 3718598"/>
              <a:gd name="connsiteY21-1664" fmla="*/ 3370521 h 4492350"/>
              <a:gd name="connsiteX22-1665" fmla="*/ 2169042 w 3718598"/>
              <a:gd name="connsiteY22-1666" fmla="*/ 3817088 h 4492350"/>
              <a:gd name="connsiteX23-1667" fmla="*/ 3317358 w 3718598"/>
              <a:gd name="connsiteY23-1668" fmla="*/ 3094074 h 4492350"/>
              <a:gd name="connsiteX24-1669" fmla="*/ 2194317 w 3718598"/>
              <a:gd name="connsiteY24-1670" fmla="*/ 4030951 h 4492350"/>
              <a:gd name="connsiteX25-1671" fmla="*/ 2232838 w 3718598"/>
              <a:gd name="connsiteY25-1672" fmla="*/ 4476307 h 4492350"/>
              <a:gd name="connsiteX26-1673" fmla="*/ 2218194 w 3718598"/>
              <a:gd name="connsiteY26-1674" fmla="*/ 4491415 h 4492350"/>
              <a:gd name="connsiteX27-1675" fmla="*/ 1743740 w 3718598"/>
              <a:gd name="connsiteY27-1676" fmla="*/ 4492350 h 4492350"/>
              <a:gd name="connsiteX0-1677" fmla="*/ 1743740 w 3718598"/>
              <a:gd name="connsiteY0-1678" fmla="*/ 4492350 h 4492350"/>
              <a:gd name="connsiteX1-1679" fmla="*/ 1796903 w 3718598"/>
              <a:gd name="connsiteY1-1680" fmla="*/ 3785190 h 4492350"/>
              <a:gd name="connsiteX2-1681" fmla="*/ 1307805 w 3718598"/>
              <a:gd name="connsiteY2-1682" fmla="*/ 3381153 h 4492350"/>
              <a:gd name="connsiteX3-1683" fmla="*/ 31898 w 3718598"/>
              <a:gd name="connsiteY3-1684" fmla="*/ 2945218 h 4492350"/>
              <a:gd name="connsiteX4-1685" fmla="*/ 1127052 w 3718598"/>
              <a:gd name="connsiteY4-1686" fmla="*/ 3242930 h 4492350"/>
              <a:gd name="connsiteX5-1687" fmla="*/ 393405 w 3718598"/>
              <a:gd name="connsiteY5-1688" fmla="*/ 2456121 h 4492350"/>
              <a:gd name="connsiteX6-1689" fmla="*/ 1775638 w 3718598"/>
              <a:gd name="connsiteY6-1690" fmla="*/ 3519376 h 4492350"/>
              <a:gd name="connsiteX7-1691" fmla="*/ 1679945 w 3718598"/>
              <a:gd name="connsiteY7-1692" fmla="*/ 2392325 h 4492350"/>
              <a:gd name="connsiteX8-1693" fmla="*/ 0 w 3718598"/>
              <a:gd name="connsiteY8-1694" fmla="*/ 754911 h 4492350"/>
              <a:gd name="connsiteX9-1695" fmla="*/ 988828 w 3718598"/>
              <a:gd name="connsiteY9-1696" fmla="*/ 1924493 h 4492350"/>
              <a:gd name="connsiteX10-1697" fmla="*/ 1137684 w 3718598"/>
              <a:gd name="connsiteY10-1698" fmla="*/ 861237 h 4492350"/>
              <a:gd name="connsiteX11-1699" fmla="*/ 1222745 w 3718598"/>
              <a:gd name="connsiteY11-1700" fmla="*/ 2062716 h 4492350"/>
              <a:gd name="connsiteX12-1701" fmla="*/ 1690577 w 3718598"/>
              <a:gd name="connsiteY12-1702" fmla="*/ 2190307 h 4492350"/>
              <a:gd name="connsiteX13-1703" fmla="*/ 1956391 w 3718598"/>
              <a:gd name="connsiteY13-1704" fmla="*/ 0 h 4492350"/>
              <a:gd name="connsiteX14-1705" fmla="*/ 2083982 w 3718598"/>
              <a:gd name="connsiteY14-1706" fmla="*/ 978195 h 4492350"/>
              <a:gd name="connsiteX15-1707" fmla="*/ 1881963 w 3718598"/>
              <a:gd name="connsiteY15-1708" fmla="*/ 2232837 h 4492350"/>
              <a:gd name="connsiteX16-1709" fmla="*/ 2057494 w 3718598"/>
              <a:gd name="connsiteY16-1710" fmla="*/ 3046321 h 4492350"/>
              <a:gd name="connsiteX17-1711" fmla="*/ 2647507 w 3718598"/>
              <a:gd name="connsiteY17-1712" fmla="*/ 2519916 h 4492350"/>
              <a:gd name="connsiteX18-1713" fmla="*/ 2913694 w 3718598"/>
              <a:gd name="connsiteY18-1714" fmla="*/ 1291762 h 4492350"/>
              <a:gd name="connsiteX19-1715" fmla="*/ 2806809 w 3718598"/>
              <a:gd name="connsiteY19-1716" fmla="*/ 2383091 h 4492350"/>
              <a:gd name="connsiteX20-1717" fmla="*/ 3718598 w 3718598"/>
              <a:gd name="connsiteY20-1718" fmla="*/ 1120242 h 4492350"/>
              <a:gd name="connsiteX21-1719" fmla="*/ 2222205 w 3718598"/>
              <a:gd name="connsiteY21-1720" fmla="*/ 3370521 h 4492350"/>
              <a:gd name="connsiteX22-1721" fmla="*/ 2169042 w 3718598"/>
              <a:gd name="connsiteY22-1722" fmla="*/ 3817088 h 4492350"/>
              <a:gd name="connsiteX23-1723" fmla="*/ 3317358 w 3718598"/>
              <a:gd name="connsiteY23-1724" fmla="*/ 3094074 h 4492350"/>
              <a:gd name="connsiteX24-1725" fmla="*/ 2194317 w 3718598"/>
              <a:gd name="connsiteY24-1726" fmla="*/ 4030951 h 4492350"/>
              <a:gd name="connsiteX25-1727" fmla="*/ 2232838 w 3718598"/>
              <a:gd name="connsiteY25-1728" fmla="*/ 4476307 h 4492350"/>
              <a:gd name="connsiteX26-1729" fmla="*/ 2218194 w 3718598"/>
              <a:gd name="connsiteY26-1730" fmla="*/ 4491415 h 4492350"/>
              <a:gd name="connsiteX27-1731" fmla="*/ 1743740 w 3718598"/>
              <a:gd name="connsiteY27-1732" fmla="*/ 4492350 h 4492350"/>
              <a:gd name="connsiteX0-1733" fmla="*/ 1743740 w 3718598"/>
              <a:gd name="connsiteY0-1734" fmla="*/ 4492350 h 4492350"/>
              <a:gd name="connsiteX1-1735" fmla="*/ 1796903 w 3718598"/>
              <a:gd name="connsiteY1-1736" fmla="*/ 3785190 h 4492350"/>
              <a:gd name="connsiteX2-1737" fmla="*/ 1307805 w 3718598"/>
              <a:gd name="connsiteY2-1738" fmla="*/ 3381153 h 4492350"/>
              <a:gd name="connsiteX3-1739" fmla="*/ 31898 w 3718598"/>
              <a:gd name="connsiteY3-1740" fmla="*/ 2945218 h 4492350"/>
              <a:gd name="connsiteX4-1741" fmla="*/ 1127052 w 3718598"/>
              <a:gd name="connsiteY4-1742" fmla="*/ 3242930 h 4492350"/>
              <a:gd name="connsiteX5-1743" fmla="*/ 393405 w 3718598"/>
              <a:gd name="connsiteY5-1744" fmla="*/ 2456121 h 4492350"/>
              <a:gd name="connsiteX6-1745" fmla="*/ 1775638 w 3718598"/>
              <a:gd name="connsiteY6-1746" fmla="*/ 3519376 h 4492350"/>
              <a:gd name="connsiteX7-1747" fmla="*/ 1679945 w 3718598"/>
              <a:gd name="connsiteY7-1748" fmla="*/ 2392325 h 4492350"/>
              <a:gd name="connsiteX8-1749" fmla="*/ 0 w 3718598"/>
              <a:gd name="connsiteY8-1750" fmla="*/ 754911 h 4492350"/>
              <a:gd name="connsiteX9-1751" fmla="*/ 988828 w 3718598"/>
              <a:gd name="connsiteY9-1752" fmla="*/ 1924493 h 4492350"/>
              <a:gd name="connsiteX10-1753" fmla="*/ 1137684 w 3718598"/>
              <a:gd name="connsiteY10-1754" fmla="*/ 861237 h 4492350"/>
              <a:gd name="connsiteX11-1755" fmla="*/ 1222745 w 3718598"/>
              <a:gd name="connsiteY11-1756" fmla="*/ 2062716 h 4492350"/>
              <a:gd name="connsiteX12-1757" fmla="*/ 1690577 w 3718598"/>
              <a:gd name="connsiteY12-1758" fmla="*/ 2190307 h 4492350"/>
              <a:gd name="connsiteX13-1759" fmla="*/ 1956391 w 3718598"/>
              <a:gd name="connsiteY13-1760" fmla="*/ 0 h 4492350"/>
              <a:gd name="connsiteX14-1761" fmla="*/ 2083982 w 3718598"/>
              <a:gd name="connsiteY14-1762" fmla="*/ 978195 h 4492350"/>
              <a:gd name="connsiteX15-1763" fmla="*/ 1881963 w 3718598"/>
              <a:gd name="connsiteY15-1764" fmla="*/ 2232837 h 4492350"/>
              <a:gd name="connsiteX16-1765" fmla="*/ 2057494 w 3718598"/>
              <a:gd name="connsiteY16-1766" fmla="*/ 3046321 h 4492350"/>
              <a:gd name="connsiteX17-1767" fmla="*/ 2647507 w 3718598"/>
              <a:gd name="connsiteY17-1768" fmla="*/ 2519916 h 4492350"/>
              <a:gd name="connsiteX18-1769" fmla="*/ 2913694 w 3718598"/>
              <a:gd name="connsiteY18-1770" fmla="*/ 1291762 h 4492350"/>
              <a:gd name="connsiteX19-1771" fmla="*/ 2806809 w 3718598"/>
              <a:gd name="connsiteY19-1772" fmla="*/ 2383091 h 4492350"/>
              <a:gd name="connsiteX20-1773" fmla="*/ 3718598 w 3718598"/>
              <a:gd name="connsiteY20-1774" fmla="*/ 1120242 h 4492350"/>
              <a:gd name="connsiteX21-1775" fmla="*/ 2222205 w 3718598"/>
              <a:gd name="connsiteY21-1776" fmla="*/ 3370521 h 4492350"/>
              <a:gd name="connsiteX22-1777" fmla="*/ 2169042 w 3718598"/>
              <a:gd name="connsiteY22-1778" fmla="*/ 3817088 h 4492350"/>
              <a:gd name="connsiteX23-1779" fmla="*/ 3317358 w 3718598"/>
              <a:gd name="connsiteY23-1780" fmla="*/ 3094074 h 4492350"/>
              <a:gd name="connsiteX24-1781" fmla="*/ 2194317 w 3718598"/>
              <a:gd name="connsiteY24-1782" fmla="*/ 4030951 h 4492350"/>
              <a:gd name="connsiteX25-1783" fmla="*/ 2232838 w 3718598"/>
              <a:gd name="connsiteY25-1784" fmla="*/ 4476307 h 4492350"/>
              <a:gd name="connsiteX26-1785" fmla="*/ 2218194 w 3718598"/>
              <a:gd name="connsiteY26-1786" fmla="*/ 4491415 h 4492350"/>
              <a:gd name="connsiteX27-1787" fmla="*/ 1743740 w 3718598"/>
              <a:gd name="connsiteY27-1788" fmla="*/ 4492350 h 4492350"/>
              <a:gd name="connsiteX0-1789" fmla="*/ 1743740 w 3718598"/>
              <a:gd name="connsiteY0-1790" fmla="*/ 4492350 h 4492350"/>
              <a:gd name="connsiteX1-1791" fmla="*/ 1796903 w 3718598"/>
              <a:gd name="connsiteY1-1792" fmla="*/ 3785190 h 4492350"/>
              <a:gd name="connsiteX2-1793" fmla="*/ 1307805 w 3718598"/>
              <a:gd name="connsiteY2-1794" fmla="*/ 3381153 h 4492350"/>
              <a:gd name="connsiteX3-1795" fmla="*/ 31898 w 3718598"/>
              <a:gd name="connsiteY3-1796" fmla="*/ 2945218 h 4492350"/>
              <a:gd name="connsiteX4-1797" fmla="*/ 1127052 w 3718598"/>
              <a:gd name="connsiteY4-1798" fmla="*/ 3242930 h 4492350"/>
              <a:gd name="connsiteX5-1799" fmla="*/ 393405 w 3718598"/>
              <a:gd name="connsiteY5-1800" fmla="*/ 2456121 h 4492350"/>
              <a:gd name="connsiteX6-1801" fmla="*/ 1775638 w 3718598"/>
              <a:gd name="connsiteY6-1802" fmla="*/ 3519376 h 4492350"/>
              <a:gd name="connsiteX7-1803" fmla="*/ 1679945 w 3718598"/>
              <a:gd name="connsiteY7-1804" fmla="*/ 2392325 h 4492350"/>
              <a:gd name="connsiteX8-1805" fmla="*/ 0 w 3718598"/>
              <a:gd name="connsiteY8-1806" fmla="*/ 754911 h 4492350"/>
              <a:gd name="connsiteX9-1807" fmla="*/ 988828 w 3718598"/>
              <a:gd name="connsiteY9-1808" fmla="*/ 1924493 h 4492350"/>
              <a:gd name="connsiteX10-1809" fmla="*/ 1137684 w 3718598"/>
              <a:gd name="connsiteY10-1810" fmla="*/ 861237 h 4492350"/>
              <a:gd name="connsiteX11-1811" fmla="*/ 1222745 w 3718598"/>
              <a:gd name="connsiteY11-1812" fmla="*/ 2062716 h 4492350"/>
              <a:gd name="connsiteX12-1813" fmla="*/ 1690577 w 3718598"/>
              <a:gd name="connsiteY12-1814" fmla="*/ 2190307 h 4492350"/>
              <a:gd name="connsiteX13-1815" fmla="*/ 1956391 w 3718598"/>
              <a:gd name="connsiteY13-1816" fmla="*/ 0 h 4492350"/>
              <a:gd name="connsiteX14-1817" fmla="*/ 2083982 w 3718598"/>
              <a:gd name="connsiteY14-1818" fmla="*/ 978195 h 4492350"/>
              <a:gd name="connsiteX15-1819" fmla="*/ 1881963 w 3718598"/>
              <a:gd name="connsiteY15-1820" fmla="*/ 2232837 h 4492350"/>
              <a:gd name="connsiteX16-1821" fmla="*/ 2057494 w 3718598"/>
              <a:gd name="connsiteY16-1822" fmla="*/ 3046321 h 4492350"/>
              <a:gd name="connsiteX17-1823" fmla="*/ 2647507 w 3718598"/>
              <a:gd name="connsiteY17-1824" fmla="*/ 2519916 h 4492350"/>
              <a:gd name="connsiteX18-1825" fmla="*/ 2913694 w 3718598"/>
              <a:gd name="connsiteY18-1826" fmla="*/ 1291762 h 4492350"/>
              <a:gd name="connsiteX19-1827" fmla="*/ 2806809 w 3718598"/>
              <a:gd name="connsiteY19-1828" fmla="*/ 2383091 h 4492350"/>
              <a:gd name="connsiteX20-1829" fmla="*/ 3718598 w 3718598"/>
              <a:gd name="connsiteY20-1830" fmla="*/ 1120242 h 4492350"/>
              <a:gd name="connsiteX21-1831" fmla="*/ 2222205 w 3718598"/>
              <a:gd name="connsiteY21-1832" fmla="*/ 3370521 h 4492350"/>
              <a:gd name="connsiteX22-1833" fmla="*/ 2169042 w 3718598"/>
              <a:gd name="connsiteY22-1834" fmla="*/ 3817088 h 4492350"/>
              <a:gd name="connsiteX23-1835" fmla="*/ 3317358 w 3718598"/>
              <a:gd name="connsiteY23-1836" fmla="*/ 3094074 h 4492350"/>
              <a:gd name="connsiteX24-1837" fmla="*/ 2194317 w 3718598"/>
              <a:gd name="connsiteY24-1838" fmla="*/ 4030951 h 4492350"/>
              <a:gd name="connsiteX25-1839" fmla="*/ 2232838 w 3718598"/>
              <a:gd name="connsiteY25-1840" fmla="*/ 4476307 h 4492350"/>
              <a:gd name="connsiteX26-1841" fmla="*/ 2218194 w 3718598"/>
              <a:gd name="connsiteY26-1842" fmla="*/ 4491415 h 4492350"/>
              <a:gd name="connsiteX27-1843" fmla="*/ 1743740 w 3718598"/>
              <a:gd name="connsiteY27-1844" fmla="*/ 4492350 h 4492350"/>
              <a:gd name="connsiteX0-1845" fmla="*/ 1743740 w 3718598"/>
              <a:gd name="connsiteY0-1846" fmla="*/ 4492350 h 4492350"/>
              <a:gd name="connsiteX1-1847" fmla="*/ 1796903 w 3718598"/>
              <a:gd name="connsiteY1-1848" fmla="*/ 3785190 h 4492350"/>
              <a:gd name="connsiteX2-1849" fmla="*/ 1307805 w 3718598"/>
              <a:gd name="connsiteY2-1850" fmla="*/ 3381153 h 4492350"/>
              <a:gd name="connsiteX3-1851" fmla="*/ 31898 w 3718598"/>
              <a:gd name="connsiteY3-1852" fmla="*/ 2945218 h 4492350"/>
              <a:gd name="connsiteX4-1853" fmla="*/ 1127052 w 3718598"/>
              <a:gd name="connsiteY4-1854" fmla="*/ 3242930 h 4492350"/>
              <a:gd name="connsiteX5-1855" fmla="*/ 393405 w 3718598"/>
              <a:gd name="connsiteY5-1856" fmla="*/ 2456121 h 4492350"/>
              <a:gd name="connsiteX6-1857" fmla="*/ 1775638 w 3718598"/>
              <a:gd name="connsiteY6-1858" fmla="*/ 3519376 h 4492350"/>
              <a:gd name="connsiteX7-1859" fmla="*/ 1679945 w 3718598"/>
              <a:gd name="connsiteY7-1860" fmla="*/ 2392325 h 4492350"/>
              <a:gd name="connsiteX8-1861" fmla="*/ 0 w 3718598"/>
              <a:gd name="connsiteY8-1862" fmla="*/ 754911 h 4492350"/>
              <a:gd name="connsiteX9-1863" fmla="*/ 988828 w 3718598"/>
              <a:gd name="connsiteY9-1864" fmla="*/ 1924493 h 4492350"/>
              <a:gd name="connsiteX10-1865" fmla="*/ 1137684 w 3718598"/>
              <a:gd name="connsiteY10-1866" fmla="*/ 861237 h 4492350"/>
              <a:gd name="connsiteX11-1867" fmla="*/ 1222745 w 3718598"/>
              <a:gd name="connsiteY11-1868" fmla="*/ 2062716 h 4492350"/>
              <a:gd name="connsiteX12-1869" fmla="*/ 1690577 w 3718598"/>
              <a:gd name="connsiteY12-1870" fmla="*/ 2190307 h 4492350"/>
              <a:gd name="connsiteX13-1871" fmla="*/ 1956391 w 3718598"/>
              <a:gd name="connsiteY13-1872" fmla="*/ 0 h 4492350"/>
              <a:gd name="connsiteX14-1873" fmla="*/ 2083982 w 3718598"/>
              <a:gd name="connsiteY14-1874" fmla="*/ 978195 h 4492350"/>
              <a:gd name="connsiteX15-1875" fmla="*/ 1881963 w 3718598"/>
              <a:gd name="connsiteY15-1876" fmla="*/ 2232837 h 4492350"/>
              <a:gd name="connsiteX16-1877" fmla="*/ 2057494 w 3718598"/>
              <a:gd name="connsiteY16-1878" fmla="*/ 3046321 h 4492350"/>
              <a:gd name="connsiteX17-1879" fmla="*/ 2647507 w 3718598"/>
              <a:gd name="connsiteY17-1880" fmla="*/ 2519916 h 4492350"/>
              <a:gd name="connsiteX18-1881" fmla="*/ 2913694 w 3718598"/>
              <a:gd name="connsiteY18-1882" fmla="*/ 1291762 h 4492350"/>
              <a:gd name="connsiteX19-1883" fmla="*/ 2806809 w 3718598"/>
              <a:gd name="connsiteY19-1884" fmla="*/ 2383091 h 4492350"/>
              <a:gd name="connsiteX20-1885" fmla="*/ 3718598 w 3718598"/>
              <a:gd name="connsiteY20-1886" fmla="*/ 1120242 h 4492350"/>
              <a:gd name="connsiteX21-1887" fmla="*/ 2222205 w 3718598"/>
              <a:gd name="connsiteY21-1888" fmla="*/ 3370521 h 4492350"/>
              <a:gd name="connsiteX22-1889" fmla="*/ 2169042 w 3718598"/>
              <a:gd name="connsiteY22-1890" fmla="*/ 3817088 h 4492350"/>
              <a:gd name="connsiteX23-1891" fmla="*/ 3317358 w 3718598"/>
              <a:gd name="connsiteY23-1892" fmla="*/ 3094074 h 4492350"/>
              <a:gd name="connsiteX24-1893" fmla="*/ 2194317 w 3718598"/>
              <a:gd name="connsiteY24-1894" fmla="*/ 4030951 h 4492350"/>
              <a:gd name="connsiteX25-1895" fmla="*/ 2232838 w 3718598"/>
              <a:gd name="connsiteY25-1896" fmla="*/ 4476307 h 4492350"/>
              <a:gd name="connsiteX26-1897" fmla="*/ 2218194 w 3718598"/>
              <a:gd name="connsiteY26-1898" fmla="*/ 4491415 h 4492350"/>
              <a:gd name="connsiteX27-1899" fmla="*/ 1743740 w 3718598"/>
              <a:gd name="connsiteY27-1900" fmla="*/ 4492350 h 4492350"/>
              <a:gd name="connsiteX0-1901" fmla="*/ 1743740 w 3718598"/>
              <a:gd name="connsiteY0-1902" fmla="*/ 4492350 h 4492350"/>
              <a:gd name="connsiteX1-1903" fmla="*/ 1796903 w 3718598"/>
              <a:gd name="connsiteY1-1904" fmla="*/ 3785190 h 4492350"/>
              <a:gd name="connsiteX2-1905" fmla="*/ 1307805 w 3718598"/>
              <a:gd name="connsiteY2-1906" fmla="*/ 3381153 h 4492350"/>
              <a:gd name="connsiteX3-1907" fmla="*/ 31898 w 3718598"/>
              <a:gd name="connsiteY3-1908" fmla="*/ 2945218 h 4492350"/>
              <a:gd name="connsiteX4-1909" fmla="*/ 1127052 w 3718598"/>
              <a:gd name="connsiteY4-1910" fmla="*/ 3242930 h 4492350"/>
              <a:gd name="connsiteX5-1911" fmla="*/ 393405 w 3718598"/>
              <a:gd name="connsiteY5-1912" fmla="*/ 2456121 h 4492350"/>
              <a:gd name="connsiteX6-1913" fmla="*/ 1775638 w 3718598"/>
              <a:gd name="connsiteY6-1914" fmla="*/ 3519376 h 4492350"/>
              <a:gd name="connsiteX7-1915" fmla="*/ 1679945 w 3718598"/>
              <a:gd name="connsiteY7-1916" fmla="*/ 2392325 h 4492350"/>
              <a:gd name="connsiteX8-1917" fmla="*/ 0 w 3718598"/>
              <a:gd name="connsiteY8-1918" fmla="*/ 754911 h 4492350"/>
              <a:gd name="connsiteX9-1919" fmla="*/ 988828 w 3718598"/>
              <a:gd name="connsiteY9-1920" fmla="*/ 1924493 h 4492350"/>
              <a:gd name="connsiteX10-1921" fmla="*/ 1137684 w 3718598"/>
              <a:gd name="connsiteY10-1922" fmla="*/ 861237 h 4492350"/>
              <a:gd name="connsiteX11-1923" fmla="*/ 1222745 w 3718598"/>
              <a:gd name="connsiteY11-1924" fmla="*/ 2062716 h 4492350"/>
              <a:gd name="connsiteX12-1925" fmla="*/ 1690577 w 3718598"/>
              <a:gd name="connsiteY12-1926" fmla="*/ 2190307 h 4492350"/>
              <a:gd name="connsiteX13-1927" fmla="*/ 1956391 w 3718598"/>
              <a:gd name="connsiteY13-1928" fmla="*/ 0 h 4492350"/>
              <a:gd name="connsiteX14-1929" fmla="*/ 2083982 w 3718598"/>
              <a:gd name="connsiteY14-1930" fmla="*/ 978195 h 4492350"/>
              <a:gd name="connsiteX15-1931" fmla="*/ 1881963 w 3718598"/>
              <a:gd name="connsiteY15-1932" fmla="*/ 2232837 h 4492350"/>
              <a:gd name="connsiteX16-1933" fmla="*/ 2057494 w 3718598"/>
              <a:gd name="connsiteY16-1934" fmla="*/ 3046321 h 4492350"/>
              <a:gd name="connsiteX17-1935" fmla="*/ 2647507 w 3718598"/>
              <a:gd name="connsiteY17-1936" fmla="*/ 2519916 h 4492350"/>
              <a:gd name="connsiteX18-1937" fmla="*/ 2913694 w 3718598"/>
              <a:gd name="connsiteY18-1938" fmla="*/ 1291762 h 4492350"/>
              <a:gd name="connsiteX19-1939" fmla="*/ 2806809 w 3718598"/>
              <a:gd name="connsiteY19-1940" fmla="*/ 2383091 h 4492350"/>
              <a:gd name="connsiteX20-1941" fmla="*/ 3718598 w 3718598"/>
              <a:gd name="connsiteY20-1942" fmla="*/ 1120242 h 4492350"/>
              <a:gd name="connsiteX21-1943" fmla="*/ 2222205 w 3718598"/>
              <a:gd name="connsiteY21-1944" fmla="*/ 3370521 h 4492350"/>
              <a:gd name="connsiteX22-1945" fmla="*/ 2169042 w 3718598"/>
              <a:gd name="connsiteY22-1946" fmla="*/ 3817088 h 4492350"/>
              <a:gd name="connsiteX23-1947" fmla="*/ 3317358 w 3718598"/>
              <a:gd name="connsiteY23-1948" fmla="*/ 3094074 h 4492350"/>
              <a:gd name="connsiteX24-1949" fmla="*/ 2194317 w 3718598"/>
              <a:gd name="connsiteY24-1950" fmla="*/ 4030951 h 4492350"/>
              <a:gd name="connsiteX25-1951" fmla="*/ 2232838 w 3718598"/>
              <a:gd name="connsiteY25-1952" fmla="*/ 4476307 h 4492350"/>
              <a:gd name="connsiteX26-1953" fmla="*/ 2218194 w 3718598"/>
              <a:gd name="connsiteY26-1954" fmla="*/ 4491415 h 4492350"/>
              <a:gd name="connsiteX27-1955" fmla="*/ 1743740 w 3718598"/>
              <a:gd name="connsiteY27-1956" fmla="*/ 4492350 h 4492350"/>
              <a:gd name="connsiteX0-1957" fmla="*/ 1743740 w 3718598"/>
              <a:gd name="connsiteY0-1958" fmla="*/ 4492350 h 4492350"/>
              <a:gd name="connsiteX1-1959" fmla="*/ 1796903 w 3718598"/>
              <a:gd name="connsiteY1-1960" fmla="*/ 3785190 h 4492350"/>
              <a:gd name="connsiteX2-1961" fmla="*/ 1307805 w 3718598"/>
              <a:gd name="connsiteY2-1962" fmla="*/ 3381153 h 4492350"/>
              <a:gd name="connsiteX3-1963" fmla="*/ 31898 w 3718598"/>
              <a:gd name="connsiteY3-1964" fmla="*/ 2945218 h 4492350"/>
              <a:gd name="connsiteX4-1965" fmla="*/ 1127052 w 3718598"/>
              <a:gd name="connsiteY4-1966" fmla="*/ 3242930 h 4492350"/>
              <a:gd name="connsiteX5-1967" fmla="*/ 393405 w 3718598"/>
              <a:gd name="connsiteY5-1968" fmla="*/ 2456121 h 4492350"/>
              <a:gd name="connsiteX6-1969" fmla="*/ 1775638 w 3718598"/>
              <a:gd name="connsiteY6-1970" fmla="*/ 3519376 h 4492350"/>
              <a:gd name="connsiteX7-1971" fmla="*/ 1679945 w 3718598"/>
              <a:gd name="connsiteY7-1972" fmla="*/ 2392325 h 4492350"/>
              <a:gd name="connsiteX8-1973" fmla="*/ 0 w 3718598"/>
              <a:gd name="connsiteY8-1974" fmla="*/ 754911 h 4492350"/>
              <a:gd name="connsiteX9-1975" fmla="*/ 988828 w 3718598"/>
              <a:gd name="connsiteY9-1976" fmla="*/ 1924493 h 4492350"/>
              <a:gd name="connsiteX10-1977" fmla="*/ 1137684 w 3718598"/>
              <a:gd name="connsiteY10-1978" fmla="*/ 861237 h 4492350"/>
              <a:gd name="connsiteX11-1979" fmla="*/ 1222745 w 3718598"/>
              <a:gd name="connsiteY11-1980" fmla="*/ 2062716 h 4492350"/>
              <a:gd name="connsiteX12-1981" fmla="*/ 1690577 w 3718598"/>
              <a:gd name="connsiteY12-1982" fmla="*/ 2190307 h 4492350"/>
              <a:gd name="connsiteX13-1983" fmla="*/ 1956391 w 3718598"/>
              <a:gd name="connsiteY13-1984" fmla="*/ 0 h 4492350"/>
              <a:gd name="connsiteX14-1985" fmla="*/ 2083982 w 3718598"/>
              <a:gd name="connsiteY14-1986" fmla="*/ 978195 h 4492350"/>
              <a:gd name="connsiteX15-1987" fmla="*/ 1881963 w 3718598"/>
              <a:gd name="connsiteY15-1988" fmla="*/ 2232837 h 4492350"/>
              <a:gd name="connsiteX16-1989" fmla="*/ 2057494 w 3718598"/>
              <a:gd name="connsiteY16-1990" fmla="*/ 3046321 h 4492350"/>
              <a:gd name="connsiteX17-1991" fmla="*/ 2647507 w 3718598"/>
              <a:gd name="connsiteY17-1992" fmla="*/ 2519916 h 4492350"/>
              <a:gd name="connsiteX18-1993" fmla="*/ 2913694 w 3718598"/>
              <a:gd name="connsiteY18-1994" fmla="*/ 1291762 h 4492350"/>
              <a:gd name="connsiteX19-1995" fmla="*/ 2806809 w 3718598"/>
              <a:gd name="connsiteY19-1996" fmla="*/ 2383091 h 4492350"/>
              <a:gd name="connsiteX20-1997" fmla="*/ 3718598 w 3718598"/>
              <a:gd name="connsiteY20-1998" fmla="*/ 1120242 h 4492350"/>
              <a:gd name="connsiteX21-1999" fmla="*/ 2222205 w 3718598"/>
              <a:gd name="connsiteY21-2000" fmla="*/ 3370521 h 4492350"/>
              <a:gd name="connsiteX22-2001" fmla="*/ 2169042 w 3718598"/>
              <a:gd name="connsiteY22-2002" fmla="*/ 3817088 h 4492350"/>
              <a:gd name="connsiteX23-2003" fmla="*/ 3317358 w 3718598"/>
              <a:gd name="connsiteY23-2004" fmla="*/ 3094074 h 4492350"/>
              <a:gd name="connsiteX24-2005" fmla="*/ 2194317 w 3718598"/>
              <a:gd name="connsiteY24-2006" fmla="*/ 4030951 h 4492350"/>
              <a:gd name="connsiteX25-2007" fmla="*/ 2232838 w 3718598"/>
              <a:gd name="connsiteY25-2008" fmla="*/ 4476307 h 4492350"/>
              <a:gd name="connsiteX26-2009" fmla="*/ 2218194 w 3718598"/>
              <a:gd name="connsiteY26-2010" fmla="*/ 4491415 h 4492350"/>
              <a:gd name="connsiteX27-2011" fmla="*/ 1743740 w 3718598"/>
              <a:gd name="connsiteY27-2012" fmla="*/ 4492350 h 4492350"/>
              <a:gd name="connsiteX0-2013" fmla="*/ 1743740 w 3694535"/>
              <a:gd name="connsiteY0-2014" fmla="*/ 4492350 h 4492350"/>
              <a:gd name="connsiteX1-2015" fmla="*/ 1796903 w 3694535"/>
              <a:gd name="connsiteY1-2016" fmla="*/ 3785190 h 4492350"/>
              <a:gd name="connsiteX2-2017" fmla="*/ 1307805 w 3694535"/>
              <a:gd name="connsiteY2-2018" fmla="*/ 3381153 h 4492350"/>
              <a:gd name="connsiteX3-2019" fmla="*/ 31898 w 3694535"/>
              <a:gd name="connsiteY3-2020" fmla="*/ 2945218 h 4492350"/>
              <a:gd name="connsiteX4-2021" fmla="*/ 1127052 w 3694535"/>
              <a:gd name="connsiteY4-2022" fmla="*/ 3242930 h 4492350"/>
              <a:gd name="connsiteX5-2023" fmla="*/ 393405 w 3694535"/>
              <a:gd name="connsiteY5-2024" fmla="*/ 2456121 h 4492350"/>
              <a:gd name="connsiteX6-2025" fmla="*/ 1775638 w 3694535"/>
              <a:gd name="connsiteY6-2026" fmla="*/ 3519376 h 4492350"/>
              <a:gd name="connsiteX7-2027" fmla="*/ 1679945 w 3694535"/>
              <a:gd name="connsiteY7-2028" fmla="*/ 2392325 h 4492350"/>
              <a:gd name="connsiteX8-2029" fmla="*/ 0 w 3694535"/>
              <a:gd name="connsiteY8-2030" fmla="*/ 754911 h 4492350"/>
              <a:gd name="connsiteX9-2031" fmla="*/ 988828 w 3694535"/>
              <a:gd name="connsiteY9-2032" fmla="*/ 1924493 h 4492350"/>
              <a:gd name="connsiteX10-2033" fmla="*/ 1137684 w 3694535"/>
              <a:gd name="connsiteY10-2034" fmla="*/ 861237 h 4492350"/>
              <a:gd name="connsiteX11-2035" fmla="*/ 1222745 w 3694535"/>
              <a:gd name="connsiteY11-2036" fmla="*/ 2062716 h 4492350"/>
              <a:gd name="connsiteX12-2037" fmla="*/ 1690577 w 3694535"/>
              <a:gd name="connsiteY12-2038" fmla="*/ 2190307 h 4492350"/>
              <a:gd name="connsiteX13-2039" fmla="*/ 1956391 w 3694535"/>
              <a:gd name="connsiteY13-2040" fmla="*/ 0 h 4492350"/>
              <a:gd name="connsiteX14-2041" fmla="*/ 2083982 w 3694535"/>
              <a:gd name="connsiteY14-2042" fmla="*/ 978195 h 4492350"/>
              <a:gd name="connsiteX15-2043" fmla="*/ 1881963 w 3694535"/>
              <a:gd name="connsiteY15-2044" fmla="*/ 2232837 h 4492350"/>
              <a:gd name="connsiteX16-2045" fmla="*/ 2057494 w 3694535"/>
              <a:gd name="connsiteY16-2046" fmla="*/ 3046321 h 4492350"/>
              <a:gd name="connsiteX17-2047" fmla="*/ 2647507 w 3694535"/>
              <a:gd name="connsiteY17-2048" fmla="*/ 2519916 h 4492350"/>
              <a:gd name="connsiteX18-2049" fmla="*/ 2913694 w 3694535"/>
              <a:gd name="connsiteY18-2050" fmla="*/ 1291762 h 4492350"/>
              <a:gd name="connsiteX19-2051" fmla="*/ 2806809 w 3694535"/>
              <a:gd name="connsiteY19-2052" fmla="*/ 2383091 h 4492350"/>
              <a:gd name="connsiteX20-2053" fmla="*/ 3694535 w 3694535"/>
              <a:gd name="connsiteY20-2054" fmla="*/ 1124252 h 4492350"/>
              <a:gd name="connsiteX21-2055" fmla="*/ 2222205 w 3694535"/>
              <a:gd name="connsiteY21-2056" fmla="*/ 3370521 h 4492350"/>
              <a:gd name="connsiteX22-2057" fmla="*/ 2169042 w 3694535"/>
              <a:gd name="connsiteY22-2058" fmla="*/ 3817088 h 4492350"/>
              <a:gd name="connsiteX23-2059" fmla="*/ 3317358 w 3694535"/>
              <a:gd name="connsiteY23-2060" fmla="*/ 3094074 h 4492350"/>
              <a:gd name="connsiteX24-2061" fmla="*/ 2194317 w 3694535"/>
              <a:gd name="connsiteY24-2062" fmla="*/ 4030951 h 4492350"/>
              <a:gd name="connsiteX25-2063" fmla="*/ 2232838 w 3694535"/>
              <a:gd name="connsiteY25-2064" fmla="*/ 4476307 h 4492350"/>
              <a:gd name="connsiteX26-2065" fmla="*/ 2218194 w 3694535"/>
              <a:gd name="connsiteY26-2066" fmla="*/ 4491415 h 4492350"/>
              <a:gd name="connsiteX27-2067" fmla="*/ 1743740 w 3694535"/>
              <a:gd name="connsiteY27-2068" fmla="*/ 4492350 h 4492350"/>
              <a:gd name="connsiteX0-2069" fmla="*/ 1743740 w 3694535"/>
              <a:gd name="connsiteY0-2070" fmla="*/ 4492350 h 4492350"/>
              <a:gd name="connsiteX1-2071" fmla="*/ 1796903 w 3694535"/>
              <a:gd name="connsiteY1-2072" fmla="*/ 3785190 h 4492350"/>
              <a:gd name="connsiteX2-2073" fmla="*/ 1307805 w 3694535"/>
              <a:gd name="connsiteY2-2074" fmla="*/ 3381153 h 4492350"/>
              <a:gd name="connsiteX3-2075" fmla="*/ 31898 w 3694535"/>
              <a:gd name="connsiteY3-2076" fmla="*/ 2945218 h 4492350"/>
              <a:gd name="connsiteX4-2077" fmla="*/ 1127052 w 3694535"/>
              <a:gd name="connsiteY4-2078" fmla="*/ 3242930 h 4492350"/>
              <a:gd name="connsiteX5-2079" fmla="*/ 393405 w 3694535"/>
              <a:gd name="connsiteY5-2080" fmla="*/ 2456121 h 4492350"/>
              <a:gd name="connsiteX6-2081" fmla="*/ 1775638 w 3694535"/>
              <a:gd name="connsiteY6-2082" fmla="*/ 3519376 h 4492350"/>
              <a:gd name="connsiteX7-2083" fmla="*/ 1679945 w 3694535"/>
              <a:gd name="connsiteY7-2084" fmla="*/ 2392325 h 4492350"/>
              <a:gd name="connsiteX8-2085" fmla="*/ 0 w 3694535"/>
              <a:gd name="connsiteY8-2086" fmla="*/ 754911 h 4492350"/>
              <a:gd name="connsiteX9-2087" fmla="*/ 988828 w 3694535"/>
              <a:gd name="connsiteY9-2088" fmla="*/ 1924493 h 4492350"/>
              <a:gd name="connsiteX10-2089" fmla="*/ 1137684 w 3694535"/>
              <a:gd name="connsiteY10-2090" fmla="*/ 861237 h 4492350"/>
              <a:gd name="connsiteX11-2091" fmla="*/ 1222745 w 3694535"/>
              <a:gd name="connsiteY11-2092" fmla="*/ 2062716 h 4492350"/>
              <a:gd name="connsiteX12-2093" fmla="*/ 1690577 w 3694535"/>
              <a:gd name="connsiteY12-2094" fmla="*/ 2190307 h 4492350"/>
              <a:gd name="connsiteX13-2095" fmla="*/ 1956391 w 3694535"/>
              <a:gd name="connsiteY13-2096" fmla="*/ 0 h 4492350"/>
              <a:gd name="connsiteX14-2097" fmla="*/ 2083982 w 3694535"/>
              <a:gd name="connsiteY14-2098" fmla="*/ 978195 h 4492350"/>
              <a:gd name="connsiteX15-2099" fmla="*/ 1881963 w 3694535"/>
              <a:gd name="connsiteY15-2100" fmla="*/ 2232837 h 4492350"/>
              <a:gd name="connsiteX16-2101" fmla="*/ 2057494 w 3694535"/>
              <a:gd name="connsiteY16-2102" fmla="*/ 3046321 h 4492350"/>
              <a:gd name="connsiteX17-2103" fmla="*/ 2647507 w 3694535"/>
              <a:gd name="connsiteY17-2104" fmla="*/ 2519916 h 4492350"/>
              <a:gd name="connsiteX18-2105" fmla="*/ 2913694 w 3694535"/>
              <a:gd name="connsiteY18-2106" fmla="*/ 1291762 h 4492350"/>
              <a:gd name="connsiteX19-2107" fmla="*/ 2806809 w 3694535"/>
              <a:gd name="connsiteY19-2108" fmla="*/ 2383091 h 4492350"/>
              <a:gd name="connsiteX20-2109" fmla="*/ 3694535 w 3694535"/>
              <a:gd name="connsiteY20-2110" fmla="*/ 1124252 h 4492350"/>
              <a:gd name="connsiteX21-2111" fmla="*/ 2222205 w 3694535"/>
              <a:gd name="connsiteY21-2112" fmla="*/ 3370521 h 4492350"/>
              <a:gd name="connsiteX22-2113" fmla="*/ 2169042 w 3694535"/>
              <a:gd name="connsiteY22-2114" fmla="*/ 3817088 h 4492350"/>
              <a:gd name="connsiteX23-2115" fmla="*/ 3317358 w 3694535"/>
              <a:gd name="connsiteY23-2116" fmla="*/ 3094074 h 4492350"/>
              <a:gd name="connsiteX24-2117" fmla="*/ 2194317 w 3694535"/>
              <a:gd name="connsiteY24-2118" fmla="*/ 4030951 h 4492350"/>
              <a:gd name="connsiteX25-2119" fmla="*/ 2232838 w 3694535"/>
              <a:gd name="connsiteY25-2120" fmla="*/ 4476307 h 4492350"/>
              <a:gd name="connsiteX26-2121" fmla="*/ 2218194 w 3694535"/>
              <a:gd name="connsiteY26-2122" fmla="*/ 4491415 h 4492350"/>
              <a:gd name="connsiteX27-2123" fmla="*/ 1743740 w 3694535"/>
              <a:gd name="connsiteY27-2124" fmla="*/ 4492350 h 4492350"/>
              <a:gd name="connsiteX0-2125" fmla="*/ 1743740 w 3694535"/>
              <a:gd name="connsiteY0-2126" fmla="*/ 4492350 h 4492350"/>
              <a:gd name="connsiteX1-2127" fmla="*/ 1796903 w 3694535"/>
              <a:gd name="connsiteY1-2128" fmla="*/ 3785190 h 4492350"/>
              <a:gd name="connsiteX2-2129" fmla="*/ 1307805 w 3694535"/>
              <a:gd name="connsiteY2-2130" fmla="*/ 3381153 h 4492350"/>
              <a:gd name="connsiteX3-2131" fmla="*/ 31898 w 3694535"/>
              <a:gd name="connsiteY3-2132" fmla="*/ 2945218 h 4492350"/>
              <a:gd name="connsiteX4-2133" fmla="*/ 1127052 w 3694535"/>
              <a:gd name="connsiteY4-2134" fmla="*/ 3242930 h 4492350"/>
              <a:gd name="connsiteX5-2135" fmla="*/ 393405 w 3694535"/>
              <a:gd name="connsiteY5-2136" fmla="*/ 2456121 h 4492350"/>
              <a:gd name="connsiteX6-2137" fmla="*/ 1775638 w 3694535"/>
              <a:gd name="connsiteY6-2138" fmla="*/ 3519376 h 4492350"/>
              <a:gd name="connsiteX7-2139" fmla="*/ 1679945 w 3694535"/>
              <a:gd name="connsiteY7-2140" fmla="*/ 2392325 h 4492350"/>
              <a:gd name="connsiteX8-2141" fmla="*/ 0 w 3694535"/>
              <a:gd name="connsiteY8-2142" fmla="*/ 754911 h 4492350"/>
              <a:gd name="connsiteX9-2143" fmla="*/ 988828 w 3694535"/>
              <a:gd name="connsiteY9-2144" fmla="*/ 1924493 h 4492350"/>
              <a:gd name="connsiteX10-2145" fmla="*/ 1137684 w 3694535"/>
              <a:gd name="connsiteY10-2146" fmla="*/ 861237 h 4492350"/>
              <a:gd name="connsiteX11-2147" fmla="*/ 1222745 w 3694535"/>
              <a:gd name="connsiteY11-2148" fmla="*/ 2062716 h 4492350"/>
              <a:gd name="connsiteX12-2149" fmla="*/ 1690577 w 3694535"/>
              <a:gd name="connsiteY12-2150" fmla="*/ 2190307 h 4492350"/>
              <a:gd name="connsiteX13-2151" fmla="*/ 1956391 w 3694535"/>
              <a:gd name="connsiteY13-2152" fmla="*/ 0 h 4492350"/>
              <a:gd name="connsiteX14-2153" fmla="*/ 2083982 w 3694535"/>
              <a:gd name="connsiteY14-2154" fmla="*/ 978195 h 4492350"/>
              <a:gd name="connsiteX15-2155" fmla="*/ 1881963 w 3694535"/>
              <a:gd name="connsiteY15-2156" fmla="*/ 2232837 h 4492350"/>
              <a:gd name="connsiteX16-2157" fmla="*/ 2057494 w 3694535"/>
              <a:gd name="connsiteY16-2158" fmla="*/ 3046321 h 4492350"/>
              <a:gd name="connsiteX17-2159" fmla="*/ 2647507 w 3694535"/>
              <a:gd name="connsiteY17-2160" fmla="*/ 2519916 h 4492350"/>
              <a:gd name="connsiteX18-2161" fmla="*/ 2913694 w 3694535"/>
              <a:gd name="connsiteY18-2162" fmla="*/ 1291762 h 4492350"/>
              <a:gd name="connsiteX19-2163" fmla="*/ 2806809 w 3694535"/>
              <a:gd name="connsiteY19-2164" fmla="*/ 2383091 h 4492350"/>
              <a:gd name="connsiteX20-2165" fmla="*/ 3694535 w 3694535"/>
              <a:gd name="connsiteY20-2166" fmla="*/ 1124252 h 4492350"/>
              <a:gd name="connsiteX21-2167" fmla="*/ 2222205 w 3694535"/>
              <a:gd name="connsiteY21-2168" fmla="*/ 3370521 h 4492350"/>
              <a:gd name="connsiteX22-2169" fmla="*/ 2169042 w 3694535"/>
              <a:gd name="connsiteY22-2170" fmla="*/ 3817088 h 4492350"/>
              <a:gd name="connsiteX23-2171" fmla="*/ 3317358 w 3694535"/>
              <a:gd name="connsiteY23-2172" fmla="*/ 3094074 h 4492350"/>
              <a:gd name="connsiteX24-2173" fmla="*/ 2194317 w 3694535"/>
              <a:gd name="connsiteY24-2174" fmla="*/ 4030951 h 4492350"/>
              <a:gd name="connsiteX25-2175" fmla="*/ 2232838 w 3694535"/>
              <a:gd name="connsiteY25-2176" fmla="*/ 4476307 h 4492350"/>
              <a:gd name="connsiteX26-2177" fmla="*/ 2218194 w 3694535"/>
              <a:gd name="connsiteY26-2178" fmla="*/ 4491415 h 4492350"/>
              <a:gd name="connsiteX27-2179" fmla="*/ 1743740 w 3694535"/>
              <a:gd name="connsiteY27-2180" fmla="*/ 4492350 h 4492350"/>
              <a:gd name="connsiteX0-2181" fmla="*/ 1743740 w 3694535"/>
              <a:gd name="connsiteY0-2182" fmla="*/ 4492350 h 4492350"/>
              <a:gd name="connsiteX1-2183" fmla="*/ 1796903 w 3694535"/>
              <a:gd name="connsiteY1-2184" fmla="*/ 3785190 h 4492350"/>
              <a:gd name="connsiteX2-2185" fmla="*/ 1307805 w 3694535"/>
              <a:gd name="connsiteY2-2186" fmla="*/ 3381153 h 4492350"/>
              <a:gd name="connsiteX3-2187" fmla="*/ 31898 w 3694535"/>
              <a:gd name="connsiteY3-2188" fmla="*/ 2945218 h 4492350"/>
              <a:gd name="connsiteX4-2189" fmla="*/ 1127052 w 3694535"/>
              <a:gd name="connsiteY4-2190" fmla="*/ 3242930 h 4492350"/>
              <a:gd name="connsiteX5-2191" fmla="*/ 393405 w 3694535"/>
              <a:gd name="connsiteY5-2192" fmla="*/ 2456121 h 4492350"/>
              <a:gd name="connsiteX6-2193" fmla="*/ 1775638 w 3694535"/>
              <a:gd name="connsiteY6-2194" fmla="*/ 3519376 h 4492350"/>
              <a:gd name="connsiteX7-2195" fmla="*/ 1679945 w 3694535"/>
              <a:gd name="connsiteY7-2196" fmla="*/ 2392325 h 4492350"/>
              <a:gd name="connsiteX8-2197" fmla="*/ 0 w 3694535"/>
              <a:gd name="connsiteY8-2198" fmla="*/ 754911 h 4492350"/>
              <a:gd name="connsiteX9-2199" fmla="*/ 988828 w 3694535"/>
              <a:gd name="connsiteY9-2200" fmla="*/ 1924493 h 4492350"/>
              <a:gd name="connsiteX10-2201" fmla="*/ 1137684 w 3694535"/>
              <a:gd name="connsiteY10-2202" fmla="*/ 861237 h 4492350"/>
              <a:gd name="connsiteX11-2203" fmla="*/ 1222745 w 3694535"/>
              <a:gd name="connsiteY11-2204" fmla="*/ 2062716 h 4492350"/>
              <a:gd name="connsiteX12-2205" fmla="*/ 1690577 w 3694535"/>
              <a:gd name="connsiteY12-2206" fmla="*/ 2190307 h 4492350"/>
              <a:gd name="connsiteX13-2207" fmla="*/ 1956391 w 3694535"/>
              <a:gd name="connsiteY13-2208" fmla="*/ 0 h 4492350"/>
              <a:gd name="connsiteX14-2209" fmla="*/ 2083982 w 3694535"/>
              <a:gd name="connsiteY14-2210" fmla="*/ 978195 h 4492350"/>
              <a:gd name="connsiteX15-2211" fmla="*/ 1881963 w 3694535"/>
              <a:gd name="connsiteY15-2212" fmla="*/ 2232837 h 4492350"/>
              <a:gd name="connsiteX16-2213" fmla="*/ 2057494 w 3694535"/>
              <a:gd name="connsiteY16-2214" fmla="*/ 3046321 h 4492350"/>
              <a:gd name="connsiteX17-2215" fmla="*/ 2647507 w 3694535"/>
              <a:gd name="connsiteY17-2216" fmla="*/ 2519916 h 4492350"/>
              <a:gd name="connsiteX18-2217" fmla="*/ 2913694 w 3694535"/>
              <a:gd name="connsiteY18-2218" fmla="*/ 1291762 h 4492350"/>
              <a:gd name="connsiteX19-2219" fmla="*/ 2806809 w 3694535"/>
              <a:gd name="connsiteY19-2220" fmla="*/ 2383091 h 4492350"/>
              <a:gd name="connsiteX20-2221" fmla="*/ 3694535 w 3694535"/>
              <a:gd name="connsiteY20-2222" fmla="*/ 1124252 h 4492350"/>
              <a:gd name="connsiteX21-2223" fmla="*/ 2222205 w 3694535"/>
              <a:gd name="connsiteY21-2224" fmla="*/ 3370521 h 4492350"/>
              <a:gd name="connsiteX22-2225" fmla="*/ 2169042 w 3694535"/>
              <a:gd name="connsiteY22-2226" fmla="*/ 3817088 h 4492350"/>
              <a:gd name="connsiteX23-2227" fmla="*/ 3317358 w 3694535"/>
              <a:gd name="connsiteY23-2228" fmla="*/ 3094074 h 4492350"/>
              <a:gd name="connsiteX24-2229" fmla="*/ 2194317 w 3694535"/>
              <a:gd name="connsiteY24-2230" fmla="*/ 4030951 h 4492350"/>
              <a:gd name="connsiteX25-2231" fmla="*/ 2232838 w 3694535"/>
              <a:gd name="connsiteY25-2232" fmla="*/ 4476307 h 4492350"/>
              <a:gd name="connsiteX26-2233" fmla="*/ 2218194 w 3694535"/>
              <a:gd name="connsiteY26-2234" fmla="*/ 4491415 h 4492350"/>
              <a:gd name="connsiteX27-2235" fmla="*/ 1743740 w 3694535"/>
              <a:gd name="connsiteY27-2236" fmla="*/ 4492350 h 4492350"/>
              <a:gd name="connsiteX0-2237" fmla="*/ 1743740 w 3694535"/>
              <a:gd name="connsiteY0-2238" fmla="*/ 4492350 h 4492350"/>
              <a:gd name="connsiteX1-2239" fmla="*/ 1796903 w 3694535"/>
              <a:gd name="connsiteY1-2240" fmla="*/ 3785190 h 4492350"/>
              <a:gd name="connsiteX2-2241" fmla="*/ 1307805 w 3694535"/>
              <a:gd name="connsiteY2-2242" fmla="*/ 3381153 h 4492350"/>
              <a:gd name="connsiteX3-2243" fmla="*/ 31898 w 3694535"/>
              <a:gd name="connsiteY3-2244" fmla="*/ 2945218 h 4492350"/>
              <a:gd name="connsiteX4-2245" fmla="*/ 1127052 w 3694535"/>
              <a:gd name="connsiteY4-2246" fmla="*/ 3242930 h 4492350"/>
              <a:gd name="connsiteX5-2247" fmla="*/ 393405 w 3694535"/>
              <a:gd name="connsiteY5-2248" fmla="*/ 2456121 h 4492350"/>
              <a:gd name="connsiteX6-2249" fmla="*/ 1775638 w 3694535"/>
              <a:gd name="connsiteY6-2250" fmla="*/ 3519376 h 4492350"/>
              <a:gd name="connsiteX7-2251" fmla="*/ 1679945 w 3694535"/>
              <a:gd name="connsiteY7-2252" fmla="*/ 2392325 h 4492350"/>
              <a:gd name="connsiteX8-2253" fmla="*/ 0 w 3694535"/>
              <a:gd name="connsiteY8-2254" fmla="*/ 754911 h 4492350"/>
              <a:gd name="connsiteX9-2255" fmla="*/ 988828 w 3694535"/>
              <a:gd name="connsiteY9-2256" fmla="*/ 1924493 h 4492350"/>
              <a:gd name="connsiteX10-2257" fmla="*/ 1137684 w 3694535"/>
              <a:gd name="connsiteY10-2258" fmla="*/ 861237 h 4492350"/>
              <a:gd name="connsiteX11-2259" fmla="*/ 1222745 w 3694535"/>
              <a:gd name="connsiteY11-2260" fmla="*/ 2062716 h 4492350"/>
              <a:gd name="connsiteX12-2261" fmla="*/ 1690577 w 3694535"/>
              <a:gd name="connsiteY12-2262" fmla="*/ 2190307 h 4492350"/>
              <a:gd name="connsiteX13-2263" fmla="*/ 1956391 w 3694535"/>
              <a:gd name="connsiteY13-2264" fmla="*/ 0 h 4492350"/>
              <a:gd name="connsiteX14-2265" fmla="*/ 2083982 w 3694535"/>
              <a:gd name="connsiteY14-2266" fmla="*/ 978195 h 4492350"/>
              <a:gd name="connsiteX15-2267" fmla="*/ 1881963 w 3694535"/>
              <a:gd name="connsiteY15-2268" fmla="*/ 2232837 h 4492350"/>
              <a:gd name="connsiteX16-2269" fmla="*/ 2057494 w 3694535"/>
              <a:gd name="connsiteY16-2270" fmla="*/ 3046321 h 4492350"/>
              <a:gd name="connsiteX17-2271" fmla="*/ 2647507 w 3694535"/>
              <a:gd name="connsiteY17-2272" fmla="*/ 2519916 h 4492350"/>
              <a:gd name="connsiteX18-2273" fmla="*/ 2913694 w 3694535"/>
              <a:gd name="connsiteY18-2274" fmla="*/ 1291762 h 4492350"/>
              <a:gd name="connsiteX19-2275" fmla="*/ 2806809 w 3694535"/>
              <a:gd name="connsiteY19-2276" fmla="*/ 2383091 h 4492350"/>
              <a:gd name="connsiteX20-2277" fmla="*/ 3694535 w 3694535"/>
              <a:gd name="connsiteY20-2278" fmla="*/ 1124252 h 4492350"/>
              <a:gd name="connsiteX21-2279" fmla="*/ 2222205 w 3694535"/>
              <a:gd name="connsiteY21-2280" fmla="*/ 3370521 h 4492350"/>
              <a:gd name="connsiteX22-2281" fmla="*/ 2169042 w 3694535"/>
              <a:gd name="connsiteY22-2282" fmla="*/ 3817088 h 4492350"/>
              <a:gd name="connsiteX23-2283" fmla="*/ 3317358 w 3694535"/>
              <a:gd name="connsiteY23-2284" fmla="*/ 3094074 h 4492350"/>
              <a:gd name="connsiteX24-2285" fmla="*/ 2194317 w 3694535"/>
              <a:gd name="connsiteY24-2286" fmla="*/ 4030951 h 4492350"/>
              <a:gd name="connsiteX25-2287" fmla="*/ 2232838 w 3694535"/>
              <a:gd name="connsiteY25-2288" fmla="*/ 4476307 h 4492350"/>
              <a:gd name="connsiteX26-2289" fmla="*/ 2218194 w 3694535"/>
              <a:gd name="connsiteY26-2290" fmla="*/ 4491415 h 4492350"/>
              <a:gd name="connsiteX27-2291" fmla="*/ 1743740 w 3694535"/>
              <a:gd name="connsiteY27-2292" fmla="*/ 4492350 h 4492350"/>
              <a:gd name="connsiteX0-2293" fmla="*/ 1743740 w 3694535"/>
              <a:gd name="connsiteY0-2294" fmla="*/ 4492350 h 4492350"/>
              <a:gd name="connsiteX1-2295" fmla="*/ 1796903 w 3694535"/>
              <a:gd name="connsiteY1-2296" fmla="*/ 3785190 h 4492350"/>
              <a:gd name="connsiteX2-2297" fmla="*/ 1307805 w 3694535"/>
              <a:gd name="connsiteY2-2298" fmla="*/ 3381153 h 4492350"/>
              <a:gd name="connsiteX3-2299" fmla="*/ 31898 w 3694535"/>
              <a:gd name="connsiteY3-2300" fmla="*/ 2945218 h 4492350"/>
              <a:gd name="connsiteX4-2301" fmla="*/ 1127052 w 3694535"/>
              <a:gd name="connsiteY4-2302" fmla="*/ 3242930 h 4492350"/>
              <a:gd name="connsiteX5-2303" fmla="*/ 393405 w 3694535"/>
              <a:gd name="connsiteY5-2304" fmla="*/ 2456121 h 4492350"/>
              <a:gd name="connsiteX6-2305" fmla="*/ 1775638 w 3694535"/>
              <a:gd name="connsiteY6-2306" fmla="*/ 3519376 h 4492350"/>
              <a:gd name="connsiteX7-2307" fmla="*/ 1679945 w 3694535"/>
              <a:gd name="connsiteY7-2308" fmla="*/ 2392325 h 4492350"/>
              <a:gd name="connsiteX8-2309" fmla="*/ 0 w 3694535"/>
              <a:gd name="connsiteY8-2310" fmla="*/ 754911 h 4492350"/>
              <a:gd name="connsiteX9-2311" fmla="*/ 988828 w 3694535"/>
              <a:gd name="connsiteY9-2312" fmla="*/ 1924493 h 4492350"/>
              <a:gd name="connsiteX10-2313" fmla="*/ 1137684 w 3694535"/>
              <a:gd name="connsiteY10-2314" fmla="*/ 861237 h 4492350"/>
              <a:gd name="connsiteX11-2315" fmla="*/ 1222745 w 3694535"/>
              <a:gd name="connsiteY11-2316" fmla="*/ 2062716 h 4492350"/>
              <a:gd name="connsiteX12-2317" fmla="*/ 1690577 w 3694535"/>
              <a:gd name="connsiteY12-2318" fmla="*/ 2190307 h 4492350"/>
              <a:gd name="connsiteX13-2319" fmla="*/ 1956391 w 3694535"/>
              <a:gd name="connsiteY13-2320" fmla="*/ 0 h 4492350"/>
              <a:gd name="connsiteX14-2321" fmla="*/ 2083982 w 3694535"/>
              <a:gd name="connsiteY14-2322" fmla="*/ 978195 h 4492350"/>
              <a:gd name="connsiteX15-2323" fmla="*/ 1881963 w 3694535"/>
              <a:gd name="connsiteY15-2324" fmla="*/ 2232837 h 4492350"/>
              <a:gd name="connsiteX16-2325" fmla="*/ 2057494 w 3694535"/>
              <a:gd name="connsiteY16-2326" fmla="*/ 3046321 h 4492350"/>
              <a:gd name="connsiteX17-2327" fmla="*/ 2647507 w 3694535"/>
              <a:gd name="connsiteY17-2328" fmla="*/ 2519916 h 4492350"/>
              <a:gd name="connsiteX18-2329" fmla="*/ 2913694 w 3694535"/>
              <a:gd name="connsiteY18-2330" fmla="*/ 1291762 h 4492350"/>
              <a:gd name="connsiteX19-2331" fmla="*/ 2806809 w 3694535"/>
              <a:gd name="connsiteY19-2332" fmla="*/ 2383091 h 4492350"/>
              <a:gd name="connsiteX20-2333" fmla="*/ 3694535 w 3694535"/>
              <a:gd name="connsiteY20-2334" fmla="*/ 1124252 h 4492350"/>
              <a:gd name="connsiteX21-2335" fmla="*/ 2222205 w 3694535"/>
              <a:gd name="connsiteY21-2336" fmla="*/ 3370521 h 4492350"/>
              <a:gd name="connsiteX22-2337" fmla="*/ 2169042 w 3694535"/>
              <a:gd name="connsiteY22-2338" fmla="*/ 3817088 h 4492350"/>
              <a:gd name="connsiteX23-2339" fmla="*/ 3317358 w 3694535"/>
              <a:gd name="connsiteY23-2340" fmla="*/ 3094074 h 4492350"/>
              <a:gd name="connsiteX24-2341" fmla="*/ 2194317 w 3694535"/>
              <a:gd name="connsiteY24-2342" fmla="*/ 4030951 h 4492350"/>
              <a:gd name="connsiteX25-2343" fmla="*/ 2232838 w 3694535"/>
              <a:gd name="connsiteY25-2344" fmla="*/ 4476307 h 4492350"/>
              <a:gd name="connsiteX26-2345" fmla="*/ 2218194 w 3694535"/>
              <a:gd name="connsiteY26-2346" fmla="*/ 4491415 h 4492350"/>
              <a:gd name="connsiteX27-2347" fmla="*/ 1743740 w 3694535"/>
              <a:gd name="connsiteY27-2348" fmla="*/ 4492350 h 4492350"/>
              <a:gd name="connsiteX0-2349" fmla="*/ 1743740 w 3694535"/>
              <a:gd name="connsiteY0-2350" fmla="*/ 4492350 h 4492350"/>
              <a:gd name="connsiteX1-2351" fmla="*/ 1796903 w 3694535"/>
              <a:gd name="connsiteY1-2352" fmla="*/ 3785190 h 4492350"/>
              <a:gd name="connsiteX2-2353" fmla="*/ 1307805 w 3694535"/>
              <a:gd name="connsiteY2-2354" fmla="*/ 3381153 h 4492350"/>
              <a:gd name="connsiteX3-2355" fmla="*/ 31898 w 3694535"/>
              <a:gd name="connsiteY3-2356" fmla="*/ 2945218 h 4492350"/>
              <a:gd name="connsiteX4-2357" fmla="*/ 1127052 w 3694535"/>
              <a:gd name="connsiteY4-2358" fmla="*/ 3242930 h 4492350"/>
              <a:gd name="connsiteX5-2359" fmla="*/ 393405 w 3694535"/>
              <a:gd name="connsiteY5-2360" fmla="*/ 2456121 h 4492350"/>
              <a:gd name="connsiteX6-2361" fmla="*/ 1775638 w 3694535"/>
              <a:gd name="connsiteY6-2362" fmla="*/ 3519376 h 4492350"/>
              <a:gd name="connsiteX7-2363" fmla="*/ 1679945 w 3694535"/>
              <a:gd name="connsiteY7-2364" fmla="*/ 2392325 h 4492350"/>
              <a:gd name="connsiteX8-2365" fmla="*/ 0 w 3694535"/>
              <a:gd name="connsiteY8-2366" fmla="*/ 754911 h 4492350"/>
              <a:gd name="connsiteX9-2367" fmla="*/ 988828 w 3694535"/>
              <a:gd name="connsiteY9-2368" fmla="*/ 1924493 h 4492350"/>
              <a:gd name="connsiteX10-2369" fmla="*/ 1137684 w 3694535"/>
              <a:gd name="connsiteY10-2370" fmla="*/ 861237 h 4492350"/>
              <a:gd name="connsiteX11-2371" fmla="*/ 1222745 w 3694535"/>
              <a:gd name="connsiteY11-2372" fmla="*/ 2062716 h 4492350"/>
              <a:gd name="connsiteX12-2373" fmla="*/ 1690577 w 3694535"/>
              <a:gd name="connsiteY12-2374" fmla="*/ 2190307 h 4492350"/>
              <a:gd name="connsiteX13-2375" fmla="*/ 1956391 w 3694535"/>
              <a:gd name="connsiteY13-2376" fmla="*/ 0 h 4492350"/>
              <a:gd name="connsiteX14-2377" fmla="*/ 2083982 w 3694535"/>
              <a:gd name="connsiteY14-2378" fmla="*/ 978195 h 4492350"/>
              <a:gd name="connsiteX15-2379" fmla="*/ 1881963 w 3694535"/>
              <a:gd name="connsiteY15-2380" fmla="*/ 2232837 h 4492350"/>
              <a:gd name="connsiteX16-2381" fmla="*/ 2057494 w 3694535"/>
              <a:gd name="connsiteY16-2382" fmla="*/ 3046321 h 4492350"/>
              <a:gd name="connsiteX17-2383" fmla="*/ 2647507 w 3694535"/>
              <a:gd name="connsiteY17-2384" fmla="*/ 2519916 h 4492350"/>
              <a:gd name="connsiteX18-2385" fmla="*/ 2913694 w 3694535"/>
              <a:gd name="connsiteY18-2386" fmla="*/ 1291762 h 4492350"/>
              <a:gd name="connsiteX19-2387" fmla="*/ 2806809 w 3694535"/>
              <a:gd name="connsiteY19-2388" fmla="*/ 2383091 h 4492350"/>
              <a:gd name="connsiteX20-2389" fmla="*/ 3694535 w 3694535"/>
              <a:gd name="connsiteY20-2390" fmla="*/ 1124252 h 4492350"/>
              <a:gd name="connsiteX21-2391" fmla="*/ 2222205 w 3694535"/>
              <a:gd name="connsiteY21-2392" fmla="*/ 3370521 h 4492350"/>
              <a:gd name="connsiteX22-2393" fmla="*/ 2169042 w 3694535"/>
              <a:gd name="connsiteY22-2394" fmla="*/ 3817088 h 4492350"/>
              <a:gd name="connsiteX23-2395" fmla="*/ 3317358 w 3694535"/>
              <a:gd name="connsiteY23-2396" fmla="*/ 3094074 h 4492350"/>
              <a:gd name="connsiteX24-2397" fmla="*/ 2194317 w 3694535"/>
              <a:gd name="connsiteY24-2398" fmla="*/ 4030951 h 4492350"/>
              <a:gd name="connsiteX25-2399" fmla="*/ 2232838 w 3694535"/>
              <a:gd name="connsiteY25-2400" fmla="*/ 4476307 h 4492350"/>
              <a:gd name="connsiteX26-2401" fmla="*/ 2218194 w 3694535"/>
              <a:gd name="connsiteY26-2402" fmla="*/ 4491415 h 4492350"/>
              <a:gd name="connsiteX27-2403" fmla="*/ 1743740 w 3694535"/>
              <a:gd name="connsiteY27-2404" fmla="*/ 4492350 h 4492350"/>
              <a:gd name="connsiteX0-2405" fmla="*/ 1743740 w 3694535"/>
              <a:gd name="connsiteY0-2406" fmla="*/ 4492350 h 4492350"/>
              <a:gd name="connsiteX1-2407" fmla="*/ 1796903 w 3694535"/>
              <a:gd name="connsiteY1-2408" fmla="*/ 3785190 h 4492350"/>
              <a:gd name="connsiteX2-2409" fmla="*/ 1307805 w 3694535"/>
              <a:gd name="connsiteY2-2410" fmla="*/ 3381153 h 4492350"/>
              <a:gd name="connsiteX3-2411" fmla="*/ 31898 w 3694535"/>
              <a:gd name="connsiteY3-2412" fmla="*/ 2945218 h 4492350"/>
              <a:gd name="connsiteX4-2413" fmla="*/ 1127052 w 3694535"/>
              <a:gd name="connsiteY4-2414" fmla="*/ 3242930 h 4492350"/>
              <a:gd name="connsiteX5-2415" fmla="*/ 393405 w 3694535"/>
              <a:gd name="connsiteY5-2416" fmla="*/ 2456121 h 4492350"/>
              <a:gd name="connsiteX6-2417" fmla="*/ 1775638 w 3694535"/>
              <a:gd name="connsiteY6-2418" fmla="*/ 3519376 h 4492350"/>
              <a:gd name="connsiteX7-2419" fmla="*/ 1679945 w 3694535"/>
              <a:gd name="connsiteY7-2420" fmla="*/ 2392325 h 4492350"/>
              <a:gd name="connsiteX8-2421" fmla="*/ 0 w 3694535"/>
              <a:gd name="connsiteY8-2422" fmla="*/ 754911 h 4492350"/>
              <a:gd name="connsiteX9-2423" fmla="*/ 988828 w 3694535"/>
              <a:gd name="connsiteY9-2424" fmla="*/ 1924493 h 4492350"/>
              <a:gd name="connsiteX10-2425" fmla="*/ 1137684 w 3694535"/>
              <a:gd name="connsiteY10-2426" fmla="*/ 861237 h 4492350"/>
              <a:gd name="connsiteX11-2427" fmla="*/ 1222745 w 3694535"/>
              <a:gd name="connsiteY11-2428" fmla="*/ 2062716 h 4492350"/>
              <a:gd name="connsiteX12-2429" fmla="*/ 1690577 w 3694535"/>
              <a:gd name="connsiteY12-2430" fmla="*/ 2190307 h 4492350"/>
              <a:gd name="connsiteX13-2431" fmla="*/ 1956391 w 3694535"/>
              <a:gd name="connsiteY13-2432" fmla="*/ 0 h 4492350"/>
              <a:gd name="connsiteX14-2433" fmla="*/ 2083982 w 3694535"/>
              <a:gd name="connsiteY14-2434" fmla="*/ 978195 h 4492350"/>
              <a:gd name="connsiteX15-2435" fmla="*/ 1881963 w 3694535"/>
              <a:gd name="connsiteY15-2436" fmla="*/ 2232837 h 4492350"/>
              <a:gd name="connsiteX16-2437" fmla="*/ 2057494 w 3694535"/>
              <a:gd name="connsiteY16-2438" fmla="*/ 3046321 h 4492350"/>
              <a:gd name="connsiteX17-2439" fmla="*/ 2647507 w 3694535"/>
              <a:gd name="connsiteY17-2440" fmla="*/ 2519916 h 4492350"/>
              <a:gd name="connsiteX18-2441" fmla="*/ 2913694 w 3694535"/>
              <a:gd name="connsiteY18-2442" fmla="*/ 1291762 h 4492350"/>
              <a:gd name="connsiteX19-2443" fmla="*/ 2806809 w 3694535"/>
              <a:gd name="connsiteY19-2444" fmla="*/ 2383091 h 4492350"/>
              <a:gd name="connsiteX20-2445" fmla="*/ 3694535 w 3694535"/>
              <a:gd name="connsiteY20-2446" fmla="*/ 1124252 h 4492350"/>
              <a:gd name="connsiteX21-2447" fmla="*/ 2222205 w 3694535"/>
              <a:gd name="connsiteY21-2448" fmla="*/ 3370521 h 4492350"/>
              <a:gd name="connsiteX22-2449" fmla="*/ 2169042 w 3694535"/>
              <a:gd name="connsiteY22-2450" fmla="*/ 3817088 h 4492350"/>
              <a:gd name="connsiteX23-2451" fmla="*/ 3317358 w 3694535"/>
              <a:gd name="connsiteY23-2452" fmla="*/ 3094074 h 4492350"/>
              <a:gd name="connsiteX24-2453" fmla="*/ 2194317 w 3694535"/>
              <a:gd name="connsiteY24-2454" fmla="*/ 4030951 h 4492350"/>
              <a:gd name="connsiteX25-2455" fmla="*/ 2232838 w 3694535"/>
              <a:gd name="connsiteY25-2456" fmla="*/ 4476307 h 4492350"/>
              <a:gd name="connsiteX26-2457" fmla="*/ 2218194 w 3694535"/>
              <a:gd name="connsiteY26-2458" fmla="*/ 4491415 h 4492350"/>
              <a:gd name="connsiteX27-2459" fmla="*/ 1743740 w 3694535"/>
              <a:gd name="connsiteY27-2460" fmla="*/ 4492350 h 4492350"/>
              <a:gd name="connsiteX0-2461" fmla="*/ 1743740 w 3694535"/>
              <a:gd name="connsiteY0-2462" fmla="*/ 4492350 h 4492350"/>
              <a:gd name="connsiteX1-2463" fmla="*/ 1796903 w 3694535"/>
              <a:gd name="connsiteY1-2464" fmla="*/ 3785190 h 4492350"/>
              <a:gd name="connsiteX2-2465" fmla="*/ 1307805 w 3694535"/>
              <a:gd name="connsiteY2-2466" fmla="*/ 3381153 h 4492350"/>
              <a:gd name="connsiteX3-2467" fmla="*/ 31898 w 3694535"/>
              <a:gd name="connsiteY3-2468" fmla="*/ 2945218 h 4492350"/>
              <a:gd name="connsiteX4-2469" fmla="*/ 1127052 w 3694535"/>
              <a:gd name="connsiteY4-2470" fmla="*/ 3242930 h 4492350"/>
              <a:gd name="connsiteX5-2471" fmla="*/ 393405 w 3694535"/>
              <a:gd name="connsiteY5-2472" fmla="*/ 2456121 h 4492350"/>
              <a:gd name="connsiteX6-2473" fmla="*/ 1775638 w 3694535"/>
              <a:gd name="connsiteY6-2474" fmla="*/ 3519376 h 4492350"/>
              <a:gd name="connsiteX7-2475" fmla="*/ 1679945 w 3694535"/>
              <a:gd name="connsiteY7-2476" fmla="*/ 2392325 h 4492350"/>
              <a:gd name="connsiteX8-2477" fmla="*/ 0 w 3694535"/>
              <a:gd name="connsiteY8-2478" fmla="*/ 754911 h 4492350"/>
              <a:gd name="connsiteX9-2479" fmla="*/ 988828 w 3694535"/>
              <a:gd name="connsiteY9-2480" fmla="*/ 1924493 h 4492350"/>
              <a:gd name="connsiteX10-2481" fmla="*/ 1137684 w 3694535"/>
              <a:gd name="connsiteY10-2482" fmla="*/ 861237 h 4492350"/>
              <a:gd name="connsiteX11-2483" fmla="*/ 1222745 w 3694535"/>
              <a:gd name="connsiteY11-2484" fmla="*/ 2062716 h 4492350"/>
              <a:gd name="connsiteX12-2485" fmla="*/ 1690577 w 3694535"/>
              <a:gd name="connsiteY12-2486" fmla="*/ 2190307 h 4492350"/>
              <a:gd name="connsiteX13-2487" fmla="*/ 1956391 w 3694535"/>
              <a:gd name="connsiteY13-2488" fmla="*/ 0 h 4492350"/>
              <a:gd name="connsiteX14-2489" fmla="*/ 2083982 w 3694535"/>
              <a:gd name="connsiteY14-2490" fmla="*/ 978195 h 4492350"/>
              <a:gd name="connsiteX15-2491" fmla="*/ 1881963 w 3694535"/>
              <a:gd name="connsiteY15-2492" fmla="*/ 2232837 h 4492350"/>
              <a:gd name="connsiteX16-2493" fmla="*/ 2057494 w 3694535"/>
              <a:gd name="connsiteY16-2494" fmla="*/ 3046321 h 4492350"/>
              <a:gd name="connsiteX17-2495" fmla="*/ 2647507 w 3694535"/>
              <a:gd name="connsiteY17-2496" fmla="*/ 2519916 h 4492350"/>
              <a:gd name="connsiteX18-2497" fmla="*/ 2913694 w 3694535"/>
              <a:gd name="connsiteY18-2498" fmla="*/ 1291762 h 4492350"/>
              <a:gd name="connsiteX19-2499" fmla="*/ 2806809 w 3694535"/>
              <a:gd name="connsiteY19-2500" fmla="*/ 2383091 h 4492350"/>
              <a:gd name="connsiteX20-2501" fmla="*/ 3694535 w 3694535"/>
              <a:gd name="connsiteY20-2502" fmla="*/ 1124252 h 4492350"/>
              <a:gd name="connsiteX21-2503" fmla="*/ 2222205 w 3694535"/>
              <a:gd name="connsiteY21-2504" fmla="*/ 3370521 h 4492350"/>
              <a:gd name="connsiteX22-2505" fmla="*/ 2169042 w 3694535"/>
              <a:gd name="connsiteY22-2506" fmla="*/ 3817088 h 4492350"/>
              <a:gd name="connsiteX23-2507" fmla="*/ 3317358 w 3694535"/>
              <a:gd name="connsiteY23-2508" fmla="*/ 3094074 h 4492350"/>
              <a:gd name="connsiteX24-2509" fmla="*/ 2194317 w 3694535"/>
              <a:gd name="connsiteY24-2510" fmla="*/ 4030951 h 4492350"/>
              <a:gd name="connsiteX25-2511" fmla="*/ 2232838 w 3694535"/>
              <a:gd name="connsiteY25-2512" fmla="*/ 4476307 h 4492350"/>
              <a:gd name="connsiteX26-2513" fmla="*/ 2218194 w 3694535"/>
              <a:gd name="connsiteY26-2514" fmla="*/ 4491415 h 4492350"/>
              <a:gd name="connsiteX27-2515" fmla="*/ 1743740 w 3694535"/>
              <a:gd name="connsiteY27-2516" fmla="*/ 4492350 h 4492350"/>
              <a:gd name="connsiteX0-2517" fmla="*/ 1743740 w 3694535"/>
              <a:gd name="connsiteY0-2518" fmla="*/ 4492350 h 4492350"/>
              <a:gd name="connsiteX1-2519" fmla="*/ 1796903 w 3694535"/>
              <a:gd name="connsiteY1-2520" fmla="*/ 3785190 h 4492350"/>
              <a:gd name="connsiteX2-2521" fmla="*/ 1307805 w 3694535"/>
              <a:gd name="connsiteY2-2522" fmla="*/ 3381153 h 4492350"/>
              <a:gd name="connsiteX3-2523" fmla="*/ 31898 w 3694535"/>
              <a:gd name="connsiteY3-2524" fmla="*/ 2945218 h 4492350"/>
              <a:gd name="connsiteX4-2525" fmla="*/ 1127052 w 3694535"/>
              <a:gd name="connsiteY4-2526" fmla="*/ 3242930 h 4492350"/>
              <a:gd name="connsiteX5-2527" fmla="*/ 393405 w 3694535"/>
              <a:gd name="connsiteY5-2528" fmla="*/ 2456121 h 4492350"/>
              <a:gd name="connsiteX6-2529" fmla="*/ 1775638 w 3694535"/>
              <a:gd name="connsiteY6-2530" fmla="*/ 3519376 h 4492350"/>
              <a:gd name="connsiteX7-2531" fmla="*/ 1679945 w 3694535"/>
              <a:gd name="connsiteY7-2532" fmla="*/ 2392325 h 4492350"/>
              <a:gd name="connsiteX8-2533" fmla="*/ 0 w 3694535"/>
              <a:gd name="connsiteY8-2534" fmla="*/ 754911 h 4492350"/>
              <a:gd name="connsiteX9-2535" fmla="*/ 988828 w 3694535"/>
              <a:gd name="connsiteY9-2536" fmla="*/ 1924493 h 4492350"/>
              <a:gd name="connsiteX10-2537" fmla="*/ 1137684 w 3694535"/>
              <a:gd name="connsiteY10-2538" fmla="*/ 861237 h 4492350"/>
              <a:gd name="connsiteX11-2539" fmla="*/ 1222745 w 3694535"/>
              <a:gd name="connsiteY11-2540" fmla="*/ 2062716 h 4492350"/>
              <a:gd name="connsiteX12-2541" fmla="*/ 1690577 w 3694535"/>
              <a:gd name="connsiteY12-2542" fmla="*/ 2190307 h 4492350"/>
              <a:gd name="connsiteX13-2543" fmla="*/ 1956391 w 3694535"/>
              <a:gd name="connsiteY13-2544" fmla="*/ 0 h 4492350"/>
              <a:gd name="connsiteX14-2545" fmla="*/ 2083982 w 3694535"/>
              <a:gd name="connsiteY14-2546" fmla="*/ 978195 h 4492350"/>
              <a:gd name="connsiteX15-2547" fmla="*/ 1881963 w 3694535"/>
              <a:gd name="connsiteY15-2548" fmla="*/ 2232837 h 4492350"/>
              <a:gd name="connsiteX16-2549" fmla="*/ 2057494 w 3694535"/>
              <a:gd name="connsiteY16-2550" fmla="*/ 3046321 h 4492350"/>
              <a:gd name="connsiteX17-2551" fmla="*/ 2647507 w 3694535"/>
              <a:gd name="connsiteY17-2552" fmla="*/ 2519916 h 4492350"/>
              <a:gd name="connsiteX18-2553" fmla="*/ 2913694 w 3694535"/>
              <a:gd name="connsiteY18-2554" fmla="*/ 1291762 h 4492350"/>
              <a:gd name="connsiteX19-2555" fmla="*/ 2806809 w 3694535"/>
              <a:gd name="connsiteY19-2556" fmla="*/ 2383091 h 4492350"/>
              <a:gd name="connsiteX20-2557" fmla="*/ 3694535 w 3694535"/>
              <a:gd name="connsiteY20-2558" fmla="*/ 1124252 h 4492350"/>
              <a:gd name="connsiteX21-2559" fmla="*/ 2222205 w 3694535"/>
              <a:gd name="connsiteY21-2560" fmla="*/ 3370521 h 4492350"/>
              <a:gd name="connsiteX22-2561" fmla="*/ 2169042 w 3694535"/>
              <a:gd name="connsiteY22-2562" fmla="*/ 3817088 h 4492350"/>
              <a:gd name="connsiteX23-2563" fmla="*/ 3317358 w 3694535"/>
              <a:gd name="connsiteY23-2564" fmla="*/ 3094074 h 4492350"/>
              <a:gd name="connsiteX24-2565" fmla="*/ 2194317 w 3694535"/>
              <a:gd name="connsiteY24-2566" fmla="*/ 4030951 h 4492350"/>
              <a:gd name="connsiteX25-2567" fmla="*/ 2232838 w 3694535"/>
              <a:gd name="connsiteY25-2568" fmla="*/ 4476307 h 4492350"/>
              <a:gd name="connsiteX26-2569" fmla="*/ 2218194 w 3694535"/>
              <a:gd name="connsiteY26-2570" fmla="*/ 4491415 h 4492350"/>
              <a:gd name="connsiteX27-2571" fmla="*/ 1743740 w 3694535"/>
              <a:gd name="connsiteY27-2572" fmla="*/ 4492350 h 4492350"/>
              <a:gd name="connsiteX0-2573" fmla="*/ 1743740 w 3694535"/>
              <a:gd name="connsiteY0-2574" fmla="*/ 4492350 h 4492350"/>
              <a:gd name="connsiteX1-2575" fmla="*/ 1796903 w 3694535"/>
              <a:gd name="connsiteY1-2576" fmla="*/ 3785190 h 4492350"/>
              <a:gd name="connsiteX2-2577" fmla="*/ 1307805 w 3694535"/>
              <a:gd name="connsiteY2-2578" fmla="*/ 3381153 h 4492350"/>
              <a:gd name="connsiteX3-2579" fmla="*/ 31898 w 3694535"/>
              <a:gd name="connsiteY3-2580" fmla="*/ 2945218 h 4492350"/>
              <a:gd name="connsiteX4-2581" fmla="*/ 1127052 w 3694535"/>
              <a:gd name="connsiteY4-2582" fmla="*/ 3242930 h 4492350"/>
              <a:gd name="connsiteX5-2583" fmla="*/ 393405 w 3694535"/>
              <a:gd name="connsiteY5-2584" fmla="*/ 2456121 h 4492350"/>
              <a:gd name="connsiteX6-2585" fmla="*/ 1775638 w 3694535"/>
              <a:gd name="connsiteY6-2586" fmla="*/ 3519376 h 4492350"/>
              <a:gd name="connsiteX7-2587" fmla="*/ 1679945 w 3694535"/>
              <a:gd name="connsiteY7-2588" fmla="*/ 2392325 h 4492350"/>
              <a:gd name="connsiteX8-2589" fmla="*/ 0 w 3694535"/>
              <a:gd name="connsiteY8-2590" fmla="*/ 754911 h 4492350"/>
              <a:gd name="connsiteX9-2591" fmla="*/ 988828 w 3694535"/>
              <a:gd name="connsiteY9-2592" fmla="*/ 1924493 h 4492350"/>
              <a:gd name="connsiteX10-2593" fmla="*/ 1137684 w 3694535"/>
              <a:gd name="connsiteY10-2594" fmla="*/ 861237 h 4492350"/>
              <a:gd name="connsiteX11-2595" fmla="*/ 1222745 w 3694535"/>
              <a:gd name="connsiteY11-2596" fmla="*/ 2062716 h 4492350"/>
              <a:gd name="connsiteX12-2597" fmla="*/ 1690577 w 3694535"/>
              <a:gd name="connsiteY12-2598" fmla="*/ 2190307 h 4492350"/>
              <a:gd name="connsiteX13-2599" fmla="*/ 1956391 w 3694535"/>
              <a:gd name="connsiteY13-2600" fmla="*/ 0 h 4492350"/>
              <a:gd name="connsiteX14-2601" fmla="*/ 2083982 w 3694535"/>
              <a:gd name="connsiteY14-2602" fmla="*/ 978195 h 4492350"/>
              <a:gd name="connsiteX15-2603" fmla="*/ 1881963 w 3694535"/>
              <a:gd name="connsiteY15-2604" fmla="*/ 2232837 h 4492350"/>
              <a:gd name="connsiteX16-2605" fmla="*/ 2057494 w 3694535"/>
              <a:gd name="connsiteY16-2606" fmla="*/ 3046321 h 4492350"/>
              <a:gd name="connsiteX17-2607" fmla="*/ 2647507 w 3694535"/>
              <a:gd name="connsiteY17-2608" fmla="*/ 2519916 h 4492350"/>
              <a:gd name="connsiteX18-2609" fmla="*/ 2913694 w 3694535"/>
              <a:gd name="connsiteY18-2610" fmla="*/ 1291762 h 4492350"/>
              <a:gd name="connsiteX19-2611" fmla="*/ 2806809 w 3694535"/>
              <a:gd name="connsiteY19-2612" fmla="*/ 2383091 h 4492350"/>
              <a:gd name="connsiteX20-2613" fmla="*/ 3694535 w 3694535"/>
              <a:gd name="connsiteY20-2614" fmla="*/ 1124252 h 4492350"/>
              <a:gd name="connsiteX21-2615" fmla="*/ 2222205 w 3694535"/>
              <a:gd name="connsiteY21-2616" fmla="*/ 3370521 h 4492350"/>
              <a:gd name="connsiteX22-2617" fmla="*/ 2169042 w 3694535"/>
              <a:gd name="connsiteY22-2618" fmla="*/ 3817088 h 4492350"/>
              <a:gd name="connsiteX23-2619" fmla="*/ 3317358 w 3694535"/>
              <a:gd name="connsiteY23-2620" fmla="*/ 3094074 h 4492350"/>
              <a:gd name="connsiteX24-2621" fmla="*/ 2194317 w 3694535"/>
              <a:gd name="connsiteY24-2622" fmla="*/ 4030951 h 4492350"/>
              <a:gd name="connsiteX25-2623" fmla="*/ 2232838 w 3694535"/>
              <a:gd name="connsiteY25-2624" fmla="*/ 4476307 h 4492350"/>
              <a:gd name="connsiteX26-2625" fmla="*/ 2218194 w 3694535"/>
              <a:gd name="connsiteY26-2626" fmla="*/ 4491415 h 4492350"/>
              <a:gd name="connsiteX27-2627" fmla="*/ 1743740 w 3694535"/>
              <a:gd name="connsiteY27-2628" fmla="*/ 4492350 h 4492350"/>
              <a:gd name="connsiteX0-2629" fmla="*/ 1743740 w 3694535"/>
              <a:gd name="connsiteY0-2630" fmla="*/ 4492350 h 4492350"/>
              <a:gd name="connsiteX1-2631" fmla="*/ 1796903 w 3694535"/>
              <a:gd name="connsiteY1-2632" fmla="*/ 3785190 h 4492350"/>
              <a:gd name="connsiteX2-2633" fmla="*/ 1307805 w 3694535"/>
              <a:gd name="connsiteY2-2634" fmla="*/ 3381153 h 4492350"/>
              <a:gd name="connsiteX3-2635" fmla="*/ 31898 w 3694535"/>
              <a:gd name="connsiteY3-2636" fmla="*/ 2945218 h 4492350"/>
              <a:gd name="connsiteX4-2637" fmla="*/ 1127052 w 3694535"/>
              <a:gd name="connsiteY4-2638" fmla="*/ 3242930 h 4492350"/>
              <a:gd name="connsiteX5-2639" fmla="*/ 393405 w 3694535"/>
              <a:gd name="connsiteY5-2640" fmla="*/ 2456121 h 4492350"/>
              <a:gd name="connsiteX6-2641" fmla="*/ 1775638 w 3694535"/>
              <a:gd name="connsiteY6-2642" fmla="*/ 3519376 h 4492350"/>
              <a:gd name="connsiteX7-2643" fmla="*/ 1679945 w 3694535"/>
              <a:gd name="connsiteY7-2644" fmla="*/ 2392325 h 4492350"/>
              <a:gd name="connsiteX8-2645" fmla="*/ 0 w 3694535"/>
              <a:gd name="connsiteY8-2646" fmla="*/ 754911 h 4492350"/>
              <a:gd name="connsiteX9-2647" fmla="*/ 988828 w 3694535"/>
              <a:gd name="connsiteY9-2648" fmla="*/ 1924493 h 4492350"/>
              <a:gd name="connsiteX10-2649" fmla="*/ 1137684 w 3694535"/>
              <a:gd name="connsiteY10-2650" fmla="*/ 861237 h 4492350"/>
              <a:gd name="connsiteX11-2651" fmla="*/ 1222745 w 3694535"/>
              <a:gd name="connsiteY11-2652" fmla="*/ 2062716 h 4492350"/>
              <a:gd name="connsiteX12-2653" fmla="*/ 1690577 w 3694535"/>
              <a:gd name="connsiteY12-2654" fmla="*/ 2190307 h 4492350"/>
              <a:gd name="connsiteX13-2655" fmla="*/ 1956391 w 3694535"/>
              <a:gd name="connsiteY13-2656" fmla="*/ 0 h 4492350"/>
              <a:gd name="connsiteX14-2657" fmla="*/ 2083982 w 3694535"/>
              <a:gd name="connsiteY14-2658" fmla="*/ 978195 h 4492350"/>
              <a:gd name="connsiteX15-2659" fmla="*/ 1881963 w 3694535"/>
              <a:gd name="connsiteY15-2660" fmla="*/ 2232837 h 4492350"/>
              <a:gd name="connsiteX16-2661" fmla="*/ 2057494 w 3694535"/>
              <a:gd name="connsiteY16-2662" fmla="*/ 3046321 h 4492350"/>
              <a:gd name="connsiteX17-2663" fmla="*/ 2647507 w 3694535"/>
              <a:gd name="connsiteY17-2664" fmla="*/ 2519916 h 4492350"/>
              <a:gd name="connsiteX18-2665" fmla="*/ 2913694 w 3694535"/>
              <a:gd name="connsiteY18-2666" fmla="*/ 1291762 h 4492350"/>
              <a:gd name="connsiteX19-2667" fmla="*/ 2806809 w 3694535"/>
              <a:gd name="connsiteY19-2668" fmla="*/ 2383091 h 4492350"/>
              <a:gd name="connsiteX20-2669" fmla="*/ 3694535 w 3694535"/>
              <a:gd name="connsiteY20-2670" fmla="*/ 1124252 h 4492350"/>
              <a:gd name="connsiteX21-2671" fmla="*/ 2222205 w 3694535"/>
              <a:gd name="connsiteY21-2672" fmla="*/ 3370521 h 4492350"/>
              <a:gd name="connsiteX22-2673" fmla="*/ 2169042 w 3694535"/>
              <a:gd name="connsiteY22-2674" fmla="*/ 3817088 h 4492350"/>
              <a:gd name="connsiteX23-2675" fmla="*/ 3317358 w 3694535"/>
              <a:gd name="connsiteY23-2676" fmla="*/ 3094074 h 4492350"/>
              <a:gd name="connsiteX24-2677" fmla="*/ 2194317 w 3694535"/>
              <a:gd name="connsiteY24-2678" fmla="*/ 4030951 h 4492350"/>
              <a:gd name="connsiteX25-2679" fmla="*/ 2232838 w 3694535"/>
              <a:gd name="connsiteY25-2680" fmla="*/ 4476307 h 4492350"/>
              <a:gd name="connsiteX26-2681" fmla="*/ 2218194 w 3694535"/>
              <a:gd name="connsiteY26-2682" fmla="*/ 4491415 h 4492350"/>
              <a:gd name="connsiteX27-2683" fmla="*/ 1743740 w 3694535"/>
              <a:gd name="connsiteY27-2684" fmla="*/ 4492350 h 4492350"/>
              <a:gd name="connsiteX0-2685" fmla="*/ 1743740 w 3694535"/>
              <a:gd name="connsiteY0-2686" fmla="*/ 4492350 h 4492350"/>
              <a:gd name="connsiteX1-2687" fmla="*/ 1796903 w 3694535"/>
              <a:gd name="connsiteY1-2688" fmla="*/ 3785190 h 4492350"/>
              <a:gd name="connsiteX2-2689" fmla="*/ 1307805 w 3694535"/>
              <a:gd name="connsiteY2-2690" fmla="*/ 3381153 h 4492350"/>
              <a:gd name="connsiteX3-2691" fmla="*/ 31898 w 3694535"/>
              <a:gd name="connsiteY3-2692" fmla="*/ 2945218 h 4492350"/>
              <a:gd name="connsiteX4-2693" fmla="*/ 1127052 w 3694535"/>
              <a:gd name="connsiteY4-2694" fmla="*/ 3242930 h 4492350"/>
              <a:gd name="connsiteX5-2695" fmla="*/ 393405 w 3694535"/>
              <a:gd name="connsiteY5-2696" fmla="*/ 2456121 h 4492350"/>
              <a:gd name="connsiteX6-2697" fmla="*/ 1775638 w 3694535"/>
              <a:gd name="connsiteY6-2698" fmla="*/ 3519376 h 4492350"/>
              <a:gd name="connsiteX7-2699" fmla="*/ 1679945 w 3694535"/>
              <a:gd name="connsiteY7-2700" fmla="*/ 2392325 h 4492350"/>
              <a:gd name="connsiteX8-2701" fmla="*/ 0 w 3694535"/>
              <a:gd name="connsiteY8-2702" fmla="*/ 754911 h 4492350"/>
              <a:gd name="connsiteX9-2703" fmla="*/ 988828 w 3694535"/>
              <a:gd name="connsiteY9-2704" fmla="*/ 1924493 h 4492350"/>
              <a:gd name="connsiteX10-2705" fmla="*/ 1137684 w 3694535"/>
              <a:gd name="connsiteY10-2706" fmla="*/ 861237 h 4492350"/>
              <a:gd name="connsiteX11-2707" fmla="*/ 1222745 w 3694535"/>
              <a:gd name="connsiteY11-2708" fmla="*/ 2062716 h 4492350"/>
              <a:gd name="connsiteX12-2709" fmla="*/ 1690577 w 3694535"/>
              <a:gd name="connsiteY12-2710" fmla="*/ 2190307 h 4492350"/>
              <a:gd name="connsiteX13-2711" fmla="*/ 1956391 w 3694535"/>
              <a:gd name="connsiteY13-2712" fmla="*/ 0 h 4492350"/>
              <a:gd name="connsiteX14-2713" fmla="*/ 2083982 w 3694535"/>
              <a:gd name="connsiteY14-2714" fmla="*/ 978195 h 4492350"/>
              <a:gd name="connsiteX15-2715" fmla="*/ 1881963 w 3694535"/>
              <a:gd name="connsiteY15-2716" fmla="*/ 2232837 h 4492350"/>
              <a:gd name="connsiteX16-2717" fmla="*/ 2057494 w 3694535"/>
              <a:gd name="connsiteY16-2718" fmla="*/ 3046321 h 4492350"/>
              <a:gd name="connsiteX17-2719" fmla="*/ 2647507 w 3694535"/>
              <a:gd name="connsiteY17-2720" fmla="*/ 2519916 h 4492350"/>
              <a:gd name="connsiteX18-2721" fmla="*/ 2913694 w 3694535"/>
              <a:gd name="connsiteY18-2722" fmla="*/ 1291762 h 4492350"/>
              <a:gd name="connsiteX19-2723" fmla="*/ 2806809 w 3694535"/>
              <a:gd name="connsiteY19-2724" fmla="*/ 2383091 h 4492350"/>
              <a:gd name="connsiteX20-2725" fmla="*/ 3694535 w 3694535"/>
              <a:gd name="connsiteY20-2726" fmla="*/ 1124252 h 4492350"/>
              <a:gd name="connsiteX21-2727" fmla="*/ 2222205 w 3694535"/>
              <a:gd name="connsiteY21-2728" fmla="*/ 3370521 h 4492350"/>
              <a:gd name="connsiteX22-2729" fmla="*/ 2169042 w 3694535"/>
              <a:gd name="connsiteY22-2730" fmla="*/ 3817088 h 4492350"/>
              <a:gd name="connsiteX23-2731" fmla="*/ 3317358 w 3694535"/>
              <a:gd name="connsiteY23-2732" fmla="*/ 3094074 h 4492350"/>
              <a:gd name="connsiteX24-2733" fmla="*/ 2194317 w 3694535"/>
              <a:gd name="connsiteY24-2734" fmla="*/ 4030951 h 4492350"/>
              <a:gd name="connsiteX25-2735" fmla="*/ 2232838 w 3694535"/>
              <a:gd name="connsiteY25-2736" fmla="*/ 4476307 h 4492350"/>
              <a:gd name="connsiteX26-2737" fmla="*/ 2218194 w 3694535"/>
              <a:gd name="connsiteY26-2738" fmla="*/ 4491415 h 4492350"/>
              <a:gd name="connsiteX27-2739" fmla="*/ 1743740 w 3694535"/>
              <a:gd name="connsiteY27-2740" fmla="*/ 4492350 h 4492350"/>
              <a:gd name="connsiteX0-2741" fmla="*/ 1743740 w 3694535"/>
              <a:gd name="connsiteY0-2742" fmla="*/ 4492350 h 4492350"/>
              <a:gd name="connsiteX1-2743" fmla="*/ 1796903 w 3694535"/>
              <a:gd name="connsiteY1-2744" fmla="*/ 3785190 h 4492350"/>
              <a:gd name="connsiteX2-2745" fmla="*/ 1307805 w 3694535"/>
              <a:gd name="connsiteY2-2746" fmla="*/ 3381153 h 4492350"/>
              <a:gd name="connsiteX3-2747" fmla="*/ 31898 w 3694535"/>
              <a:gd name="connsiteY3-2748" fmla="*/ 2945218 h 4492350"/>
              <a:gd name="connsiteX4-2749" fmla="*/ 1127052 w 3694535"/>
              <a:gd name="connsiteY4-2750" fmla="*/ 3242930 h 4492350"/>
              <a:gd name="connsiteX5-2751" fmla="*/ 393405 w 3694535"/>
              <a:gd name="connsiteY5-2752" fmla="*/ 2456121 h 4492350"/>
              <a:gd name="connsiteX6-2753" fmla="*/ 1775638 w 3694535"/>
              <a:gd name="connsiteY6-2754" fmla="*/ 3519376 h 4492350"/>
              <a:gd name="connsiteX7-2755" fmla="*/ 1679945 w 3694535"/>
              <a:gd name="connsiteY7-2756" fmla="*/ 2392325 h 4492350"/>
              <a:gd name="connsiteX8-2757" fmla="*/ 0 w 3694535"/>
              <a:gd name="connsiteY8-2758" fmla="*/ 754911 h 4492350"/>
              <a:gd name="connsiteX9-2759" fmla="*/ 988828 w 3694535"/>
              <a:gd name="connsiteY9-2760" fmla="*/ 1924493 h 4492350"/>
              <a:gd name="connsiteX10-2761" fmla="*/ 1137684 w 3694535"/>
              <a:gd name="connsiteY10-2762" fmla="*/ 861237 h 4492350"/>
              <a:gd name="connsiteX11-2763" fmla="*/ 1222745 w 3694535"/>
              <a:gd name="connsiteY11-2764" fmla="*/ 2062716 h 4492350"/>
              <a:gd name="connsiteX12-2765" fmla="*/ 1690577 w 3694535"/>
              <a:gd name="connsiteY12-2766" fmla="*/ 2190307 h 4492350"/>
              <a:gd name="connsiteX13-2767" fmla="*/ 1956391 w 3694535"/>
              <a:gd name="connsiteY13-2768" fmla="*/ 0 h 4492350"/>
              <a:gd name="connsiteX14-2769" fmla="*/ 2027834 w 3694535"/>
              <a:gd name="connsiteY14-2770" fmla="*/ 986216 h 4492350"/>
              <a:gd name="connsiteX15-2771" fmla="*/ 1881963 w 3694535"/>
              <a:gd name="connsiteY15-2772" fmla="*/ 2232837 h 4492350"/>
              <a:gd name="connsiteX16-2773" fmla="*/ 2057494 w 3694535"/>
              <a:gd name="connsiteY16-2774" fmla="*/ 3046321 h 4492350"/>
              <a:gd name="connsiteX17-2775" fmla="*/ 2647507 w 3694535"/>
              <a:gd name="connsiteY17-2776" fmla="*/ 2519916 h 4492350"/>
              <a:gd name="connsiteX18-2777" fmla="*/ 2913694 w 3694535"/>
              <a:gd name="connsiteY18-2778" fmla="*/ 1291762 h 4492350"/>
              <a:gd name="connsiteX19-2779" fmla="*/ 2806809 w 3694535"/>
              <a:gd name="connsiteY19-2780" fmla="*/ 2383091 h 4492350"/>
              <a:gd name="connsiteX20-2781" fmla="*/ 3694535 w 3694535"/>
              <a:gd name="connsiteY20-2782" fmla="*/ 1124252 h 4492350"/>
              <a:gd name="connsiteX21-2783" fmla="*/ 2222205 w 3694535"/>
              <a:gd name="connsiteY21-2784" fmla="*/ 3370521 h 4492350"/>
              <a:gd name="connsiteX22-2785" fmla="*/ 2169042 w 3694535"/>
              <a:gd name="connsiteY22-2786" fmla="*/ 3817088 h 4492350"/>
              <a:gd name="connsiteX23-2787" fmla="*/ 3317358 w 3694535"/>
              <a:gd name="connsiteY23-2788" fmla="*/ 3094074 h 4492350"/>
              <a:gd name="connsiteX24-2789" fmla="*/ 2194317 w 3694535"/>
              <a:gd name="connsiteY24-2790" fmla="*/ 4030951 h 4492350"/>
              <a:gd name="connsiteX25-2791" fmla="*/ 2232838 w 3694535"/>
              <a:gd name="connsiteY25-2792" fmla="*/ 4476307 h 4492350"/>
              <a:gd name="connsiteX26-2793" fmla="*/ 2218194 w 3694535"/>
              <a:gd name="connsiteY26-2794" fmla="*/ 4491415 h 4492350"/>
              <a:gd name="connsiteX27-2795" fmla="*/ 1743740 w 3694535"/>
              <a:gd name="connsiteY27-2796" fmla="*/ 4492350 h 4492350"/>
              <a:gd name="connsiteX0-2797" fmla="*/ 1743740 w 3694535"/>
              <a:gd name="connsiteY0-2798" fmla="*/ 4492350 h 4492350"/>
              <a:gd name="connsiteX1-2799" fmla="*/ 1796903 w 3694535"/>
              <a:gd name="connsiteY1-2800" fmla="*/ 3785190 h 4492350"/>
              <a:gd name="connsiteX2-2801" fmla="*/ 1307805 w 3694535"/>
              <a:gd name="connsiteY2-2802" fmla="*/ 3381153 h 4492350"/>
              <a:gd name="connsiteX3-2803" fmla="*/ 31898 w 3694535"/>
              <a:gd name="connsiteY3-2804" fmla="*/ 2945218 h 4492350"/>
              <a:gd name="connsiteX4-2805" fmla="*/ 1127052 w 3694535"/>
              <a:gd name="connsiteY4-2806" fmla="*/ 3242930 h 4492350"/>
              <a:gd name="connsiteX5-2807" fmla="*/ 393405 w 3694535"/>
              <a:gd name="connsiteY5-2808" fmla="*/ 2456121 h 4492350"/>
              <a:gd name="connsiteX6-2809" fmla="*/ 1775638 w 3694535"/>
              <a:gd name="connsiteY6-2810" fmla="*/ 3519376 h 4492350"/>
              <a:gd name="connsiteX7-2811" fmla="*/ 1679945 w 3694535"/>
              <a:gd name="connsiteY7-2812" fmla="*/ 2392325 h 4492350"/>
              <a:gd name="connsiteX8-2813" fmla="*/ 0 w 3694535"/>
              <a:gd name="connsiteY8-2814" fmla="*/ 754911 h 4492350"/>
              <a:gd name="connsiteX9-2815" fmla="*/ 988828 w 3694535"/>
              <a:gd name="connsiteY9-2816" fmla="*/ 1924493 h 4492350"/>
              <a:gd name="connsiteX10-2817" fmla="*/ 1137684 w 3694535"/>
              <a:gd name="connsiteY10-2818" fmla="*/ 861237 h 4492350"/>
              <a:gd name="connsiteX11-2819" fmla="*/ 1222745 w 3694535"/>
              <a:gd name="connsiteY11-2820" fmla="*/ 2062716 h 4492350"/>
              <a:gd name="connsiteX12-2821" fmla="*/ 1690577 w 3694535"/>
              <a:gd name="connsiteY12-2822" fmla="*/ 2190307 h 4492350"/>
              <a:gd name="connsiteX13-2823" fmla="*/ 1956391 w 3694535"/>
              <a:gd name="connsiteY13-2824" fmla="*/ 0 h 4492350"/>
              <a:gd name="connsiteX14-2825" fmla="*/ 2027834 w 3694535"/>
              <a:gd name="connsiteY14-2826" fmla="*/ 986216 h 4492350"/>
              <a:gd name="connsiteX15-2827" fmla="*/ 1881963 w 3694535"/>
              <a:gd name="connsiteY15-2828" fmla="*/ 2232837 h 4492350"/>
              <a:gd name="connsiteX16-2829" fmla="*/ 2057494 w 3694535"/>
              <a:gd name="connsiteY16-2830" fmla="*/ 3046321 h 4492350"/>
              <a:gd name="connsiteX17-2831" fmla="*/ 2647507 w 3694535"/>
              <a:gd name="connsiteY17-2832" fmla="*/ 2519916 h 4492350"/>
              <a:gd name="connsiteX18-2833" fmla="*/ 2913694 w 3694535"/>
              <a:gd name="connsiteY18-2834" fmla="*/ 1291762 h 4492350"/>
              <a:gd name="connsiteX19-2835" fmla="*/ 2806809 w 3694535"/>
              <a:gd name="connsiteY19-2836" fmla="*/ 2383091 h 4492350"/>
              <a:gd name="connsiteX20-2837" fmla="*/ 3694535 w 3694535"/>
              <a:gd name="connsiteY20-2838" fmla="*/ 1124252 h 4492350"/>
              <a:gd name="connsiteX21-2839" fmla="*/ 2222205 w 3694535"/>
              <a:gd name="connsiteY21-2840" fmla="*/ 3370521 h 4492350"/>
              <a:gd name="connsiteX22-2841" fmla="*/ 2169042 w 3694535"/>
              <a:gd name="connsiteY22-2842" fmla="*/ 3817088 h 4492350"/>
              <a:gd name="connsiteX23-2843" fmla="*/ 3317358 w 3694535"/>
              <a:gd name="connsiteY23-2844" fmla="*/ 3094074 h 4492350"/>
              <a:gd name="connsiteX24-2845" fmla="*/ 2194317 w 3694535"/>
              <a:gd name="connsiteY24-2846" fmla="*/ 4030951 h 4492350"/>
              <a:gd name="connsiteX25-2847" fmla="*/ 2232838 w 3694535"/>
              <a:gd name="connsiteY25-2848" fmla="*/ 4476307 h 4492350"/>
              <a:gd name="connsiteX26-2849" fmla="*/ 2218194 w 3694535"/>
              <a:gd name="connsiteY26-2850" fmla="*/ 4491415 h 4492350"/>
              <a:gd name="connsiteX27-2851" fmla="*/ 1743740 w 3694535"/>
              <a:gd name="connsiteY27-2852" fmla="*/ 4492350 h 4492350"/>
              <a:gd name="connsiteX0-2853" fmla="*/ 1743740 w 3694535"/>
              <a:gd name="connsiteY0-2854" fmla="*/ 4492350 h 4492350"/>
              <a:gd name="connsiteX1-2855" fmla="*/ 1796903 w 3694535"/>
              <a:gd name="connsiteY1-2856" fmla="*/ 3785190 h 4492350"/>
              <a:gd name="connsiteX2-2857" fmla="*/ 1307805 w 3694535"/>
              <a:gd name="connsiteY2-2858" fmla="*/ 3381153 h 4492350"/>
              <a:gd name="connsiteX3-2859" fmla="*/ 31898 w 3694535"/>
              <a:gd name="connsiteY3-2860" fmla="*/ 2945218 h 4492350"/>
              <a:gd name="connsiteX4-2861" fmla="*/ 1127052 w 3694535"/>
              <a:gd name="connsiteY4-2862" fmla="*/ 3242930 h 4492350"/>
              <a:gd name="connsiteX5-2863" fmla="*/ 393405 w 3694535"/>
              <a:gd name="connsiteY5-2864" fmla="*/ 2456121 h 4492350"/>
              <a:gd name="connsiteX6-2865" fmla="*/ 1775638 w 3694535"/>
              <a:gd name="connsiteY6-2866" fmla="*/ 3519376 h 4492350"/>
              <a:gd name="connsiteX7-2867" fmla="*/ 1679945 w 3694535"/>
              <a:gd name="connsiteY7-2868" fmla="*/ 2392325 h 4492350"/>
              <a:gd name="connsiteX8-2869" fmla="*/ 0 w 3694535"/>
              <a:gd name="connsiteY8-2870" fmla="*/ 754911 h 4492350"/>
              <a:gd name="connsiteX9-2871" fmla="*/ 988828 w 3694535"/>
              <a:gd name="connsiteY9-2872" fmla="*/ 1924493 h 4492350"/>
              <a:gd name="connsiteX10-2873" fmla="*/ 1137684 w 3694535"/>
              <a:gd name="connsiteY10-2874" fmla="*/ 861237 h 4492350"/>
              <a:gd name="connsiteX11-2875" fmla="*/ 1222745 w 3694535"/>
              <a:gd name="connsiteY11-2876" fmla="*/ 2062716 h 4492350"/>
              <a:gd name="connsiteX12-2877" fmla="*/ 1690577 w 3694535"/>
              <a:gd name="connsiteY12-2878" fmla="*/ 2190307 h 4492350"/>
              <a:gd name="connsiteX13-2879" fmla="*/ 1956391 w 3694535"/>
              <a:gd name="connsiteY13-2880" fmla="*/ 0 h 4492350"/>
              <a:gd name="connsiteX14-2881" fmla="*/ 2027834 w 3694535"/>
              <a:gd name="connsiteY14-2882" fmla="*/ 986216 h 4492350"/>
              <a:gd name="connsiteX15-2883" fmla="*/ 1881963 w 3694535"/>
              <a:gd name="connsiteY15-2884" fmla="*/ 2232837 h 4492350"/>
              <a:gd name="connsiteX16-2885" fmla="*/ 2057494 w 3694535"/>
              <a:gd name="connsiteY16-2886" fmla="*/ 3046321 h 4492350"/>
              <a:gd name="connsiteX17-2887" fmla="*/ 2647507 w 3694535"/>
              <a:gd name="connsiteY17-2888" fmla="*/ 2519916 h 4492350"/>
              <a:gd name="connsiteX18-2889" fmla="*/ 2913694 w 3694535"/>
              <a:gd name="connsiteY18-2890" fmla="*/ 1291762 h 4492350"/>
              <a:gd name="connsiteX19-2891" fmla="*/ 2806809 w 3694535"/>
              <a:gd name="connsiteY19-2892" fmla="*/ 2383091 h 4492350"/>
              <a:gd name="connsiteX20-2893" fmla="*/ 3694535 w 3694535"/>
              <a:gd name="connsiteY20-2894" fmla="*/ 1124252 h 4492350"/>
              <a:gd name="connsiteX21-2895" fmla="*/ 2222205 w 3694535"/>
              <a:gd name="connsiteY21-2896" fmla="*/ 3370521 h 4492350"/>
              <a:gd name="connsiteX22-2897" fmla="*/ 2169042 w 3694535"/>
              <a:gd name="connsiteY22-2898" fmla="*/ 3817088 h 4492350"/>
              <a:gd name="connsiteX23-2899" fmla="*/ 3317358 w 3694535"/>
              <a:gd name="connsiteY23-2900" fmla="*/ 3094074 h 4492350"/>
              <a:gd name="connsiteX24-2901" fmla="*/ 2194317 w 3694535"/>
              <a:gd name="connsiteY24-2902" fmla="*/ 4030951 h 4492350"/>
              <a:gd name="connsiteX25-2903" fmla="*/ 2232838 w 3694535"/>
              <a:gd name="connsiteY25-2904" fmla="*/ 4476307 h 4492350"/>
              <a:gd name="connsiteX26-2905" fmla="*/ 2218194 w 3694535"/>
              <a:gd name="connsiteY26-2906" fmla="*/ 4491415 h 4492350"/>
              <a:gd name="connsiteX27-2907" fmla="*/ 1743740 w 3694535"/>
              <a:gd name="connsiteY27-2908" fmla="*/ 4492350 h 4492350"/>
              <a:gd name="connsiteX0-2909" fmla="*/ 1743740 w 3694535"/>
              <a:gd name="connsiteY0-2910" fmla="*/ 4523651 h 4523651"/>
              <a:gd name="connsiteX1-2911" fmla="*/ 1796903 w 3694535"/>
              <a:gd name="connsiteY1-2912" fmla="*/ 3816491 h 4523651"/>
              <a:gd name="connsiteX2-2913" fmla="*/ 1307805 w 3694535"/>
              <a:gd name="connsiteY2-2914" fmla="*/ 3412454 h 4523651"/>
              <a:gd name="connsiteX3-2915" fmla="*/ 31898 w 3694535"/>
              <a:gd name="connsiteY3-2916" fmla="*/ 2976519 h 4523651"/>
              <a:gd name="connsiteX4-2917" fmla="*/ 1127052 w 3694535"/>
              <a:gd name="connsiteY4-2918" fmla="*/ 3274231 h 4523651"/>
              <a:gd name="connsiteX5-2919" fmla="*/ 393405 w 3694535"/>
              <a:gd name="connsiteY5-2920" fmla="*/ 2487422 h 4523651"/>
              <a:gd name="connsiteX6-2921" fmla="*/ 1775638 w 3694535"/>
              <a:gd name="connsiteY6-2922" fmla="*/ 3550677 h 4523651"/>
              <a:gd name="connsiteX7-2923" fmla="*/ 1679945 w 3694535"/>
              <a:gd name="connsiteY7-2924" fmla="*/ 2423626 h 4523651"/>
              <a:gd name="connsiteX8-2925" fmla="*/ 0 w 3694535"/>
              <a:gd name="connsiteY8-2926" fmla="*/ 786212 h 4523651"/>
              <a:gd name="connsiteX9-2927" fmla="*/ 988828 w 3694535"/>
              <a:gd name="connsiteY9-2928" fmla="*/ 1955794 h 4523651"/>
              <a:gd name="connsiteX10-2929" fmla="*/ 1137684 w 3694535"/>
              <a:gd name="connsiteY10-2930" fmla="*/ 892538 h 4523651"/>
              <a:gd name="connsiteX11-2931" fmla="*/ 1222745 w 3694535"/>
              <a:gd name="connsiteY11-2932" fmla="*/ 2094017 h 4523651"/>
              <a:gd name="connsiteX12-2933" fmla="*/ 1690577 w 3694535"/>
              <a:gd name="connsiteY12-2934" fmla="*/ 2221608 h 4523651"/>
              <a:gd name="connsiteX13-2935" fmla="*/ 1956391 w 3694535"/>
              <a:gd name="connsiteY13-2936" fmla="*/ 31301 h 4523651"/>
              <a:gd name="connsiteX14-2937" fmla="*/ 2027834 w 3694535"/>
              <a:gd name="connsiteY14-2938" fmla="*/ 1017517 h 4523651"/>
              <a:gd name="connsiteX15-2939" fmla="*/ 1881963 w 3694535"/>
              <a:gd name="connsiteY15-2940" fmla="*/ 2264138 h 4523651"/>
              <a:gd name="connsiteX16-2941" fmla="*/ 2057494 w 3694535"/>
              <a:gd name="connsiteY16-2942" fmla="*/ 3077622 h 4523651"/>
              <a:gd name="connsiteX17-2943" fmla="*/ 2647507 w 3694535"/>
              <a:gd name="connsiteY17-2944" fmla="*/ 2551217 h 4523651"/>
              <a:gd name="connsiteX18-2945" fmla="*/ 2913694 w 3694535"/>
              <a:gd name="connsiteY18-2946" fmla="*/ 1323063 h 4523651"/>
              <a:gd name="connsiteX19-2947" fmla="*/ 2806809 w 3694535"/>
              <a:gd name="connsiteY19-2948" fmla="*/ 2414392 h 4523651"/>
              <a:gd name="connsiteX20-2949" fmla="*/ 3694535 w 3694535"/>
              <a:gd name="connsiteY20-2950" fmla="*/ 1155553 h 4523651"/>
              <a:gd name="connsiteX21-2951" fmla="*/ 2222205 w 3694535"/>
              <a:gd name="connsiteY21-2952" fmla="*/ 3401822 h 4523651"/>
              <a:gd name="connsiteX22-2953" fmla="*/ 2169042 w 3694535"/>
              <a:gd name="connsiteY22-2954" fmla="*/ 3848389 h 4523651"/>
              <a:gd name="connsiteX23-2955" fmla="*/ 3317358 w 3694535"/>
              <a:gd name="connsiteY23-2956" fmla="*/ 3125375 h 4523651"/>
              <a:gd name="connsiteX24-2957" fmla="*/ 2194317 w 3694535"/>
              <a:gd name="connsiteY24-2958" fmla="*/ 4062252 h 4523651"/>
              <a:gd name="connsiteX25-2959" fmla="*/ 2232838 w 3694535"/>
              <a:gd name="connsiteY25-2960" fmla="*/ 4507608 h 4523651"/>
              <a:gd name="connsiteX26-2961" fmla="*/ 2218194 w 3694535"/>
              <a:gd name="connsiteY26-2962" fmla="*/ 4522716 h 4523651"/>
              <a:gd name="connsiteX27-2963" fmla="*/ 1743740 w 3694535"/>
              <a:gd name="connsiteY27-2964" fmla="*/ 4523651 h 4523651"/>
              <a:gd name="connsiteX0-2965" fmla="*/ 1743740 w 3694535"/>
              <a:gd name="connsiteY0-2966" fmla="*/ 4523651 h 4523651"/>
              <a:gd name="connsiteX1-2967" fmla="*/ 1796903 w 3694535"/>
              <a:gd name="connsiteY1-2968" fmla="*/ 3816491 h 4523651"/>
              <a:gd name="connsiteX2-2969" fmla="*/ 1307805 w 3694535"/>
              <a:gd name="connsiteY2-2970" fmla="*/ 3412454 h 4523651"/>
              <a:gd name="connsiteX3-2971" fmla="*/ 31898 w 3694535"/>
              <a:gd name="connsiteY3-2972" fmla="*/ 2976519 h 4523651"/>
              <a:gd name="connsiteX4-2973" fmla="*/ 1127052 w 3694535"/>
              <a:gd name="connsiteY4-2974" fmla="*/ 3274231 h 4523651"/>
              <a:gd name="connsiteX5-2975" fmla="*/ 393405 w 3694535"/>
              <a:gd name="connsiteY5-2976" fmla="*/ 2487422 h 4523651"/>
              <a:gd name="connsiteX6-2977" fmla="*/ 1775638 w 3694535"/>
              <a:gd name="connsiteY6-2978" fmla="*/ 3550677 h 4523651"/>
              <a:gd name="connsiteX7-2979" fmla="*/ 1679945 w 3694535"/>
              <a:gd name="connsiteY7-2980" fmla="*/ 2423626 h 4523651"/>
              <a:gd name="connsiteX8-2981" fmla="*/ 0 w 3694535"/>
              <a:gd name="connsiteY8-2982" fmla="*/ 786212 h 4523651"/>
              <a:gd name="connsiteX9-2983" fmla="*/ 988828 w 3694535"/>
              <a:gd name="connsiteY9-2984" fmla="*/ 1955794 h 4523651"/>
              <a:gd name="connsiteX10-2985" fmla="*/ 1137684 w 3694535"/>
              <a:gd name="connsiteY10-2986" fmla="*/ 892538 h 4523651"/>
              <a:gd name="connsiteX11-2987" fmla="*/ 1222745 w 3694535"/>
              <a:gd name="connsiteY11-2988" fmla="*/ 2094017 h 4523651"/>
              <a:gd name="connsiteX12-2989" fmla="*/ 1690577 w 3694535"/>
              <a:gd name="connsiteY12-2990" fmla="*/ 2221608 h 4523651"/>
              <a:gd name="connsiteX13-2991" fmla="*/ 1956391 w 3694535"/>
              <a:gd name="connsiteY13-2992" fmla="*/ 31301 h 4523651"/>
              <a:gd name="connsiteX14-2993" fmla="*/ 2027834 w 3694535"/>
              <a:gd name="connsiteY14-2994" fmla="*/ 1017517 h 4523651"/>
              <a:gd name="connsiteX15-2995" fmla="*/ 1881963 w 3694535"/>
              <a:gd name="connsiteY15-2996" fmla="*/ 2264138 h 4523651"/>
              <a:gd name="connsiteX16-2997" fmla="*/ 2057494 w 3694535"/>
              <a:gd name="connsiteY16-2998" fmla="*/ 3077622 h 4523651"/>
              <a:gd name="connsiteX17-2999" fmla="*/ 2647507 w 3694535"/>
              <a:gd name="connsiteY17-3000" fmla="*/ 2551217 h 4523651"/>
              <a:gd name="connsiteX18-3001" fmla="*/ 2913694 w 3694535"/>
              <a:gd name="connsiteY18-3002" fmla="*/ 1323063 h 4523651"/>
              <a:gd name="connsiteX19-3003" fmla="*/ 2806809 w 3694535"/>
              <a:gd name="connsiteY19-3004" fmla="*/ 2414392 h 4523651"/>
              <a:gd name="connsiteX20-3005" fmla="*/ 3694535 w 3694535"/>
              <a:gd name="connsiteY20-3006" fmla="*/ 1155553 h 4523651"/>
              <a:gd name="connsiteX21-3007" fmla="*/ 2222205 w 3694535"/>
              <a:gd name="connsiteY21-3008" fmla="*/ 3401822 h 4523651"/>
              <a:gd name="connsiteX22-3009" fmla="*/ 2169042 w 3694535"/>
              <a:gd name="connsiteY22-3010" fmla="*/ 3848389 h 4523651"/>
              <a:gd name="connsiteX23-3011" fmla="*/ 3317358 w 3694535"/>
              <a:gd name="connsiteY23-3012" fmla="*/ 3125375 h 4523651"/>
              <a:gd name="connsiteX24-3013" fmla="*/ 2194317 w 3694535"/>
              <a:gd name="connsiteY24-3014" fmla="*/ 4062252 h 4523651"/>
              <a:gd name="connsiteX25-3015" fmla="*/ 2232838 w 3694535"/>
              <a:gd name="connsiteY25-3016" fmla="*/ 4507608 h 4523651"/>
              <a:gd name="connsiteX26-3017" fmla="*/ 2218194 w 3694535"/>
              <a:gd name="connsiteY26-3018" fmla="*/ 4522716 h 4523651"/>
              <a:gd name="connsiteX27-3019" fmla="*/ 1743740 w 3694535"/>
              <a:gd name="connsiteY27-3020" fmla="*/ 4523651 h 4523651"/>
              <a:gd name="connsiteX0-3021" fmla="*/ 1743740 w 3694535"/>
              <a:gd name="connsiteY0-3022" fmla="*/ 4523651 h 4523651"/>
              <a:gd name="connsiteX1-3023" fmla="*/ 1796903 w 3694535"/>
              <a:gd name="connsiteY1-3024" fmla="*/ 3816491 h 4523651"/>
              <a:gd name="connsiteX2-3025" fmla="*/ 1307805 w 3694535"/>
              <a:gd name="connsiteY2-3026" fmla="*/ 3412454 h 4523651"/>
              <a:gd name="connsiteX3-3027" fmla="*/ 31898 w 3694535"/>
              <a:gd name="connsiteY3-3028" fmla="*/ 2976519 h 4523651"/>
              <a:gd name="connsiteX4-3029" fmla="*/ 1127052 w 3694535"/>
              <a:gd name="connsiteY4-3030" fmla="*/ 3274231 h 4523651"/>
              <a:gd name="connsiteX5-3031" fmla="*/ 393405 w 3694535"/>
              <a:gd name="connsiteY5-3032" fmla="*/ 2487422 h 4523651"/>
              <a:gd name="connsiteX6-3033" fmla="*/ 1775638 w 3694535"/>
              <a:gd name="connsiteY6-3034" fmla="*/ 3550677 h 4523651"/>
              <a:gd name="connsiteX7-3035" fmla="*/ 1679945 w 3694535"/>
              <a:gd name="connsiteY7-3036" fmla="*/ 2423626 h 4523651"/>
              <a:gd name="connsiteX8-3037" fmla="*/ 0 w 3694535"/>
              <a:gd name="connsiteY8-3038" fmla="*/ 786212 h 4523651"/>
              <a:gd name="connsiteX9-3039" fmla="*/ 988828 w 3694535"/>
              <a:gd name="connsiteY9-3040" fmla="*/ 1955794 h 4523651"/>
              <a:gd name="connsiteX10-3041" fmla="*/ 1137684 w 3694535"/>
              <a:gd name="connsiteY10-3042" fmla="*/ 892538 h 4523651"/>
              <a:gd name="connsiteX11-3043" fmla="*/ 1222745 w 3694535"/>
              <a:gd name="connsiteY11-3044" fmla="*/ 2094017 h 4523651"/>
              <a:gd name="connsiteX12-3045" fmla="*/ 1690577 w 3694535"/>
              <a:gd name="connsiteY12-3046" fmla="*/ 2221608 h 4523651"/>
              <a:gd name="connsiteX13-3047" fmla="*/ 1956391 w 3694535"/>
              <a:gd name="connsiteY13-3048" fmla="*/ 31301 h 4523651"/>
              <a:gd name="connsiteX14-3049" fmla="*/ 2027834 w 3694535"/>
              <a:gd name="connsiteY14-3050" fmla="*/ 1017517 h 4523651"/>
              <a:gd name="connsiteX15-3051" fmla="*/ 1881963 w 3694535"/>
              <a:gd name="connsiteY15-3052" fmla="*/ 2264138 h 4523651"/>
              <a:gd name="connsiteX16-3053" fmla="*/ 2057494 w 3694535"/>
              <a:gd name="connsiteY16-3054" fmla="*/ 3077622 h 4523651"/>
              <a:gd name="connsiteX17-3055" fmla="*/ 2647507 w 3694535"/>
              <a:gd name="connsiteY17-3056" fmla="*/ 2551217 h 4523651"/>
              <a:gd name="connsiteX18-3057" fmla="*/ 2913694 w 3694535"/>
              <a:gd name="connsiteY18-3058" fmla="*/ 1323063 h 4523651"/>
              <a:gd name="connsiteX19-3059" fmla="*/ 2806809 w 3694535"/>
              <a:gd name="connsiteY19-3060" fmla="*/ 2414392 h 4523651"/>
              <a:gd name="connsiteX20-3061" fmla="*/ 3694535 w 3694535"/>
              <a:gd name="connsiteY20-3062" fmla="*/ 1155553 h 4523651"/>
              <a:gd name="connsiteX21-3063" fmla="*/ 2222205 w 3694535"/>
              <a:gd name="connsiteY21-3064" fmla="*/ 3401822 h 4523651"/>
              <a:gd name="connsiteX22-3065" fmla="*/ 2169042 w 3694535"/>
              <a:gd name="connsiteY22-3066" fmla="*/ 3848389 h 4523651"/>
              <a:gd name="connsiteX23-3067" fmla="*/ 3317358 w 3694535"/>
              <a:gd name="connsiteY23-3068" fmla="*/ 3125375 h 4523651"/>
              <a:gd name="connsiteX24-3069" fmla="*/ 2194317 w 3694535"/>
              <a:gd name="connsiteY24-3070" fmla="*/ 4062252 h 4523651"/>
              <a:gd name="connsiteX25-3071" fmla="*/ 2232838 w 3694535"/>
              <a:gd name="connsiteY25-3072" fmla="*/ 4507608 h 4523651"/>
              <a:gd name="connsiteX26-3073" fmla="*/ 2218194 w 3694535"/>
              <a:gd name="connsiteY26-3074" fmla="*/ 4522716 h 4523651"/>
              <a:gd name="connsiteX27-3075" fmla="*/ 1743740 w 3694535"/>
              <a:gd name="connsiteY27-3076" fmla="*/ 4523651 h 4523651"/>
              <a:gd name="connsiteX0-3077" fmla="*/ 1743740 w 3694535"/>
              <a:gd name="connsiteY0-3078" fmla="*/ 4523651 h 4523651"/>
              <a:gd name="connsiteX1-3079" fmla="*/ 1796903 w 3694535"/>
              <a:gd name="connsiteY1-3080" fmla="*/ 3816491 h 4523651"/>
              <a:gd name="connsiteX2-3081" fmla="*/ 1307805 w 3694535"/>
              <a:gd name="connsiteY2-3082" fmla="*/ 3412454 h 4523651"/>
              <a:gd name="connsiteX3-3083" fmla="*/ 31898 w 3694535"/>
              <a:gd name="connsiteY3-3084" fmla="*/ 2976519 h 4523651"/>
              <a:gd name="connsiteX4-3085" fmla="*/ 1127052 w 3694535"/>
              <a:gd name="connsiteY4-3086" fmla="*/ 3274231 h 4523651"/>
              <a:gd name="connsiteX5-3087" fmla="*/ 393405 w 3694535"/>
              <a:gd name="connsiteY5-3088" fmla="*/ 2487422 h 4523651"/>
              <a:gd name="connsiteX6-3089" fmla="*/ 1775638 w 3694535"/>
              <a:gd name="connsiteY6-3090" fmla="*/ 3550677 h 4523651"/>
              <a:gd name="connsiteX7-3091" fmla="*/ 1679945 w 3694535"/>
              <a:gd name="connsiteY7-3092" fmla="*/ 2423626 h 4523651"/>
              <a:gd name="connsiteX8-3093" fmla="*/ 0 w 3694535"/>
              <a:gd name="connsiteY8-3094" fmla="*/ 786212 h 4523651"/>
              <a:gd name="connsiteX9-3095" fmla="*/ 988828 w 3694535"/>
              <a:gd name="connsiteY9-3096" fmla="*/ 1955794 h 4523651"/>
              <a:gd name="connsiteX10-3097" fmla="*/ 1137684 w 3694535"/>
              <a:gd name="connsiteY10-3098" fmla="*/ 892538 h 4523651"/>
              <a:gd name="connsiteX11-3099" fmla="*/ 1222745 w 3694535"/>
              <a:gd name="connsiteY11-3100" fmla="*/ 2094017 h 4523651"/>
              <a:gd name="connsiteX12-3101" fmla="*/ 1690577 w 3694535"/>
              <a:gd name="connsiteY12-3102" fmla="*/ 2221608 h 4523651"/>
              <a:gd name="connsiteX13-3103" fmla="*/ 1956391 w 3694535"/>
              <a:gd name="connsiteY13-3104" fmla="*/ 31301 h 4523651"/>
              <a:gd name="connsiteX14-3105" fmla="*/ 2027834 w 3694535"/>
              <a:gd name="connsiteY14-3106" fmla="*/ 1017517 h 4523651"/>
              <a:gd name="connsiteX15-3107" fmla="*/ 1881963 w 3694535"/>
              <a:gd name="connsiteY15-3108" fmla="*/ 2264138 h 4523651"/>
              <a:gd name="connsiteX16-3109" fmla="*/ 2057494 w 3694535"/>
              <a:gd name="connsiteY16-3110" fmla="*/ 3077622 h 4523651"/>
              <a:gd name="connsiteX17-3111" fmla="*/ 2647507 w 3694535"/>
              <a:gd name="connsiteY17-3112" fmla="*/ 2551217 h 4523651"/>
              <a:gd name="connsiteX18-3113" fmla="*/ 2913694 w 3694535"/>
              <a:gd name="connsiteY18-3114" fmla="*/ 1323063 h 4523651"/>
              <a:gd name="connsiteX19-3115" fmla="*/ 2806809 w 3694535"/>
              <a:gd name="connsiteY19-3116" fmla="*/ 2414392 h 4523651"/>
              <a:gd name="connsiteX20-3117" fmla="*/ 3694535 w 3694535"/>
              <a:gd name="connsiteY20-3118" fmla="*/ 1155553 h 4523651"/>
              <a:gd name="connsiteX21-3119" fmla="*/ 2222205 w 3694535"/>
              <a:gd name="connsiteY21-3120" fmla="*/ 3401822 h 4523651"/>
              <a:gd name="connsiteX22-3121" fmla="*/ 2169042 w 3694535"/>
              <a:gd name="connsiteY22-3122" fmla="*/ 3848389 h 4523651"/>
              <a:gd name="connsiteX23-3123" fmla="*/ 3317358 w 3694535"/>
              <a:gd name="connsiteY23-3124" fmla="*/ 3125375 h 4523651"/>
              <a:gd name="connsiteX24-3125" fmla="*/ 2194317 w 3694535"/>
              <a:gd name="connsiteY24-3126" fmla="*/ 4062252 h 4523651"/>
              <a:gd name="connsiteX25-3127" fmla="*/ 2232838 w 3694535"/>
              <a:gd name="connsiteY25-3128" fmla="*/ 4507608 h 4523651"/>
              <a:gd name="connsiteX26-3129" fmla="*/ 2218194 w 3694535"/>
              <a:gd name="connsiteY26-3130" fmla="*/ 4522716 h 4523651"/>
              <a:gd name="connsiteX27-3131" fmla="*/ 1743740 w 3694535"/>
              <a:gd name="connsiteY27-3132" fmla="*/ 4523651 h 4523651"/>
              <a:gd name="connsiteX0-3133" fmla="*/ 1743740 w 3694535"/>
              <a:gd name="connsiteY0-3134" fmla="*/ 4523651 h 4523651"/>
              <a:gd name="connsiteX1-3135" fmla="*/ 1796903 w 3694535"/>
              <a:gd name="connsiteY1-3136" fmla="*/ 3816491 h 4523651"/>
              <a:gd name="connsiteX2-3137" fmla="*/ 1307805 w 3694535"/>
              <a:gd name="connsiteY2-3138" fmla="*/ 3412454 h 4523651"/>
              <a:gd name="connsiteX3-3139" fmla="*/ 31898 w 3694535"/>
              <a:gd name="connsiteY3-3140" fmla="*/ 2976519 h 4523651"/>
              <a:gd name="connsiteX4-3141" fmla="*/ 1127052 w 3694535"/>
              <a:gd name="connsiteY4-3142" fmla="*/ 3274231 h 4523651"/>
              <a:gd name="connsiteX5-3143" fmla="*/ 393405 w 3694535"/>
              <a:gd name="connsiteY5-3144" fmla="*/ 2487422 h 4523651"/>
              <a:gd name="connsiteX6-3145" fmla="*/ 1775638 w 3694535"/>
              <a:gd name="connsiteY6-3146" fmla="*/ 3550677 h 4523651"/>
              <a:gd name="connsiteX7-3147" fmla="*/ 1679945 w 3694535"/>
              <a:gd name="connsiteY7-3148" fmla="*/ 2423626 h 4523651"/>
              <a:gd name="connsiteX8-3149" fmla="*/ 0 w 3694535"/>
              <a:gd name="connsiteY8-3150" fmla="*/ 786212 h 4523651"/>
              <a:gd name="connsiteX9-3151" fmla="*/ 988828 w 3694535"/>
              <a:gd name="connsiteY9-3152" fmla="*/ 1955794 h 4523651"/>
              <a:gd name="connsiteX10-3153" fmla="*/ 1137684 w 3694535"/>
              <a:gd name="connsiteY10-3154" fmla="*/ 892538 h 4523651"/>
              <a:gd name="connsiteX11-3155" fmla="*/ 1222745 w 3694535"/>
              <a:gd name="connsiteY11-3156" fmla="*/ 2094017 h 4523651"/>
              <a:gd name="connsiteX12-3157" fmla="*/ 1690577 w 3694535"/>
              <a:gd name="connsiteY12-3158" fmla="*/ 2221608 h 4523651"/>
              <a:gd name="connsiteX13-3159" fmla="*/ 1956391 w 3694535"/>
              <a:gd name="connsiteY13-3160" fmla="*/ 31301 h 4523651"/>
              <a:gd name="connsiteX14-3161" fmla="*/ 2027834 w 3694535"/>
              <a:gd name="connsiteY14-3162" fmla="*/ 1017517 h 4523651"/>
              <a:gd name="connsiteX15-3163" fmla="*/ 1881963 w 3694535"/>
              <a:gd name="connsiteY15-3164" fmla="*/ 2264138 h 4523651"/>
              <a:gd name="connsiteX16-3165" fmla="*/ 2057494 w 3694535"/>
              <a:gd name="connsiteY16-3166" fmla="*/ 3077622 h 4523651"/>
              <a:gd name="connsiteX17-3167" fmla="*/ 2647507 w 3694535"/>
              <a:gd name="connsiteY17-3168" fmla="*/ 2551217 h 4523651"/>
              <a:gd name="connsiteX18-3169" fmla="*/ 2913694 w 3694535"/>
              <a:gd name="connsiteY18-3170" fmla="*/ 1323063 h 4523651"/>
              <a:gd name="connsiteX19-3171" fmla="*/ 2806809 w 3694535"/>
              <a:gd name="connsiteY19-3172" fmla="*/ 2414392 h 4523651"/>
              <a:gd name="connsiteX20-3173" fmla="*/ 3694535 w 3694535"/>
              <a:gd name="connsiteY20-3174" fmla="*/ 1155553 h 4523651"/>
              <a:gd name="connsiteX21-3175" fmla="*/ 2222205 w 3694535"/>
              <a:gd name="connsiteY21-3176" fmla="*/ 3401822 h 4523651"/>
              <a:gd name="connsiteX22-3177" fmla="*/ 2169042 w 3694535"/>
              <a:gd name="connsiteY22-3178" fmla="*/ 3848389 h 4523651"/>
              <a:gd name="connsiteX23-3179" fmla="*/ 3317358 w 3694535"/>
              <a:gd name="connsiteY23-3180" fmla="*/ 3125375 h 4523651"/>
              <a:gd name="connsiteX24-3181" fmla="*/ 2194317 w 3694535"/>
              <a:gd name="connsiteY24-3182" fmla="*/ 4062252 h 4523651"/>
              <a:gd name="connsiteX25-3183" fmla="*/ 2232838 w 3694535"/>
              <a:gd name="connsiteY25-3184" fmla="*/ 4507608 h 4523651"/>
              <a:gd name="connsiteX26-3185" fmla="*/ 2218194 w 3694535"/>
              <a:gd name="connsiteY26-3186" fmla="*/ 4522716 h 4523651"/>
              <a:gd name="connsiteX27-3187" fmla="*/ 1743740 w 3694535"/>
              <a:gd name="connsiteY27-3188" fmla="*/ 4523651 h 4523651"/>
              <a:gd name="connsiteX0-3189" fmla="*/ 1743740 w 3694535"/>
              <a:gd name="connsiteY0-3190" fmla="*/ 4523651 h 4523651"/>
              <a:gd name="connsiteX1-3191" fmla="*/ 1796903 w 3694535"/>
              <a:gd name="connsiteY1-3192" fmla="*/ 3816491 h 4523651"/>
              <a:gd name="connsiteX2-3193" fmla="*/ 1307805 w 3694535"/>
              <a:gd name="connsiteY2-3194" fmla="*/ 3412454 h 4523651"/>
              <a:gd name="connsiteX3-3195" fmla="*/ 31898 w 3694535"/>
              <a:gd name="connsiteY3-3196" fmla="*/ 2976519 h 4523651"/>
              <a:gd name="connsiteX4-3197" fmla="*/ 1127052 w 3694535"/>
              <a:gd name="connsiteY4-3198" fmla="*/ 3274231 h 4523651"/>
              <a:gd name="connsiteX5-3199" fmla="*/ 393405 w 3694535"/>
              <a:gd name="connsiteY5-3200" fmla="*/ 2487422 h 4523651"/>
              <a:gd name="connsiteX6-3201" fmla="*/ 1775638 w 3694535"/>
              <a:gd name="connsiteY6-3202" fmla="*/ 3550677 h 4523651"/>
              <a:gd name="connsiteX7-3203" fmla="*/ 1679945 w 3694535"/>
              <a:gd name="connsiteY7-3204" fmla="*/ 2423626 h 4523651"/>
              <a:gd name="connsiteX8-3205" fmla="*/ 0 w 3694535"/>
              <a:gd name="connsiteY8-3206" fmla="*/ 786212 h 4523651"/>
              <a:gd name="connsiteX9-3207" fmla="*/ 988828 w 3694535"/>
              <a:gd name="connsiteY9-3208" fmla="*/ 1955794 h 4523651"/>
              <a:gd name="connsiteX10-3209" fmla="*/ 1137684 w 3694535"/>
              <a:gd name="connsiteY10-3210" fmla="*/ 892538 h 4523651"/>
              <a:gd name="connsiteX11-3211" fmla="*/ 1222745 w 3694535"/>
              <a:gd name="connsiteY11-3212" fmla="*/ 2094017 h 4523651"/>
              <a:gd name="connsiteX12-3213" fmla="*/ 1690577 w 3694535"/>
              <a:gd name="connsiteY12-3214" fmla="*/ 2221608 h 4523651"/>
              <a:gd name="connsiteX13-3215" fmla="*/ 1956391 w 3694535"/>
              <a:gd name="connsiteY13-3216" fmla="*/ 31301 h 4523651"/>
              <a:gd name="connsiteX14-3217" fmla="*/ 2027834 w 3694535"/>
              <a:gd name="connsiteY14-3218" fmla="*/ 1017517 h 4523651"/>
              <a:gd name="connsiteX15-3219" fmla="*/ 1881963 w 3694535"/>
              <a:gd name="connsiteY15-3220" fmla="*/ 2264138 h 4523651"/>
              <a:gd name="connsiteX16-3221" fmla="*/ 2057494 w 3694535"/>
              <a:gd name="connsiteY16-3222" fmla="*/ 3077622 h 4523651"/>
              <a:gd name="connsiteX17-3223" fmla="*/ 2647507 w 3694535"/>
              <a:gd name="connsiteY17-3224" fmla="*/ 2551217 h 4523651"/>
              <a:gd name="connsiteX18-3225" fmla="*/ 2913694 w 3694535"/>
              <a:gd name="connsiteY18-3226" fmla="*/ 1323063 h 4523651"/>
              <a:gd name="connsiteX19-3227" fmla="*/ 2806809 w 3694535"/>
              <a:gd name="connsiteY19-3228" fmla="*/ 2414392 h 4523651"/>
              <a:gd name="connsiteX20-3229" fmla="*/ 3694535 w 3694535"/>
              <a:gd name="connsiteY20-3230" fmla="*/ 1155553 h 4523651"/>
              <a:gd name="connsiteX21-3231" fmla="*/ 2222205 w 3694535"/>
              <a:gd name="connsiteY21-3232" fmla="*/ 3401822 h 4523651"/>
              <a:gd name="connsiteX22-3233" fmla="*/ 2169042 w 3694535"/>
              <a:gd name="connsiteY22-3234" fmla="*/ 3848389 h 4523651"/>
              <a:gd name="connsiteX23-3235" fmla="*/ 3317358 w 3694535"/>
              <a:gd name="connsiteY23-3236" fmla="*/ 3125375 h 4523651"/>
              <a:gd name="connsiteX24-3237" fmla="*/ 2194317 w 3694535"/>
              <a:gd name="connsiteY24-3238" fmla="*/ 4062252 h 4523651"/>
              <a:gd name="connsiteX25-3239" fmla="*/ 2232838 w 3694535"/>
              <a:gd name="connsiteY25-3240" fmla="*/ 4507608 h 4523651"/>
              <a:gd name="connsiteX26-3241" fmla="*/ 2218194 w 3694535"/>
              <a:gd name="connsiteY26-3242" fmla="*/ 4522716 h 4523651"/>
              <a:gd name="connsiteX27-3243" fmla="*/ 1743740 w 3694535"/>
              <a:gd name="connsiteY27-3244" fmla="*/ 4523651 h 4523651"/>
              <a:gd name="connsiteX0-3245" fmla="*/ 1743740 w 3694535"/>
              <a:gd name="connsiteY0-3246" fmla="*/ 4522819 h 4522819"/>
              <a:gd name="connsiteX1-3247" fmla="*/ 1796903 w 3694535"/>
              <a:gd name="connsiteY1-3248" fmla="*/ 3815659 h 4522819"/>
              <a:gd name="connsiteX2-3249" fmla="*/ 1307805 w 3694535"/>
              <a:gd name="connsiteY2-3250" fmla="*/ 3411622 h 4522819"/>
              <a:gd name="connsiteX3-3251" fmla="*/ 31898 w 3694535"/>
              <a:gd name="connsiteY3-3252" fmla="*/ 2975687 h 4522819"/>
              <a:gd name="connsiteX4-3253" fmla="*/ 1127052 w 3694535"/>
              <a:gd name="connsiteY4-3254" fmla="*/ 3273399 h 4522819"/>
              <a:gd name="connsiteX5-3255" fmla="*/ 393405 w 3694535"/>
              <a:gd name="connsiteY5-3256" fmla="*/ 2486590 h 4522819"/>
              <a:gd name="connsiteX6-3257" fmla="*/ 1775638 w 3694535"/>
              <a:gd name="connsiteY6-3258" fmla="*/ 3549845 h 4522819"/>
              <a:gd name="connsiteX7-3259" fmla="*/ 1679945 w 3694535"/>
              <a:gd name="connsiteY7-3260" fmla="*/ 2422794 h 4522819"/>
              <a:gd name="connsiteX8-3261" fmla="*/ 0 w 3694535"/>
              <a:gd name="connsiteY8-3262" fmla="*/ 785380 h 4522819"/>
              <a:gd name="connsiteX9-3263" fmla="*/ 988828 w 3694535"/>
              <a:gd name="connsiteY9-3264" fmla="*/ 1954962 h 4522819"/>
              <a:gd name="connsiteX10-3265" fmla="*/ 1137684 w 3694535"/>
              <a:gd name="connsiteY10-3266" fmla="*/ 891706 h 4522819"/>
              <a:gd name="connsiteX11-3267" fmla="*/ 1222745 w 3694535"/>
              <a:gd name="connsiteY11-3268" fmla="*/ 2093185 h 4522819"/>
              <a:gd name="connsiteX12-3269" fmla="*/ 1690577 w 3694535"/>
              <a:gd name="connsiteY12-3270" fmla="*/ 2220776 h 4522819"/>
              <a:gd name="connsiteX13-3271" fmla="*/ 1956391 w 3694535"/>
              <a:gd name="connsiteY13-3272" fmla="*/ 30469 h 4522819"/>
              <a:gd name="connsiteX14-3273" fmla="*/ 2027834 w 3694535"/>
              <a:gd name="connsiteY14-3274" fmla="*/ 1016685 h 4522819"/>
              <a:gd name="connsiteX15-3275" fmla="*/ 1881963 w 3694535"/>
              <a:gd name="connsiteY15-3276" fmla="*/ 2090854 h 4522819"/>
              <a:gd name="connsiteX16-3277" fmla="*/ 2057494 w 3694535"/>
              <a:gd name="connsiteY16-3278" fmla="*/ 3076790 h 4522819"/>
              <a:gd name="connsiteX17-3279" fmla="*/ 2647507 w 3694535"/>
              <a:gd name="connsiteY17-3280" fmla="*/ 2550385 h 4522819"/>
              <a:gd name="connsiteX18-3281" fmla="*/ 2913694 w 3694535"/>
              <a:gd name="connsiteY18-3282" fmla="*/ 1322231 h 4522819"/>
              <a:gd name="connsiteX19-3283" fmla="*/ 2806809 w 3694535"/>
              <a:gd name="connsiteY19-3284" fmla="*/ 2413560 h 4522819"/>
              <a:gd name="connsiteX20-3285" fmla="*/ 3694535 w 3694535"/>
              <a:gd name="connsiteY20-3286" fmla="*/ 1154721 h 4522819"/>
              <a:gd name="connsiteX21-3287" fmla="*/ 2222205 w 3694535"/>
              <a:gd name="connsiteY21-3288" fmla="*/ 3400990 h 4522819"/>
              <a:gd name="connsiteX22-3289" fmla="*/ 2169042 w 3694535"/>
              <a:gd name="connsiteY22-3290" fmla="*/ 3847557 h 4522819"/>
              <a:gd name="connsiteX23-3291" fmla="*/ 3317358 w 3694535"/>
              <a:gd name="connsiteY23-3292" fmla="*/ 3124543 h 4522819"/>
              <a:gd name="connsiteX24-3293" fmla="*/ 2194317 w 3694535"/>
              <a:gd name="connsiteY24-3294" fmla="*/ 4061420 h 4522819"/>
              <a:gd name="connsiteX25-3295" fmla="*/ 2232838 w 3694535"/>
              <a:gd name="connsiteY25-3296" fmla="*/ 4506776 h 4522819"/>
              <a:gd name="connsiteX26-3297" fmla="*/ 2218194 w 3694535"/>
              <a:gd name="connsiteY26-3298" fmla="*/ 4521884 h 4522819"/>
              <a:gd name="connsiteX27-3299" fmla="*/ 1743740 w 3694535"/>
              <a:gd name="connsiteY27-3300" fmla="*/ 4522819 h 4522819"/>
              <a:gd name="connsiteX0-3301" fmla="*/ 1743740 w 3694535"/>
              <a:gd name="connsiteY0-3302" fmla="*/ 4522819 h 4522819"/>
              <a:gd name="connsiteX1-3303" fmla="*/ 1796903 w 3694535"/>
              <a:gd name="connsiteY1-3304" fmla="*/ 3815659 h 4522819"/>
              <a:gd name="connsiteX2-3305" fmla="*/ 1307805 w 3694535"/>
              <a:gd name="connsiteY2-3306" fmla="*/ 3411622 h 4522819"/>
              <a:gd name="connsiteX3-3307" fmla="*/ 31898 w 3694535"/>
              <a:gd name="connsiteY3-3308" fmla="*/ 2975687 h 4522819"/>
              <a:gd name="connsiteX4-3309" fmla="*/ 1127052 w 3694535"/>
              <a:gd name="connsiteY4-3310" fmla="*/ 3273399 h 4522819"/>
              <a:gd name="connsiteX5-3311" fmla="*/ 393405 w 3694535"/>
              <a:gd name="connsiteY5-3312" fmla="*/ 2486590 h 4522819"/>
              <a:gd name="connsiteX6-3313" fmla="*/ 1775638 w 3694535"/>
              <a:gd name="connsiteY6-3314" fmla="*/ 3549845 h 4522819"/>
              <a:gd name="connsiteX7-3315" fmla="*/ 1679945 w 3694535"/>
              <a:gd name="connsiteY7-3316" fmla="*/ 2422794 h 4522819"/>
              <a:gd name="connsiteX8-3317" fmla="*/ 0 w 3694535"/>
              <a:gd name="connsiteY8-3318" fmla="*/ 785380 h 4522819"/>
              <a:gd name="connsiteX9-3319" fmla="*/ 988828 w 3694535"/>
              <a:gd name="connsiteY9-3320" fmla="*/ 1954962 h 4522819"/>
              <a:gd name="connsiteX10-3321" fmla="*/ 1137684 w 3694535"/>
              <a:gd name="connsiteY10-3322" fmla="*/ 891706 h 4522819"/>
              <a:gd name="connsiteX11-3323" fmla="*/ 1222745 w 3694535"/>
              <a:gd name="connsiteY11-3324" fmla="*/ 2093185 h 4522819"/>
              <a:gd name="connsiteX12-3325" fmla="*/ 1690577 w 3694535"/>
              <a:gd name="connsiteY12-3326" fmla="*/ 2220776 h 4522819"/>
              <a:gd name="connsiteX13-3327" fmla="*/ 1956391 w 3694535"/>
              <a:gd name="connsiteY13-3328" fmla="*/ 30469 h 4522819"/>
              <a:gd name="connsiteX14-3329" fmla="*/ 2027834 w 3694535"/>
              <a:gd name="connsiteY14-3330" fmla="*/ 1016685 h 4522819"/>
              <a:gd name="connsiteX15-3331" fmla="*/ 1881963 w 3694535"/>
              <a:gd name="connsiteY15-3332" fmla="*/ 2090854 h 4522819"/>
              <a:gd name="connsiteX16-3333" fmla="*/ 2057494 w 3694535"/>
              <a:gd name="connsiteY16-3334" fmla="*/ 3076790 h 4522819"/>
              <a:gd name="connsiteX17-3335" fmla="*/ 2647507 w 3694535"/>
              <a:gd name="connsiteY17-3336" fmla="*/ 2550385 h 4522819"/>
              <a:gd name="connsiteX18-3337" fmla="*/ 2913694 w 3694535"/>
              <a:gd name="connsiteY18-3338" fmla="*/ 1322231 h 4522819"/>
              <a:gd name="connsiteX19-3339" fmla="*/ 2806809 w 3694535"/>
              <a:gd name="connsiteY19-3340" fmla="*/ 2413560 h 4522819"/>
              <a:gd name="connsiteX20-3341" fmla="*/ 3694535 w 3694535"/>
              <a:gd name="connsiteY20-3342" fmla="*/ 1154721 h 4522819"/>
              <a:gd name="connsiteX21-3343" fmla="*/ 2222205 w 3694535"/>
              <a:gd name="connsiteY21-3344" fmla="*/ 3400990 h 4522819"/>
              <a:gd name="connsiteX22-3345" fmla="*/ 2169042 w 3694535"/>
              <a:gd name="connsiteY22-3346" fmla="*/ 3847557 h 4522819"/>
              <a:gd name="connsiteX23-3347" fmla="*/ 3317358 w 3694535"/>
              <a:gd name="connsiteY23-3348" fmla="*/ 3124543 h 4522819"/>
              <a:gd name="connsiteX24-3349" fmla="*/ 2194317 w 3694535"/>
              <a:gd name="connsiteY24-3350" fmla="*/ 4061420 h 4522819"/>
              <a:gd name="connsiteX25-3351" fmla="*/ 2232838 w 3694535"/>
              <a:gd name="connsiteY25-3352" fmla="*/ 4506776 h 4522819"/>
              <a:gd name="connsiteX26-3353" fmla="*/ 2218194 w 3694535"/>
              <a:gd name="connsiteY26-3354" fmla="*/ 4521884 h 4522819"/>
              <a:gd name="connsiteX27-3355" fmla="*/ 1743740 w 3694535"/>
              <a:gd name="connsiteY27-3356" fmla="*/ 4522819 h 4522819"/>
              <a:gd name="connsiteX0-3357" fmla="*/ 1743740 w 3694535"/>
              <a:gd name="connsiteY0-3358" fmla="*/ 4522814 h 4522814"/>
              <a:gd name="connsiteX1-3359" fmla="*/ 1796903 w 3694535"/>
              <a:gd name="connsiteY1-3360" fmla="*/ 3815654 h 4522814"/>
              <a:gd name="connsiteX2-3361" fmla="*/ 1307805 w 3694535"/>
              <a:gd name="connsiteY2-3362" fmla="*/ 3411617 h 4522814"/>
              <a:gd name="connsiteX3-3363" fmla="*/ 31898 w 3694535"/>
              <a:gd name="connsiteY3-3364" fmla="*/ 2975682 h 4522814"/>
              <a:gd name="connsiteX4-3365" fmla="*/ 1127052 w 3694535"/>
              <a:gd name="connsiteY4-3366" fmla="*/ 3273394 h 4522814"/>
              <a:gd name="connsiteX5-3367" fmla="*/ 393405 w 3694535"/>
              <a:gd name="connsiteY5-3368" fmla="*/ 2486585 h 4522814"/>
              <a:gd name="connsiteX6-3369" fmla="*/ 1775638 w 3694535"/>
              <a:gd name="connsiteY6-3370" fmla="*/ 3549840 h 4522814"/>
              <a:gd name="connsiteX7-3371" fmla="*/ 1679945 w 3694535"/>
              <a:gd name="connsiteY7-3372" fmla="*/ 2422789 h 4522814"/>
              <a:gd name="connsiteX8-3373" fmla="*/ 0 w 3694535"/>
              <a:gd name="connsiteY8-3374" fmla="*/ 785375 h 4522814"/>
              <a:gd name="connsiteX9-3375" fmla="*/ 988828 w 3694535"/>
              <a:gd name="connsiteY9-3376" fmla="*/ 1954957 h 4522814"/>
              <a:gd name="connsiteX10-3377" fmla="*/ 1137684 w 3694535"/>
              <a:gd name="connsiteY10-3378" fmla="*/ 891701 h 4522814"/>
              <a:gd name="connsiteX11-3379" fmla="*/ 1222745 w 3694535"/>
              <a:gd name="connsiteY11-3380" fmla="*/ 2093180 h 4522814"/>
              <a:gd name="connsiteX12-3381" fmla="*/ 1690577 w 3694535"/>
              <a:gd name="connsiteY12-3382" fmla="*/ 2220771 h 4522814"/>
              <a:gd name="connsiteX13-3383" fmla="*/ 1956391 w 3694535"/>
              <a:gd name="connsiteY13-3384" fmla="*/ 30464 h 4522814"/>
              <a:gd name="connsiteX14-3385" fmla="*/ 2027834 w 3694535"/>
              <a:gd name="connsiteY14-3386" fmla="*/ 1016680 h 4522814"/>
              <a:gd name="connsiteX15-3387" fmla="*/ 1881963 w 3694535"/>
              <a:gd name="connsiteY15-3388" fmla="*/ 2090849 h 4522814"/>
              <a:gd name="connsiteX16-3389" fmla="*/ 2057494 w 3694535"/>
              <a:gd name="connsiteY16-3390" fmla="*/ 3076785 h 4522814"/>
              <a:gd name="connsiteX17-3391" fmla="*/ 2647507 w 3694535"/>
              <a:gd name="connsiteY17-3392" fmla="*/ 2550380 h 4522814"/>
              <a:gd name="connsiteX18-3393" fmla="*/ 2913694 w 3694535"/>
              <a:gd name="connsiteY18-3394" fmla="*/ 1322226 h 4522814"/>
              <a:gd name="connsiteX19-3395" fmla="*/ 2806809 w 3694535"/>
              <a:gd name="connsiteY19-3396" fmla="*/ 2413555 h 4522814"/>
              <a:gd name="connsiteX20-3397" fmla="*/ 3694535 w 3694535"/>
              <a:gd name="connsiteY20-3398" fmla="*/ 1154716 h 4522814"/>
              <a:gd name="connsiteX21-3399" fmla="*/ 2222205 w 3694535"/>
              <a:gd name="connsiteY21-3400" fmla="*/ 3400985 h 4522814"/>
              <a:gd name="connsiteX22-3401" fmla="*/ 2169042 w 3694535"/>
              <a:gd name="connsiteY22-3402" fmla="*/ 3847552 h 4522814"/>
              <a:gd name="connsiteX23-3403" fmla="*/ 3317358 w 3694535"/>
              <a:gd name="connsiteY23-3404" fmla="*/ 3124538 h 4522814"/>
              <a:gd name="connsiteX24-3405" fmla="*/ 2194317 w 3694535"/>
              <a:gd name="connsiteY24-3406" fmla="*/ 4061415 h 4522814"/>
              <a:gd name="connsiteX25-3407" fmla="*/ 2232838 w 3694535"/>
              <a:gd name="connsiteY25-3408" fmla="*/ 4506771 h 4522814"/>
              <a:gd name="connsiteX26-3409" fmla="*/ 2218194 w 3694535"/>
              <a:gd name="connsiteY26-3410" fmla="*/ 4521879 h 4522814"/>
              <a:gd name="connsiteX27-3411" fmla="*/ 1743740 w 3694535"/>
              <a:gd name="connsiteY27-3412" fmla="*/ 4522814 h 4522814"/>
              <a:gd name="connsiteX0-3413" fmla="*/ 1743740 w 3694535"/>
              <a:gd name="connsiteY0-3414" fmla="*/ 4492350 h 4492350"/>
              <a:gd name="connsiteX1-3415" fmla="*/ 1796903 w 3694535"/>
              <a:gd name="connsiteY1-3416" fmla="*/ 3785190 h 4492350"/>
              <a:gd name="connsiteX2-3417" fmla="*/ 1307805 w 3694535"/>
              <a:gd name="connsiteY2-3418" fmla="*/ 3381153 h 4492350"/>
              <a:gd name="connsiteX3-3419" fmla="*/ 31898 w 3694535"/>
              <a:gd name="connsiteY3-3420" fmla="*/ 2945218 h 4492350"/>
              <a:gd name="connsiteX4-3421" fmla="*/ 1127052 w 3694535"/>
              <a:gd name="connsiteY4-3422" fmla="*/ 3242930 h 4492350"/>
              <a:gd name="connsiteX5-3423" fmla="*/ 393405 w 3694535"/>
              <a:gd name="connsiteY5-3424" fmla="*/ 2456121 h 4492350"/>
              <a:gd name="connsiteX6-3425" fmla="*/ 1775638 w 3694535"/>
              <a:gd name="connsiteY6-3426" fmla="*/ 3519376 h 4492350"/>
              <a:gd name="connsiteX7-3427" fmla="*/ 1679945 w 3694535"/>
              <a:gd name="connsiteY7-3428" fmla="*/ 2392325 h 4492350"/>
              <a:gd name="connsiteX8-3429" fmla="*/ 0 w 3694535"/>
              <a:gd name="connsiteY8-3430" fmla="*/ 754911 h 4492350"/>
              <a:gd name="connsiteX9-3431" fmla="*/ 988828 w 3694535"/>
              <a:gd name="connsiteY9-3432" fmla="*/ 1924493 h 4492350"/>
              <a:gd name="connsiteX10-3433" fmla="*/ 1137684 w 3694535"/>
              <a:gd name="connsiteY10-3434" fmla="*/ 861237 h 4492350"/>
              <a:gd name="connsiteX11-3435" fmla="*/ 1222745 w 3694535"/>
              <a:gd name="connsiteY11-3436" fmla="*/ 2062716 h 4492350"/>
              <a:gd name="connsiteX12-3437" fmla="*/ 1690577 w 3694535"/>
              <a:gd name="connsiteY12-3438" fmla="*/ 2190307 h 4492350"/>
              <a:gd name="connsiteX13-3439" fmla="*/ 1956391 w 3694535"/>
              <a:gd name="connsiteY13-3440" fmla="*/ 0 h 4492350"/>
              <a:gd name="connsiteX14-3441" fmla="*/ 2027834 w 3694535"/>
              <a:gd name="connsiteY14-3442" fmla="*/ 986216 h 4492350"/>
              <a:gd name="connsiteX15-3443" fmla="*/ 1881963 w 3694535"/>
              <a:gd name="connsiteY15-3444" fmla="*/ 2060385 h 4492350"/>
              <a:gd name="connsiteX16-3445" fmla="*/ 2057494 w 3694535"/>
              <a:gd name="connsiteY16-3446" fmla="*/ 3046321 h 4492350"/>
              <a:gd name="connsiteX17-3447" fmla="*/ 2647507 w 3694535"/>
              <a:gd name="connsiteY17-3448" fmla="*/ 2519916 h 4492350"/>
              <a:gd name="connsiteX18-3449" fmla="*/ 2913694 w 3694535"/>
              <a:gd name="connsiteY18-3450" fmla="*/ 1291762 h 4492350"/>
              <a:gd name="connsiteX19-3451" fmla="*/ 2806809 w 3694535"/>
              <a:gd name="connsiteY19-3452" fmla="*/ 2383091 h 4492350"/>
              <a:gd name="connsiteX20-3453" fmla="*/ 3694535 w 3694535"/>
              <a:gd name="connsiteY20-3454" fmla="*/ 1124252 h 4492350"/>
              <a:gd name="connsiteX21-3455" fmla="*/ 2222205 w 3694535"/>
              <a:gd name="connsiteY21-3456" fmla="*/ 3370521 h 4492350"/>
              <a:gd name="connsiteX22-3457" fmla="*/ 2169042 w 3694535"/>
              <a:gd name="connsiteY22-3458" fmla="*/ 3817088 h 4492350"/>
              <a:gd name="connsiteX23-3459" fmla="*/ 3317358 w 3694535"/>
              <a:gd name="connsiteY23-3460" fmla="*/ 3094074 h 4492350"/>
              <a:gd name="connsiteX24-3461" fmla="*/ 2194317 w 3694535"/>
              <a:gd name="connsiteY24-3462" fmla="*/ 4030951 h 4492350"/>
              <a:gd name="connsiteX25-3463" fmla="*/ 2232838 w 3694535"/>
              <a:gd name="connsiteY25-3464" fmla="*/ 4476307 h 4492350"/>
              <a:gd name="connsiteX26-3465" fmla="*/ 2218194 w 3694535"/>
              <a:gd name="connsiteY26-3466" fmla="*/ 4491415 h 4492350"/>
              <a:gd name="connsiteX27-3467" fmla="*/ 1743740 w 3694535"/>
              <a:gd name="connsiteY27-3468" fmla="*/ 4492350 h 4492350"/>
              <a:gd name="connsiteX0-3469" fmla="*/ 1743740 w 3694535"/>
              <a:gd name="connsiteY0-3470" fmla="*/ 4492350 h 4492350"/>
              <a:gd name="connsiteX1-3471" fmla="*/ 1796903 w 3694535"/>
              <a:gd name="connsiteY1-3472" fmla="*/ 3785190 h 4492350"/>
              <a:gd name="connsiteX2-3473" fmla="*/ 1307805 w 3694535"/>
              <a:gd name="connsiteY2-3474" fmla="*/ 3381153 h 4492350"/>
              <a:gd name="connsiteX3-3475" fmla="*/ 31898 w 3694535"/>
              <a:gd name="connsiteY3-3476" fmla="*/ 2945218 h 4492350"/>
              <a:gd name="connsiteX4-3477" fmla="*/ 1127052 w 3694535"/>
              <a:gd name="connsiteY4-3478" fmla="*/ 3242930 h 4492350"/>
              <a:gd name="connsiteX5-3479" fmla="*/ 393405 w 3694535"/>
              <a:gd name="connsiteY5-3480" fmla="*/ 2456121 h 4492350"/>
              <a:gd name="connsiteX6-3481" fmla="*/ 1775638 w 3694535"/>
              <a:gd name="connsiteY6-3482" fmla="*/ 3519376 h 4492350"/>
              <a:gd name="connsiteX7-3483" fmla="*/ 1679945 w 3694535"/>
              <a:gd name="connsiteY7-3484" fmla="*/ 2392325 h 4492350"/>
              <a:gd name="connsiteX8-3485" fmla="*/ 0 w 3694535"/>
              <a:gd name="connsiteY8-3486" fmla="*/ 754911 h 4492350"/>
              <a:gd name="connsiteX9-3487" fmla="*/ 988828 w 3694535"/>
              <a:gd name="connsiteY9-3488" fmla="*/ 1924493 h 4492350"/>
              <a:gd name="connsiteX10-3489" fmla="*/ 1137684 w 3694535"/>
              <a:gd name="connsiteY10-3490" fmla="*/ 861237 h 4492350"/>
              <a:gd name="connsiteX11-3491" fmla="*/ 1222745 w 3694535"/>
              <a:gd name="connsiteY11-3492" fmla="*/ 2062716 h 4492350"/>
              <a:gd name="connsiteX12-3493" fmla="*/ 1690577 w 3694535"/>
              <a:gd name="connsiteY12-3494" fmla="*/ 2190307 h 4492350"/>
              <a:gd name="connsiteX13-3495" fmla="*/ 1956391 w 3694535"/>
              <a:gd name="connsiteY13-3496" fmla="*/ 0 h 4492350"/>
              <a:gd name="connsiteX14-3497" fmla="*/ 2027834 w 3694535"/>
              <a:gd name="connsiteY14-3498" fmla="*/ 986216 h 4492350"/>
              <a:gd name="connsiteX15-3499" fmla="*/ 1881963 w 3694535"/>
              <a:gd name="connsiteY15-3500" fmla="*/ 2060385 h 4492350"/>
              <a:gd name="connsiteX16-3501" fmla="*/ 2057494 w 3694535"/>
              <a:gd name="connsiteY16-3502" fmla="*/ 3046321 h 4492350"/>
              <a:gd name="connsiteX17-3503" fmla="*/ 2647507 w 3694535"/>
              <a:gd name="connsiteY17-3504" fmla="*/ 2519916 h 4492350"/>
              <a:gd name="connsiteX18-3505" fmla="*/ 2913694 w 3694535"/>
              <a:gd name="connsiteY18-3506" fmla="*/ 1291762 h 4492350"/>
              <a:gd name="connsiteX19-3507" fmla="*/ 2806809 w 3694535"/>
              <a:gd name="connsiteY19-3508" fmla="*/ 2383091 h 4492350"/>
              <a:gd name="connsiteX20-3509" fmla="*/ 3694535 w 3694535"/>
              <a:gd name="connsiteY20-3510" fmla="*/ 1124252 h 4492350"/>
              <a:gd name="connsiteX21-3511" fmla="*/ 2222205 w 3694535"/>
              <a:gd name="connsiteY21-3512" fmla="*/ 3370521 h 4492350"/>
              <a:gd name="connsiteX22-3513" fmla="*/ 2169042 w 3694535"/>
              <a:gd name="connsiteY22-3514" fmla="*/ 3817088 h 4492350"/>
              <a:gd name="connsiteX23-3515" fmla="*/ 3317358 w 3694535"/>
              <a:gd name="connsiteY23-3516" fmla="*/ 3094074 h 4492350"/>
              <a:gd name="connsiteX24-3517" fmla="*/ 2194317 w 3694535"/>
              <a:gd name="connsiteY24-3518" fmla="*/ 4030951 h 4492350"/>
              <a:gd name="connsiteX25-3519" fmla="*/ 2232838 w 3694535"/>
              <a:gd name="connsiteY25-3520" fmla="*/ 4476307 h 4492350"/>
              <a:gd name="connsiteX26-3521" fmla="*/ 2218194 w 3694535"/>
              <a:gd name="connsiteY26-3522" fmla="*/ 4491415 h 4492350"/>
              <a:gd name="connsiteX27-3523" fmla="*/ 1743740 w 3694535"/>
              <a:gd name="connsiteY27-3524" fmla="*/ 4492350 h 4492350"/>
              <a:gd name="connsiteX0-3525" fmla="*/ 1743740 w 3694535"/>
              <a:gd name="connsiteY0-3526" fmla="*/ 4492350 h 4492350"/>
              <a:gd name="connsiteX1-3527" fmla="*/ 1796903 w 3694535"/>
              <a:gd name="connsiteY1-3528" fmla="*/ 3785190 h 4492350"/>
              <a:gd name="connsiteX2-3529" fmla="*/ 1307805 w 3694535"/>
              <a:gd name="connsiteY2-3530" fmla="*/ 3381153 h 4492350"/>
              <a:gd name="connsiteX3-3531" fmla="*/ 31898 w 3694535"/>
              <a:gd name="connsiteY3-3532" fmla="*/ 2945218 h 4492350"/>
              <a:gd name="connsiteX4-3533" fmla="*/ 1127052 w 3694535"/>
              <a:gd name="connsiteY4-3534" fmla="*/ 3242930 h 4492350"/>
              <a:gd name="connsiteX5-3535" fmla="*/ 393405 w 3694535"/>
              <a:gd name="connsiteY5-3536" fmla="*/ 2456121 h 4492350"/>
              <a:gd name="connsiteX6-3537" fmla="*/ 1775638 w 3694535"/>
              <a:gd name="connsiteY6-3538" fmla="*/ 3519376 h 4492350"/>
              <a:gd name="connsiteX7-3539" fmla="*/ 1679945 w 3694535"/>
              <a:gd name="connsiteY7-3540" fmla="*/ 2392325 h 4492350"/>
              <a:gd name="connsiteX8-3541" fmla="*/ 0 w 3694535"/>
              <a:gd name="connsiteY8-3542" fmla="*/ 754911 h 4492350"/>
              <a:gd name="connsiteX9-3543" fmla="*/ 988828 w 3694535"/>
              <a:gd name="connsiteY9-3544" fmla="*/ 1924493 h 4492350"/>
              <a:gd name="connsiteX10-3545" fmla="*/ 1137684 w 3694535"/>
              <a:gd name="connsiteY10-3546" fmla="*/ 861237 h 4492350"/>
              <a:gd name="connsiteX11-3547" fmla="*/ 1222745 w 3694535"/>
              <a:gd name="connsiteY11-3548" fmla="*/ 2062716 h 4492350"/>
              <a:gd name="connsiteX12-3549" fmla="*/ 1690577 w 3694535"/>
              <a:gd name="connsiteY12-3550" fmla="*/ 2190307 h 4492350"/>
              <a:gd name="connsiteX13-3551" fmla="*/ 1956391 w 3694535"/>
              <a:gd name="connsiteY13-3552" fmla="*/ 0 h 4492350"/>
              <a:gd name="connsiteX14-3553" fmla="*/ 2027834 w 3694535"/>
              <a:gd name="connsiteY14-3554" fmla="*/ 986216 h 4492350"/>
              <a:gd name="connsiteX15-3555" fmla="*/ 1881963 w 3694535"/>
              <a:gd name="connsiteY15-3556" fmla="*/ 2060385 h 4492350"/>
              <a:gd name="connsiteX16-3557" fmla="*/ 2057494 w 3694535"/>
              <a:gd name="connsiteY16-3558" fmla="*/ 3046321 h 4492350"/>
              <a:gd name="connsiteX17-3559" fmla="*/ 2647507 w 3694535"/>
              <a:gd name="connsiteY17-3560" fmla="*/ 2519916 h 4492350"/>
              <a:gd name="connsiteX18-3561" fmla="*/ 2913694 w 3694535"/>
              <a:gd name="connsiteY18-3562" fmla="*/ 1291762 h 4492350"/>
              <a:gd name="connsiteX19-3563" fmla="*/ 2806809 w 3694535"/>
              <a:gd name="connsiteY19-3564" fmla="*/ 2383091 h 4492350"/>
              <a:gd name="connsiteX20-3565" fmla="*/ 3694535 w 3694535"/>
              <a:gd name="connsiteY20-3566" fmla="*/ 1124252 h 4492350"/>
              <a:gd name="connsiteX21-3567" fmla="*/ 2222205 w 3694535"/>
              <a:gd name="connsiteY21-3568" fmla="*/ 3370521 h 4492350"/>
              <a:gd name="connsiteX22-3569" fmla="*/ 2169042 w 3694535"/>
              <a:gd name="connsiteY22-3570" fmla="*/ 3817088 h 4492350"/>
              <a:gd name="connsiteX23-3571" fmla="*/ 3317358 w 3694535"/>
              <a:gd name="connsiteY23-3572" fmla="*/ 3094074 h 4492350"/>
              <a:gd name="connsiteX24-3573" fmla="*/ 2194317 w 3694535"/>
              <a:gd name="connsiteY24-3574" fmla="*/ 4030951 h 4492350"/>
              <a:gd name="connsiteX25-3575" fmla="*/ 2232838 w 3694535"/>
              <a:gd name="connsiteY25-3576" fmla="*/ 4476307 h 4492350"/>
              <a:gd name="connsiteX26-3577" fmla="*/ 2218194 w 3694535"/>
              <a:gd name="connsiteY26-3578" fmla="*/ 4491415 h 4492350"/>
              <a:gd name="connsiteX27-3579" fmla="*/ 1743740 w 3694535"/>
              <a:gd name="connsiteY27-3580" fmla="*/ 4492350 h 4492350"/>
              <a:gd name="connsiteX0-3581" fmla="*/ 1743740 w 3694535"/>
              <a:gd name="connsiteY0-3582" fmla="*/ 4492350 h 4492350"/>
              <a:gd name="connsiteX1-3583" fmla="*/ 1796903 w 3694535"/>
              <a:gd name="connsiteY1-3584" fmla="*/ 3785190 h 4492350"/>
              <a:gd name="connsiteX2-3585" fmla="*/ 1307805 w 3694535"/>
              <a:gd name="connsiteY2-3586" fmla="*/ 3381153 h 4492350"/>
              <a:gd name="connsiteX3-3587" fmla="*/ 31898 w 3694535"/>
              <a:gd name="connsiteY3-3588" fmla="*/ 2945218 h 4492350"/>
              <a:gd name="connsiteX4-3589" fmla="*/ 1127052 w 3694535"/>
              <a:gd name="connsiteY4-3590" fmla="*/ 3242930 h 4492350"/>
              <a:gd name="connsiteX5-3591" fmla="*/ 393405 w 3694535"/>
              <a:gd name="connsiteY5-3592" fmla="*/ 2456121 h 4492350"/>
              <a:gd name="connsiteX6-3593" fmla="*/ 1775638 w 3694535"/>
              <a:gd name="connsiteY6-3594" fmla="*/ 3519376 h 4492350"/>
              <a:gd name="connsiteX7-3595" fmla="*/ 1679945 w 3694535"/>
              <a:gd name="connsiteY7-3596" fmla="*/ 2392325 h 4492350"/>
              <a:gd name="connsiteX8-3597" fmla="*/ 0 w 3694535"/>
              <a:gd name="connsiteY8-3598" fmla="*/ 754911 h 4492350"/>
              <a:gd name="connsiteX9-3599" fmla="*/ 988828 w 3694535"/>
              <a:gd name="connsiteY9-3600" fmla="*/ 1924493 h 4492350"/>
              <a:gd name="connsiteX10-3601" fmla="*/ 1137684 w 3694535"/>
              <a:gd name="connsiteY10-3602" fmla="*/ 861237 h 4492350"/>
              <a:gd name="connsiteX11-3603" fmla="*/ 1222745 w 3694535"/>
              <a:gd name="connsiteY11-3604" fmla="*/ 2062716 h 4492350"/>
              <a:gd name="connsiteX12-3605" fmla="*/ 1690577 w 3694535"/>
              <a:gd name="connsiteY12-3606" fmla="*/ 2190307 h 4492350"/>
              <a:gd name="connsiteX13-3607" fmla="*/ 1956391 w 3694535"/>
              <a:gd name="connsiteY13-3608" fmla="*/ 0 h 4492350"/>
              <a:gd name="connsiteX14-3609" fmla="*/ 2027834 w 3694535"/>
              <a:gd name="connsiteY14-3610" fmla="*/ 986216 h 4492350"/>
              <a:gd name="connsiteX15-3611" fmla="*/ 1881963 w 3694535"/>
              <a:gd name="connsiteY15-3612" fmla="*/ 2060385 h 4492350"/>
              <a:gd name="connsiteX16-3613" fmla="*/ 2057494 w 3694535"/>
              <a:gd name="connsiteY16-3614" fmla="*/ 3046321 h 4492350"/>
              <a:gd name="connsiteX17-3615" fmla="*/ 2647507 w 3694535"/>
              <a:gd name="connsiteY17-3616" fmla="*/ 2519916 h 4492350"/>
              <a:gd name="connsiteX18-3617" fmla="*/ 2913694 w 3694535"/>
              <a:gd name="connsiteY18-3618" fmla="*/ 1291762 h 4492350"/>
              <a:gd name="connsiteX19-3619" fmla="*/ 2806809 w 3694535"/>
              <a:gd name="connsiteY19-3620" fmla="*/ 2383091 h 4492350"/>
              <a:gd name="connsiteX20-3621" fmla="*/ 3694535 w 3694535"/>
              <a:gd name="connsiteY20-3622" fmla="*/ 1124252 h 4492350"/>
              <a:gd name="connsiteX21-3623" fmla="*/ 2222205 w 3694535"/>
              <a:gd name="connsiteY21-3624" fmla="*/ 3370521 h 4492350"/>
              <a:gd name="connsiteX22-3625" fmla="*/ 2169042 w 3694535"/>
              <a:gd name="connsiteY22-3626" fmla="*/ 3817088 h 4492350"/>
              <a:gd name="connsiteX23-3627" fmla="*/ 3317358 w 3694535"/>
              <a:gd name="connsiteY23-3628" fmla="*/ 3094074 h 4492350"/>
              <a:gd name="connsiteX24-3629" fmla="*/ 2194317 w 3694535"/>
              <a:gd name="connsiteY24-3630" fmla="*/ 4030951 h 4492350"/>
              <a:gd name="connsiteX25-3631" fmla="*/ 2232838 w 3694535"/>
              <a:gd name="connsiteY25-3632" fmla="*/ 4476307 h 4492350"/>
              <a:gd name="connsiteX26-3633" fmla="*/ 2218194 w 3694535"/>
              <a:gd name="connsiteY26-3634" fmla="*/ 4491415 h 4492350"/>
              <a:gd name="connsiteX27-3635" fmla="*/ 1743740 w 3694535"/>
              <a:gd name="connsiteY27-3636" fmla="*/ 4492350 h 4492350"/>
              <a:gd name="connsiteX0-3637" fmla="*/ 1743740 w 3694535"/>
              <a:gd name="connsiteY0-3638" fmla="*/ 4492350 h 4492350"/>
              <a:gd name="connsiteX1-3639" fmla="*/ 1796903 w 3694535"/>
              <a:gd name="connsiteY1-3640" fmla="*/ 3785190 h 4492350"/>
              <a:gd name="connsiteX2-3641" fmla="*/ 1307805 w 3694535"/>
              <a:gd name="connsiteY2-3642" fmla="*/ 3381153 h 4492350"/>
              <a:gd name="connsiteX3-3643" fmla="*/ 31898 w 3694535"/>
              <a:gd name="connsiteY3-3644" fmla="*/ 2945218 h 4492350"/>
              <a:gd name="connsiteX4-3645" fmla="*/ 1127052 w 3694535"/>
              <a:gd name="connsiteY4-3646" fmla="*/ 3242930 h 4492350"/>
              <a:gd name="connsiteX5-3647" fmla="*/ 393405 w 3694535"/>
              <a:gd name="connsiteY5-3648" fmla="*/ 2456121 h 4492350"/>
              <a:gd name="connsiteX6-3649" fmla="*/ 1775638 w 3694535"/>
              <a:gd name="connsiteY6-3650" fmla="*/ 3519376 h 4492350"/>
              <a:gd name="connsiteX7-3651" fmla="*/ 1679945 w 3694535"/>
              <a:gd name="connsiteY7-3652" fmla="*/ 2392325 h 4492350"/>
              <a:gd name="connsiteX8-3653" fmla="*/ 0 w 3694535"/>
              <a:gd name="connsiteY8-3654" fmla="*/ 754911 h 4492350"/>
              <a:gd name="connsiteX9-3655" fmla="*/ 988828 w 3694535"/>
              <a:gd name="connsiteY9-3656" fmla="*/ 1924493 h 4492350"/>
              <a:gd name="connsiteX10-3657" fmla="*/ 1137684 w 3694535"/>
              <a:gd name="connsiteY10-3658" fmla="*/ 861237 h 4492350"/>
              <a:gd name="connsiteX11-3659" fmla="*/ 1222745 w 3694535"/>
              <a:gd name="connsiteY11-3660" fmla="*/ 2062716 h 4492350"/>
              <a:gd name="connsiteX12-3661" fmla="*/ 1690577 w 3694535"/>
              <a:gd name="connsiteY12-3662" fmla="*/ 2190307 h 4492350"/>
              <a:gd name="connsiteX13-3663" fmla="*/ 1956391 w 3694535"/>
              <a:gd name="connsiteY13-3664" fmla="*/ 0 h 4492350"/>
              <a:gd name="connsiteX14-3665" fmla="*/ 2027834 w 3694535"/>
              <a:gd name="connsiteY14-3666" fmla="*/ 986216 h 4492350"/>
              <a:gd name="connsiteX15-3667" fmla="*/ 1881963 w 3694535"/>
              <a:gd name="connsiteY15-3668" fmla="*/ 2060385 h 4492350"/>
              <a:gd name="connsiteX16-3669" fmla="*/ 2057494 w 3694535"/>
              <a:gd name="connsiteY16-3670" fmla="*/ 3046321 h 4492350"/>
              <a:gd name="connsiteX17-3671" fmla="*/ 2647507 w 3694535"/>
              <a:gd name="connsiteY17-3672" fmla="*/ 2519916 h 4492350"/>
              <a:gd name="connsiteX18-3673" fmla="*/ 2913694 w 3694535"/>
              <a:gd name="connsiteY18-3674" fmla="*/ 1291762 h 4492350"/>
              <a:gd name="connsiteX19-3675" fmla="*/ 2806809 w 3694535"/>
              <a:gd name="connsiteY19-3676" fmla="*/ 2383091 h 4492350"/>
              <a:gd name="connsiteX20-3677" fmla="*/ 3694535 w 3694535"/>
              <a:gd name="connsiteY20-3678" fmla="*/ 1124252 h 4492350"/>
              <a:gd name="connsiteX21-3679" fmla="*/ 2222205 w 3694535"/>
              <a:gd name="connsiteY21-3680" fmla="*/ 3370521 h 4492350"/>
              <a:gd name="connsiteX22-3681" fmla="*/ 2169042 w 3694535"/>
              <a:gd name="connsiteY22-3682" fmla="*/ 3817088 h 4492350"/>
              <a:gd name="connsiteX23-3683" fmla="*/ 3317358 w 3694535"/>
              <a:gd name="connsiteY23-3684" fmla="*/ 3094074 h 4492350"/>
              <a:gd name="connsiteX24-3685" fmla="*/ 2194317 w 3694535"/>
              <a:gd name="connsiteY24-3686" fmla="*/ 4030951 h 4492350"/>
              <a:gd name="connsiteX25-3687" fmla="*/ 2232838 w 3694535"/>
              <a:gd name="connsiteY25-3688" fmla="*/ 4476307 h 4492350"/>
              <a:gd name="connsiteX26-3689" fmla="*/ 2218194 w 3694535"/>
              <a:gd name="connsiteY26-3690" fmla="*/ 4491415 h 4492350"/>
              <a:gd name="connsiteX27-3691" fmla="*/ 1743740 w 3694535"/>
              <a:gd name="connsiteY27-3692" fmla="*/ 4492350 h 4492350"/>
              <a:gd name="connsiteX0-3693" fmla="*/ 1743740 w 3694535"/>
              <a:gd name="connsiteY0-3694" fmla="*/ 4492350 h 4492350"/>
              <a:gd name="connsiteX1-3695" fmla="*/ 1796903 w 3694535"/>
              <a:gd name="connsiteY1-3696" fmla="*/ 3785190 h 4492350"/>
              <a:gd name="connsiteX2-3697" fmla="*/ 1307805 w 3694535"/>
              <a:gd name="connsiteY2-3698" fmla="*/ 3381153 h 4492350"/>
              <a:gd name="connsiteX3-3699" fmla="*/ 31898 w 3694535"/>
              <a:gd name="connsiteY3-3700" fmla="*/ 2945218 h 4492350"/>
              <a:gd name="connsiteX4-3701" fmla="*/ 1127052 w 3694535"/>
              <a:gd name="connsiteY4-3702" fmla="*/ 3242930 h 4492350"/>
              <a:gd name="connsiteX5-3703" fmla="*/ 393405 w 3694535"/>
              <a:gd name="connsiteY5-3704" fmla="*/ 2456121 h 4492350"/>
              <a:gd name="connsiteX6-3705" fmla="*/ 1775638 w 3694535"/>
              <a:gd name="connsiteY6-3706" fmla="*/ 3519376 h 4492350"/>
              <a:gd name="connsiteX7-3707" fmla="*/ 1679945 w 3694535"/>
              <a:gd name="connsiteY7-3708" fmla="*/ 2392325 h 4492350"/>
              <a:gd name="connsiteX8-3709" fmla="*/ 0 w 3694535"/>
              <a:gd name="connsiteY8-3710" fmla="*/ 754911 h 4492350"/>
              <a:gd name="connsiteX9-3711" fmla="*/ 988828 w 3694535"/>
              <a:gd name="connsiteY9-3712" fmla="*/ 1924493 h 4492350"/>
              <a:gd name="connsiteX10-3713" fmla="*/ 1137684 w 3694535"/>
              <a:gd name="connsiteY10-3714" fmla="*/ 861237 h 4492350"/>
              <a:gd name="connsiteX11-3715" fmla="*/ 1222745 w 3694535"/>
              <a:gd name="connsiteY11-3716" fmla="*/ 2062716 h 4492350"/>
              <a:gd name="connsiteX12-3717" fmla="*/ 1690577 w 3694535"/>
              <a:gd name="connsiteY12-3718" fmla="*/ 2190307 h 4492350"/>
              <a:gd name="connsiteX13-3719" fmla="*/ 1956391 w 3694535"/>
              <a:gd name="connsiteY13-3720" fmla="*/ 0 h 4492350"/>
              <a:gd name="connsiteX14-3721" fmla="*/ 2027834 w 3694535"/>
              <a:gd name="connsiteY14-3722" fmla="*/ 986216 h 4492350"/>
              <a:gd name="connsiteX15-3723" fmla="*/ 1881963 w 3694535"/>
              <a:gd name="connsiteY15-3724" fmla="*/ 2060385 h 4492350"/>
              <a:gd name="connsiteX16-3725" fmla="*/ 2057494 w 3694535"/>
              <a:gd name="connsiteY16-3726" fmla="*/ 3046321 h 4492350"/>
              <a:gd name="connsiteX17-3727" fmla="*/ 2647507 w 3694535"/>
              <a:gd name="connsiteY17-3728" fmla="*/ 2519916 h 4492350"/>
              <a:gd name="connsiteX18-3729" fmla="*/ 2913694 w 3694535"/>
              <a:gd name="connsiteY18-3730" fmla="*/ 1291762 h 4492350"/>
              <a:gd name="connsiteX19-3731" fmla="*/ 2806809 w 3694535"/>
              <a:gd name="connsiteY19-3732" fmla="*/ 2383091 h 4492350"/>
              <a:gd name="connsiteX20-3733" fmla="*/ 3694535 w 3694535"/>
              <a:gd name="connsiteY20-3734" fmla="*/ 1124252 h 4492350"/>
              <a:gd name="connsiteX21-3735" fmla="*/ 2222205 w 3694535"/>
              <a:gd name="connsiteY21-3736" fmla="*/ 3370521 h 4492350"/>
              <a:gd name="connsiteX22-3737" fmla="*/ 2169042 w 3694535"/>
              <a:gd name="connsiteY22-3738" fmla="*/ 3817088 h 4492350"/>
              <a:gd name="connsiteX23-3739" fmla="*/ 3317358 w 3694535"/>
              <a:gd name="connsiteY23-3740" fmla="*/ 3094074 h 4492350"/>
              <a:gd name="connsiteX24-3741" fmla="*/ 2194317 w 3694535"/>
              <a:gd name="connsiteY24-3742" fmla="*/ 4030951 h 4492350"/>
              <a:gd name="connsiteX25-3743" fmla="*/ 2232838 w 3694535"/>
              <a:gd name="connsiteY25-3744" fmla="*/ 4476307 h 4492350"/>
              <a:gd name="connsiteX26-3745" fmla="*/ 2218194 w 3694535"/>
              <a:gd name="connsiteY26-3746" fmla="*/ 4491415 h 4492350"/>
              <a:gd name="connsiteX27-3747" fmla="*/ 1743740 w 3694535"/>
              <a:gd name="connsiteY27-3748" fmla="*/ 4492350 h 4492350"/>
              <a:gd name="connsiteX0-3749" fmla="*/ 1743740 w 3694535"/>
              <a:gd name="connsiteY0-3750" fmla="*/ 4492350 h 4492350"/>
              <a:gd name="connsiteX1-3751" fmla="*/ 1796903 w 3694535"/>
              <a:gd name="connsiteY1-3752" fmla="*/ 3785190 h 4492350"/>
              <a:gd name="connsiteX2-3753" fmla="*/ 1307805 w 3694535"/>
              <a:gd name="connsiteY2-3754" fmla="*/ 3381153 h 4492350"/>
              <a:gd name="connsiteX3-3755" fmla="*/ 31898 w 3694535"/>
              <a:gd name="connsiteY3-3756" fmla="*/ 2945218 h 4492350"/>
              <a:gd name="connsiteX4-3757" fmla="*/ 1127052 w 3694535"/>
              <a:gd name="connsiteY4-3758" fmla="*/ 3242930 h 4492350"/>
              <a:gd name="connsiteX5-3759" fmla="*/ 393405 w 3694535"/>
              <a:gd name="connsiteY5-3760" fmla="*/ 2456121 h 4492350"/>
              <a:gd name="connsiteX6-3761" fmla="*/ 1775638 w 3694535"/>
              <a:gd name="connsiteY6-3762" fmla="*/ 3519376 h 4492350"/>
              <a:gd name="connsiteX7-3763" fmla="*/ 1679945 w 3694535"/>
              <a:gd name="connsiteY7-3764" fmla="*/ 2392325 h 4492350"/>
              <a:gd name="connsiteX8-3765" fmla="*/ 0 w 3694535"/>
              <a:gd name="connsiteY8-3766" fmla="*/ 754911 h 4492350"/>
              <a:gd name="connsiteX9-3767" fmla="*/ 988828 w 3694535"/>
              <a:gd name="connsiteY9-3768" fmla="*/ 1924493 h 4492350"/>
              <a:gd name="connsiteX10-3769" fmla="*/ 1137684 w 3694535"/>
              <a:gd name="connsiteY10-3770" fmla="*/ 861237 h 4492350"/>
              <a:gd name="connsiteX11-3771" fmla="*/ 1222745 w 3694535"/>
              <a:gd name="connsiteY11-3772" fmla="*/ 2062716 h 4492350"/>
              <a:gd name="connsiteX12-3773" fmla="*/ 1690577 w 3694535"/>
              <a:gd name="connsiteY12-3774" fmla="*/ 2190307 h 4492350"/>
              <a:gd name="connsiteX13-3775" fmla="*/ 1956391 w 3694535"/>
              <a:gd name="connsiteY13-3776" fmla="*/ 0 h 4492350"/>
              <a:gd name="connsiteX14-3777" fmla="*/ 2027834 w 3694535"/>
              <a:gd name="connsiteY14-3778" fmla="*/ 986216 h 4492350"/>
              <a:gd name="connsiteX15-3779" fmla="*/ 1881963 w 3694535"/>
              <a:gd name="connsiteY15-3780" fmla="*/ 2060385 h 4492350"/>
              <a:gd name="connsiteX16-3781" fmla="*/ 2057494 w 3694535"/>
              <a:gd name="connsiteY16-3782" fmla="*/ 3046321 h 4492350"/>
              <a:gd name="connsiteX17-3783" fmla="*/ 2647507 w 3694535"/>
              <a:gd name="connsiteY17-3784" fmla="*/ 2519916 h 4492350"/>
              <a:gd name="connsiteX18-3785" fmla="*/ 2913694 w 3694535"/>
              <a:gd name="connsiteY18-3786" fmla="*/ 1291762 h 4492350"/>
              <a:gd name="connsiteX19-3787" fmla="*/ 2806809 w 3694535"/>
              <a:gd name="connsiteY19-3788" fmla="*/ 2383091 h 4492350"/>
              <a:gd name="connsiteX20-3789" fmla="*/ 3694535 w 3694535"/>
              <a:gd name="connsiteY20-3790" fmla="*/ 1124252 h 4492350"/>
              <a:gd name="connsiteX21-3791" fmla="*/ 2222205 w 3694535"/>
              <a:gd name="connsiteY21-3792" fmla="*/ 3370521 h 4492350"/>
              <a:gd name="connsiteX22-3793" fmla="*/ 2169042 w 3694535"/>
              <a:gd name="connsiteY22-3794" fmla="*/ 3817088 h 4492350"/>
              <a:gd name="connsiteX23-3795" fmla="*/ 3317358 w 3694535"/>
              <a:gd name="connsiteY23-3796" fmla="*/ 3094074 h 4492350"/>
              <a:gd name="connsiteX24-3797" fmla="*/ 2194317 w 3694535"/>
              <a:gd name="connsiteY24-3798" fmla="*/ 4030951 h 4492350"/>
              <a:gd name="connsiteX25-3799" fmla="*/ 2232838 w 3694535"/>
              <a:gd name="connsiteY25-3800" fmla="*/ 4476307 h 4492350"/>
              <a:gd name="connsiteX26-3801" fmla="*/ 2218194 w 3694535"/>
              <a:gd name="connsiteY26-3802" fmla="*/ 4491415 h 4492350"/>
              <a:gd name="connsiteX27-3803" fmla="*/ 1743740 w 3694535"/>
              <a:gd name="connsiteY27-3804" fmla="*/ 4492350 h 4492350"/>
              <a:gd name="connsiteX0-3805" fmla="*/ 1743740 w 3694535"/>
              <a:gd name="connsiteY0-3806" fmla="*/ 4492350 h 4492350"/>
              <a:gd name="connsiteX1-3807" fmla="*/ 1796903 w 3694535"/>
              <a:gd name="connsiteY1-3808" fmla="*/ 3785190 h 4492350"/>
              <a:gd name="connsiteX2-3809" fmla="*/ 1307805 w 3694535"/>
              <a:gd name="connsiteY2-3810" fmla="*/ 3381153 h 4492350"/>
              <a:gd name="connsiteX3-3811" fmla="*/ 31898 w 3694535"/>
              <a:gd name="connsiteY3-3812" fmla="*/ 2945218 h 4492350"/>
              <a:gd name="connsiteX4-3813" fmla="*/ 1127052 w 3694535"/>
              <a:gd name="connsiteY4-3814" fmla="*/ 3242930 h 4492350"/>
              <a:gd name="connsiteX5-3815" fmla="*/ 393405 w 3694535"/>
              <a:gd name="connsiteY5-3816" fmla="*/ 2456121 h 4492350"/>
              <a:gd name="connsiteX6-3817" fmla="*/ 1775638 w 3694535"/>
              <a:gd name="connsiteY6-3818" fmla="*/ 3519376 h 4492350"/>
              <a:gd name="connsiteX7-3819" fmla="*/ 1683956 w 3694535"/>
              <a:gd name="connsiteY7-3820" fmla="*/ 2424409 h 4492350"/>
              <a:gd name="connsiteX8-3821" fmla="*/ 0 w 3694535"/>
              <a:gd name="connsiteY8-3822" fmla="*/ 754911 h 4492350"/>
              <a:gd name="connsiteX9-3823" fmla="*/ 988828 w 3694535"/>
              <a:gd name="connsiteY9-3824" fmla="*/ 1924493 h 4492350"/>
              <a:gd name="connsiteX10-3825" fmla="*/ 1137684 w 3694535"/>
              <a:gd name="connsiteY10-3826" fmla="*/ 861237 h 4492350"/>
              <a:gd name="connsiteX11-3827" fmla="*/ 1222745 w 3694535"/>
              <a:gd name="connsiteY11-3828" fmla="*/ 2062716 h 4492350"/>
              <a:gd name="connsiteX12-3829" fmla="*/ 1690577 w 3694535"/>
              <a:gd name="connsiteY12-3830" fmla="*/ 2190307 h 4492350"/>
              <a:gd name="connsiteX13-3831" fmla="*/ 1956391 w 3694535"/>
              <a:gd name="connsiteY13-3832" fmla="*/ 0 h 4492350"/>
              <a:gd name="connsiteX14-3833" fmla="*/ 2027834 w 3694535"/>
              <a:gd name="connsiteY14-3834" fmla="*/ 986216 h 4492350"/>
              <a:gd name="connsiteX15-3835" fmla="*/ 1881963 w 3694535"/>
              <a:gd name="connsiteY15-3836" fmla="*/ 2060385 h 4492350"/>
              <a:gd name="connsiteX16-3837" fmla="*/ 2057494 w 3694535"/>
              <a:gd name="connsiteY16-3838" fmla="*/ 3046321 h 4492350"/>
              <a:gd name="connsiteX17-3839" fmla="*/ 2647507 w 3694535"/>
              <a:gd name="connsiteY17-3840" fmla="*/ 2519916 h 4492350"/>
              <a:gd name="connsiteX18-3841" fmla="*/ 2913694 w 3694535"/>
              <a:gd name="connsiteY18-3842" fmla="*/ 1291762 h 4492350"/>
              <a:gd name="connsiteX19-3843" fmla="*/ 2806809 w 3694535"/>
              <a:gd name="connsiteY19-3844" fmla="*/ 2383091 h 4492350"/>
              <a:gd name="connsiteX20-3845" fmla="*/ 3694535 w 3694535"/>
              <a:gd name="connsiteY20-3846" fmla="*/ 1124252 h 4492350"/>
              <a:gd name="connsiteX21-3847" fmla="*/ 2222205 w 3694535"/>
              <a:gd name="connsiteY21-3848" fmla="*/ 3370521 h 4492350"/>
              <a:gd name="connsiteX22-3849" fmla="*/ 2169042 w 3694535"/>
              <a:gd name="connsiteY22-3850" fmla="*/ 3817088 h 4492350"/>
              <a:gd name="connsiteX23-3851" fmla="*/ 3317358 w 3694535"/>
              <a:gd name="connsiteY23-3852" fmla="*/ 3094074 h 4492350"/>
              <a:gd name="connsiteX24-3853" fmla="*/ 2194317 w 3694535"/>
              <a:gd name="connsiteY24-3854" fmla="*/ 4030951 h 4492350"/>
              <a:gd name="connsiteX25-3855" fmla="*/ 2232838 w 3694535"/>
              <a:gd name="connsiteY25-3856" fmla="*/ 4476307 h 4492350"/>
              <a:gd name="connsiteX26-3857" fmla="*/ 2218194 w 3694535"/>
              <a:gd name="connsiteY26-3858" fmla="*/ 4491415 h 4492350"/>
              <a:gd name="connsiteX27-3859" fmla="*/ 1743740 w 3694535"/>
              <a:gd name="connsiteY27-3860" fmla="*/ 4492350 h 4492350"/>
              <a:gd name="connsiteX0-3861" fmla="*/ 1743740 w 3694535"/>
              <a:gd name="connsiteY0-3862" fmla="*/ 4492350 h 4492350"/>
              <a:gd name="connsiteX1-3863" fmla="*/ 1796903 w 3694535"/>
              <a:gd name="connsiteY1-3864" fmla="*/ 3785190 h 4492350"/>
              <a:gd name="connsiteX2-3865" fmla="*/ 1307805 w 3694535"/>
              <a:gd name="connsiteY2-3866" fmla="*/ 3381153 h 4492350"/>
              <a:gd name="connsiteX3-3867" fmla="*/ 31898 w 3694535"/>
              <a:gd name="connsiteY3-3868" fmla="*/ 2945218 h 4492350"/>
              <a:gd name="connsiteX4-3869" fmla="*/ 1127052 w 3694535"/>
              <a:gd name="connsiteY4-3870" fmla="*/ 3242930 h 4492350"/>
              <a:gd name="connsiteX5-3871" fmla="*/ 393405 w 3694535"/>
              <a:gd name="connsiteY5-3872" fmla="*/ 2456121 h 4492350"/>
              <a:gd name="connsiteX6-3873" fmla="*/ 1775638 w 3694535"/>
              <a:gd name="connsiteY6-3874" fmla="*/ 3519376 h 4492350"/>
              <a:gd name="connsiteX7-3875" fmla="*/ 1683956 w 3694535"/>
              <a:gd name="connsiteY7-3876" fmla="*/ 2424409 h 4492350"/>
              <a:gd name="connsiteX8-3877" fmla="*/ 0 w 3694535"/>
              <a:gd name="connsiteY8-3878" fmla="*/ 754911 h 4492350"/>
              <a:gd name="connsiteX9-3879" fmla="*/ 988828 w 3694535"/>
              <a:gd name="connsiteY9-3880" fmla="*/ 1924493 h 4492350"/>
              <a:gd name="connsiteX10-3881" fmla="*/ 1137684 w 3694535"/>
              <a:gd name="connsiteY10-3882" fmla="*/ 861237 h 4492350"/>
              <a:gd name="connsiteX11-3883" fmla="*/ 1222745 w 3694535"/>
              <a:gd name="connsiteY11-3884" fmla="*/ 2062716 h 4492350"/>
              <a:gd name="connsiteX12-3885" fmla="*/ 1690577 w 3694535"/>
              <a:gd name="connsiteY12-3886" fmla="*/ 2190307 h 4492350"/>
              <a:gd name="connsiteX13-3887" fmla="*/ 1956391 w 3694535"/>
              <a:gd name="connsiteY13-3888" fmla="*/ 0 h 4492350"/>
              <a:gd name="connsiteX14-3889" fmla="*/ 2027834 w 3694535"/>
              <a:gd name="connsiteY14-3890" fmla="*/ 986216 h 4492350"/>
              <a:gd name="connsiteX15-3891" fmla="*/ 1881963 w 3694535"/>
              <a:gd name="connsiteY15-3892" fmla="*/ 2060385 h 4492350"/>
              <a:gd name="connsiteX16-3893" fmla="*/ 2057494 w 3694535"/>
              <a:gd name="connsiteY16-3894" fmla="*/ 3046321 h 4492350"/>
              <a:gd name="connsiteX17-3895" fmla="*/ 2647507 w 3694535"/>
              <a:gd name="connsiteY17-3896" fmla="*/ 2519916 h 4492350"/>
              <a:gd name="connsiteX18-3897" fmla="*/ 2913694 w 3694535"/>
              <a:gd name="connsiteY18-3898" fmla="*/ 1291762 h 4492350"/>
              <a:gd name="connsiteX19-3899" fmla="*/ 2806809 w 3694535"/>
              <a:gd name="connsiteY19-3900" fmla="*/ 2383091 h 4492350"/>
              <a:gd name="connsiteX20-3901" fmla="*/ 3694535 w 3694535"/>
              <a:gd name="connsiteY20-3902" fmla="*/ 1124252 h 4492350"/>
              <a:gd name="connsiteX21-3903" fmla="*/ 2222205 w 3694535"/>
              <a:gd name="connsiteY21-3904" fmla="*/ 3370521 h 4492350"/>
              <a:gd name="connsiteX22-3905" fmla="*/ 2169042 w 3694535"/>
              <a:gd name="connsiteY22-3906" fmla="*/ 3817088 h 4492350"/>
              <a:gd name="connsiteX23-3907" fmla="*/ 3317358 w 3694535"/>
              <a:gd name="connsiteY23-3908" fmla="*/ 3094074 h 4492350"/>
              <a:gd name="connsiteX24-3909" fmla="*/ 2194317 w 3694535"/>
              <a:gd name="connsiteY24-3910" fmla="*/ 4030951 h 4492350"/>
              <a:gd name="connsiteX25-3911" fmla="*/ 2232838 w 3694535"/>
              <a:gd name="connsiteY25-3912" fmla="*/ 4476307 h 4492350"/>
              <a:gd name="connsiteX26-3913" fmla="*/ 2218194 w 3694535"/>
              <a:gd name="connsiteY26-3914" fmla="*/ 4491415 h 4492350"/>
              <a:gd name="connsiteX27-3915" fmla="*/ 1743740 w 3694535"/>
              <a:gd name="connsiteY27-3916" fmla="*/ 4492350 h 4492350"/>
              <a:gd name="connsiteX0-3917" fmla="*/ 1743740 w 3694535"/>
              <a:gd name="connsiteY0-3918" fmla="*/ 4492350 h 4492350"/>
              <a:gd name="connsiteX1-3919" fmla="*/ 1796903 w 3694535"/>
              <a:gd name="connsiteY1-3920" fmla="*/ 3785190 h 4492350"/>
              <a:gd name="connsiteX2-3921" fmla="*/ 1307805 w 3694535"/>
              <a:gd name="connsiteY2-3922" fmla="*/ 3381153 h 4492350"/>
              <a:gd name="connsiteX3-3923" fmla="*/ 31898 w 3694535"/>
              <a:gd name="connsiteY3-3924" fmla="*/ 2945218 h 4492350"/>
              <a:gd name="connsiteX4-3925" fmla="*/ 1127052 w 3694535"/>
              <a:gd name="connsiteY4-3926" fmla="*/ 3242930 h 4492350"/>
              <a:gd name="connsiteX5-3927" fmla="*/ 393405 w 3694535"/>
              <a:gd name="connsiteY5-3928" fmla="*/ 2456121 h 4492350"/>
              <a:gd name="connsiteX6-3929" fmla="*/ 1775638 w 3694535"/>
              <a:gd name="connsiteY6-3930" fmla="*/ 3519376 h 4492350"/>
              <a:gd name="connsiteX7-3931" fmla="*/ 1683956 w 3694535"/>
              <a:gd name="connsiteY7-3932" fmla="*/ 2424409 h 4492350"/>
              <a:gd name="connsiteX8-3933" fmla="*/ 0 w 3694535"/>
              <a:gd name="connsiteY8-3934" fmla="*/ 754911 h 4492350"/>
              <a:gd name="connsiteX9-3935" fmla="*/ 988828 w 3694535"/>
              <a:gd name="connsiteY9-3936" fmla="*/ 1924493 h 4492350"/>
              <a:gd name="connsiteX10-3937" fmla="*/ 1137684 w 3694535"/>
              <a:gd name="connsiteY10-3938" fmla="*/ 861237 h 4492350"/>
              <a:gd name="connsiteX11-3939" fmla="*/ 1222745 w 3694535"/>
              <a:gd name="connsiteY11-3940" fmla="*/ 2062716 h 4492350"/>
              <a:gd name="connsiteX12-3941" fmla="*/ 1714640 w 3694535"/>
              <a:gd name="connsiteY12-3942" fmla="*/ 2194318 h 4492350"/>
              <a:gd name="connsiteX13-3943" fmla="*/ 1956391 w 3694535"/>
              <a:gd name="connsiteY13-3944" fmla="*/ 0 h 4492350"/>
              <a:gd name="connsiteX14-3945" fmla="*/ 2027834 w 3694535"/>
              <a:gd name="connsiteY14-3946" fmla="*/ 986216 h 4492350"/>
              <a:gd name="connsiteX15-3947" fmla="*/ 1881963 w 3694535"/>
              <a:gd name="connsiteY15-3948" fmla="*/ 2060385 h 4492350"/>
              <a:gd name="connsiteX16-3949" fmla="*/ 2057494 w 3694535"/>
              <a:gd name="connsiteY16-3950" fmla="*/ 3046321 h 4492350"/>
              <a:gd name="connsiteX17-3951" fmla="*/ 2647507 w 3694535"/>
              <a:gd name="connsiteY17-3952" fmla="*/ 2519916 h 4492350"/>
              <a:gd name="connsiteX18-3953" fmla="*/ 2913694 w 3694535"/>
              <a:gd name="connsiteY18-3954" fmla="*/ 1291762 h 4492350"/>
              <a:gd name="connsiteX19-3955" fmla="*/ 2806809 w 3694535"/>
              <a:gd name="connsiteY19-3956" fmla="*/ 2383091 h 4492350"/>
              <a:gd name="connsiteX20-3957" fmla="*/ 3694535 w 3694535"/>
              <a:gd name="connsiteY20-3958" fmla="*/ 1124252 h 4492350"/>
              <a:gd name="connsiteX21-3959" fmla="*/ 2222205 w 3694535"/>
              <a:gd name="connsiteY21-3960" fmla="*/ 3370521 h 4492350"/>
              <a:gd name="connsiteX22-3961" fmla="*/ 2169042 w 3694535"/>
              <a:gd name="connsiteY22-3962" fmla="*/ 3817088 h 4492350"/>
              <a:gd name="connsiteX23-3963" fmla="*/ 3317358 w 3694535"/>
              <a:gd name="connsiteY23-3964" fmla="*/ 3094074 h 4492350"/>
              <a:gd name="connsiteX24-3965" fmla="*/ 2194317 w 3694535"/>
              <a:gd name="connsiteY24-3966" fmla="*/ 4030951 h 4492350"/>
              <a:gd name="connsiteX25-3967" fmla="*/ 2232838 w 3694535"/>
              <a:gd name="connsiteY25-3968" fmla="*/ 4476307 h 4492350"/>
              <a:gd name="connsiteX26-3969" fmla="*/ 2218194 w 3694535"/>
              <a:gd name="connsiteY26-3970" fmla="*/ 4491415 h 4492350"/>
              <a:gd name="connsiteX27-3971" fmla="*/ 1743740 w 3694535"/>
              <a:gd name="connsiteY27-3972" fmla="*/ 4492350 h 4492350"/>
              <a:gd name="connsiteX0-3973" fmla="*/ 1743740 w 3694535"/>
              <a:gd name="connsiteY0-3974" fmla="*/ 4492350 h 4492350"/>
              <a:gd name="connsiteX1-3975" fmla="*/ 1796903 w 3694535"/>
              <a:gd name="connsiteY1-3976" fmla="*/ 3785190 h 4492350"/>
              <a:gd name="connsiteX2-3977" fmla="*/ 1307805 w 3694535"/>
              <a:gd name="connsiteY2-3978" fmla="*/ 3381153 h 4492350"/>
              <a:gd name="connsiteX3-3979" fmla="*/ 31898 w 3694535"/>
              <a:gd name="connsiteY3-3980" fmla="*/ 2945218 h 4492350"/>
              <a:gd name="connsiteX4-3981" fmla="*/ 1127052 w 3694535"/>
              <a:gd name="connsiteY4-3982" fmla="*/ 3242930 h 4492350"/>
              <a:gd name="connsiteX5-3983" fmla="*/ 393405 w 3694535"/>
              <a:gd name="connsiteY5-3984" fmla="*/ 2456121 h 4492350"/>
              <a:gd name="connsiteX6-3985" fmla="*/ 1775638 w 3694535"/>
              <a:gd name="connsiteY6-3986" fmla="*/ 3519376 h 4492350"/>
              <a:gd name="connsiteX7-3987" fmla="*/ 1683956 w 3694535"/>
              <a:gd name="connsiteY7-3988" fmla="*/ 2424409 h 4492350"/>
              <a:gd name="connsiteX8-3989" fmla="*/ 0 w 3694535"/>
              <a:gd name="connsiteY8-3990" fmla="*/ 754911 h 4492350"/>
              <a:gd name="connsiteX9-3991" fmla="*/ 988828 w 3694535"/>
              <a:gd name="connsiteY9-3992" fmla="*/ 1924493 h 4492350"/>
              <a:gd name="connsiteX10-3993" fmla="*/ 1137684 w 3694535"/>
              <a:gd name="connsiteY10-3994" fmla="*/ 861237 h 4492350"/>
              <a:gd name="connsiteX11-3995" fmla="*/ 1222745 w 3694535"/>
              <a:gd name="connsiteY11-3996" fmla="*/ 2062716 h 4492350"/>
              <a:gd name="connsiteX12-3997" fmla="*/ 1714640 w 3694535"/>
              <a:gd name="connsiteY12-3998" fmla="*/ 2194318 h 4492350"/>
              <a:gd name="connsiteX13-3999" fmla="*/ 1956391 w 3694535"/>
              <a:gd name="connsiteY13-4000" fmla="*/ 0 h 4492350"/>
              <a:gd name="connsiteX14-4001" fmla="*/ 2027834 w 3694535"/>
              <a:gd name="connsiteY14-4002" fmla="*/ 986216 h 4492350"/>
              <a:gd name="connsiteX15-4003" fmla="*/ 1881963 w 3694535"/>
              <a:gd name="connsiteY15-4004" fmla="*/ 2060385 h 4492350"/>
              <a:gd name="connsiteX16-4005" fmla="*/ 2057494 w 3694535"/>
              <a:gd name="connsiteY16-4006" fmla="*/ 3046321 h 4492350"/>
              <a:gd name="connsiteX17-4007" fmla="*/ 2647507 w 3694535"/>
              <a:gd name="connsiteY17-4008" fmla="*/ 2519916 h 4492350"/>
              <a:gd name="connsiteX18-4009" fmla="*/ 2913694 w 3694535"/>
              <a:gd name="connsiteY18-4010" fmla="*/ 1291762 h 4492350"/>
              <a:gd name="connsiteX19-4011" fmla="*/ 2806809 w 3694535"/>
              <a:gd name="connsiteY19-4012" fmla="*/ 2383091 h 4492350"/>
              <a:gd name="connsiteX20-4013" fmla="*/ 3694535 w 3694535"/>
              <a:gd name="connsiteY20-4014" fmla="*/ 1124252 h 4492350"/>
              <a:gd name="connsiteX21-4015" fmla="*/ 2222205 w 3694535"/>
              <a:gd name="connsiteY21-4016" fmla="*/ 3370521 h 4492350"/>
              <a:gd name="connsiteX22-4017" fmla="*/ 2169042 w 3694535"/>
              <a:gd name="connsiteY22-4018" fmla="*/ 3817088 h 4492350"/>
              <a:gd name="connsiteX23-4019" fmla="*/ 3317358 w 3694535"/>
              <a:gd name="connsiteY23-4020" fmla="*/ 3094074 h 4492350"/>
              <a:gd name="connsiteX24-4021" fmla="*/ 2194317 w 3694535"/>
              <a:gd name="connsiteY24-4022" fmla="*/ 4030951 h 4492350"/>
              <a:gd name="connsiteX25-4023" fmla="*/ 2232838 w 3694535"/>
              <a:gd name="connsiteY25-4024" fmla="*/ 4476307 h 4492350"/>
              <a:gd name="connsiteX26-4025" fmla="*/ 2218194 w 3694535"/>
              <a:gd name="connsiteY26-4026" fmla="*/ 4491415 h 4492350"/>
              <a:gd name="connsiteX27-4027" fmla="*/ 1743740 w 3694535"/>
              <a:gd name="connsiteY27-4028" fmla="*/ 4492350 h 4492350"/>
              <a:gd name="connsiteX0-4029" fmla="*/ 1743740 w 3694535"/>
              <a:gd name="connsiteY0-4030" fmla="*/ 4492350 h 4492350"/>
              <a:gd name="connsiteX1-4031" fmla="*/ 1796903 w 3694535"/>
              <a:gd name="connsiteY1-4032" fmla="*/ 3785190 h 4492350"/>
              <a:gd name="connsiteX2-4033" fmla="*/ 1307805 w 3694535"/>
              <a:gd name="connsiteY2-4034" fmla="*/ 3381153 h 4492350"/>
              <a:gd name="connsiteX3-4035" fmla="*/ 31898 w 3694535"/>
              <a:gd name="connsiteY3-4036" fmla="*/ 2945218 h 4492350"/>
              <a:gd name="connsiteX4-4037" fmla="*/ 1127052 w 3694535"/>
              <a:gd name="connsiteY4-4038" fmla="*/ 3242930 h 4492350"/>
              <a:gd name="connsiteX5-4039" fmla="*/ 393405 w 3694535"/>
              <a:gd name="connsiteY5-4040" fmla="*/ 2456121 h 4492350"/>
              <a:gd name="connsiteX6-4041" fmla="*/ 1775638 w 3694535"/>
              <a:gd name="connsiteY6-4042" fmla="*/ 3519376 h 4492350"/>
              <a:gd name="connsiteX7-4043" fmla="*/ 1683956 w 3694535"/>
              <a:gd name="connsiteY7-4044" fmla="*/ 2424409 h 4492350"/>
              <a:gd name="connsiteX8-4045" fmla="*/ 0 w 3694535"/>
              <a:gd name="connsiteY8-4046" fmla="*/ 754911 h 4492350"/>
              <a:gd name="connsiteX9-4047" fmla="*/ 988828 w 3694535"/>
              <a:gd name="connsiteY9-4048" fmla="*/ 1924493 h 4492350"/>
              <a:gd name="connsiteX10-4049" fmla="*/ 1137684 w 3694535"/>
              <a:gd name="connsiteY10-4050" fmla="*/ 861237 h 4492350"/>
              <a:gd name="connsiteX11-4051" fmla="*/ 1222745 w 3694535"/>
              <a:gd name="connsiteY11-4052" fmla="*/ 2062716 h 4492350"/>
              <a:gd name="connsiteX12-4053" fmla="*/ 1714640 w 3694535"/>
              <a:gd name="connsiteY12-4054" fmla="*/ 2194318 h 4492350"/>
              <a:gd name="connsiteX13-4055" fmla="*/ 1956391 w 3694535"/>
              <a:gd name="connsiteY13-4056" fmla="*/ 0 h 4492350"/>
              <a:gd name="connsiteX14-4057" fmla="*/ 2027834 w 3694535"/>
              <a:gd name="connsiteY14-4058" fmla="*/ 986216 h 4492350"/>
              <a:gd name="connsiteX15-4059" fmla="*/ 1881963 w 3694535"/>
              <a:gd name="connsiteY15-4060" fmla="*/ 2060385 h 4492350"/>
              <a:gd name="connsiteX16-4061" fmla="*/ 2057494 w 3694535"/>
              <a:gd name="connsiteY16-4062" fmla="*/ 3046321 h 4492350"/>
              <a:gd name="connsiteX17-4063" fmla="*/ 2647507 w 3694535"/>
              <a:gd name="connsiteY17-4064" fmla="*/ 2519916 h 4492350"/>
              <a:gd name="connsiteX18-4065" fmla="*/ 2913694 w 3694535"/>
              <a:gd name="connsiteY18-4066" fmla="*/ 1291762 h 4492350"/>
              <a:gd name="connsiteX19-4067" fmla="*/ 2806809 w 3694535"/>
              <a:gd name="connsiteY19-4068" fmla="*/ 2383091 h 4492350"/>
              <a:gd name="connsiteX20-4069" fmla="*/ 3694535 w 3694535"/>
              <a:gd name="connsiteY20-4070" fmla="*/ 1124252 h 4492350"/>
              <a:gd name="connsiteX21-4071" fmla="*/ 2222205 w 3694535"/>
              <a:gd name="connsiteY21-4072" fmla="*/ 3370521 h 4492350"/>
              <a:gd name="connsiteX22-4073" fmla="*/ 2169042 w 3694535"/>
              <a:gd name="connsiteY22-4074" fmla="*/ 3817088 h 4492350"/>
              <a:gd name="connsiteX23-4075" fmla="*/ 3317358 w 3694535"/>
              <a:gd name="connsiteY23-4076" fmla="*/ 3094074 h 4492350"/>
              <a:gd name="connsiteX24-4077" fmla="*/ 2194317 w 3694535"/>
              <a:gd name="connsiteY24-4078" fmla="*/ 4030951 h 4492350"/>
              <a:gd name="connsiteX25-4079" fmla="*/ 2232838 w 3694535"/>
              <a:gd name="connsiteY25-4080" fmla="*/ 4476307 h 4492350"/>
              <a:gd name="connsiteX26-4081" fmla="*/ 2218194 w 3694535"/>
              <a:gd name="connsiteY26-4082" fmla="*/ 4491415 h 4492350"/>
              <a:gd name="connsiteX27-4083" fmla="*/ 1743740 w 3694535"/>
              <a:gd name="connsiteY27-4084" fmla="*/ 4492350 h 4492350"/>
              <a:gd name="connsiteX0-4085" fmla="*/ 1743740 w 3694535"/>
              <a:gd name="connsiteY0-4086" fmla="*/ 4492350 h 4492350"/>
              <a:gd name="connsiteX1-4087" fmla="*/ 1796903 w 3694535"/>
              <a:gd name="connsiteY1-4088" fmla="*/ 3785190 h 4492350"/>
              <a:gd name="connsiteX2-4089" fmla="*/ 1307805 w 3694535"/>
              <a:gd name="connsiteY2-4090" fmla="*/ 3381153 h 4492350"/>
              <a:gd name="connsiteX3-4091" fmla="*/ 31898 w 3694535"/>
              <a:gd name="connsiteY3-4092" fmla="*/ 2945218 h 4492350"/>
              <a:gd name="connsiteX4-4093" fmla="*/ 1127052 w 3694535"/>
              <a:gd name="connsiteY4-4094" fmla="*/ 3242930 h 4492350"/>
              <a:gd name="connsiteX5-4095" fmla="*/ 393405 w 3694535"/>
              <a:gd name="connsiteY5-4096" fmla="*/ 2456121 h 4492350"/>
              <a:gd name="connsiteX6-4097" fmla="*/ 1775638 w 3694535"/>
              <a:gd name="connsiteY6-4098" fmla="*/ 3519376 h 4492350"/>
              <a:gd name="connsiteX7-4099" fmla="*/ 1683956 w 3694535"/>
              <a:gd name="connsiteY7-4100" fmla="*/ 2424409 h 4492350"/>
              <a:gd name="connsiteX8-4101" fmla="*/ 0 w 3694535"/>
              <a:gd name="connsiteY8-4102" fmla="*/ 754911 h 4492350"/>
              <a:gd name="connsiteX9-4103" fmla="*/ 988828 w 3694535"/>
              <a:gd name="connsiteY9-4104" fmla="*/ 1924493 h 4492350"/>
              <a:gd name="connsiteX10-4105" fmla="*/ 1137684 w 3694535"/>
              <a:gd name="connsiteY10-4106" fmla="*/ 861237 h 4492350"/>
              <a:gd name="connsiteX11-4107" fmla="*/ 1222745 w 3694535"/>
              <a:gd name="connsiteY11-4108" fmla="*/ 2062716 h 4492350"/>
              <a:gd name="connsiteX12-4109" fmla="*/ 1714640 w 3694535"/>
              <a:gd name="connsiteY12-4110" fmla="*/ 2194318 h 4492350"/>
              <a:gd name="connsiteX13-4111" fmla="*/ 1956391 w 3694535"/>
              <a:gd name="connsiteY13-4112" fmla="*/ 0 h 4492350"/>
              <a:gd name="connsiteX14-4113" fmla="*/ 2027834 w 3694535"/>
              <a:gd name="connsiteY14-4114" fmla="*/ 986216 h 4492350"/>
              <a:gd name="connsiteX15-4115" fmla="*/ 1881963 w 3694535"/>
              <a:gd name="connsiteY15-4116" fmla="*/ 2060385 h 4492350"/>
              <a:gd name="connsiteX16-4117" fmla="*/ 2057494 w 3694535"/>
              <a:gd name="connsiteY16-4118" fmla="*/ 3046321 h 4492350"/>
              <a:gd name="connsiteX17-4119" fmla="*/ 2647507 w 3694535"/>
              <a:gd name="connsiteY17-4120" fmla="*/ 2519916 h 4492350"/>
              <a:gd name="connsiteX18-4121" fmla="*/ 2913694 w 3694535"/>
              <a:gd name="connsiteY18-4122" fmla="*/ 1291762 h 4492350"/>
              <a:gd name="connsiteX19-4123" fmla="*/ 2806809 w 3694535"/>
              <a:gd name="connsiteY19-4124" fmla="*/ 2383091 h 4492350"/>
              <a:gd name="connsiteX20-4125" fmla="*/ 3694535 w 3694535"/>
              <a:gd name="connsiteY20-4126" fmla="*/ 1124252 h 4492350"/>
              <a:gd name="connsiteX21-4127" fmla="*/ 2222205 w 3694535"/>
              <a:gd name="connsiteY21-4128" fmla="*/ 3370521 h 4492350"/>
              <a:gd name="connsiteX22-4129" fmla="*/ 2169042 w 3694535"/>
              <a:gd name="connsiteY22-4130" fmla="*/ 3817088 h 4492350"/>
              <a:gd name="connsiteX23-4131" fmla="*/ 3317358 w 3694535"/>
              <a:gd name="connsiteY23-4132" fmla="*/ 3094074 h 4492350"/>
              <a:gd name="connsiteX24-4133" fmla="*/ 2194317 w 3694535"/>
              <a:gd name="connsiteY24-4134" fmla="*/ 4030951 h 4492350"/>
              <a:gd name="connsiteX25-4135" fmla="*/ 2232838 w 3694535"/>
              <a:gd name="connsiteY25-4136" fmla="*/ 4476307 h 4492350"/>
              <a:gd name="connsiteX26-4137" fmla="*/ 2218194 w 3694535"/>
              <a:gd name="connsiteY26-4138" fmla="*/ 4491415 h 4492350"/>
              <a:gd name="connsiteX27-4139" fmla="*/ 1743740 w 3694535"/>
              <a:gd name="connsiteY27-4140" fmla="*/ 4492350 h 4492350"/>
              <a:gd name="connsiteX0-4141" fmla="*/ 1743740 w 3694535"/>
              <a:gd name="connsiteY0-4142" fmla="*/ 4492350 h 4492350"/>
              <a:gd name="connsiteX1-4143" fmla="*/ 1796903 w 3694535"/>
              <a:gd name="connsiteY1-4144" fmla="*/ 3785190 h 4492350"/>
              <a:gd name="connsiteX2-4145" fmla="*/ 1307805 w 3694535"/>
              <a:gd name="connsiteY2-4146" fmla="*/ 3381153 h 4492350"/>
              <a:gd name="connsiteX3-4147" fmla="*/ 31898 w 3694535"/>
              <a:gd name="connsiteY3-4148" fmla="*/ 2945218 h 4492350"/>
              <a:gd name="connsiteX4-4149" fmla="*/ 1127052 w 3694535"/>
              <a:gd name="connsiteY4-4150" fmla="*/ 3242930 h 4492350"/>
              <a:gd name="connsiteX5-4151" fmla="*/ 393405 w 3694535"/>
              <a:gd name="connsiteY5-4152" fmla="*/ 2456121 h 4492350"/>
              <a:gd name="connsiteX6-4153" fmla="*/ 1775638 w 3694535"/>
              <a:gd name="connsiteY6-4154" fmla="*/ 3519376 h 4492350"/>
              <a:gd name="connsiteX7-4155" fmla="*/ 1683956 w 3694535"/>
              <a:gd name="connsiteY7-4156" fmla="*/ 2424409 h 4492350"/>
              <a:gd name="connsiteX8-4157" fmla="*/ 0 w 3694535"/>
              <a:gd name="connsiteY8-4158" fmla="*/ 754911 h 4492350"/>
              <a:gd name="connsiteX9-4159" fmla="*/ 988828 w 3694535"/>
              <a:gd name="connsiteY9-4160" fmla="*/ 1924493 h 4492350"/>
              <a:gd name="connsiteX10-4161" fmla="*/ 1137684 w 3694535"/>
              <a:gd name="connsiteY10-4162" fmla="*/ 861237 h 4492350"/>
              <a:gd name="connsiteX11-4163" fmla="*/ 1222745 w 3694535"/>
              <a:gd name="connsiteY11-4164" fmla="*/ 2062716 h 4492350"/>
              <a:gd name="connsiteX12-4165" fmla="*/ 1714640 w 3694535"/>
              <a:gd name="connsiteY12-4166" fmla="*/ 2194318 h 4492350"/>
              <a:gd name="connsiteX13-4167" fmla="*/ 1956391 w 3694535"/>
              <a:gd name="connsiteY13-4168" fmla="*/ 0 h 4492350"/>
              <a:gd name="connsiteX14-4169" fmla="*/ 2027834 w 3694535"/>
              <a:gd name="connsiteY14-4170" fmla="*/ 986216 h 4492350"/>
              <a:gd name="connsiteX15-4171" fmla="*/ 1881963 w 3694535"/>
              <a:gd name="connsiteY15-4172" fmla="*/ 2060385 h 4492350"/>
              <a:gd name="connsiteX16-4173" fmla="*/ 2057494 w 3694535"/>
              <a:gd name="connsiteY16-4174" fmla="*/ 3046321 h 4492350"/>
              <a:gd name="connsiteX17-4175" fmla="*/ 2647507 w 3694535"/>
              <a:gd name="connsiteY17-4176" fmla="*/ 2519916 h 4492350"/>
              <a:gd name="connsiteX18-4177" fmla="*/ 2913694 w 3694535"/>
              <a:gd name="connsiteY18-4178" fmla="*/ 1291762 h 4492350"/>
              <a:gd name="connsiteX19-4179" fmla="*/ 2806809 w 3694535"/>
              <a:gd name="connsiteY19-4180" fmla="*/ 2383091 h 4492350"/>
              <a:gd name="connsiteX20-4181" fmla="*/ 3694535 w 3694535"/>
              <a:gd name="connsiteY20-4182" fmla="*/ 1124252 h 4492350"/>
              <a:gd name="connsiteX21-4183" fmla="*/ 2222205 w 3694535"/>
              <a:gd name="connsiteY21-4184" fmla="*/ 3370521 h 4492350"/>
              <a:gd name="connsiteX22-4185" fmla="*/ 2169042 w 3694535"/>
              <a:gd name="connsiteY22-4186" fmla="*/ 3817088 h 4492350"/>
              <a:gd name="connsiteX23-4187" fmla="*/ 3317358 w 3694535"/>
              <a:gd name="connsiteY23-4188" fmla="*/ 3094074 h 4492350"/>
              <a:gd name="connsiteX24-4189" fmla="*/ 2194317 w 3694535"/>
              <a:gd name="connsiteY24-4190" fmla="*/ 4030951 h 4492350"/>
              <a:gd name="connsiteX25-4191" fmla="*/ 2232838 w 3694535"/>
              <a:gd name="connsiteY25-4192" fmla="*/ 4476307 h 4492350"/>
              <a:gd name="connsiteX26-4193" fmla="*/ 2218194 w 3694535"/>
              <a:gd name="connsiteY26-4194" fmla="*/ 4491415 h 4492350"/>
              <a:gd name="connsiteX27-4195" fmla="*/ 1743740 w 3694535"/>
              <a:gd name="connsiteY27-4196" fmla="*/ 4492350 h 4492350"/>
              <a:gd name="connsiteX0-4197" fmla="*/ 1743740 w 3694535"/>
              <a:gd name="connsiteY0-4198" fmla="*/ 4492350 h 4492350"/>
              <a:gd name="connsiteX1-4199" fmla="*/ 1796903 w 3694535"/>
              <a:gd name="connsiteY1-4200" fmla="*/ 3785190 h 4492350"/>
              <a:gd name="connsiteX2-4201" fmla="*/ 1307805 w 3694535"/>
              <a:gd name="connsiteY2-4202" fmla="*/ 3381153 h 4492350"/>
              <a:gd name="connsiteX3-4203" fmla="*/ 31898 w 3694535"/>
              <a:gd name="connsiteY3-4204" fmla="*/ 2945218 h 4492350"/>
              <a:gd name="connsiteX4-4205" fmla="*/ 1127052 w 3694535"/>
              <a:gd name="connsiteY4-4206" fmla="*/ 3242930 h 4492350"/>
              <a:gd name="connsiteX5-4207" fmla="*/ 393405 w 3694535"/>
              <a:gd name="connsiteY5-4208" fmla="*/ 2456121 h 4492350"/>
              <a:gd name="connsiteX6-4209" fmla="*/ 1775638 w 3694535"/>
              <a:gd name="connsiteY6-4210" fmla="*/ 3519376 h 4492350"/>
              <a:gd name="connsiteX7-4211" fmla="*/ 1683956 w 3694535"/>
              <a:gd name="connsiteY7-4212" fmla="*/ 2424409 h 4492350"/>
              <a:gd name="connsiteX8-4213" fmla="*/ 0 w 3694535"/>
              <a:gd name="connsiteY8-4214" fmla="*/ 754911 h 4492350"/>
              <a:gd name="connsiteX9-4215" fmla="*/ 988828 w 3694535"/>
              <a:gd name="connsiteY9-4216" fmla="*/ 1924493 h 4492350"/>
              <a:gd name="connsiteX10-4217" fmla="*/ 1137684 w 3694535"/>
              <a:gd name="connsiteY10-4218" fmla="*/ 861237 h 4492350"/>
              <a:gd name="connsiteX11-4219" fmla="*/ 1222745 w 3694535"/>
              <a:gd name="connsiteY11-4220" fmla="*/ 2062716 h 4492350"/>
              <a:gd name="connsiteX12-4221" fmla="*/ 1714640 w 3694535"/>
              <a:gd name="connsiteY12-4222" fmla="*/ 2194318 h 4492350"/>
              <a:gd name="connsiteX13-4223" fmla="*/ 1956391 w 3694535"/>
              <a:gd name="connsiteY13-4224" fmla="*/ 0 h 4492350"/>
              <a:gd name="connsiteX14-4225" fmla="*/ 2027834 w 3694535"/>
              <a:gd name="connsiteY14-4226" fmla="*/ 986216 h 4492350"/>
              <a:gd name="connsiteX15-4227" fmla="*/ 1881963 w 3694535"/>
              <a:gd name="connsiteY15-4228" fmla="*/ 2060385 h 4492350"/>
              <a:gd name="connsiteX16-4229" fmla="*/ 2057494 w 3694535"/>
              <a:gd name="connsiteY16-4230" fmla="*/ 3046321 h 4492350"/>
              <a:gd name="connsiteX17-4231" fmla="*/ 2647507 w 3694535"/>
              <a:gd name="connsiteY17-4232" fmla="*/ 2519916 h 4492350"/>
              <a:gd name="connsiteX18-4233" fmla="*/ 2913694 w 3694535"/>
              <a:gd name="connsiteY18-4234" fmla="*/ 1291762 h 4492350"/>
              <a:gd name="connsiteX19-4235" fmla="*/ 2806809 w 3694535"/>
              <a:gd name="connsiteY19-4236" fmla="*/ 2383091 h 4492350"/>
              <a:gd name="connsiteX20-4237" fmla="*/ 3694535 w 3694535"/>
              <a:gd name="connsiteY20-4238" fmla="*/ 1124252 h 4492350"/>
              <a:gd name="connsiteX21-4239" fmla="*/ 2222205 w 3694535"/>
              <a:gd name="connsiteY21-4240" fmla="*/ 3370521 h 4492350"/>
              <a:gd name="connsiteX22-4241" fmla="*/ 2169042 w 3694535"/>
              <a:gd name="connsiteY22-4242" fmla="*/ 3817088 h 4492350"/>
              <a:gd name="connsiteX23-4243" fmla="*/ 3317358 w 3694535"/>
              <a:gd name="connsiteY23-4244" fmla="*/ 3094074 h 4492350"/>
              <a:gd name="connsiteX24-4245" fmla="*/ 2194317 w 3694535"/>
              <a:gd name="connsiteY24-4246" fmla="*/ 4030951 h 4492350"/>
              <a:gd name="connsiteX25-4247" fmla="*/ 2232838 w 3694535"/>
              <a:gd name="connsiteY25-4248" fmla="*/ 4476307 h 4492350"/>
              <a:gd name="connsiteX26-4249" fmla="*/ 2218194 w 3694535"/>
              <a:gd name="connsiteY26-4250" fmla="*/ 4491415 h 4492350"/>
              <a:gd name="connsiteX27-4251" fmla="*/ 1743740 w 3694535"/>
              <a:gd name="connsiteY27-4252" fmla="*/ 4492350 h 4492350"/>
              <a:gd name="connsiteX0-4253" fmla="*/ 1743740 w 3694535"/>
              <a:gd name="connsiteY0-4254" fmla="*/ 4492350 h 4492350"/>
              <a:gd name="connsiteX1-4255" fmla="*/ 1796903 w 3694535"/>
              <a:gd name="connsiteY1-4256" fmla="*/ 3785190 h 4492350"/>
              <a:gd name="connsiteX2-4257" fmla="*/ 1307805 w 3694535"/>
              <a:gd name="connsiteY2-4258" fmla="*/ 3381153 h 4492350"/>
              <a:gd name="connsiteX3-4259" fmla="*/ 31898 w 3694535"/>
              <a:gd name="connsiteY3-4260" fmla="*/ 2945218 h 4492350"/>
              <a:gd name="connsiteX4-4261" fmla="*/ 1127052 w 3694535"/>
              <a:gd name="connsiteY4-4262" fmla="*/ 3242930 h 4492350"/>
              <a:gd name="connsiteX5-4263" fmla="*/ 393405 w 3694535"/>
              <a:gd name="connsiteY5-4264" fmla="*/ 2456121 h 4492350"/>
              <a:gd name="connsiteX6-4265" fmla="*/ 1775638 w 3694535"/>
              <a:gd name="connsiteY6-4266" fmla="*/ 3519376 h 4492350"/>
              <a:gd name="connsiteX7-4267" fmla="*/ 1683956 w 3694535"/>
              <a:gd name="connsiteY7-4268" fmla="*/ 2424409 h 4492350"/>
              <a:gd name="connsiteX8-4269" fmla="*/ 0 w 3694535"/>
              <a:gd name="connsiteY8-4270" fmla="*/ 754911 h 4492350"/>
              <a:gd name="connsiteX9-4271" fmla="*/ 988828 w 3694535"/>
              <a:gd name="connsiteY9-4272" fmla="*/ 1924493 h 4492350"/>
              <a:gd name="connsiteX10-4273" fmla="*/ 1137684 w 3694535"/>
              <a:gd name="connsiteY10-4274" fmla="*/ 861237 h 4492350"/>
              <a:gd name="connsiteX11-4275" fmla="*/ 1222745 w 3694535"/>
              <a:gd name="connsiteY11-4276" fmla="*/ 2062716 h 4492350"/>
              <a:gd name="connsiteX12-4277" fmla="*/ 1714640 w 3694535"/>
              <a:gd name="connsiteY12-4278" fmla="*/ 2194318 h 4492350"/>
              <a:gd name="connsiteX13-4279" fmla="*/ 1956391 w 3694535"/>
              <a:gd name="connsiteY13-4280" fmla="*/ 0 h 4492350"/>
              <a:gd name="connsiteX14-4281" fmla="*/ 2027834 w 3694535"/>
              <a:gd name="connsiteY14-4282" fmla="*/ 986216 h 4492350"/>
              <a:gd name="connsiteX15-4283" fmla="*/ 1881963 w 3694535"/>
              <a:gd name="connsiteY15-4284" fmla="*/ 2060385 h 4492350"/>
              <a:gd name="connsiteX16-4285" fmla="*/ 2057494 w 3694535"/>
              <a:gd name="connsiteY16-4286" fmla="*/ 3046321 h 4492350"/>
              <a:gd name="connsiteX17-4287" fmla="*/ 2647507 w 3694535"/>
              <a:gd name="connsiteY17-4288" fmla="*/ 2519916 h 4492350"/>
              <a:gd name="connsiteX18-4289" fmla="*/ 2913694 w 3694535"/>
              <a:gd name="connsiteY18-4290" fmla="*/ 1291762 h 4492350"/>
              <a:gd name="connsiteX19-4291" fmla="*/ 2806809 w 3694535"/>
              <a:gd name="connsiteY19-4292" fmla="*/ 2383091 h 4492350"/>
              <a:gd name="connsiteX20-4293" fmla="*/ 3694535 w 3694535"/>
              <a:gd name="connsiteY20-4294" fmla="*/ 1124252 h 4492350"/>
              <a:gd name="connsiteX21-4295" fmla="*/ 2222205 w 3694535"/>
              <a:gd name="connsiteY21-4296" fmla="*/ 3370521 h 4492350"/>
              <a:gd name="connsiteX22-4297" fmla="*/ 2169042 w 3694535"/>
              <a:gd name="connsiteY22-4298" fmla="*/ 3817088 h 4492350"/>
              <a:gd name="connsiteX23-4299" fmla="*/ 3317358 w 3694535"/>
              <a:gd name="connsiteY23-4300" fmla="*/ 3094074 h 4492350"/>
              <a:gd name="connsiteX24-4301" fmla="*/ 2194317 w 3694535"/>
              <a:gd name="connsiteY24-4302" fmla="*/ 4030951 h 4492350"/>
              <a:gd name="connsiteX25-4303" fmla="*/ 2232838 w 3694535"/>
              <a:gd name="connsiteY25-4304" fmla="*/ 4476307 h 4492350"/>
              <a:gd name="connsiteX26-4305" fmla="*/ 2218194 w 3694535"/>
              <a:gd name="connsiteY26-4306" fmla="*/ 4491415 h 4492350"/>
              <a:gd name="connsiteX27-4307" fmla="*/ 1743740 w 3694535"/>
              <a:gd name="connsiteY27-4308" fmla="*/ 4492350 h 4492350"/>
              <a:gd name="connsiteX0-4309" fmla="*/ 1743740 w 3694535"/>
              <a:gd name="connsiteY0-4310" fmla="*/ 4492350 h 4492350"/>
              <a:gd name="connsiteX1-4311" fmla="*/ 1796903 w 3694535"/>
              <a:gd name="connsiteY1-4312" fmla="*/ 3785190 h 4492350"/>
              <a:gd name="connsiteX2-4313" fmla="*/ 1307805 w 3694535"/>
              <a:gd name="connsiteY2-4314" fmla="*/ 3381153 h 4492350"/>
              <a:gd name="connsiteX3-4315" fmla="*/ 31898 w 3694535"/>
              <a:gd name="connsiteY3-4316" fmla="*/ 2945218 h 4492350"/>
              <a:gd name="connsiteX4-4317" fmla="*/ 1127052 w 3694535"/>
              <a:gd name="connsiteY4-4318" fmla="*/ 3242930 h 4492350"/>
              <a:gd name="connsiteX5-4319" fmla="*/ 393405 w 3694535"/>
              <a:gd name="connsiteY5-4320" fmla="*/ 2456121 h 4492350"/>
              <a:gd name="connsiteX6-4321" fmla="*/ 1775638 w 3694535"/>
              <a:gd name="connsiteY6-4322" fmla="*/ 3519376 h 4492350"/>
              <a:gd name="connsiteX7-4323" fmla="*/ 1683956 w 3694535"/>
              <a:gd name="connsiteY7-4324" fmla="*/ 2424409 h 4492350"/>
              <a:gd name="connsiteX8-4325" fmla="*/ 0 w 3694535"/>
              <a:gd name="connsiteY8-4326" fmla="*/ 754911 h 4492350"/>
              <a:gd name="connsiteX9-4327" fmla="*/ 988828 w 3694535"/>
              <a:gd name="connsiteY9-4328" fmla="*/ 1924493 h 4492350"/>
              <a:gd name="connsiteX10-4329" fmla="*/ 1137684 w 3694535"/>
              <a:gd name="connsiteY10-4330" fmla="*/ 861237 h 4492350"/>
              <a:gd name="connsiteX11-4331" fmla="*/ 1222745 w 3694535"/>
              <a:gd name="connsiteY11-4332" fmla="*/ 2062716 h 4492350"/>
              <a:gd name="connsiteX12-4333" fmla="*/ 1714640 w 3694535"/>
              <a:gd name="connsiteY12-4334" fmla="*/ 2194318 h 4492350"/>
              <a:gd name="connsiteX13-4335" fmla="*/ 1956391 w 3694535"/>
              <a:gd name="connsiteY13-4336" fmla="*/ 0 h 4492350"/>
              <a:gd name="connsiteX14-4337" fmla="*/ 2027834 w 3694535"/>
              <a:gd name="connsiteY14-4338" fmla="*/ 986216 h 4492350"/>
              <a:gd name="connsiteX15-4339" fmla="*/ 1881963 w 3694535"/>
              <a:gd name="connsiteY15-4340" fmla="*/ 2060385 h 4492350"/>
              <a:gd name="connsiteX16-4341" fmla="*/ 2057494 w 3694535"/>
              <a:gd name="connsiteY16-4342" fmla="*/ 3046321 h 4492350"/>
              <a:gd name="connsiteX17-4343" fmla="*/ 2647507 w 3694535"/>
              <a:gd name="connsiteY17-4344" fmla="*/ 2519916 h 4492350"/>
              <a:gd name="connsiteX18-4345" fmla="*/ 2913694 w 3694535"/>
              <a:gd name="connsiteY18-4346" fmla="*/ 1291762 h 4492350"/>
              <a:gd name="connsiteX19-4347" fmla="*/ 2806809 w 3694535"/>
              <a:gd name="connsiteY19-4348" fmla="*/ 2383091 h 4492350"/>
              <a:gd name="connsiteX20-4349" fmla="*/ 3694535 w 3694535"/>
              <a:gd name="connsiteY20-4350" fmla="*/ 1124252 h 4492350"/>
              <a:gd name="connsiteX21-4351" fmla="*/ 2222205 w 3694535"/>
              <a:gd name="connsiteY21-4352" fmla="*/ 3370521 h 4492350"/>
              <a:gd name="connsiteX22-4353" fmla="*/ 2169042 w 3694535"/>
              <a:gd name="connsiteY22-4354" fmla="*/ 3817088 h 4492350"/>
              <a:gd name="connsiteX23-4355" fmla="*/ 3317358 w 3694535"/>
              <a:gd name="connsiteY23-4356" fmla="*/ 3094074 h 4492350"/>
              <a:gd name="connsiteX24-4357" fmla="*/ 2194317 w 3694535"/>
              <a:gd name="connsiteY24-4358" fmla="*/ 4030951 h 4492350"/>
              <a:gd name="connsiteX25-4359" fmla="*/ 2232838 w 3694535"/>
              <a:gd name="connsiteY25-4360" fmla="*/ 4476307 h 4492350"/>
              <a:gd name="connsiteX26-4361" fmla="*/ 2218194 w 3694535"/>
              <a:gd name="connsiteY26-4362" fmla="*/ 4491415 h 4492350"/>
              <a:gd name="connsiteX27-4363" fmla="*/ 1743740 w 3694535"/>
              <a:gd name="connsiteY27-4364" fmla="*/ 4492350 h 4492350"/>
              <a:gd name="connsiteX0-4365" fmla="*/ 1743740 w 3694535"/>
              <a:gd name="connsiteY0-4366" fmla="*/ 4492350 h 4492350"/>
              <a:gd name="connsiteX1-4367" fmla="*/ 1796903 w 3694535"/>
              <a:gd name="connsiteY1-4368" fmla="*/ 3785190 h 4492350"/>
              <a:gd name="connsiteX2-4369" fmla="*/ 1307805 w 3694535"/>
              <a:gd name="connsiteY2-4370" fmla="*/ 3381153 h 4492350"/>
              <a:gd name="connsiteX3-4371" fmla="*/ 31898 w 3694535"/>
              <a:gd name="connsiteY3-4372" fmla="*/ 2945218 h 4492350"/>
              <a:gd name="connsiteX4-4373" fmla="*/ 1127052 w 3694535"/>
              <a:gd name="connsiteY4-4374" fmla="*/ 3242930 h 4492350"/>
              <a:gd name="connsiteX5-4375" fmla="*/ 393405 w 3694535"/>
              <a:gd name="connsiteY5-4376" fmla="*/ 2456121 h 4492350"/>
              <a:gd name="connsiteX6-4377" fmla="*/ 1775638 w 3694535"/>
              <a:gd name="connsiteY6-4378" fmla="*/ 3519376 h 4492350"/>
              <a:gd name="connsiteX7-4379" fmla="*/ 1683956 w 3694535"/>
              <a:gd name="connsiteY7-4380" fmla="*/ 2424409 h 4492350"/>
              <a:gd name="connsiteX8-4381" fmla="*/ 0 w 3694535"/>
              <a:gd name="connsiteY8-4382" fmla="*/ 754911 h 4492350"/>
              <a:gd name="connsiteX9-4383" fmla="*/ 988828 w 3694535"/>
              <a:gd name="connsiteY9-4384" fmla="*/ 1924493 h 4492350"/>
              <a:gd name="connsiteX10-4385" fmla="*/ 1137684 w 3694535"/>
              <a:gd name="connsiteY10-4386" fmla="*/ 861237 h 4492350"/>
              <a:gd name="connsiteX11-4387" fmla="*/ 1194671 w 3694535"/>
              <a:gd name="connsiteY11-4388" fmla="*/ 2026621 h 4492350"/>
              <a:gd name="connsiteX12-4389" fmla="*/ 1714640 w 3694535"/>
              <a:gd name="connsiteY12-4390" fmla="*/ 2194318 h 4492350"/>
              <a:gd name="connsiteX13-4391" fmla="*/ 1956391 w 3694535"/>
              <a:gd name="connsiteY13-4392" fmla="*/ 0 h 4492350"/>
              <a:gd name="connsiteX14-4393" fmla="*/ 2027834 w 3694535"/>
              <a:gd name="connsiteY14-4394" fmla="*/ 986216 h 4492350"/>
              <a:gd name="connsiteX15-4395" fmla="*/ 1881963 w 3694535"/>
              <a:gd name="connsiteY15-4396" fmla="*/ 2060385 h 4492350"/>
              <a:gd name="connsiteX16-4397" fmla="*/ 2057494 w 3694535"/>
              <a:gd name="connsiteY16-4398" fmla="*/ 3046321 h 4492350"/>
              <a:gd name="connsiteX17-4399" fmla="*/ 2647507 w 3694535"/>
              <a:gd name="connsiteY17-4400" fmla="*/ 2519916 h 4492350"/>
              <a:gd name="connsiteX18-4401" fmla="*/ 2913694 w 3694535"/>
              <a:gd name="connsiteY18-4402" fmla="*/ 1291762 h 4492350"/>
              <a:gd name="connsiteX19-4403" fmla="*/ 2806809 w 3694535"/>
              <a:gd name="connsiteY19-4404" fmla="*/ 2383091 h 4492350"/>
              <a:gd name="connsiteX20-4405" fmla="*/ 3694535 w 3694535"/>
              <a:gd name="connsiteY20-4406" fmla="*/ 1124252 h 4492350"/>
              <a:gd name="connsiteX21-4407" fmla="*/ 2222205 w 3694535"/>
              <a:gd name="connsiteY21-4408" fmla="*/ 3370521 h 4492350"/>
              <a:gd name="connsiteX22-4409" fmla="*/ 2169042 w 3694535"/>
              <a:gd name="connsiteY22-4410" fmla="*/ 3817088 h 4492350"/>
              <a:gd name="connsiteX23-4411" fmla="*/ 3317358 w 3694535"/>
              <a:gd name="connsiteY23-4412" fmla="*/ 3094074 h 4492350"/>
              <a:gd name="connsiteX24-4413" fmla="*/ 2194317 w 3694535"/>
              <a:gd name="connsiteY24-4414" fmla="*/ 4030951 h 4492350"/>
              <a:gd name="connsiteX25-4415" fmla="*/ 2232838 w 3694535"/>
              <a:gd name="connsiteY25-4416" fmla="*/ 4476307 h 4492350"/>
              <a:gd name="connsiteX26-4417" fmla="*/ 2218194 w 3694535"/>
              <a:gd name="connsiteY26-4418" fmla="*/ 4491415 h 4492350"/>
              <a:gd name="connsiteX27-4419" fmla="*/ 1743740 w 3694535"/>
              <a:gd name="connsiteY27-4420" fmla="*/ 4492350 h 4492350"/>
              <a:gd name="connsiteX0-4421" fmla="*/ 1743740 w 3694535"/>
              <a:gd name="connsiteY0-4422" fmla="*/ 4492350 h 4492350"/>
              <a:gd name="connsiteX1-4423" fmla="*/ 1796903 w 3694535"/>
              <a:gd name="connsiteY1-4424" fmla="*/ 3785190 h 4492350"/>
              <a:gd name="connsiteX2-4425" fmla="*/ 1307805 w 3694535"/>
              <a:gd name="connsiteY2-4426" fmla="*/ 3381153 h 4492350"/>
              <a:gd name="connsiteX3-4427" fmla="*/ 31898 w 3694535"/>
              <a:gd name="connsiteY3-4428" fmla="*/ 2945218 h 4492350"/>
              <a:gd name="connsiteX4-4429" fmla="*/ 1127052 w 3694535"/>
              <a:gd name="connsiteY4-4430" fmla="*/ 3242930 h 4492350"/>
              <a:gd name="connsiteX5-4431" fmla="*/ 393405 w 3694535"/>
              <a:gd name="connsiteY5-4432" fmla="*/ 2456121 h 4492350"/>
              <a:gd name="connsiteX6-4433" fmla="*/ 1775638 w 3694535"/>
              <a:gd name="connsiteY6-4434" fmla="*/ 3519376 h 4492350"/>
              <a:gd name="connsiteX7-4435" fmla="*/ 1683956 w 3694535"/>
              <a:gd name="connsiteY7-4436" fmla="*/ 2424409 h 4492350"/>
              <a:gd name="connsiteX8-4437" fmla="*/ 0 w 3694535"/>
              <a:gd name="connsiteY8-4438" fmla="*/ 754911 h 4492350"/>
              <a:gd name="connsiteX9-4439" fmla="*/ 988828 w 3694535"/>
              <a:gd name="connsiteY9-4440" fmla="*/ 1924493 h 4492350"/>
              <a:gd name="connsiteX10-4441" fmla="*/ 1137684 w 3694535"/>
              <a:gd name="connsiteY10-4442" fmla="*/ 861237 h 4492350"/>
              <a:gd name="connsiteX11-4443" fmla="*/ 1194671 w 3694535"/>
              <a:gd name="connsiteY11-4444" fmla="*/ 2026621 h 4492350"/>
              <a:gd name="connsiteX12-4445" fmla="*/ 1714640 w 3694535"/>
              <a:gd name="connsiteY12-4446" fmla="*/ 2194318 h 4492350"/>
              <a:gd name="connsiteX13-4447" fmla="*/ 1956391 w 3694535"/>
              <a:gd name="connsiteY13-4448" fmla="*/ 0 h 4492350"/>
              <a:gd name="connsiteX14-4449" fmla="*/ 2027834 w 3694535"/>
              <a:gd name="connsiteY14-4450" fmla="*/ 986216 h 4492350"/>
              <a:gd name="connsiteX15-4451" fmla="*/ 1881963 w 3694535"/>
              <a:gd name="connsiteY15-4452" fmla="*/ 2060385 h 4492350"/>
              <a:gd name="connsiteX16-4453" fmla="*/ 2057494 w 3694535"/>
              <a:gd name="connsiteY16-4454" fmla="*/ 3046321 h 4492350"/>
              <a:gd name="connsiteX17-4455" fmla="*/ 2647507 w 3694535"/>
              <a:gd name="connsiteY17-4456" fmla="*/ 2519916 h 4492350"/>
              <a:gd name="connsiteX18-4457" fmla="*/ 2913694 w 3694535"/>
              <a:gd name="connsiteY18-4458" fmla="*/ 1291762 h 4492350"/>
              <a:gd name="connsiteX19-4459" fmla="*/ 2806809 w 3694535"/>
              <a:gd name="connsiteY19-4460" fmla="*/ 2383091 h 4492350"/>
              <a:gd name="connsiteX20-4461" fmla="*/ 3694535 w 3694535"/>
              <a:gd name="connsiteY20-4462" fmla="*/ 1124252 h 4492350"/>
              <a:gd name="connsiteX21-4463" fmla="*/ 2222205 w 3694535"/>
              <a:gd name="connsiteY21-4464" fmla="*/ 3370521 h 4492350"/>
              <a:gd name="connsiteX22-4465" fmla="*/ 2169042 w 3694535"/>
              <a:gd name="connsiteY22-4466" fmla="*/ 3817088 h 4492350"/>
              <a:gd name="connsiteX23-4467" fmla="*/ 3317358 w 3694535"/>
              <a:gd name="connsiteY23-4468" fmla="*/ 3094074 h 4492350"/>
              <a:gd name="connsiteX24-4469" fmla="*/ 2194317 w 3694535"/>
              <a:gd name="connsiteY24-4470" fmla="*/ 4030951 h 4492350"/>
              <a:gd name="connsiteX25-4471" fmla="*/ 2232838 w 3694535"/>
              <a:gd name="connsiteY25-4472" fmla="*/ 4476307 h 4492350"/>
              <a:gd name="connsiteX26-4473" fmla="*/ 2218194 w 3694535"/>
              <a:gd name="connsiteY26-4474" fmla="*/ 4491415 h 4492350"/>
              <a:gd name="connsiteX27-4475" fmla="*/ 1743740 w 3694535"/>
              <a:gd name="connsiteY27-4476" fmla="*/ 4492350 h 4492350"/>
              <a:gd name="connsiteX0-4477" fmla="*/ 1743740 w 3694535"/>
              <a:gd name="connsiteY0-4478" fmla="*/ 4492350 h 4492350"/>
              <a:gd name="connsiteX1-4479" fmla="*/ 1796903 w 3694535"/>
              <a:gd name="connsiteY1-4480" fmla="*/ 3785190 h 4492350"/>
              <a:gd name="connsiteX2-4481" fmla="*/ 1307805 w 3694535"/>
              <a:gd name="connsiteY2-4482" fmla="*/ 3381153 h 4492350"/>
              <a:gd name="connsiteX3-4483" fmla="*/ 31898 w 3694535"/>
              <a:gd name="connsiteY3-4484" fmla="*/ 2945218 h 4492350"/>
              <a:gd name="connsiteX4-4485" fmla="*/ 1127052 w 3694535"/>
              <a:gd name="connsiteY4-4486" fmla="*/ 3242930 h 4492350"/>
              <a:gd name="connsiteX5-4487" fmla="*/ 393405 w 3694535"/>
              <a:gd name="connsiteY5-4488" fmla="*/ 2456121 h 4492350"/>
              <a:gd name="connsiteX6-4489" fmla="*/ 1775638 w 3694535"/>
              <a:gd name="connsiteY6-4490" fmla="*/ 3519376 h 4492350"/>
              <a:gd name="connsiteX7-4491" fmla="*/ 1683956 w 3694535"/>
              <a:gd name="connsiteY7-4492" fmla="*/ 2424409 h 4492350"/>
              <a:gd name="connsiteX8-4493" fmla="*/ 0 w 3694535"/>
              <a:gd name="connsiteY8-4494" fmla="*/ 754911 h 4492350"/>
              <a:gd name="connsiteX9-4495" fmla="*/ 988828 w 3694535"/>
              <a:gd name="connsiteY9-4496" fmla="*/ 1924493 h 4492350"/>
              <a:gd name="connsiteX10-4497" fmla="*/ 1137684 w 3694535"/>
              <a:gd name="connsiteY10-4498" fmla="*/ 861237 h 4492350"/>
              <a:gd name="connsiteX11-4499" fmla="*/ 1194671 w 3694535"/>
              <a:gd name="connsiteY11-4500" fmla="*/ 2026621 h 4492350"/>
              <a:gd name="connsiteX12-4501" fmla="*/ 1714640 w 3694535"/>
              <a:gd name="connsiteY12-4502" fmla="*/ 2194318 h 4492350"/>
              <a:gd name="connsiteX13-4503" fmla="*/ 1956391 w 3694535"/>
              <a:gd name="connsiteY13-4504" fmla="*/ 0 h 4492350"/>
              <a:gd name="connsiteX14-4505" fmla="*/ 2027834 w 3694535"/>
              <a:gd name="connsiteY14-4506" fmla="*/ 986216 h 4492350"/>
              <a:gd name="connsiteX15-4507" fmla="*/ 1881963 w 3694535"/>
              <a:gd name="connsiteY15-4508" fmla="*/ 2060385 h 4492350"/>
              <a:gd name="connsiteX16-4509" fmla="*/ 2057494 w 3694535"/>
              <a:gd name="connsiteY16-4510" fmla="*/ 3046321 h 4492350"/>
              <a:gd name="connsiteX17-4511" fmla="*/ 2647507 w 3694535"/>
              <a:gd name="connsiteY17-4512" fmla="*/ 2519916 h 4492350"/>
              <a:gd name="connsiteX18-4513" fmla="*/ 2913694 w 3694535"/>
              <a:gd name="connsiteY18-4514" fmla="*/ 1291762 h 4492350"/>
              <a:gd name="connsiteX19-4515" fmla="*/ 2806809 w 3694535"/>
              <a:gd name="connsiteY19-4516" fmla="*/ 2383091 h 4492350"/>
              <a:gd name="connsiteX20-4517" fmla="*/ 3694535 w 3694535"/>
              <a:gd name="connsiteY20-4518" fmla="*/ 1124252 h 4492350"/>
              <a:gd name="connsiteX21-4519" fmla="*/ 2222205 w 3694535"/>
              <a:gd name="connsiteY21-4520" fmla="*/ 3370521 h 4492350"/>
              <a:gd name="connsiteX22-4521" fmla="*/ 2169042 w 3694535"/>
              <a:gd name="connsiteY22-4522" fmla="*/ 3817088 h 4492350"/>
              <a:gd name="connsiteX23-4523" fmla="*/ 3317358 w 3694535"/>
              <a:gd name="connsiteY23-4524" fmla="*/ 3094074 h 4492350"/>
              <a:gd name="connsiteX24-4525" fmla="*/ 2194317 w 3694535"/>
              <a:gd name="connsiteY24-4526" fmla="*/ 4030951 h 4492350"/>
              <a:gd name="connsiteX25-4527" fmla="*/ 2232838 w 3694535"/>
              <a:gd name="connsiteY25-4528" fmla="*/ 4476307 h 4492350"/>
              <a:gd name="connsiteX26-4529" fmla="*/ 2218194 w 3694535"/>
              <a:gd name="connsiteY26-4530" fmla="*/ 4491415 h 4492350"/>
              <a:gd name="connsiteX27-4531" fmla="*/ 1743740 w 3694535"/>
              <a:gd name="connsiteY27-4532" fmla="*/ 4492350 h 4492350"/>
              <a:gd name="connsiteX0-4533" fmla="*/ 1743740 w 3694535"/>
              <a:gd name="connsiteY0-4534" fmla="*/ 4492350 h 4492350"/>
              <a:gd name="connsiteX1-4535" fmla="*/ 1796903 w 3694535"/>
              <a:gd name="connsiteY1-4536" fmla="*/ 3785190 h 4492350"/>
              <a:gd name="connsiteX2-4537" fmla="*/ 1307805 w 3694535"/>
              <a:gd name="connsiteY2-4538" fmla="*/ 3381153 h 4492350"/>
              <a:gd name="connsiteX3-4539" fmla="*/ 31898 w 3694535"/>
              <a:gd name="connsiteY3-4540" fmla="*/ 2945218 h 4492350"/>
              <a:gd name="connsiteX4-4541" fmla="*/ 1127052 w 3694535"/>
              <a:gd name="connsiteY4-4542" fmla="*/ 3242930 h 4492350"/>
              <a:gd name="connsiteX5-4543" fmla="*/ 393405 w 3694535"/>
              <a:gd name="connsiteY5-4544" fmla="*/ 2456121 h 4492350"/>
              <a:gd name="connsiteX6-4545" fmla="*/ 1775638 w 3694535"/>
              <a:gd name="connsiteY6-4546" fmla="*/ 3519376 h 4492350"/>
              <a:gd name="connsiteX7-4547" fmla="*/ 1683956 w 3694535"/>
              <a:gd name="connsiteY7-4548" fmla="*/ 2424409 h 4492350"/>
              <a:gd name="connsiteX8-4549" fmla="*/ 0 w 3694535"/>
              <a:gd name="connsiteY8-4550" fmla="*/ 754911 h 4492350"/>
              <a:gd name="connsiteX9-4551" fmla="*/ 988828 w 3694535"/>
              <a:gd name="connsiteY9-4552" fmla="*/ 1924493 h 4492350"/>
              <a:gd name="connsiteX10-4553" fmla="*/ 1113621 w 3694535"/>
              <a:gd name="connsiteY10-4554" fmla="*/ 861237 h 4492350"/>
              <a:gd name="connsiteX11-4555" fmla="*/ 1194671 w 3694535"/>
              <a:gd name="connsiteY11-4556" fmla="*/ 2026621 h 4492350"/>
              <a:gd name="connsiteX12-4557" fmla="*/ 1714640 w 3694535"/>
              <a:gd name="connsiteY12-4558" fmla="*/ 2194318 h 4492350"/>
              <a:gd name="connsiteX13-4559" fmla="*/ 1956391 w 3694535"/>
              <a:gd name="connsiteY13-4560" fmla="*/ 0 h 4492350"/>
              <a:gd name="connsiteX14-4561" fmla="*/ 2027834 w 3694535"/>
              <a:gd name="connsiteY14-4562" fmla="*/ 986216 h 4492350"/>
              <a:gd name="connsiteX15-4563" fmla="*/ 1881963 w 3694535"/>
              <a:gd name="connsiteY15-4564" fmla="*/ 2060385 h 4492350"/>
              <a:gd name="connsiteX16-4565" fmla="*/ 2057494 w 3694535"/>
              <a:gd name="connsiteY16-4566" fmla="*/ 3046321 h 4492350"/>
              <a:gd name="connsiteX17-4567" fmla="*/ 2647507 w 3694535"/>
              <a:gd name="connsiteY17-4568" fmla="*/ 2519916 h 4492350"/>
              <a:gd name="connsiteX18-4569" fmla="*/ 2913694 w 3694535"/>
              <a:gd name="connsiteY18-4570" fmla="*/ 1291762 h 4492350"/>
              <a:gd name="connsiteX19-4571" fmla="*/ 2806809 w 3694535"/>
              <a:gd name="connsiteY19-4572" fmla="*/ 2383091 h 4492350"/>
              <a:gd name="connsiteX20-4573" fmla="*/ 3694535 w 3694535"/>
              <a:gd name="connsiteY20-4574" fmla="*/ 1124252 h 4492350"/>
              <a:gd name="connsiteX21-4575" fmla="*/ 2222205 w 3694535"/>
              <a:gd name="connsiteY21-4576" fmla="*/ 3370521 h 4492350"/>
              <a:gd name="connsiteX22-4577" fmla="*/ 2169042 w 3694535"/>
              <a:gd name="connsiteY22-4578" fmla="*/ 3817088 h 4492350"/>
              <a:gd name="connsiteX23-4579" fmla="*/ 3317358 w 3694535"/>
              <a:gd name="connsiteY23-4580" fmla="*/ 3094074 h 4492350"/>
              <a:gd name="connsiteX24-4581" fmla="*/ 2194317 w 3694535"/>
              <a:gd name="connsiteY24-4582" fmla="*/ 4030951 h 4492350"/>
              <a:gd name="connsiteX25-4583" fmla="*/ 2232838 w 3694535"/>
              <a:gd name="connsiteY25-4584" fmla="*/ 4476307 h 4492350"/>
              <a:gd name="connsiteX26-4585" fmla="*/ 2218194 w 3694535"/>
              <a:gd name="connsiteY26-4586" fmla="*/ 4491415 h 4492350"/>
              <a:gd name="connsiteX27-4587" fmla="*/ 1743740 w 3694535"/>
              <a:gd name="connsiteY27-4588" fmla="*/ 4492350 h 4492350"/>
              <a:gd name="connsiteX0-4589" fmla="*/ 1743740 w 3694535"/>
              <a:gd name="connsiteY0-4590" fmla="*/ 4492350 h 4492350"/>
              <a:gd name="connsiteX1-4591" fmla="*/ 1796903 w 3694535"/>
              <a:gd name="connsiteY1-4592" fmla="*/ 3785190 h 4492350"/>
              <a:gd name="connsiteX2-4593" fmla="*/ 1307805 w 3694535"/>
              <a:gd name="connsiteY2-4594" fmla="*/ 3381153 h 4492350"/>
              <a:gd name="connsiteX3-4595" fmla="*/ 31898 w 3694535"/>
              <a:gd name="connsiteY3-4596" fmla="*/ 2945218 h 4492350"/>
              <a:gd name="connsiteX4-4597" fmla="*/ 1127052 w 3694535"/>
              <a:gd name="connsiteY4-4598" fmla="*/ 3242930 h 4492350"/>
              <a:gd name="connsiteX5-4599" fmla="*/ 393405 w 3694535"/>
              <a:gd name="connsiteY5-4600" fmla="*/ 2456121 h 4492350"/>
              <a:gd name="connsiteX6-4601" fmla="*/ 1775638 w 3694535"/>
              <a:gd name="connsiteY6-4602" fmla="*/ 3519376 h 4492350"/>
              <a:gd name="connsiteX7-4603" fmla="*/ 1683956 w 3694535"/>
              <a:gd name="connsiteY7-4604" fmla="*/ 2424409 h 4492350"/>
              <a:gd name="connsiteX8-4605" fmla="*/ 0 w 3694535"/>
              <a:gd name="connsiteY8-4606" fmla="*/ 754911 h 4492350"/>
              <a:gd name="connsiteX9-4607" fmla="*/ 988828 w 3694535"/>
              <a:gd name="connsiteY9-4608" fmla="*/ 1924493 h 4492350"/>
              <a:gd name="connsiteX10-4609" fmla="*/ 1113621 w 3694535"/>
              <a:gd name="connsiteY10-4610" fmla="*/ 861237 h 4492350"/>
              <a:gd name="connsiteX11-4611" fmla="*/ 1194671 w 3694535"/>
              <a:gd name="connsiteY11-4612" fmla="*/ 2026621 h 4492350"/>
              <a:gd name="connsiteX12-4613" fmla="*/ 1714640 w 3694535"/>
              <a:gd name="connsiteY12-4614" fmla="*/ 2194318 h 4492350"/>
              <a:gd name="connsiteX13-4615" fmla="*/ 1956391 w 3694535"/>
              <a:gd name="connsiteY13-4616" fmla="*/ 0 h 4492350"/>
              <a:gd name="connsiteX14-4617" fmla="*/ 2027834 w 3694535"/>
              <a:gd name="connsiteY14-4618" fmla="*/ 986216 h 4492350"/>
              <a:gd name="connsiteX15-4619" fmla="*/ 1881963 w 3694535"/>
              <a:gd name="connsiteY15-4620" fmla="*/ 2060385 h 4492350"/>
              <a:gd name="connsiteX16-4621" fmla="*/ 2057494 w 3694535"/>
              <a:gd name="connsiteY16-4622" fmla="*/ 3046321 h 4492350"/>
              <a:gd name="connsiteX17-4623" fmla="*/ 2647507 w 3694535"/>
              <a:gd name="connsiteY17-4624" fmla="*/ 2519916 h 4492350"/>
              <a:gd name="connsiteX18-4625" fmla="*/ 2913694 w 3694535"/>
              <a:gd name="connsiteY18-4626" fmla="*/ 1291762 h 4492350"/>
              <a:gd name="connsiteX19-4627" fmla="*/ 2806809 w 3694535"/>
              <a:gd name="connsiteY19-4628" fmla="*/ 2383091 h 4492350"/>
              <a:gd name="connsiteX20-4629" fmla="*/ 3694535 w 3694535"/>
              <a:gd name="connsiteY20-4630" fmla="*/ 1124252 h 4492350"/>
              <a:gd name="connsiteX21-4631" fmla="*/ 2222205 w 3694535"/>
              <a:gd name="connsiteY21-4632" fmla="*/ 3370521 h 4492350"/>
              <a:gd name="connsiteX22-4633" fmla="*/ 2169042 w 3694535"/>
              <a:gd name="connsiteY22-4634" fmla="*/ 3817088 h 4492350"/>
              <a:gd name="connsiteX23-4635" fmla="*/ 3317358 w 3694535"/>
              <a:gd name="connsiteY23-4636" fmla="*/ 3094074 h 4492350"/>
              <a:gd name="connsiteX24-4637" fmla="*/ 2194317 w 3694535"/>
              <a:gd name="connsiteY24-4638" fmla="*/ 4030951 h 4492350"/>
              <a:gd name="connsiteX25-4639" fmla="*/ 2232838 w 3694535"/>
              <a:gd name="connsiteY25-4640" fmla="*/ 4476307 h 4492350"/>
              <a:gd name="connsiteX26-4641" fmla="*/ 2218194 w 3694535"/>
              <a:gd name="connsiteY26-4642" fmla="*/ 4491415 h 4492350"/>
              <a:gd name="connsiteX27-4643" fmla="*/ 1743740 w 3694535"/>
              <a:gd name="connsiteY27-4644" fmla="*/ 4492350 h 4492350"/>
              <a:gd name="connsiteX0-4645" fmla="*/ 1743740 w 3694535"/>
              <a:gd name="connsiteY0-4646" fmla="*/ 4492350 h 4492350"/>
              <a:gd name="connsiteX1-4647" fmla="*/ 1796903 w 3694535"/>
              <a:gd name="connsiteY1-4648" fmla="*/ 3785190 h 4492350"/>
              <a:gd name="connsiteX2-4649" fmla="*/ 1307805 w 3694535"/>
              <a:gd name="connsiteY2-4650" fmla="*/ 3381153 h 4492350"/>
              <a:gd name="connsiteX3-4651" fmla="*/ 31898 w 3694535"/>
              <a:gd name="connsiteY3-4652" fmla="*/ 2945218 h 4492350"/>
              <a:gd name="connsiteX4-4653" fmla="*/ 1127052 w 3694535"/>
              <a:gd name="connsiteY4-4654" fmla="*/ 3242930 h 4492350"/>
              <a:gd name="connsiteX5-4655" fmla="*/ 393405 w 3694535"/>
              <a:gd name="connsiteY5-4656" fmla="*/ 2456121 h 4492350"/>
              <a:gd name="connsiteX6-4657" fmla="*/ 1775638 w 3694535"/>
              <a:gd name="connsiteY6-4658" fmla="*/ 3519376 h 4492350"/>
              <a:gd name="connsiteX7-4659" fmla="*/ 1683956 w 3694535"/>
              <a:gd name="connsiteY7-4660" fmla="*/ 2424409 h 4492350"/>
              <a:gd name="connsiteX8-4661" fmla="*/ 0 w 3694535"/>
              <a:gd name="connsiteY8-4662" fmla="*/ 754911 h 4492350"/>
              <a:gd name="connsiteX9-4663" fmla="*/ 988828 w 3694535"/>
              <a:gd name="connsiteY9-4664" fmla="*/ 1924493 h 4492350"/>
              <a:gd name="connsiteX10-4665" fmla="*/ 1113621 w 3694535"/>
              <a:gd name="connsiteY10-4666" fmla="*/ 861237 h 4492350"/>
              <a:gd name="connsiteX11-4667" fmla="*/ 1194671 w 3694535"/>
              <a:gd name="connsiteY11-4668" fmla="*/ 2026621 h 4492350"/>
              <a:gd name="connsiteX12-4669" fmla="*/ 1714640 w 3694535"/>
              <a:gd name="connsiteY12-4670" fmla="*/ 2194318 h 4492350"/>
              <a:gd name="connsiteX13-4671" fmla="*/ 1956391 w 3694535"/>
              <a:gd name="connsiteY13-4672" fmla="*/ 0 h 4492350"/>
              <a:gd name="connsiteX14-4673" fmla="*/ 2027834 w 3694535"/>
              <a:gd name="connsiteY14-4674" fmla="*/ 986216 h 4492350"/>
              <a:gd name="connsiteX15-4675" fmla="*/ 1881963 w 3694535"/>
              <a:gd name="connsiteY15-4676" fmla="*/ 2060385 h 4492350"/>
              <a:gd name="connsiteX16-4677" fmla="*/ 2057494 w 3694535"/>
              <a:gd name="connsiteY16-4678" fmla="*/ 3046321 h 4492350"/>
              <a:gd name="connsiteX17-4679" fmla="*/ 2647507 w 3694535"/>
              <a:gd name="connsiteY17-4680" fmla="*/ 2519916 h 4492350"/>
              <a:gd name="connsiteX18-4681" fmla="*/ 2913694 w 3694535"/>
              <a:gd name="connsiteY18-4682" fmla="*/ 1291762 h 4492350"/>
              <a:gd name="connsiteX19-4683" fmla="*/ 2806809 w 3694535"/>
              <a:gd name="connsiteY19-4684" fmla="*/ 2383091 h 4492350"/>
              <a:gd name="connsiteX20-4685" fmla="*/ 3694535 w 3694535"/>
              <a:gd name="connsiteY20-4686" fmla="*/ 1124252 h 4492350"/>
              <a:gd name="connsiteX21-4687" fmla="*/ 2222205 w 3694535"/>
              <a:gd name="connsiteY21-4688" fmla="*/ 3370521 h 4492350"/>
              <a:gd name="connsiteX22-4689" fmla="*/ 2169042 w 3694535"/>
              <a:gd name="connsiteY22-4690" fmla="*/ 3817088 h 4492350"/>
              <a:gd name="connsiteX23-4691" fmla="*/ 3317358 w 3694535"/>
              <a:gd name="connsiteY23-4692" fmla="*/ 3094074 h 4492350"/>
              <a:gd name="connsiteX24-4693" fmla="*/ 2194317 w 3694535"/>
              <a:gd name="connsiteY24-4694" fmla="*/ 4030951 h 4492350"/>
              <a:gd name="connsiteX25-4695" fmla="*/ 2232838 w 3694535"/>
              <a:gd name="connsiteY25-4696" fmla="*/ 4476307 h 4492350"/>
              <a:gd name="connsiteX26-4697" fmla="*/ 2218194 w 3694535"/>
              <a:gd name="connsiteY26-4698" fmla="*/ 4491415 h 4492350"/>
              <a:gd name="connsiteX27-4699" fmla="*/ 1743740 w 3694535"/>
              <a:gd name="connsiteY27-4700" fmla="*/ 4492350 h 4492350"/>
              <a:gd name="connsiteX0-4701" fmla="*/ 1743740 w 3694535"/>
              <a:gd name="connsiteY0-4702" fmla="*/ 4492350 h 4492350"/>
              <a:gd name="connsiteX1-4703" fmla="*/ 1796903 w 3694535"/>
              <a:gd name="connsiteY1-4704" fmla="*/ 3785190 h 4492350"/>
              <a:gd name="connsiteX2-4705" fmla="*/ 1307805 w 3694535"/>
              <a:gd name="connsiteY2-4706" fmla="*/ 3381153 h 4492350"/>
              <a:gd name="connsiteX3-4707" fmla="*/ 31898 w 3694535"/>
              <a:gd name="connsiteY3-4708" fmla="*/ 2945218 h 4492350"/>
              <a:gd name="connsiteX4-4709" fmla="*/ 1127052 w 3694535"/>
              <a:gd name="connsiteY4-4710" fmla="*/ 3242930 h 4492350"/>
              <a:gd name="connsiteX5-4711" fmla="*/ 393405 w 3694535"/>
              <a:gd name="connsiteY5-4712" fmla="*/ 2456121 h 4492350"/>
              <a:gd name="connsiteX6-4713" fmla="*/ 1775638 w 3694535"/>
              <a:gd name="connsiteY6-4714" fmla="*/ 3519376 h 4492350"/>
              <a:gd name="connsiteX7-4715" fmla="*/ 1683956 w 3694535"/>
              <a:gd name="connsiteY7-4716" fmla="*/ 2424409 h 4492350"/>
              <a:gd name="connsiteX8-4717" fmla="*/ 0 w 3694535"/>
              <a:gd name="connsiteY8-4718" fmla="*/ 754911 h 4492350"/>
              <a:gd name="connsiteX9-4719" fmla="*/ 988828 w 3694535"/>
              <a:gd name="connsiteY9-4720" fmla="*/ 1924493 h 4492350"/>
              <a:gd name="connsiteX10-4721" fmla="*/ 1093568 w 3694535"/>
              <a:gd name="connsiteY10-4722" fmla="*/ 857226 h 4492350"/>
              <a:gd name="connsiteX11-4723" fmla="*/ 1194671 w 3694535"/>
              <a:gd name="connsiteY11-4724" fmla="*/ 2026621 h 4492350"/>
              <a:gd name="connsiteX12-4725" fmla="*/ 1714640 w 3694535"/>
              <a:gd name="connsiteY12-4726" fmla="*/ 2194318 h 4492350"/>
              <a:gd name="connsiteX13-4727" fmla="*/ 1956391 w 3694535"/>
              <a:gd name="connsiteY13-4728" fmla="*/ 0 h 4492350"/>
              <a:gd name="connsiteX14-4729" fmla="*/ 2027834 w 3694535"/>
              <a:gd name="connsiteY14-4730" fmla="*/ 986216 h 4492350"/>
              <a:gd name="connsiteX15-4731" fmla="*/ 1881963 w 3694535"/>
              <a:gd name="connsiteY15-4732" fmla="*/ 2060385 h 4492350"/>
              <a:gd name="connsiteX16-4733" fmla="*/ 2057494 w 3694535"/>
              <a:gd name="connsiteY16-4734" fmla="*/ 3046321 h 4492350"/>
              <a:gd name="connsiteX17-4735" fmla="*/ 2647507 w 3694535"/>
              <a:gd name="connsiteY17-4736" fmla="*/ 2519916 h 4492350"/>
              <a:gd name="connsiteX18-4737" fmla="*/ 2913694 w 3694535"/>
              <a:gd name="connsiteY18-4738" fmla="*/ 1291762 h 4492350"/>
              <a:gd name="connsiteX19-4739" fmla="*/ 2806809 w 3694535"/>
              <a:gd name="connsiteY19-4740" fmla="*/ 2383091 h 4492350"/>
              <a:gd name="connsiteX20-4741" fmla="*/ 3694535 w 3694535"/>
              <a:gd name="connsiteY20-4742" fmla="*/ 1124252 h 4492350"/>
              <a:gd name="connsiteX21-4743" fmla="*/ 2222205 w 3694535"/>
              <a:gd name="connsiteY21-4744" fmla="*/ 3370521 h 4492350"/>
              <a:gd name="connsiteX22-4745" fmla="*/ 2169042 w 3694535"/>
              <a:gd name="connsiteY22-4746" fmla="*/ 3817088 h 4492350"/>
              <a:gd name="connsiteX23-4747" fmla="*/ 3317358 w 3694535"/>
              <a:gd name="connsiteY23-4748" fmla="*/ 3094074 h 4492350"/>
              <a:gd name="connsiteX24-4749" fmla="*/ 2194317 w 3694535"/>
              <a:gd name="connsiteY24-4750" fmla="*/ 4030951 h 4492350"/>
              <a:gd name="connsiteX25-4751" fmla="*/ 2232838 w 3694535"/>
              <a:gd name="connsiteY25-4752" fmla="*/ 4476307 h 4492350"/>
              <a:gd name="connsiteX26-4753" fmla="*/ 2218194 w 3694535"/>
              <a:gd name="connsiteY26-4754" fmla="*/ 4491415 h 4492350"/>
              <a:gd name="connsiteX27-4755" fmla="*/ 1743740 w 3694535"/>
              <a:gd name="connsiteY27-4756" fmla="*/ 4492350 h 4492350"/>
              <a:gd name="connsiteX0-4757" fmla="*/ 1743740 w 3694535"/>
              <a:gd name="connsiteY0-4758" fmla="*/ 4492350 h 4492350"/>
              <a:gd name="connsiteX1-4759" fmla="*/ 1796903 w 3694535"/>
              <a:gd name="connsiteY1-4760" fmla="*/ 3785190 h 4492350"/>
              <a:gd name="connsiteX2-4761" fmla="*/ 1307805 w 3694535"/>
              <a:gd name="connsiteY2-4762" fmla="*/ 3381153 h 4492350"/>
              <a:gd name="connsiteX3-4763" fmla="*/ 31898 w 3694535"/>
              <a:gd name="connsiteY3-4764" fmla="*/ 2945218 h 4492350"/>
              <a:gd name="connsiteX4-4765" fmla="*/ 1127052 w 3694535"/>
              <a:gd name="connsiteY4-4766" fmla="*/ 3242930 h 4492350"/>
              <a:gd name="connsiteX5-4767" fmla="*/ 393405 w 3694535"/>
              <a:gd name="connsiteY5-4768" fmla="*/ 2456121 h 4492350"/>
              <a:gd name="connsiteX6-4769" fmla="*/ 1775638 w 3694535"/>
              <a:gd name="connsiteY6-4770" fmla="*/ 3519376 h 4492350"/>
              <a:gd name="connsiteX7-4771" fmla="*/ 1683956 w 3694535"/>
              <a:gd name="connsiteY7-4772" fmla="*/ 2424409 h 4492350"/>
              <a:gd name="connsiteX8-4773" fmla="*/ 0 w 3694535"/>
              <a:gd name="connsiteY8-4774" fmla="*/ 754911 h 4492350"/>
              <a:gd name="connsiteX9-4775" fmla="*/ 988828 w 3694535"/>
              <a:gd name="connsiteY9-4776" fmla="*/ 1924493 h 4492350"/>
              <a:gd name="connsiteX10-4777" fmla="*/ 1093568 w 3694535"/>
              <a:gd name="connsiteY10-4778" fmla="*/ 857226 h 4492350"/>
              <a:gd name="connsiteX11-4779" fmla="*/ 1194671 w 3694535"/>
              <a:gd name="connsiteY11-4780" fmla="*/ 2026621 h 4492350"/>
              <a:gd name="connsiteX12-4781" fmla="*/ 1714640 w 3694535"/>
              <a:gd name="connsiteY12-4782" fmla="*/ 2194318 h 4492350"/>
              <a:gd name="connsiteX13-4783" fmla="*/ 1956391 w 3694535"/>
              <a:gd name="connsiteY13-4784" fmla="*/ 0 h 4492350"/>
              <a:gd name="connsiteX14-4785" fmla="*/ 2027834 w 3694535"/>
              <a:gd name="connsiteY14-4786" fmla="*/ 986216 h 4492350"/>
              <a:gd name="connsiteX15-4787" fmla="*/ 1881963 w 3694535"/>
              <a:gd name="connsiteY15-4788" fmla="*/ 2060385 h 4492350"/>
              <a:gd name="connsiteX16-4789" fmla="*/ 2057494 w 3694535"/>
              <a:gd name="connsiteY16-4790" fmla="*/ 3046321 h 4492350"/>
              <a:gd name="connsiteX17-4791" fmla="*/ 2647507 w 3694535"/>
              <a:gd name="connsiteY17-4792" fmla="*/ 2519916 h 4492350"/>
              <a:gd name="connsiteX18-4793" fmla="*/ 2913694 w 3694535"/>
              <a:gd name="connsiteY18-4794" fmla="*/ 1291762 h 4492350"/>
              <a:gd name="connsiteX19-4795" fmla="*/ 2806809 w 3694535"/>
              <a:gd name="connsiteY19-4796" fmla="*/ 2383091 h 4492350"/>
              <a:gd name="connsiteX20-4797" fmla="*/ 3694535 w 3694535"/>
              <a:gd name="connsiteY20-4798" fmla="*/ 1124252 h 4492350"/>
              <a:gd name="connsiteX21-4799" fmla="*/ 2222205 w 3694535"/>
              <a:gd name="connsiteY21-4800" fmla="*/ 3370521 h 4492350"/>
              <a:gd name="connsiteX22-4801" fmla="*/ 2169042 w 3694535"/>
              <a:gd name="connsiteY22-4802" fmla="*/ 3817088 h 4492350"/>
              <a:gd name="connsiteX23-4803" fmla="*/ 3317358 w 3694535"/>
              <a:gd name="connsiteY23-4804" fmla="*/ 3094074 h 4492350"/>
              <a:gd name="connsiteX24-4805" fmla="*/ 2194317 w 3694535"/>
              <a:gd name="connsiteY24-4806" fmla="*/ 4030951 h 4492350"/>
              <a:gd name="connsiteX25-4807" fmla="*/ 2232838 w 3694535"/>
              <a:gd name="connsiteY25-4808" fmla="*/ 4476307 h 4492350"/>
              <a:gd name="connsiteX26-4809" fmla="*/ 2218194 w 3694535"/>
              <a:gd name="connsiteY26-4810" fmla="*/ 4491415 h 4492350"/>
              <a:gd name="connsiteX27-4811" fmla="*/ 1743740 w 3694535"/>
              <a:gd name="connsiteY27-4812" fmla="*/ 4492350 h 4492350"/>
              <a:gd name="connsiteX0-4813" fmla="*/ 1711842 w 3662637"/>
              <a:gd name="connsiteY0-4814" fmla="*/ 4492350 h 4492350"/>
              <a:gd name="connsiteX1-4815" fmla="*/ 1765005 w 3662637"/>
              <a:gd name="connsiteY1-4816" fmla="*/ 3785190 h 4492350"/>
              <a:gd name="connsiteX2-4817" fmla="*/ 1275907 w 3662637"/>
              <a:gd name="connsiteY2-4818" fmla="*/ 3381153 h 4492350"/>
              <a:gd name="connsiteX3-4819" fmla="*/ 0 w 3662637"/>
              <a:gd name="connsiteY3-4820" fmla="*/ 2945218 h 4492350"/>
              <a:gd name="connsiteX4-4821" fmla="*/ 1095154 w 3662637"/>
              <a:gd name="connsiteY4-4822" fmla="*/ 3242930 h 4492350"/>
              <a:gd name="connsiteX5-4823" fmla="*/ 361507 w 3662637"/>
              <a:gd name="connsiteY5-4824" fmla="*/ 2456121 h 4492350"/>
              <a:gd name="connsiteX6-4825" fmla="*/ 1743740 w 3662637"/>
              <a:gd name="connsiteY6-4826" fmla="*/ 3519376 h 4492350"/>
              <a:gd name="connsiteX7-4827" fmla="*/ 1652058 w 3662637"/>
              <a:gd name="connsiteY7-4828" fmla="*/ 2424409 h 4492350"/>
              <a:gd name="connsiteX8-4829" fmla="*/ 8208 w 3662637"/>
              <a:gd name="connsiteY8-4830" fmla="*/ 750901 h 4492350"/>
              <a:gd name="connsiteX9-4831" fmla="*/ 956930 w 3662637"/>
              <a:gd name="connsiteY9-4832" fmla="*/ 1924493 h 4492350"/>
              <a:gd name="connsiteX10-4833" fmla="*/ 1061670 w 3662637"/>
              <a:gd name="connsiteY10-4834" fmla="*/ 857226 h 4492350"/>
              <a:gd name="connsiteX11-4835" fmla="*/ 1162773 w 3662637"/>
              <a:gd name="connsiteY11-4836" fmla="*/ 2026621 h 4492350"/>
              <a:gd name="connsiteX12-4837" fmla="*/ 1682742 w 3662637"/>
              <a:gd name="connsiteY12-4838" fmla="*/ 2194318 h 4492350"/>
              <a:gd name="connsiteX13-4839" fmla="*/ 1924493 w 3662637"/>
              <a:gd name="connsiteY13-4840" fmla="*/ 0 h 4492350"/>
              <a:gd name="connsiteX14-4841" fmla="*/ 1995936 w 3662637"/>
              <a:gd name="connsiteY14-4842" fmla="*/ 986216 h 4492350"/>
              <a:gd name="connsiteX15-4843" fmla="*/ 1850065 w 3662637"/>
              <a:gd name="connsiteY15-4844" fmla="*/ 2060385 h 4492350"/>
              <a:gd name="connsiteX16-4845" fmla="*/ 2025596 w 3662637"/>
              <a:gd name="connsiteY16-4846" fmla="*/ 3046321 h 4492350"/>
              <a:gd name="connsiteX17-4847" fmla="*/ 2615609 w 3662637"/>
              <a:gd name="connsiteY17-4848" fmla="*/ 2519916 h 4492350"/>
              <a:gd name="connsiteX18-4849" fmla="*/ 2881796 w 3662637"/>
              <a:gd name="connsiteY18-4850" fmla="*/ 1291762 h 4492350"/>
              <a:gd name="connsiteX19-4851" fmla="*/ 2774911 w 3662637"/>
              <a:gd name="connsiteY19-4852" fmla="*/ 2383091 h 4492350"/>
              <a:gd name="connsiteX20-4853" fmla="*/ 3662637 w 3662637"/>
              <a:gd name="connsiteY20-4854" fmla="*/ 1124252 h 4492350"/>
              <a:gd name="connsiteX21-4855" fmla="*/ 2190307 w 3662637"/>
              <a:gd name="connsiteY21-4856" fmla="*/ 3370521 h 4492350"/>
              <a:gd name="connsiteX22-4857" fmla="*/ 2137144 w 3662637"/>
              <a:gd name="connsiteY22-4858" fmla="*/ 3817088 h 4492350"/>
              <a:gd name="connsiteX23-4859" fmla="*/ 3285460 w 3662637"/>
              <a:gd name="connsiteY23-4860" fmla="*/ 3094074 h 4492350"/>
              <a:gd name="connsiteX24-4861" fmla="*/ 2162419 w 3662637"/>
              <a:gd name="connsiteY24-4862" fmla="*/ 4030951 h 4492350"/>
              <a:gd name="connsiteX25-4863" fmla="*/ 2200940 w 3662637"/>
              <a:gd name="connsiteY25-4864" fmla="*/ 4476307 h 4492350"/>
              <a:gd name="connsiteX26-4865" fmla="*/ 2186296 w 3662637"/>
              <a:gd name="connsiteY26-4866" fmla="*/ 4491415 h 4492350"/>
              <a:gd name="connsiteX27-4867" fmla="*/ 1711842 w 3662637"/>
              <a:gd name="connsiteY27-4868" fmla="*/ 4492350 h 4492350"/>
              <a:gd name="connsiteX0-4869" fmla="*/ 1711842 w 3662637"/>
              <a:gd name="connsiteY0-4870" fmla="*/ 4492350 h 4492350"/>
              <a:gd name="connsiteX1-4871" fmla="*/ 1765005 w 3662637"/>
              <a:gd name="connsiteY1-4872" fmla="*/ 3785190 h 4492350"/>
              <a:gd name="connsiteX2-4873" fmla="*/ 1275907 w 3662637"/>
              <a:gd name="connsiteY2-4874" fmla="*/ 3381153 h 4492350"/>
              <a:gd name="connsiteX3-4875" fmla="*/ 0 w 3662637"/>
              <a:gd name="connsiteY3-4876" fmla="*/ 2945218 h 4492350"/>
              <a:gd name="connsiteX4-4877" fmla="*/ 1095154 w 3662637"/>
              <a:gd name="connsiteY4-4878" fmla="*/ 3242930 h 4492350"/>
              <a:gd name="connsiteX5-4879" fmla="*/ 361507 w 3662637"/>
              <a:gd name="connsiteY5-4880" fmla="*/ 2456121 h 4492350"/>
              <a:gd name="connsiteX6-4881" fmla="*/ 1743740 w 3662637"/>
              <a:gd name="connsiteY6-4882" fmla="*/ 3519376 h 4492350"/>
              <a:gd name="connsiteX7-4883" fmla="*/ 1652058 w 3662637"/>
              <a:gd name="connsiteY7-4884" fmla="*/ 2424409 h 4492350"/>
              <a:gd name="connsiteX8-4885" fmla="*/ 8208 w 3662637"/>
              <a:gd name="connsiteY8-4886" fmla="*/ 750901 h 4492350"/>
              <a:gd name="connsiteX9-4887" fmla="*/ 956930 w 3662637"/>
              <a:gd name="connsiteY9-4888" fmla="*/ 1924493 h 4492350"/>
              <a:gd name="connsiteX10-4889" fmla="*/ 1061670 w 3662637"/>
              <a:gd name="connsiteY10-4890" fmla="*/ 857226 h 4492350"/>
              <a:gd name="connsiteX11-4891" fmla="*/ 1162773 w 3662637"/>
              <a:gd name="connsiteY11-4892" fmla="*/ 2026621 h 4492350"/>
              <a:gd name="connsiteX12-4893" fmla="*/ 1682742 w 3662637"/>
              <a:gd name="connsiteY12-4894" fmla="*/ 2194318 h 4492350"/>
              <a:gd name="connsiteX13-4895" fmla="*/ 1924493 w 3662637"/>
              <a:gd name="connsiteY13-4896" fmla="*/ 0 h 4492350"/>
              <a:gd name="connsiteX14-4897" fmla="*/ 1995936 w 3662637"/>
              <a:gd name="connsiteY14-4898" fmla="*/ 986216 h 4492350"/>
              <a:gd name="connsiteX15-4899" fmla="*/ 1850065 w 3662637"/>
              <a:gd name="connsiteY15-4900" fmla="*/ 2060385 h 4492350"/>
              <a:gd name="connsiteX16-4901" fmla="*/ 2025596 w 3662637"/>
              <a:gd name="connsiteY16-4902" fmla="*/ 3046321 h 4492350"/>
              <a:gd name="connsiteX17-4903" fmla="*/ 2615609 w 3662637"/>
              <a:gd name="connsiteY17-4904" fmla="*/ 2519916 h 4492350"/>
              <a:gd name="connsiteX18-4905" fmla="*/ 2881796 w 3662637"/>
              <a:gd name="connsiteY18-4906" fmla="*/ 1291762 h 4492350"/>
              <a:gd name="connsiteX19-4907" fmla="*/ 2774911 w 3662637"/>
              <a:gd name="connsiteY19-4908" fmla="*/ 2383091 h 4492350"/>
              <a:gd name="connsiteX20-4909" fmla="*/ 3662637 w 3662637"/>
              <a:gd name="connsiteY20-4910" fmla="*/ 1124252 h 4492350"/>
              <a:gd name="connsiteX21-4911" fmla="*/ 2190307 w 3662637"/>
              <a:gd name="connsiteY21-4912" fmla="*/ 3370521 h 4492350"/>
              <a:gd name="connsiteX22-4913" fmla="*/ 2137144 w 3662637"/>
              <a:gd name="connsiteY22-4914" fmla="*/ 3817088 h 4492350"/>
              <a:gd name="connsiteX23-4915" fmla="*/ 3285460 w 3662637"/>
              <a:gd name="connsiteY23-4916" fmla="*/ 3094074 h 4492350"/>
              <a:gd name="connsiteX24-4917" fmla="*/ 2162419 w 3662637"/>
              <a:gd name="connsiteY24-4918" fmla="*/ 4030951 h 4492350"/>
              <a:gd name="connsiteX25-4919" fmla="*/ 2200940 w 3662637"/>
              <a:gd name="connsiteY25-4920" fmla="*/ 4476307 h 4492350"/>
              <a:gd name="connsiteX26-4921" fmla="*/ 2186296 w 3662637"/>
              <a:gd name="connsiteY26-4922" fmla="*/ 4491415 h 4492350"/>
              <a:gd name="connsiteX27-4923" fmla="*/ 1711842 w 3662637"/>
              <a:gd name="connsiteY27-4924" fmla="*/ 4492350 h 4492350"/>
              <a:gd name="connsiteX0-4925" fmla="*/ 1711842 w 3662637"/>
              <a:gd name="connsiteY0-4926" fmla="*/ 4492350 h 4492350"/>
              <a:gd name="connsiteX1-4927" fmla="*/ 1765005 w 3662637"/>
              <a:gd name="connsiteY1-4928" fmla="*/ 3785190 h 4492350"/>
              <a:gd name="connsiteX2-4929" fmla="*/ 1275907 w 3662637"/>
              <a:gd name="connsiteY2-4930" fmla="*/ 3381153 h 4492350"/>
              <a:gd name="connsiteX3-4931" fmla="*/ 0 w 3662637"/>
              <a:gd name="connsiteY3-4932" fmla="*/ 2945218 h 4492350"/>
              <a:gd name="connsiteX4-4933" fmla="*/ 1095154 w 3662637"/>
              <a:gd name="connsiteY4-4934" fmla="*/ 3242930 h 4492350"/>
              <a:gd name="connsiteX5-4935" fmla="*/ 361507 w 3662637"/>
              <a:gd name="connsiteY5-4936" fmla="*/ 2456121 h 4492350"/>
              <a:gd name="connsiteX6-4937" fmla="*/ 1743740 w 3662637"/>
              <a:gd name="connsiteY6-4938" fmla="*/ 3519376 h 4492350"/>
              <a:gd name="connsiteX7-4939" fmla="*/ 1652058 w 3662637"/>
              <a:gd name="connsiteY7-4940" fmla="*/ 2424409 h 4492350"/>
              <a:gd name="connsiteX8-4941" fmla="*/ 8208 w 3662637"/>
              <a:gd name="connsiteY8-4942" fmla="*/ 750901 h 4492350"/>
              <a:gd name="connsiteX9-4943" fmla="*/ 956930 w 3662637"/>
              <a:gd name="connsiteY9-4944" fmla="*/ 1924493 h 4492350"/>
              <a:gd name="connsiteX10-4945" fmla="*/ 1061670 w 3662637"/>
              <a:gd name="connsiteY10-4946" fmla="*/ 857226 h 4492350"/>
              <a:gd name="connsiteX11-4947" fmla="*/ 1162773 w 3662637"/>
              <a:gd name="connsiteY11-4948" fmla="*/ 2026621 h 4492350"/>
              <a:gd name="connsiteX12-4949" fmla="*/ 1682742 w 3662637"/>
              <a:gd name="connsiteY12-4950" fmla="*/ 2194318 h 4492350"/>
              <a:gd name="connsiteX13-4951" fmla="*/ 1924493 w 3662637"/>
              <a:gd name="connsiteY13-4952" fmla="*/ 0 h 4492350"/>
              <a:gd name="connsiteX14-4953" fmla="*/ 1995936 w 3662637"/>
              <a:gd name="connsiteY14-4954" fmla="*/ 986216 h 4492350"/>
              <a:gd name="connsiteX15-4955" fmla="*/ 1850065 w 3662637"/>
              <a:gd name="connsiteY15-4956" fmla="*/ 2060385 h 4492350"/>
              <a:gd name="connsiteX16-4957" fmla="*/ 2025596 w 3662637"/>
              <a:gd name="connsiteY16-4958" fmla="*/ 3046321 h 4492350"/>
              <a:gd name="connsiteX17-4959" fmla="*/ 2615609 w 3662637"/>
              <a:gd name="connsiteY17-4960" fmla="*/ 2519916 h 4492350"/>
              <a:gd name="connsiteX18-4961" fmla="*/ 2881796 w 3662637"/>
              <a:gd name="connsiteY18-4962" fmla="*/ 1291762 h 4492350"/>
              <a:gd name="connsiteX19-4963" fmla="*/ 2774911 w 3662637"/>
              <a:gd name="connsiteY19-4964" fmla="*/ 2383091 h 4492350"/>
              <a:gd name="connsiteX20-4965" fmla="*/ 3662637 w 3662637"/>
              <a:gd name="connsiteY20-4966" fmla="*/ 1124252 h 4492350"/>
              <a:gd name="connsiteX21-4967" fmla="*/ 2190307 w 3662637"/>
              <a:gd name="connsiteY21-4968" fmla="*/ 3370521 h 4492350"/>
              <a:gd name="connsiteX22-4969" fmla="*/ 2137144 w 3662637"/>
              <a:gd name="connsiteY22-4970" fmla="*/ 3817088 h 4492350"/>
              <a:gd name="connsiteX23-4971" fmla="*/ 3285460 w 3662637"/>
              <a:gd name="connsiteY23-4972" fmla="*/ 3094074 h 4492350"/>
              <a:gd name="connsiteX24-4973" fmla="*/ 2162419 w 3662637"/>
              <a:gd name="connsiteY24-4974" fmla="*/ 4030951 h 4492350"/>
              <a:gd name="connsiteX25-4975" fmla="*/ 2200940 w 3662637"/>
              <a:gd name="connsiteY25-4976" fmla="*/ 4476307 h 4492350"/>
              <a:gd name="connsiteX26-4977" fmla="*/ 2186296 w 3662637"/>
              <a:gd name="connsiteY26-4978" fmla="*/ 4491415 h 4492350"/>
              <a:gd name="connsiteX27-4979" fmla="*/ 1711842 w 3662637"/>
              <a:gd name="connsiteY27-4980" fmla="*/ 4492350 h 4492350"/>
              <a:gd name="connsiteX0-4981" fmla="*/ 1711842 w 3662637"/>
              <a:gd name="connsiteY0-4982" fmla="*/ 4492350 h 4492350"/>
              <a:gd name="connsiteX1-4983" fmla="*/ 1765005 w 3662637"/>
              <a:gd name="connsiteY1-4984" fmla="*/ 3785190 h 4492350"/>
              <a:gd name="connsiteX2-4985" fmla="*/ 1275907 w 3662637"/>
              <a:gd name="connsiteY2-4986" fmla="*/ 3381153 h 4492350"/>
              <a:gd name="connsiteX3-4987" fmla="*/ 0 w 3662637"/>
              <a:gd name="connsiteY3-4988" fmla="*/ 2945218 h 4492350"/>
              <a:gd name="connsiteX4-4989" fmla="*/ 1095154 w 3662637"/>
              <a:gd name="connsiteY4-4990" fmla="*/ 3242930 h 4492350"/>
              <a:gd name="connsiteX5-4991" fmla="*/ 361507 w 3662637"/>
              <a:gd name="connsiteY5-4992" fmla="*/ 2456121 h 4492350"/>
              <a:gd name="connsiteX6-4993" fmla="*/ 1743740 w 3662637"/>
              <a:gd name="connsiteY6-4994" fmla="*/ 3519376 h 4492350"/>
              <a:gd name="connsiteX7-4995" fmla="*/ 1652058 w 3662637"/>
              <a:gd name="connsiteY7-4996" fmla="*/ 2424409 h 4492350"/>
              <a:gd name="connsiteX8-4997" fmla="*/ 8208 w 3662637"/>
              <a:gd name="connsiteY8-4998" fmla="*/ 750901 h 4492350"/>
              <a:gd name="connsiteX9-4999" fmla="*/ 956930 w 3662637"/>
              <a:gd name="connsiteY9-5000" fmla="*/ 1924493 h 4492350"/>
              <a:gd name="connsiteX10-5001" fmla="*/ 1061670 w 3662637"/>
              <a:gd name="connsiteY10-5002" fmla="*/ 857226 h 4492350"/>
              <a:gd name="connsiteX11-5003" fmla="*/ 1162773 w 3662637"/>
              <a:gd name="connsiteY11-5004" fmla="*/ 2026621 h 4492350"/>
              <a:gd name="connsiteX12-5005" fmla="*/ 1682742 w 3662637"/>
              <a:gd name="connsiteY12-5006" fmla="*/ 2194318 h 4492350"/>
              <a:gd name="connsiteX13-5007" fmla="*/ 1924493 w 3662637"/>
              <a:gd name="connsiteY13-5008" fmla="*/ 0 h 4492350"/>
              <a:gd name="connsiteX14-5009" fmla="*/ 1995936 w 3662637"/>
              <a:gd name="connsiteY14-5010" fmla="*/ 986216 h 4492350"/>
              <a:gd name="connsiteX15-5011" fmla="*/ 1850065 w 3662637"/>
              <a:gd name="connsiteY15-5012" fmla="*/ 2060385 h 4492350"/>
              <a:gd name="connsiteX16-5013" fmla="*/ 2025596 w 3662637"/>
              <a:gd name="connsiteY16-5014" fmla="*/ 3046321 h 4492350"/>
              <a:gd name="connsiteX17-5015" fmla="*/ 2615609 w 3662637"/>
              <a:gd name="connsiteY17-5016" fmla="*/ 2519916 h 4492350"/>
              <a:gd name="connsiteX18-5017" fmla="*/ 2881796 w 3662637"/>
              <a:gd name="connsiteY18-5018" fmla="*/ 1291762 h 4492350"/>
              <a:gd name="connsiteX19-5019" fmla="*/ 2774911 w 3662637"/>
              <a:gd name="connsiteY19-5020" fmla="*/ 2383091 h 4492350"/>
              <a:gd name="connsiteX20-5021" fmla="*/ 3662637 w 3662637"/>
              <a:gd name="connsiteY20-5022" fmla="*/ 1124252 h 4492350"/>
              <a:gd name="connsiteX21-5023" fmla="*/ 2190307 w 3662637"/>
              <a:gd name="connsiteY21-5024" fmla="*/ 3370521 h 4492350"/>
              <a:gd name="connsiteX22-5025" fmla="*/ 2137144 w 3662637"/>
              <a:gd name="connsiteY22-5026" fmla="*/ 3817088 h 4492350"/>
              <a:gd name="connsiteX23-5027" fmla="*/ 3285460 w 3662637"/>
              <a:gd name="connsiteY23-5028" fmla="*/ 3094074 h 4492350"/>
              <a:gd name="connsiteX24-5029" fmla="*/ 2162419 w 3662637"/>
              <a:gd name="connsiteY24-5030" fmla="*/ 4030951 h 4492350"/>
              <a:gd name="connsiteX25-5031" fmla="*/ 2200940 w 3662637"/>
              <a:gd name="connsiteY25-5032" fmla="*/ 4476307 h 4492350"/>
              <a:gd name="connsiteX26-5033" fmla="*/ 2186296 w 3662637"/>
              <a:gd name="connsiteY26-5034" fmla="*/ 4491415 h 4492350"/>
              <a:gd name="connsiteX27-5035" fmla="*/ 1711842 w 3662637"/>
              <a:gd name="connsiteY27-5036" fmla="*/ 4492350 h 4492350"/>
              <a:gd name="connsiteX0-5037" fmla="*/ 1711842 w 3662637"/>
              <a:gd name="connsiteY0-5038" fmla="*/ 4492350 h 4492350"/>
              <a:gd name="connsiteX1-5039" fmla="*/ 1765005 w 3662637"/>
              <a:gd name="connsiteY1-5040" fmla="*/ 3785190 h 4492350"/>
              <a:gd name="connsiteX2-5041" fmla="*/ 1275907 w 3662637"/>
              <a:gd name="connsiteY2-5042" fmla="*/ 3381153 h 4492350"/>
              <a:gd name="connsiteX3-5043" fmla="*/ 0 w 3662637"/>
              <a:gd name="connsiteY3-5044" fmla="*/ 2945218 h 4492350"/>
              <a:gd name="connsiteX4-5045" fmla="*/ 1095154 w 3662637"/>
              <a:gd name="connsiteY4-5046" fmla="*/ 3242930 h 4492350"/>
              <a:gd name="connsiteX5-5047" fmla="*/ 361507 w 3662637"/>
              <a:gd name="connsiteY5-5048" fmla="*/ 2456121 h 4492350"/>
              <a:gd name="connsiteX6-5049" fmla="*/ 1743740 w 3662637"/>
              <a:gd name="connsiteY6-5050" fmla="*/ 3519376 h 4492350"/>
              <a:gd name="connsiteX7-5051" fmla="*/ 1652058 w 3662637"/>
              <a:gd name="connsiteY7-5052" fmla="*/ 2400346 h 4492350"/>
              <a:gd name="connsiteX8-5053" fmla="*/ 8208 w 3662637"/>
              <a:gd name="connsiteY8-5054" fmla="*/ 750901 h 4492350"/>
              <a:gd name="connsiteX9-5055" fmla="*/ 956930 w 3662637"/>
              <a:gd name="connsiteY9-5056" fmla="*/ 1924493 h 4492350"/>
              <a:gd name="connsiteX10-5057" fmla="*/ 1061670 w 3662637"/>
              <a:gd name="connsiteY10-5058" fmla="*/ 857226 h 4492350"/>
              <a:gd name="connsiteX11-5059" fmla="*/ 1162773 w 3662637"/>
              <a:gd name="connsiteY11-5060" fmla="*/ 2026621 h 4492350"/>
              <a:gd name="connsiteX12-5061" fmla="*/ 1682742 w 3662637"/>
              <a:gd name="connsiteY12-5062" fmla="*/ 2194318 h 4492350"/>
              <a:gd name="connsiteX13-5063" fmla="*/ 1924493 w 3662637"/>
              <a:gd name="connsiteY13-5064" fmla="*/ 0 h 4492350"/>
              <a:gd name="connsiteX14-5065" fmla="*/ 1995936 w 3662637"/>
              <a:gd name="connsiteY14-5066" fmla="*/ 986216 h 4492350"/>
              <a:gd name="connsiteX15-5067" fmla="*/ 1850065 w 3662637"/>
              <a:gd name="connsiteY15-5068" fmla="*/ 2060385 h 4492350"/>
              <a:gd name="connsiteX16-5069" fmla="*/ 2025596 w 3662637"/>
              <a:gd name="connsiteY16-5070" fmla="*/ 3046321 h 4492350"/>
              <a:gd name="connsiteX17-5071" fmla="*/ 2615609 w 3662637"/>
              <a:gd name="connsiteY17-5072" fmla="*/ 2519916 h 4492350"/>
              <a:gd name="connsiteX18-5073" fmla="*/ 2881796 w 3662637"/>
              <a:gd name="connsiteY18-5074" fmla="*/ 1291762 h 4492350"/>
              <a:gd name="connsiteX19-5075" fmla="*/ 2774911 w 3662637"/>
              <a:gd name="connsiteY19-5076" fmla="*/ 2383091 h 4492350"/>
              <a:gd name="connsiteX20-5077" fmla="*/ 3662637 w 3662637"/>
              <a:gd name="connsiteY20-5078" fmla="*/ 1124252 h 4492350"/>
              <a:gd name="connsiteX21-5079" fmla="*/ 2190307 w 3662637"/>
              <a:gd name="connsiteY21-5080" fmla="*/ 3370521 h 4492350"/>
              <a:gd name="connsiteX22-5081" fmla="*/ 2137144 w 3662637"/>
              <a:gd name="connsiteY22-5082" fmla="*/ 3817088 h 4492350"/>
              <a:gd name="connsiteX23-5083" fmla="*/ 3285460 w 3662637"/>
              <a:gd name="connsiteY23-5084" fmla="*/ 3094074 h 4492350"/>
              <a:gd name="connsiteX24-5085" fmla="*/ 2162419 w 3662637"/>
              <a:gd name="connsiteY24-5086" fmla="*/ 4030951 h 4492350"/>
              <a:gd name="connsiteX25-5087" fmla="*/ 2200940 w 3662637"/>
              <a:gd name="connsiteY25-5088" fmla="*/ 4476307 h 4492350"/>
              <a:gd name="connsiteX26-5089" fmla="*/ 2186296 w 3662637"/>
              <a:gd name="connsiteY26-5090" fmla="*/ 4491415 h 4492350"/>
              <a:gd name="connsiteX27-5091" fmla="*/ 1711842 w 3662637"/>
              <a:gd name="connsiteY27-5092" fmla="*/ 4492350 h 4492350"/>
              <a:gd name="connsiteX0-5093" fmla="*/ 1711842 w 3662637"/>
              <a:gd name="connsiteY0-5094" fmla="*/ 4492350 h 4492350"/>
              <a:gd name="connsiteX1-5095" fmla="*/ 1765005 w 3662637"/>
              <a:gd name="connsiteY1-5096" fmla="*/ 3785190 h 4492350"/>
              <a:gd name="connsiteX2-5097" fmla="*/ 1275907 w 3662637"/>
              <a:gd name="connsiteY2-5098" fmla="*/ 3381153 h 4492350"/>
              <a:gd name="connsiteX3-5099" fmla="*/ 0 w 3662637"/>
              <a:gd name="connsiteY3-5100" fmla="*/ 2945218 h 4492350"/>
              <a:gd name="connsiteX4-5101" fmla="*/ 1095154 w 3662637"/>
              <a:gd name="connsiteY4-5102" fmla="*/ 3242930 h 4492350"/>
              <a:gd name="connsiteX5-5103" fmla="*/ 361507 w 3662637"/>
              <a:gd name="connsiteY5-5104" fmla="*/ 2456121 h 4492350"/>
              <a:gd name="connsiteX6-5105" fmla="*/ 1743740 w 3662637"/>
              <a:gd name="connsiteY6-5106" fmla="*/ 3519376 h 4492350"/>
              <a:gd name="connsiteX7-5107" fmla="*/ 1652058 w 3662637"/>
              <a:gd name="connsiteY7-5108" fmla="*/ 2400346 h 4492350"/>
              <a:gd name="connsiteX8-5109" fmla="*/ 8208 w 3662637"/>
              <a:gd name="connsiteY8-5110" fmla="*/ 750901 h 4492350"/>
              <a:gd name="connsiteX9-5111" fmla="*/ 956930 w 3662637"/>
              <a:gd name="connsiteY9-5112" fmla="*/ 1924493 h 4492350"/>
              <a:gd name="connsiteX10-5113" fmla="*/ 1061670 w 3662637"/>
              <a:gd name="connsiteY10-5114" fmla="*/ 857226 h 4492350"/>
              <a:gd name="connsiteX11-5115" fmla="*/ 1162773 w 3662637"/>
              <a:gd name="connsiteY11-5116" fmla="*/ 2026621 h 4492350"/>
              <a:gd name="connsiteX12-5117" fmla="*/ 1682742 w 3662637"/>
              <a:gd name="connsiteY12-5118" fmla="*/ 2194318 h 4492350"/>
              <a:gd name="connsiteX13-5119" fmla="*/ 1924493 w 3662637"/>
              <a:gd name="connsiteY13-5120" fmla="*/ 0 h 4492350"/>
              <a:gd name="connsiteX14-5121" fmla="*/ 1995936 w 3662637"/>
              <a:gd name="connsiteY14-5122" fmla="*/ 986216 h 4492350"/>
              <a:gd name="connsiteX15-5123" fmla="*/ 1850065 w 3662637"/>
              <a:gd name="connsiteY15-5124" fmla="*/ 2060385 h 4492350"/>
              <a:gd name="connsiteX16-5125" fmla="*/ 2025596 w 3662637"/>
              <a:gd name="connsiteY16-5126" fmla="*/ 3046321 h 4492350"/>
              <a:gd name="connsiteX17-5127" fmla="*/ 2615609 w 3662637"/>
              <a:gd name="connsiteY17-5128" fmla="*/ 2519916 h 4492350"/>
              <a:gd name="connsiteX18-5129" fmla="*/ 2881796 w 3662637"/>
              <a:gd name="connsiteY18-5130" fmla="*/ 1291762 h 4492350"/>
              <a:gd name="connsiteX19-5131" fmla="*/ 2774911 w 3662637"/>
              <a:gd name="connsiteY19-5132" fmla="*/ 2383091 h 4492350"/>
              <a:gd name="connsiteX20-5133" fmla="*/ 3662637 w 3662637"/>
              <a:gd name="connsiteY20-5134" fmla="*/ 1124252 h 4492350"/>
              <a:gd name="connsiteX21-5135" fmla="*/ 2190307 w 3662637"/>
              <a:gd name="connsiteY21-5136" fmla="*/ 3370521 h 4492350"/>
              <a:gd name="connsiteX22-5137" fmla="*/ 2137144 w 3662637"/>
              <a:gd name="connsiteY22-5138" fmla="*/ 3817088 h 4492350"/>
              <a:gd name="connsiteX23-5139" fmla="*/ 3285460 w 3662637"/>
              <a:gd name="connsiteY23-5140" fmla="*/ 3094074 h 4492350"/>
              <a:gd name="connsiteX24-5141" fmla="*/ 2162419 w 3662637"/>
              <a:gd name="connsiteY24-5142" fmla="*/ 4030951 h 4492350"/>
              <a:gd name="connsiteX25-5143" fmla="*/ 2200940 w 3662637"/>
              <a:gd name="connsiteY25-5144" fmla="*/ 4476307 h 4492350"/>
              <a:gd name="connsiteX26-5145" fmla="*/ 2186296 w 3662637"/>
              <a:gd name="connsiteY26-5146" fmla="*/ 4491415 h 4492350"/>
              <a:gd name="connsiteX27-5147" fmla="*/ 1711842 w 3662637"/>
              <a:gd name="connsiteY27-5148" fmla="*/ 4492350 h 4492350"/>
              <a:gd name="connsiteX0-5149" fmla="*/ 1711842 w 3662637"/>
              <a:gd name="connsiteY0-5150" fmla="*/ 4492350 h 4492350"/>
              <a:gd name="connsiteX1-5151" fmla="*/ 1765005 w 3662637"/>
              <a:gd name="connsiteY1-5152" fmla="*/ 3785190 h 4492350"/>
              <a:gd name="connsiteX2-5153" fmla="*/ 1275907 w 3662637"/>
              <a:gd name="connsiteY2-5154" fmla="*/ 3381153 h 4492350"/>
              <a:gd name="connsiteX3-5155" fmla="*/ 0 w 3662637"/>
              <a:gd name="connsiteY3-5156" fmla="*/ 2945218 h 4492350"/>
              <a:gd name="connsiteX4-5157" fmla="*/ 1095154 w 3662637"/>
              <a:gd name="connsiteY4-5158" fmla="*/ 3242930 h 4492350"/>
              <a:gd name="connsiteX5-5159" fmla="*/ 361507 w 3662637"/>
              <a:gd name="connsiteY5-5160" fmla="*/ 2456121 h 4492350"/>
              <a:gd name="connsiteX6-5161" fmla="*/ 1743740 w 3662637"/>
              <a:gd name="connsiteY6-5162" fmla="*/ 3519376 h 4492350"/>
              <a:gd name="connsiteX7-5163" fmla="*/ 1652058 w 3662637"/>
              <a:gd name="connsiteY7-5164" fmla="*/ 2400346 h 4492350"/>
              <a:gd name="connsiteX8-5165" fmla="*/ 8208 w 3662637"/>
              <a:gd name="connsiteY8-5166" fmla="*/ 750901 h 4492350"/>
              <a:gd name="connsiteX9-5167" fmla="*/ 956930 w 3662637"/>
              <a:gd name="connsiteY9-5168" fmla="*/ 1924493 h 4492350"/>
              <a:gd name="connsiteX10-5169" fmla="*/ 1061670 w 3662637"/>
              <a:gd name="connsiteY10-5170" fmla="*/ 857226 h 4492350"/>
              <a:gd name="connsiteX11-5171" fmla="*/ 1162773 w 3662637"/>
              <a:gd name="connsiteY11-5172" fmla="*/ 2026621 h 4492350"/>
              <a:gd name="connsiteX12-5173" fmla="*/ 1682742 w 3662637"/>
              <a:gd name="connsiteY12-5174" fmla="*/ 2194318 h 4492350"/>
              <a:gd name="connsiteX13-5175" fmla="*/ 1924493 w 3662637"/>
              <a:gd name="connsiteY13-5176" fmla="*/ 0 h 4492350"/>
              <a:gd name="connsiteX14-5177" fmla="*/ 1995936 w 3662637"/>
              <a:gd name="connsiteY14-5178" fmla="*/ 986216 h 4492350"/>
              <a:gd name="connsiteX15-5179" fmla="*/ 1850065 w 3662637"/>
              <a:gd name="connsiteY15-5180" fmla="*/ 2060385 h 4492350"/>
              <a:gd name="connsiteX16-5181" fmla="*/ 2025596 w 3662637"/>
              <a:gd name="connsiteY16-5182" fmla="*/ 3046321 h 4492350"/>
              <a:gd name="connsiteX17-5183" fmla="*/ 2615609 w 3662637"/>
              <a:gd name="connsiteY17-5184" fmla="*/ 2519916 h 4492350"/>
              <a:gd name="connsiteX18-5185" fmla="*/ 2881796 w 3662637"/>
              <a:gd name="connsiteY18-5186" fmla="*/ 1291762 h 4492350"/>
              <a:gd name="connsiteX19-5187" fmla="*/ 2774911 w 3662637"/>
              <a:gd name="connsiteY19-5188" fmla="*/ 2383091 h 4492350"/>
              <a:gd name="connsiteX20-5189" fmla="*/ 3662637 w 3662637"/>
              <a:gd name="connsiteY20-5190" fmla="*/ 1124252 h 4492350"/>
              <a:gd name="connsiteX21-5191" fmla="*/ 2190307 w 3662637"/>
              <a:gd name="connsiteY21-5192" fmla="*/ 3370521 h 4492350"/>
              <a:gd name="connsiteX22-5193" fmla="*/ 2137144 w 3662637"/>
              <a:gd name="connsiteY22-5194" fmla="*/ 3817088 h 4492350"/>
              <a:gd name="connsiteX23-5195" fmla="*/ 3285460 w 3662637"/>
              <a:gd name="connsiteY23-5196" fmla="*/ 3094074 h 4492350"/>
              <a:gd name="connsiteX24-5197" fmla="*/ 2162419 w 3662637"/>
              <a:gd name="connsiteY24-5198" fmla="*/ 4030951 h 4492350"/>
              <a:gd name="connsiteX25-5199" fmla="*/ 2200940 w 3662637"/>
              <a:gd name="connsiteY25-5200" fmla="*/ 4476307 h 4492350"/>
              <a:gd name="connsiteX26-5201" fmla="*/ 2186296 w 3662637"/>
              <a:gd name="connsiteY26-5202" fmla="*/ 4491415 h 4492350"/>
              <a:gd name="connsiteX27-5203" fmla="*/ 1711842 w 3662637"/>
              <a:gd name="connsiteY27-5204" fmla="*/ 4492350 h 4492350"/>
              <a:gd name="connsiteX0-5205" fmla="*/ 1711842 w 3662637"/>
              <a:gd name="connsiteY0-5206" fmla="*/ 4492350 h 4492350"/>
              <a:gd name="connsiteX1-5207" fmla="*/ 1765005 w 3662637"/>
              <a:gd name="connsiteY1-5208" fmla="*/ 3785190 h 4492350"/>
              <a:gd name="connsiteX2-5209" fmla="*/ 1275907 w 3662637"/>
              <a:gd name="connsiteY2-5210" fmla="*/ 3381153 h 4492350"/>
              <a:gd name="connsiteX3-5211" fmla="*/ 0 w 3662637"/>
              <a:gd name="connsiteY3-5212" fmla="*/ 2945218 h 4492350"/>
              <a:gd name="connsiteX4-5213" fmla="*/ 1095154 w 3662637"/>
              <a:gd name="connsiteY4-5214" fmla="*/ 3242930 h 4492350"/>
              <a:gd name="connsiteX5-5215" fmla="*/ 361507 w 3662637"/>
              <a:gd name="connsiteY5-5216" fmla="*/ 2456121 h 4492350"/>
              <a:gd name="connsiteX6-5217" fmla="*/ 1743740 w 3662637"/>
              <a:gd name="connsiteY6-5218" fmla="*/ 3519376 h 4492350"/>
              <a:gd name="connsiteX7-5219" fmla="*/ 1652058 w 3662637"/>
              <a:gd name="connsiteY7-5220" fmla="*/ 2400346 h 4492350"/>
              <a:gd name="connsiteX8-5221" fmla="*/ 8208 w 3662637"/>
              <a:gd name="connsiteY8-5222" fmla="*/ 750901 h 4492350"/>
              <a:gd name="connsiteX9-5223" fmla="*/ 956930 w 3662637"/>
              <a:gd name="connsiteY9-5224" fmla="*/ 1924493 h 4492350"/>
              <a:gd name="connsiteX10-5225" fmla="*/ 1061670 w 3662637"/>
              <a:gd name="connsiteY10-5226" fmla="*/ 857226 h 4492350"/>
              <a:gd name="connsiteX11-5227" fmla="*/ 1162773 w 3662637"/>
              <a:gd name="connsiteY11-5228" fmla="*/ 2026621 h 4492350"/>
              <a:gd name="connsiteX12-5229" fmla="*/ 1682742 w 3662637"/>
              <a:gd name="connsiteY12-5230" fmla="*/ 2194318 h 4492350"/>
              <a:gd name="connsiteX13-5231" fmla="*/ 1924493 w 3662637"/>
              <a:gd name="connsiteY13-5232" fmla="*/ 0 h 4492350"/>
              <a:gd name="connsiteX14-5233" fmla="*/ 1995936 w 3662637"/>
              <a:gd name="connsiteY14-5234" fmla="*/ 986216 h 4492350"/>
              <a:gd name="connsiteX15-5235" fmla="*/ 1850065 w 3662637"/>
              <a:gd name="connsiteY15-5236" fmla="*/ 2060385 h 4492350"/>
              <a:gd name="connsiteX16-5237" fmla="*/ 2025596 w 3662637"/>
              <a:gd name="connsiteY16-5238" fmla="*/ 3046321 h 4492350"/>
              <a:gd name="connsiteX17-5239" fmla="*/ 2615609 w 3662637"/>
              <a:gd name="connsiteY17-5240" fmla="*/ 2519916 h 4492350"/>
              <a:gd name="connsiteX18-5241" fmla="*/ 2881796 w 3662637"/>
              <a:gd name="connsiteY18-5242" fmla="*/ 1291762 h 4492350"/>
              <a:gd name="connsiteX19-5243" fmla="*/ 2774911 w 3662637"/>
              <a:gd name="connsiteY19-5244" fmla="*/ 2383091 h 4492350"/>
              <a:gd name="connsiteX20-5245" fmla="*/ 3662637 w 3662637"/>
              <a:gd name="connsiteY20-5246" fmla="*/ 1124252 h 4492350"/>
              <a:gd name="connsiteX21-5247" fmla="*/ 2190307 w 3662637"/>
              <a:gd name="connsiteY21-5248" fmla="*/ 3370521 h 4492350"/>
              <a:gd name="connsiteX22-5249" fmla="*/ 2137144 w 3662637"/>
              <a:gd name="connsiteY22-5250" fmla="*/ 3817088 h 4492350"/>
              <a:gd name="connsiteX23-5251" fmla="*/ 3285460 w 3662637"/>
              <a:gd name="connsiteY23-5252" fmla="*/ 3094074 h 4492350"/>
              <a:gd name="connsiteX24-5253" fmla="*/ 2162419 w 3662637"/>
              <a:gd name="connsiteY24-5254" fmla="*/ 4030951 h 4492350"/>
              <a:gd name="connsiteX25-5255" fmla="*/ 2200940 w 3662637"/>
              <a:gd name="connsiteY25-5256" fmla="*/ 4476307 h 4492350"/>
              <a:gd name="connsiteX26-5257" fmla="*/ 2186296 w 3662637"/>
              <a:gd name="connsiteY26-5258" fmla="*/ 4491415 h 4492350"/>
              <a:gd name="connsiteX27-5259" fmla="*/ 1711842 w 3662637"/>
              <a:gd name="connsiteY27-5260" fmla="*/ 4492350 h 4492350"/>
              <a:gd name="connsiteX0-5261" fmla="*/ 1711842 w 3662637"/>
              <a:gd name="connsiteY0-5262" fmla="*/ 4492350 h 4492350"/>
              <a:gd name="connsiteX1-5263" fmla="*/ 1765005 w 3662637"/>
              <a:gd name="connsiteY1-5264" fmla="*/ 3785190 h 4492350"/>
              <a:gd name="connsiteX2-5265" fmla="*/ 1275907 w 3662637"/>
              <a:gd name="connsiteY2-5266" fmla="*/ 3381153 h 4492350"/>
              <a:gd name="connsiteX3-5267" fmla="*/ 0 w 3662637"/>
              <a:gd name="connsiteY3-5268" fmla="*/ 2945218 h 4492350"/>
              <a:gd name="connsiteX4-5269" fmla="*/ 1095154 w 3662637"/>
              <a:gd name="connsiteY4-5270" fmla="*/ 3242930 h 4492350"/>
              <a:gd name="connsiteX5-5271" fmla="*/ 361507 w 3662637"/>
              <a:gd name="connsiteY5-5272" fmla="*/ 2456121 h 4492350"/>
              <a:gd name="connsiteX6-5273" fmla="*/ 1743740 w 3662637"/>
              <a:gd name="connsiteY6-5274" fmla="*/ 3519376 h 4492350"/>
              <a:gd name="connsiteX7-5275" fmla="*/ 1652058 w 3662637"/>
              <a:gd name="connsiteY7-5276" fmla="*/ 2400346 h 4492350"/>
              <a:gd name="connsiteX8-5277" fmla="*/ 28261 w 3662637"/>
              <a:gd name="connsiteY8-5278" fmla="*/ 742880 h 4492350"/>
              <a:gd name="connsiteX9-5279" fmla="*/ 956930 w 3662637"/>
              <a:gd name="connsiteY9-5280" fmla="*/ 1924493 h 4492350"/>
              <a:gd name="connsiteX10-5281" fmla="*/ 1061670 w 3662637"/>
              <a:gd name="connsiteY10-5282" fmla="*/ 857226 h 4492350"/>
              <a:gd name="connsiteX11-5283" fmla="*/ 1162773 w 3662637"/>
              <a:gd name="connsiteY11-5284" fmla="*/ 2026621 h 4492350"/>
              <a:gd name="connsiteX12-5285" fmla="*/ 1682742 w 3662637"/>
              <a:gd name="connsiteY12-5286" fmla="*/ 2194318 h 4492350"/>
              <a:gd name="connsiteX13-5287" fmla="*/ 1924493 w 3662637"/>
              <a:gd name="connsiteY13-5288" fmla="*/ 0 h 4492350"/>
              <a:gd name="connsiteX14-5289" fmla="*/ 1995936 w 3662637"/>
              <a:gd name="connsiteY14-5290" fmla="*/ 986216 h 4492350"/>
              <a:gd name="connsiteX15-5291" fmla="*/ 1850065 w 3662637"/>
              <a:gd name="connsiteY15-5292" fmla="*/ 2060385 h 4492350"/>
              <a:gd name="connsiteX16-5293" fmla="*/ 2025596 w 3662637"/>
              <a:gd name="connsiteY16-5294" fmla="*/ 3046321 h 4492350"/>
              <a:gd name="connsiteX17-5295" fmla="*/ 2615609 w 3662637"/>
              <a:gd name="connsiteY17-5296" fmla="*/ 2519916 h 4492350"/>
              <a:gd name="connsiteX18-5297" fmla="*/ 2881796 w 3662637"/>
              <a:gd name="connsiteY18-5298" fmla="*/ 1291762 h 4492350"/>
              <a:gd name="connsiteX19-5299" fmla="*/ 2774911 w 3662637"/>
              <a:gd name="connsiteY19-5300" fmla="*/ 2383091 h 4492350"/>
              <a:gd name="connsiteX20-5301" fmla="*/ 3662637 w 3662637"/>
              <a:gd name="connsiteY20-5302" fmla="*/ 1124252 h 4492350"/>
              <a:gd name="connsiteX21-5303" fmla="*/ 2190307 w 3662637"/>
              <a:gd name="connsiteY21-5304" fmla="*/ 3370521 h 4492350"/>
              <a:gd name="connsiteX22-5305" fmla="*/ 2137144 w 3662637"/>
              <a:gd name="connsiteY22-5306" fmla="*/ 3817088 h 4492350"/>
              <a:gd name="connsiteX23-5307" fmla="*/ 3285460 w 3662637"/>
              <a:gd name="connsiteY23-5308" fmla="*/ 3094074 h 4492350"/>
              <a:gd name="connsiteX24-5309" fmla="*/ 2162419 w 3662637"/>
              <a:gd name="connsiteY24-5310" fmla="*/ 4030951 h 4492350"/>
              <a:gd name="connsiteX25-5311" fmla="*/ 2200940 w 3662637"/>
              <a:gd name="connsiteY25-5312" fmla="*/ 4476307 h 4492350"/>
              <a:gd name="connsiteX26-5313" fmla="*/ 2186296 w 3662637"/>
              <a:gd name="connsiteY26-5314" fmla="*/ 4491415 h 4492350"/>
              <a:gd name="connsiteX27-5315" fmla="*/ 1711842 w 3662637"/>
              <a:gd name="connsiteY27-5316" fmla="*/ 4492350 h 4492350"/>
              <a:gd name="connsiteX0-5317" fmla="*/ 1711842 w 3662637"/>
              <a:gd name="connsiteY0-5318" fmla="*/ 4492350 h 4492350"/>
              <a:gd name="connsiteX1-5319" fmla="*/ 1765005 w 3662637"/>
              <a:gd name="connsiteY1-5320" fmla="*/ 3785190 h 4492350"/>
              <a:gd name="connsiteX2-5321" fmla="*/ 1275907 w 3662637"/>
              <a:gd name="connsiteY2-5322" fmla="*/ 3381153 h 4492350"/>
              <a:gd name="connsiteX3-5323" fmla="*/ 0 w 3662637"/>
              <a:gd name="connsiteY3-5324" fmla="*/ 2945218 h 4492350"/>
              <a:gd name="connsiteX4-5325" fmla="*/ 1095154 w 3662637"/>
              <a:gd name="connsiteY4-5326" fmla="*/ 3242930 h 4492350"/>
              <a:gd name="connsiteX5-5327" fmla="*/ 361507 w 3662637"/>
              <a:gd name="connsiteY5-5328" fmla="*/ 2456121 h 4492350"/>
              <a:gd name="connsiteX6-5329" fmla="*/ 1743740 w 3662637"/>
              <a:gd name="connsiteY6-5330" fmla="*/ 3519376 h 4492350"/>
              <a:gd name="connsiteX7-5331" fmla="*/ 1652058 w 3662637"/>
              <a:gd name="connsiteY7-5332" fmla="*/ 2400346 h 4492350"/>
              <a:gd name="connsiteX8-5333" fmla="*/ 28261 w 3662637"/>
              <a:gd name="connsiteY8-5334" fmla="*/ 742880 h 4492350"/>
              <a:gd name="connsiteX9-5335" fmla="*/ 956930 w 3662637"/>
              <a:gd name="connsiteY9-5336" fmla="*/ 1924493 h 4492350"/>
              <a:gd name="connsiteX10-5337" fmla="*/ 1061670 w 3662637"/>
              <a:gd name="connsiteY10-5338" fmla="*/ 857226 h 4492350"/>
              <a:gd name="connsiteX11-5339" fmla="*/ 1162773 w 3662637"/>
              <a:gd name="connsiteY11-5340" fmla="*/ 2026621 h 4492350"/>
              <a:gd name="connsiteX12-5341" fmla="*/ 1682742 w 3662637"/>
              <a:gd name="connsiteY12-5342" fmla="*/ 2194318 h 4492350"/>
              <a:gd name="connsiteX13-5343" fmla="*/ 1924493 w 3662637"/>
              <a:gd name="connsiteY13-5344" fmla="*/ 0 h 4492350"/>
              <a:gd name="connsiteX14-5345" fmla="*/ 1995936 w 3662637"/>
              <a:gd name="connsiteY14-5346" fmla="*/ 986216 h 4492350"/>
              <a:gd name="connsiteX15-5347" fmla="*/ 1850065 w 3662637"/>
              <a:gd name="connsiteY15-5348" fmla="*/ 2060385 h 4492350"/>
              <a:gd name="connsiteX16-5349" fmla="*/ 2025596 w 3662637"/>
              <a:gd name="connsiteY16-5350" fmla="*/ 3046321 h 4492350"/>
              <a:gd name="connsiteX17-5351" fmla="*/ 2615609 w 3662637"/>
              <a:gd name="connsiteY17-5352" fmla="*/ 2519916 h 4492350"/>
              <a:gd name="connsiteX18-5353" fmla="*/ 2881796 w 3662637"/>
              <a:gd name="connsiteY18-5354" fmla="*/ 1291762 h 4492350"/>
              <a:gd name="connsiteX19-5355" fmla="*/ 2774911 w 3662637"/>
              <a:gd name="connsiteY19-5356" fmla="*/ 2383091 h 4492350"/>
              <a:gd name="connsiteX20-5357" fmla="*/ 3662637 w 3662637"/>
              <a:gd name="connsiteY20-5358" fmla="*/ 1124252 h 4492350"/>
              <a:gd name="connsiteX21-5359" fmla="*/ 2190307 w 3662637"/>
              <a:gd name="connsiteY21-5360" fmla="*/ 3370521 h 4492350"/>
              <a:gd name="connsiteX22-5361" fmla="*/ 2137144 w 3662637"/>
              <a:gd name="connsiteY22-5362" fmla="*/ 3817088 h 4492350"/>
              <a:gd name="connsiteX23-5363" fmla="*/ 3285460 w 3662637"/>
              <a:gd name="connsiteY23-5364" fmla="*/ 3094074 h 4492350"/>
              <a:gd name="connsiteX24-5365" fmla="*/ 2162419 w 3662637"/>
              <a:gd name="connsiteY24-5366" fmla="*/ 4030951 h 4492350"/>
              <a:gd name="connsiteX25-5367" fmla="*/ 2200940 w 3662637"/>
              <a:gd name="connsiteY25-5368" fmla="*/ 4476307 h 4492350"/>
              <a:gd name="connsiteX26-5369" fmla="*/ 2186296 w 3662637"/>
              <a:gd name="connsiteY26-5370" fmla="*/ 4491415 h 4492350"/>
              <a:gd name="connsiteX27-5371" fmla="*/ 1711842 w 3662637"/>
              <a:gd name="connsiteY27-5372" fmla="*/ 4492350 h 4492350"/>
              <a:gd name="connsiteX0-5373" fmla="*/ 1711842 w 3662637"/>
              <a:gd name="connsiteY0-5374" fmla="*/ 4492350 h 4492350"/>
              <a:gd name="connsiteX1-5375" fmla="*/ 1765005 w 3662637"/>
              <a:gd name="connsiteY1-5376" fmla="*/ 3785190 h 4492350"/>
              <a:gd name="connsiteX2-5377" fmla="*/ 1275907 w 3662637"/>
              <a:gd name="connsiteY2-5378" fmla="*/ 3381153 h 4492350"/>
              <a:gd name="connsiteX3-5379" fmla="*/ 0 w 3662637"/>
              <a:gd name="connsiteY3-5380" fmla="*/ 2945218 h 4492350"/>
              <a:gd name="connsiteX4-5381" fmla="*/ 1095154 w 3662637"/>
              <a:gd name="connsiteY4-5382" fmla="*/ 3242930 h 4492350"/>
              <a:gd name="connsiteX5-5383" fmla="*/ 361507 w 3662637"/>
              <a:gd name="connsiteY5-5384" fmla="*/ 2456121 h 4492350"/>
              <a:gd name="connsiteX6-5385" fmla="*/ 1743740 w 3662637"/>
              <a:gd name="connsiteY6-5386" fmla="*/ 3519376 h 4492350"/>
              <a:gd name="connsiteX7-5387" fmla="*/ 1652058 w 3662637"/>
              <a:gd name="connsiteY7-5388" fmla="*/ 2400346 h 4492350"/>
              <a:gd name="connsiteX8-5389" fmla="*/ 28261 w 3662637"/>
              <a:gd name="connsiteY8-5390" fmla="*/ 742880 h 4492350"/>
              <a:gd name="connsiteX9-5391" fmla="*/ 956930 w 3662637"/>
              <a:gd name="connsiteY9-5392" fmla="*/ 1924493 h 4492350"/>
              <a:gd name="connsiteX10-5393" fmla="*/ 1061670 w 3662637"/>
              <a:gd name="connsiteY10-5394" fmla="*/ 857226 h 4492350"/>
              <a:gd name="connsiteX11-5395" fmla="*/ 1162773 w 3662637"/>
              <a:gd name="connsiteY11-5396" fmla="*/ 2026621 h 4492350"/>
              <a:gd name="connsiteX12-5397" fmla="*/ 1682742 w 3662637"/>
              <a:gd name="connsiteY12-5398" fmla="*/ 2194318 h 4492350"/>
              <a:gd name="connsiteX13-5399" fmla="*/ 1924493 w 3662637"/>
              <a:gd name="connsiteY13-5400" fmla="*/ 0 h 4492350"/>
              <a:gd name="connsiteX14-5401" fmla="*/ 1995936 w 3662637"/>
              <a:gd name="connsiteY14-5402" fmla="*/ 986216 h 4492350"/>
              <a:gd name="connsiteX15-5403" fmla="*/ 1850065 w 3662637"/>
              <a:gd name="connsiteY15-5404" fmla="*/ 2060385 h 4492350"/>
              <a:gd name="connsiteX16-5405" fmla="*/ 2025596 w 3662637"/>
              <a:gd name="connsiteY16-5406" fmla="*/ 3046321 h 4492350"/>
              <a:gd name="connsiteX17-5407" fmla="*/ 2615609 w 3662637"/>
              <a:gd name="connsiteY17-5408" fmla="*/ 2519916 h 4492350"/>
              <a:gd name="connsiteX18-5409" fmla="*/ 2881796 w 3662637"/>
              <a:gd name="connsiteY18-5410" fmla="*/ 1291762 h 4492350"/>
              <a:gd name="connsiteX19-5411" fmla="*/ 2774911 w 3662637"/>
              <a:gd name="connsiteY19-5412" fmla="*/ 2383091 h 4492350"/>
              <a:gd name="connsiteX20-5413" fmla="*/ 3662637 w 3662637"/>
              <a:gd name="connsiteY20-5414" fmla="*/ 1124252 h 4492350"/>
              <a:gd name="connsiteX21-5415" fmla="*/ 2190307 w 3662637"/>
              <a:gd name="connsiteY21-5416" fmla="*/ 3370521 h 4492350"/>
              <a:gd name="connsiteX22-5417" fmla="*/ 2137144 w 3662637"/>
              <a:gd name="connsiteY22-5418" fmla="*/ 3817088 h 4492350"/>
              <a:gd name="connsiteX23-5419" fmla="*/ 3285460 w 3662637"/>
              <a:gd name="connsiteY23-5420" fmla="*/ 3094074 h 4492350"/>
              <a:gd name="connsiteX24-5421" fmla="*/ 2162419 w 3662637"/>
              <a:gd name="connsiteY24-5422" fmla="*/ 4030951 h 4492350"/>
              <a:gd name="connsiteX25-5423" fmla="*/ 2200940 w 3662637"/>
              <a:gd name="connsiteY25-5424" fmla="*/ 4476307 h 4492350"/>
              <a:gd name="connsiteX26-5425" fmla="*/ 2186296 w 3662637"/>
              <a:gd name="connsiteY26-5426" fmla="*/ 4491415 h 4492350"/>
              <a:gd name="connsiteX27-5427" fmla="*/ 1711842 w 3662637"/>
              <a:gd name="connsiteY27-5428" fmla="*/ 4492350 h 4492350"/>
              <a:gd name="connsiteX0-5429" fmla="*/ 1711842 w 3662637"/>
              <a:gd name="connsiteY0-5430" fmla="*/ 4492350 h 4492350"/>
              <a:gd name="connsiteX1-5431" fmla="*/ 1765005 w 3662637"/>
              <a:gd name="connsiteY1-5432" fmla="*/ 3785190 h 4492350"/>
              <a:gd name="connsiteX2-5433" fmla="*/ 1275907 w 3662637"/>
              <a:gd name="connsiteY2-5434" fmla="*/ 3381153 h 4492350"/>
              <a:gd name="connsiteX3-5435" fmla="*/ 0 w 3662637"/>
              <a:gd name="connsiteY3-5436" fmla="*/ 2945218 h 4492350"/>
              <a:gd name="connsiteX4-5437" fmla="*/ 1095154 w 3662637"/>
              <a:gd name="connsiteY4-5438" fmla="*/ 3242930 h 4492350"/>
              <a:gd name="connsiteX5-5439" fmla="*/ 361507 w 3662637"/>
              <a:gd name="connsiteY5-5440" fmla="*/ 2456121 h 4492350"/>
              <a:gd name="connsiteX6-5441" fmla="*/ 1743740 w 3662637"/>
              <a:gd name="connsiteY6-5442" fmla="*/ 3519376 h 4492350"/>
              <a:gd name="connsiteX7-5443" fmla="*/ 1652058 w 3662637"/>
              <a:gd name="connsiteY7-5444" fmla="*/ 2400346 h 4492350"/>
              <a:gd name="connsiteX8-5445" fmla="*/ 28261 w 3662637"/>
              <a:gd name="connsiteY8-5446" fmla="*/ 742880 h 4492350"/>
              <a:gd name="connsiteX9-5447" fmla="*/ 956930 w 3662637"/>
              <a:gd name="connsiteY9-5448" fmla="*/ 1924493 h 4492350"/>
              <a:gd name="connsiteX10-5449" fmla="*/ 1061670 w 3662637"/>
              <a:gd name="connsiteY10-5450" fmla="*/ 857226 h 4492350"/>
              <a:gd name="connsiteX11-5451" fmla="*/ 1162773 w 3662637"/>
              <a:gd name="connsiteY11-5452" fmla="*/ 2026621 h 4492350"/>
              <a:gd name="connsiteX12-5453" fmla="*/ 1682742 w 3662637"/>
              <a:gd name="connsiteY12-5454" fmla="*/ 2194318 h 4492350"/>
              <a:gd name="connsiteX13-5455" fmla="*/ 1924493 w 3662637"/>
              <a:gd name="connsiteY13-5456" fmla="*/ 0 h 4492350"/>
              <a:gd name="connsiteX14-5457" fmla="*/ 1995936 w 3662637"/>
              <a:gd name="connsiteY14-5458" fmla="*/ 986216 h 4492350"/>
              <a:gd name="connsiteX15-5459" fmla="*/ 1850065 w 3662637"/>
              <a:gd name="connsiteY15-5460" fmla="*/ 2060385 h 4492350"/>
              <a:gd name="connsiteX16-5461" fmla="*/ 2025596 w 3662637"/>
              <a:gd name="connsiteY16-5462" fmla="*/ 3046321 h 4492350"/>
              <a:gd name="connsiteX17-5463" fmla="*/ 2615609 w 3662637"/>
              <a:gd name="connsiteY17-5464" fmla="*/ 2519916 h 4492350"/>
              <a:gd name="connsiteX18-5465" fmla="*/ 2881796 w 3662637"/>
              <a:gd name="connsiteY18-5466" fmla="*/ 1291762 h 4492350"/>
              <a:gd name="connsiteX19-5467" fmla="*/ 2774911 w 3662637"/>
              <a:gd name="connsiteY19-5468" fmla="*/ 2383091 h 4492350"/>
              <a:gd name="connsiteX20-5469" fmla="*/ 3662637 w 3662637"/>
              <a:gd name="connsiteY20-5470" fmla="*/ 1124252 h 4492350"/>
              <a:gd name="connsiteX21-5471" fmla="*/ 2190307 w 3662637"/>
              <a:gd name="connsiteY21-5472" fmla="*/ 3370521 h 4492350"/>
              <a:gd name="connsiteX22-5473" fmla="*/ 2137144 w 3662637"/>
              <a:gd name="connsiteY22-5474" fmla="*/ 3817088 h 4492350"/>
              <a:gd name="connsiteX23-5475" fmla="*/ 3285460 w 3662637"/>
              <a:gd name="connsiteY23-5476" fmla="*/ 3094074 h 4492350"/>
              <a:gd name="connsiteX24-5477" fmla="*/ 2162419 w 3662637"/>
              <a:gd name="connsiteY24-5478" fmla="*/ 4030951 h 4492350"/>
              <a:gd name="connsiteX25-5479" fmla="*/ 2200940 w 3662637"/>
              <a:gd name="connsiteY25-5480" fmla="*/ 4476307 h 4492350"/>
              <a:gd name="connsiteX26-5481" fmla="*/ 2186296 w 3662637"/>
              <a:gd name="connsiteY26-5482" fmla="*/ 4491415 h 4492350"/>
              <a:gd name="connsiteX27-5483" fmla="*/ 1711842 w 3662637"/>
              <a:gd name="connsiteY27-5484" fmla="*/ 4492350 h 4492350"/>
              <a:gd name="connsiteX0-5485" fmla="*/ 1711842 w 3662637"/>
              <a:gd name="connsiteY0-5486" fmla="*/ 4492350 h 4492350"/>
              <a:gd name="connsiteX1-5487" fmla="*/ 1765005 w 3662637"/>
              <a:gd name="connsiteY1-5488" fmla="*/ 3785190 h 4492350"/>
              <a:gd name="connsiteX2-5489" fmla="*/ 1275907 w 3662637"/>
              <a:gd name="connsiteY2-5490" fmla="*/ 3381153 h 4492350"/>
              <a:gd name="connsiteX3-5491" fmla="*/ 0 w 3662637"/>
              <a:gd name="connsiteY3-5492" fmla="*/ 2945218 h 4492350"/>
              <a:gd name="connsiteX4-5493" fmla="*/ 1095154 w 3662637"/>
              <a:gd name="connsiteY4-5494" fmla="*/ 3242930 h 4492350"/>
              <a:gd name="connsiteX5-5495" fmla="*/ 361507 w 3662637"/>
              <a:gd name="connsiteY5-5496" fmla="*/ 2456121 h 4492350"/>
              <a:gd name="connsiteX6-5497" fmla="*/ 1743740 w 3662637"/>
              <a:gd name="connsiteY6-5498" fmla="*/ 3519376 h 4492350"/>
              <a:gd name="connsiteX7-5499" fmla="*/ 1652058 w 3662637"/>
              <a:gd name="connsiteY7-5500" fmla="*/ 2400346 h 4492350"/>
              <a:gd name="connsiteX8-5501" fmla="*/ 28261 w 3662637"/>
              <a:gd name="connsiteY8-5502" fmla="*/ 742880 h 4492350"/>
              <a:gd name="connsiteX9-5503" fmla="*/ 956930 w 3662637"/>
              <a:gd name="connsiteY9-5504" fmla="*/ 1924493 h 4492350"/>
              <a:gd name="connsiteX10-5505" fmla="*/ 1061670 w 3662637"/>
              <a:gd name="connsiteY10-5506" fmla="*/ 857226 h 4492350"/>
              <a:gd name="connsiteX11-5507" fmla="*/ 1162773 w 3662637"/>
              <a:gd name="connsiteY11-5508" fmla="*/ 2026621 h 4492350"/>
              <a:gd name="connsiteX12-5509" fmla="*/ 1682742 w 3662637"/>
              <a:gd name="connsiteY12-5510" fmla="*/ 2194318 h 4492350"/>
              <a:gd name="connsiteX13-5511" fmla="*/ 1924493 w 3662637"/>
              <a:gd name="connsiteY13-5512" fmla="*/ 0 h 4492350"/>
              <a:gd name="connsiteX14-5513" fmla="*/ 1995936 w 3662637"/>
              <a:gd name="connsiteY14-5514" fmla="*/ 986216 h 4492350"/>
              <a:gd name="connsiteX15-5515" fmla="*/ 1850065 w 3662637"/>
              <a:gd name="connsiteY15-5516" fmla="*/ 2060385 h 4492350"/>
              <a:gd name="connsiteX16-5517" fmla="*/ 2025596 w 3662637"/>
              <a:gd name="connsiteY16-5518" fmla="*/ 3046321 h 4492350"/>
              <a:gd name="connsiteX17-5519" fmla="*/ 2615609 w 3662637"/>
              <a:gd name="connsiteY17-5520" fmla="*/ 2519916 h 4492350"/>
              <a:gd name="connsiteX18-5521" fmla="*/ 2881796 w 3662637"/>
              <a:gd name="connsiteY18-5522" fmla="*/ 1291762 h 4492350"/>
              <a:gd name="connsiteX19-5523" fmla="*/ 2774911 w 3662637"/>
              <a:gd name="connsiteY19-5524" fmla="*/ 2383091 h 4492350"/>
              <a:gd name="connsiteX20-5525" fmla="*/ 3662637 w 3662637"/>
              <a:gd name="connsiteY20-5526" fmla="*/ 1124252 h 4492350"/>
              <a:gd name="connsiteX21-5527" fmla="*/ 2190307 w 3662637"/>
              <a:gd name="connsiteY21-5528" fmla="*/ 3370521 h 4492350"/>
              <a:gd name="connsiteX22-5529" fmla="*/ 2137144 w 3662637"/>
              <a:gd name="connsiteY22-5530" fmla="*/ 3817088 h 4492350"/>
              <a:gd name="connsiteX23-5531" fmla="*/ 3285460 w 3662637"/>
              <a:gd name="connsiteY23-5532" fmla="*/ 3094074 h 4492350"/>
              <a:gd name="connsiteX24-5533" fmla="*/ 2162419 w 3662637"/>
              <a:gd name="connsiteY24-5534" fmla="*/ 4030951 h 4492350"/>
              <a:gd name="connsiteX25-5535" fmla="*/ 2200940 w 3662637"/>
              <a:gd name="connsiteY25-5536" fmla="*/ 4476307 h 4492350"/>
              <a:gd name="connsiteX26-5537" fmla="*/ 2186296 w 3662637"/>
              <a:gd name="connsiteY26-5538" fmla="*/ 4491415 h 4492350"/>
              <a:gd name="connsiteX27-5539" fmla="*/ 1711842 w 3662637"/>
              <a:gd name="connsiteY27-5540" fmla="*/ 4492350 h 4492350"/>
              <a:gd name="connsiteX0-5541" fmla="*/ 1711842 w 3662637"/>
              <a:gd name="connsiteY0-5542" fmla="*/ 4492350 h 4492350"/>
              <a:gd name="connsiteX1-5543" fmla="*/ 1765005 w 3662637"/>
              <a:gd name="connsiteY1-5544" fmla="*/ 3785190 h 4492350"/>
              <a:gd name="connsiteX2-5545" fmla="*/ 1275907 w 3662637"/>
              <a:gd name="connsiteY2-5546" fmla="*/ 3381153 h 4492350"/>
              <a:gd name="connsiteX3-5547" fmla="*/ 0 w 3662637"/>
              <a:gd name="connsiteY3-5548" fmla="*/ 2945218 h 4492350"/>
              <a:gd name="connsiteX4-5549" fmla="*/ 1095154 w 3662637"/>
              <a:gd name="connsiteY4-5550" fmla="*/ 3242930 h 4492350"/>
              <a:gd name="connsiteX5-5551" fmla="*/ 361507 w 3662637"/>
              <a:gd name="connsiteY5-5552" fmla="*/ 2456121 h 4492350"/>
              <a:gd name="connsiteX6-5553" fmla="*/ 1743740 w 3662637"/>
              <a:gd name="connsiteY6-5554" fmla="*/ 3519376 h 4492350"/>
              <a:gd name="connsiteX7-5555" fmla="*/ 1652058 w 3662637"/>
              <a:gd name="connsiteY7-5556" fmla="*/ 2400346 h 4492350"/>
              <a:gd name="connsiteX8-5557" fmla="*/ 28261 w 3662637"/>
              <a:gd name="connsiteY8-5558" fmla="*/ 742880 h 4492350"/>
              <a:gd name="connsiteX9-5559" fmla="*/ 956930 w 3662637"/>
              <a:gd name="connsiteY9-5560" fmla="*/ 1924493 h 4492350"/>
              <a:gd name="connsiteX10-5561" fmla="*/ 1061670 w 3662637"/>
              <a:gd name="connsiteY10-5562" fmla="*/ 857226 h 4492350"/>
              <a:gd name="connsiteX11-5563" fmla="*/ 1162773 w 3662637"/>
              <a:gd name="connsiteY11-5564" fmla="*/ 2026621 h 4492350"/>
              <a:gd name="connsiteX12-5565" fmla="*/ 1682742 w 3662637"/>
              <a:gd name="connsiteY12-5566" fmla="*/ 2194318 h 4492350"/>
              <a:gd name="connsiteX13-5567" fmla="*/ 1924493 w 3662637"/>
              <a:gd name="connsiteY13-5568" fmla="*/ 0 h 4492350"/>
              <a:gd name="connsiteX14-5569" fmla="*/ 1995936 w 3662637"/>
              <a:gd name="connsiteY14-5570" fmla="*/ 986216 h 4492350"/>
              <a:gd name="connsiteX15-5571" fmla="*/ 1850065 w 3662637"/>
              <a:gd name="connsiteY15-5572" fmla="*/ 2060385 h 4492350"/>
              <a:gd name="connsiteX16-5573" fmla="*/ 2025596 w 3662637"/>
              <a:gd name="connsiteY16-5574" fmla="*/ 3046321 h 4492350"/>
              <a:gd name="connsiteX17-5575" fmla="*/ 2615609 w 3662637"/>
              <a:gd name="connsiteY17-5576" fmla="*/ 2519916 h 4492350"/>
              <a:gd name="connsiteX18-5577" fmla="*/ 2881796 w 3662637"/>
              <a:gd name="connsiteY18-5578" fmla="*/ 1291762 h 4492350"/>
              <a:gd name="connsiteX19-5579" fmla="*/ 2774911 w 3662637"/>
              <a:gd name="connsiteY19-5580" fmla="*/ 2383091 h 4492350"/>
              <a:gd name="connsiteX20-5581" fmla="*/ 3662637 w 3662637"/>
              <a:gd name="connsiteY20-5582" fmla="*/ 1124252 h 4492350"/>
              <a:gd name="connsiteX21-5583" fmla="*/ 2190307 w 3662637"/>
              <a:gd name="connsiteY21-5584" fmla="*/ 3370521 h 4492350"/>
              <a:gd name="connsiteX22-5585" fmla="*/ 2137144 w 3662637"/>
              <a:gd name="connsiteY22-5586" fmla="*/ 3817088 h 4492350"/>
              <a:gd name="connsiteX23-5587" fmla="*/ 3285460 w 3662637"/>
              <a:gd name="connsiteY23-5588" fmla="*/ 3094074 h 4492350"/>
              <a:gd name="connsiteX24-5589" fmla="*/ 2162419 w 3662637"/>
              <a:gd name="connsiteY24-5590" fmla="*/ 4030951 h 4492350"/>
              <a:gd name="connsiteX25-5591" fmla="*/ 2200940 w 3662637"/>
              <a:gd name="connsiteY25-5592" fmla="*/ 4476307 h 4492350"/>
              <a:gd name="connsiteX26-5593" fmla="*/ 2186296 w 3662637"/>
              <a:gd name="connsiteY26-5594" fmla="*/ 4491415 h 4492350"/>
              <a:gd name="connsiteX27-5595" fmla="*/ 1711842 w 3662637"/>
              <a:gd name="connsiteY27-5596" fmla="*/ 4492350 h 4492350"/>
              <a:gd name="connsiteX0-5597" fmla="*/ 1711842 w 3662637"/>
              <a:gd name="connsiteY0-5598" fmla="*/ 4492350 h 4492350"/>
              <a:gd name="connsiteX1-5599" fmla="*/ 1765005 w 3662637"/>
              <a:gd name="connsiteY1-5600" fmla="*/ 3785190 h 4492350"/>
              <a:gd name="connsiteX2-5601" fmla="*/ 1275907 w 3662637"/>
              <a:gd name="connsiteY2-5602" fmla="*/ 3381153 h 4492350"/>
              <a:gd name="connsiteX3-5603" fmla="*/ 0 w 3662637"/>
              <a:gd name="connsiteY3-5604" fmla="*/ 2945218 h 4492350"/>
              <a:gd name="connsiteX4-5605" fmla="*/ 1095154 w 3662637"/>
              <a:gd name="connsiteY4-5606" fmla="*/ 3242930 h 4492350"/>
              <a:gd name="connsiteX5-5607" fmla="*/ 381560 w 3662637"/>
              <a:gd name="connsiteY5-5608" fmla="*/ 2432058 h 4492350"/>
              <a:gd name="connsiteX6-5609" fmla="*/ 1743740 w 3662637"/>
              <a:gd name="connsiteY6-5610" fmla="*/ 3519376 h 4492350"/>
              <a:gd name="connsiteX7-5611" fmla="*/ 1652058 w 3662637"/>
              <a:gd name="connsiteY7-5612" fmla="*/ 2400346 h 4492350"/>
              <a:gd name="connsiteX8-5613" fmla="*/ 28261 w 3662637"/>
              <a:gd name="connsiteY8-5614" fmla="*/ 742880 h 4492350"/>
              <a:gd name="connsiteX9-5615" fmla="*/ 956930 w 3662637"/>
              <a:gd name="connsiteY9-5616" fmla="*/ 1924493 h 4492350"/>
              <a:gd name="connsiteX10-5617" fmla="*/ 1061670 w 3662637"/>
              <a:gd name="connsiteY10-5618" fmla="*/ 857226 h 4492350"/>
              <a:gd name="connsiteX11-5619" fmla="*/ 1162773 w 3662637"/>
              <a:gd name="connsiteY11-5620" fmla="*/ 2026621 h 4492350"/>
              <a:gd name="connsiteX12-5621" fmla="*/ 1682742 w 3662637"/>
              <a:gd name="connsiteY12-5622" fmla="*/ 2194318 h 4492350"/>
              <a:gd name="connsiteX13-5623" fmla="*/ 1924493 w 3662637"/>
              <a:gd name="connsiteY13-5624" fmla="*/ 0 h 4492350"/>
              <a:gd name="connsiteX14-5625" fmla="*/ 1995936 w 3662637"/>
              <a:gd name="connsiteY14-5626" fmla="*/ 986216 h 4492350"/>
              <a:gd name="connsiteX15-5627" fmla="*/ 1850065 w 3662637"/>
              <a:gd name="connsiteY15-5628" fmla="*/ 2060385 h 4492350"/>
              <a:gd name="connsiteX16-5629" fmla="*/ 2025596 w 3662637"/>
              <a:gd name="connsiteY16-5630" fmla="*/ 3046321 h 4492350"/>
              <a:gd name="connsiteX17-5631" fmla="*/ 2615609 w 3662637"/>
              <a:gd name="connsiteY17-5632" fmla="*/ 2519916 h 4492350"/>
              <a:gd name="connsiteX18-5633" fmla="*/ 2881796 w 3662637"/>
              <a:gd name="connsiteY18-5634" fmla="*/ 1291762 h 4492350"/>
              <a:gd name="connsiteX19-5635" fmla="*/ 2774911 w 3662637"/>
              <a:gd name="connsiteY19-5636" fmla="*/ 2383091 h 4492350"/>
              <a:gd name="connsiteX20-5637" fmla="*/ 3662637 w 3662637"/>
              <a:gd name="connsiteY20-5638" fmla="*/ 1124252 h 4492350"/>
              <a:gd name="connsiteX21-5639" fmla="*/ 2190307 w 3662637"/>
              <a:gd name="connsiteY21-5640" fmla="*/ 3370521 h 4492350"/>
              <a:gd name="connsiteX22-5641" fmla="*/ 2137144 w 3662637"/>
              <a:gd name="connsiteY22-5642" fmla="*/ 3817088 h 4492350"/>
              <a:gd name="connsiteX23-5643" fmla="*/ 3285460 w 3662637"/>
              <a:gd name="connsiteY23-5644" fmla="*/ 3094074 h 4492350"/>
              <a:gd name="connsiteX24-5645" fmla="*/ 2162419 w 3662637"/>
              <a:gd name="connsiteY24-5646" fmla="*/ 4030951 h 4492350"/>
              <a:gd name="connsiteX25-5647" fmla="*/ 2200940 w 3662637"/>
              <a:gd name="connsiteY25-5648" fmla="*/ 4476307 h 4492350"/>
              <a:gd name="connsiteX26-5649" fmla="*/ 2186296 w 3662637"/>
              <a:gd name="connsiteY26-5650" fmla="*/ 4491415 h 4492350"/>
              <a:gd name="connsiteX27-5651" fmla="*/ 1711842 w 3662637"/>
              <a:gd name="connsiteY27-5652" fmla="*/ 4492350 h 4492350"/>
              <a:gd name="connsiteX0-5653" fmla="*/ 1711842 w 3662637"/>
              <a:gd name="connsiteY0-5654" fmla="*/ 4492350 h 4492350"/>
              <a:gd name="connsiteX1-5655" fmla="*/ 1765005 w 3662637"/>
              <a:gd name="connsiteY1-5656" fmla="*/ 3785190 h 4492350"/>
              <a:gd name="connsiteX2-5657" fmla="*/ 1275907 w 3662637"/>
              <a:gd name="connsiteY2-5658" fmla="*/ 3381153 h 4492350"/>
              <a:gd name="connsiteX3-5659" fmla="*/ 0 w 3662637"/>
              <a:gd name="connsiteY3-5660" fmla="*/ 2945218 h 4492350"/>
              <a:gd name="connsiteX4-5661" fmla="*/ 1095154 w 3662637"/>
              <a:gd name="connsiteY4-5662" fmla="*/ 3242930 h 4492350"/>
              <a:gd name="connsiteX5-5663" fmla="*/ 381560 w 3662637"/>
              <a:gd name="connsiteY5-5664" fmla="*/ 2432058 h 4492350"/>
              <a:gd name="connsiteX6-5665" fmla="*/ 1743740 w 3662637"/>
              <a:gd name="connsiteY6-5666" fmla="*/ 3519376 h 4492350"/>
              <a:gd name="connsiteX7-5667" fmla="*/ 1652058 w 3662637"/>
              <a:gd name="connsiteY7-5668" fmla="*/ 2400346 h 4492350"/>
              <a:gd name="connsiteX8-5669" fmla="*/ 28261 w 3662637"/>
              <a:gd name="connsiteY8-5670" fmla="*/ 742880 h 4492350"/>
              <a:gd name="connsiteX9-5671" fmla="*/ 956930 w 3662637"/>
              <a:gd name="connsiteY9-5672" fmla="*/ 1924493 h 4492350"/>
              <a:gd name="connsiteX10-5673" fmla="*/ 1061670 w 3662637"/>
              <a:gd name="connsiteY10-5674" fmla="*/ 857226 h 4492350"/>
              <a:gd name="connsiteX11-5675" fmla="*/ 1162773 w 3662637"/>
              <a:gd name="connsiteY11-5676" fmla="*/ 2026621 h 4492350"/>
              <a:gd name="connsiteX12-5677" fmla="*/ 1682742 w 3662637"/>
              <a:gd name="connsiteY12-5678" fmla="*/ 2194318 h 4492350"/>
              <a:gd name="connsiteX13-5679" fmla="*/ 1924493 w 3662637"/>
              <a:gd name="connsiteY13-5680" fmla="*/ 0 h 4492350"/>
              <a:gd name="connsiteX14-5681" fmla="*/ 1995936 w 3662637"/>
              <a:gd name="connsiteY14-5682" fmla="*/ 986216 h 4492350"/>
              <a:gd name="connsiteX15-5683" fmla="*/ 1850065 w 3662637"/>
              <a:gd name="connsiteY15-5684" fmla="*/ 2060385 h 4492350"/>
              <a:gd name="connsiteX16-5685" fmla="*/ 2025596 w 3662637"/>
              <a:gd name="connsiteY16-5686" fmla="*/ 3046321 h 4492350"/>
              <a:gd name="connsiteX17-5687" fmla="*/ 2615609 w 3662637"/>
              <a:gd name="connsiteY17-5688" fmla="*/ 2519916 h 4492350"/>
              <a:gd name="connsiteX18-5689" fmla="*/ 2881796 w 3662637"/>
              <a:gd name="connsiteY18-5690" fmla="*/ 1291762 h 4492350"/>
              <a:gd name="connsiteX19-5691" fmla="*/ 2774911 w 3662637"/>
              <a:gd name="connsiteY19-5692" fmla="*/ 2383091 h 4492350"/>
              <a:gd name="connsiteX20-5693" fmla="*/ 3662637 w 3662637"/>
              <a:gd name="connsiteY20-5694" fmla="*/ 1124252 h 4492350"/>
              <a:gd name="connsiteX21-5695" fmla="*/ 2190307 w 3662637"/>
              <a:gd name="connsiteY21-5696" fmla="*/ 3370521 h 4492350"/>
              <a:gd name="connsiteX22-5697" fmla="*/ 2137144 w 3662637"/>
              <a:gd name="connsiteY22-5698" fmla="*/ 3817088 h 4492350"/>
              <a:gd name="connsiteX23-5699" fmla="*/ 3285460 w 3662637"/>
              <a:gd name="connsiteY23-5700" fmla="*/ 3094074 h 4492350"/>
              <a:gd name="connsiteX24-5701" fmla="*/ 2162419 w 3662637"/>
              <a:gd name="connsiteY24-5702" fmla="*/ 4030951 h 4492350"/>
              <a:gd name="connsiteX25-5703" fmla="*/ 2200940 w 3662637"/>
              <a:gd name="connsiteY25-5704" fmla="*/ 4476307 h 4492350"/>
              <a:gd name="connsiteX26-5705" fmla="*/ 2186296 w 3662637"/>
              <a:gd name="connsiteY26-5706" fmla="*/ 4491415 h 4492350"/>
              <a:gd name="connsiteX27-5707" fmla="*/ 1711842 w 3662637"/>
              <a:gd name="connsiteY27-5708" fmla="*/ 4492350 h 4492350"/>
              <a:gd name="connsiteX0-5709" fmla="*/ 1711842 w 3662637"/>
              <a:gd name="connsiteY0-5710" fmla="*/ 4492350 h 4492350"/>
              <a:gd name="connsiteX1-5711" fmla="*/ 1765005 w 3662637"/>
              <a:gd name="connsiteY1-5712" fmla="*/ 3785190 h 4492350"/>
              <a:gd name="connsiteX2-5713" fmla="*/ 1275907 w 3662637"/>
              <a:gd name="connsiteY2-5714" fmla="*/ 3381153 h 4492350"/>
              <a:gd name="connsiteX3-5715" fmla="*/ 0 w 3662637"/>
              <a:gd name="connsiteY3-5716" fmla="*/ 2945218 h 4492350"/>
              <a:gd name="connsiteX4-5717" fmla="*/ 1095154 w 3662637"/>
              <a:gd name="connsiteY4-5718" fmla="*/ 3242930 h 4492350"/>
              <a:gd name="connsiteX5-5719" fmla="*/ 381560 w 3662637"/>
              <a:gd name="connsiteY5-5720" fmla="*/ 2432058 h 4492350"/>
              <a:gd name="connsiteX6-5721" fmla="*/ 1743740 w 3662637"/>
              <a:gd name="connsiteY6-5722" fmla="*/ 3519376 h 4492350"/>
              <a:gd name="connsiteX7-5723" fmla="*/ 1652058 w 3662637"/>
              <a:gd name="connsiteY7-5724" fmla="*/ 2400346 h 4492350"/>
              <a:gd name="connsiteX8-5725" fmla="*/ 28261 w 3662637"/>
              <a:gd name="connsiteY8-5726" fmla="*/ 742880 h 4492350"/>
              <a:gd name="connsiteX9-5727" fmla="*/ 956930 w 3662637"/>
              <a:gd name="connsiteY9-5728" fmla="*/ 1924493 h 4492350"/>
              <a:gd name="connsiteX10-5729" fmla="*/ 1061670 w 3662637"/>
              <a:gd name="connsiteY10-5730" fmla="*/ 857226 h 4492350"/>
              <a:gd name="connsiteX11-5731" fmla="*/ 1162773 w 3662637"/>
              <a:gd name="connsiteY11-5732" fmla="*/ 2026621 h 4492350"/>
              <a:gd name="connsiteX12-5733" fmla="*/ 1682742 w 3662637"/>
              <a:gd name="connsiteY12-5734" fmla="*/ 2194318 h 4492350"/>
              <a:gd name="connsiteX13-5735" fmla="*/ 1924493 w 3662637"/>
              <a:gd name="connsiteY13-5736" fmla="*/ 0 h 4492350"/>
              <a:gd name="connsiteX14-5737" fmla="*/ 1995936 w 3662637"/>
              <a:gd name="connsiteY14-5738" fmla="*/ 986216 h 4492350"/>
              <a:gd name="connsiteX15-5739" fmla="*/ 1850065 w 3662637"/>
              <a:gd name="connsiteY15-5740" fmla="*/ 2060385 h 4492350"/>
              <a:gd name="connsiteX16-5741" fmla="*/ 2025596 w 3662637"/>
              <a:gd name="connsiteY16-5742" fmla="*/ 3046321 h 4492350"/>
              <a:gd name="connsiteX17-5743" fmla="*/ 2615609 w 3662637"/>
              <a:gd name="connsiteY17-5744" fmla="*/ 2519916 h 4492350"/>
              <a:gd name="connsiteX18-5745" fmla="*/ 2881796 w 3662637"/>
              <a:gd name="connsiteY18-5746" fmla="*/ 1291762 h 4492350"/>
              <a:gd name="connsiteX19-5747" fmla="*/ 2774911 w 3662637"/>
              <a:gd name="connsiteY19-5748" fmla="*/ 2383091 h 4492350"/>
              <a:gd name="connsiteX20-5749" fmla="*/ 3662637 w 3662637"/>
              <a:gd name="connsiteY20-5750" fmla="*/ 1124252 h 4492350"/>
              <a:gd name="connsiteX21-5751" fmla="*/ 2190307 w 3662637"/>
              <a:gd name="connsiteY21-5752" fmla="*/ 3370521 h 4492350"/>
              <a:gd name="connsiteX22-5753" fmla="*/ 2137144 w 3662637"/>
              <a:gd name="connsiteY22-5754" fmla="*/ 3817088 h 4492350"/>
              <a:gd name="connsiteX23-5755" fmla="*/ 3285460 w 3662637"/>
              <a:gd name="connsiteY23-5756" fmla="*/ 3094074 h 4492350"/>
              <a:gd name="connsiteX24-5757" fmla="*/ 2162419 w 3662637"/>
              <a:gd name="connsiteY24-5758" fmla="*/ 4030951 h 4492350"/>
              <a:gd name="connsiteX25-5759" fmla="*/ 2200940 w 3662637"/>
              <a:gd name="connsiteY25-5760" fmla="*/ 4476307 h 4492350"/>
              <a:gd name="connsiteX26-5761" fmla="*/ 2186296 w 3662637"/>
              <a:gd name="connsiteY26-5762" fmla="*/ 4491415 h 4492350"/>
              <a:gd name="connsiteX27-5763" fmla="*/ 1711842 w 3662637"/>
              <a:gd name="connsiteY27-5764" fmla="*/ 4492350 h 4492350"/>
              <a:gd name="connsiteX0-5765" fmla="*/ 1711842 w 3662637"/>
              <a:gd name="connsiteY0-5766" fmla="*/ 4492350 h 4492350"/>
              <a:gd name="connsiteX1-5767" fmla="*/ 1765005 w 3662637"/>
              <a:gd name="connsiteY1-5768" fmla="*/ 3785190 h 4492350"/>
              <a:gd name="connsiteX2-5769" fmla="*/ 1275907 w 3662637"/>
              <a:gd name="connsiteY2-5770" fmla="*/ 3381153 h 4492350"/>
              <a:gd name="connsiteX3-5771" fmla="*/ 0 w 3662637"/>
              <a:gd name="connsiteY3-5772" fmla="*/ 2945218 h 4492350"/>
              <a:gd name="connsiteX4-5773" fmla="*/ 1111196 w 3662637"/>
              <a:gd name="connsiteY4-5774" fmla="*/ 3238920 h 4492350"/>
              <a:gd name="connsiteX5-5775" fmla="*/ 381560 w 3662637"/>
              <a:gd name="connsiteY5-5776" fmla="*/ 2432058 h 4492350"/>
              <a:gd name="connsiteX6-5777" fmla="*/ 1743740 w 3662637"/>
              <a:gd name="connsiteY6-5778" fmla="*/ 3519376 h 4492350"/>
              <a:gd name="connsiteX7-5779" fmla="*/ 1652058 w 3662637"/>
              <a:gd name="connsiteY7-5780" fmla="*/ 2400346 h 4492350"/>
              <a:gd name="connsiteX8-5781" fmla="*/ 28261 w 3662637"/>
              <a:gd name="connsiteY8-5782" fmla="*/ 742880 h 4492350"/>
              <a:gd name="connsiteX9-5783" fmla="*/ 956930 w 3662637"/>
              <a:gd name="connsiteY9-5784" fmla="*/ 1924493 h 4492350"/>
              <a:gd name="connsiteX10-5785" fmla="*/ 1061670 w 3662637"/>
              <a:gd name="connsiteY10-5786" fmla="*/ 857226 h 4492350"/>
              <a:gd name="connsiteX11-5787" fmla="*/ 1162773 w 3662637"/>
              <a:gd name="connsiteY11-5788" fmla="*/ 2026621 h 4492350"/>
              <a:gd name="connsiteX12-5789" fmla="*/ 1682742 w 3662637"/>
              <a:gd name="connsiteY12-5790" fmla="*/ 2194318 h 4492350"/>
              <a:gd name="connsiteX13-5791" fmla="*/ 1924493 w 3662637"/>
              <a:gd name="connsiteY13-5792" fmla="*/ 0 h 4492350"/>
              <a:gd name="connsiteX14-5793" fmla="*/ 1995936 w 3662637"/>
              <a:gd name="connsiteY14-5794" fmla="*/ 986216 h 4492350"/>
              <a:gd name="connsiteX15-5795" fmla="*/ 1850065 w 3662637"/>
              <a:gd name="connsiteY15-5796" fmla="*/ 2060385 h 4492350"/>
              <a:gd name="connsiteX16-5797" fmla="*/ 2025596 w 3662637"/>
              <a:gd name="connsiteY16-5798" fmla="*/ 3046321 h 4492350"/>
              <a:gd name="connsiteX17-5799" fmla="*/ 2615609 w 3662637"/>
              <a:gd name="connsiteY17-5800" fmla="*/ 2519916 h 4492350"/>
              <a:gd name="connsiteX18-5801" fmla="*/ 2881796 w 3662637"/>
              <a:gd name="connsiteY18-5802" fmla="*/ 1291762 h 4492350"/>
              <a:gd name="connsiteX19-5803" fmla="*/ 2774911 w 3662637"/>
              <a:gd name="connsiteY19-5804" fmla="*/ 2383091 h 4492350"/>
              <a:gd name="connsiteX20-5805" fmla="*/ 3662637 w 3662637"/>
              <a:gd name="connsiteY20-5806" fmla="*/ 1124252 h 4492350"/>
              <a:gd name="connsiteX21-5807" fmla="*/ 2190307 w 3662637"/>
              <a:gd name="connsiteY21-5808" fmla="*/ 3370521 h 4492350"/>
              <a:gd name="connsiteX22-5809" fmla="*/ 2137144 w 3662637"/>
              <a:gd name="connsiteY22-5810" fmla="*/ 3817088 h 4492350"/>
              <a:gd name="connsiteX23-5811" fmla="*/ 3285460 w 3662637"/>
              <a:gd name="connsiteY23-5812" fmla="*/ 3094074 h 4492350"/>
              <a:gd name="connsiteX24-5813" fmla="*/ 2162419 w 3662637"/>
              <a:gd name="connsiteY24-5814" fmla="*/ 4030951 h 4492350"/>
              <a:gd name="connsiteX25-5815" fmla="*/ 2200940 w 3662637"/>
              <a:gd name="connsiteY25-5816" fmla="*/ 4476307 h 4492350"/>
              <a:gd name="connsiteX26-5817" fmla="*/ 2186296 w 3662637"/>
              <a:gd name="connsiteY26-5818" fmla="*/ 4491415 h 4492350"/>
              <a:gd name="connsiteX27-5819" fmla="*/ 1711842 w 3662637"/>
              <a:gd name="connsiteY27-5820" fmla="*/ 4492350 h 4492350"/>
              <a:gd name="connsiteX0-5821" fmla="*/ 1711842 w 3662637"/>
              <a:gd name="connsiteY0-5822" fmla="*/ 4492350 h 4492350"/>
              <a:gd name="connsiteX1-5823" fmla="*/ 1765005 w 3662637"/>
              <a:gd name="connsiteY1-5824" fmla="*/ 3785190 h 4492350"/>
              <a:gd name="connsiteX2-5825" fmla="*/ 1275907 w 3662637"/>
              <a:gd name="connsiteY2-5826" fmla="*/ 3381153 h 4492350"/>
              <a:gd name="connsiteX3-5827" fmla="*/ 0 w 3662637"/>
              <a:gd name="connsiteY3-5828" fmla="*/ 2945218 h 4492350"/>
              <a:gd name="connsiteX4-5829" fmla="*/ 1111196 w 3662637"/>
              <a:gd name="connsiteY4-5830" fmla="*/ 3238920 h 4492350"/>
              <a:gd name="connsiteX5-5831" fmla="*/ 381560 w 3662637"/>
              <a:gd name="connsiteY5-5832" fmla="*/ 2432058 h 4492350"/>
              <a:gd name="connsiteX6-5833" fmla="*/ 1743740 w 3662637"/>
              <a:gd name="connsiteY6-5834" fmla="*/ 3519376 h 4492350"/>
              <a:gd name="connsiteX7-5835" fmla="*/ 1652058 w 3662637"/>
              <a:gd name="connsiteY7-5836" fmla="*/ 2400346 h 4492350"/>
              <a:gd name="connsiteX8-5837" fmla="*/ 28261 w 3662637"/>
              <a:gd name="connsiteY8-5838" fmla="*/ 742880 h 4492350"/>
              <a:gd name="connsiteX9-5839" fmla="*/ 956930 w 3662637"/>
              <a:gd name="connsiteY9-5840" fmla="*/ 1924493 h 4492350"/>
              <a:gd name="connsiteX10-5841" fmla="*/ 1061670 w 3662637"/>
              <a:gd name="connsiteY10-5842" fmla="*/ 857226 h 4492350"/>
              <a:gd name="connsiteX11-5843" fmla="*/ 1162773 w 3662637"/>
              <a:gd name="connsiteY11-5844" fmla="*/ 2026621 h 4492350"/>
              <a:gd name="connsiteX12-5845" fmla="*/ 1682742 w 3662637"/>
              <a:gd name="connsiteY12-5846" fmla="*/ 2194318 h 4492350"/>
              <a:gd name="connsiteX13-5847" fmla="*/ 1924493 w 3662637"/>
              <a:gd name="connsiteY13-5848" fmla="*/ 0 h 4492350"/>
              <a:gd name="connsiteX14-5849" fmla="*/ 1995936 w 3662637"/>
              <a:gd name="connsiteY14-5850" fmla="*/ 986216 h 4492350"/>
              <a:gd name="connsiteX15-5851" fmla="*/ 1850065 w 3662637"/>
              <a:gd name="connsiteY15-5852" fmla="*/ 2060385 h 4492350"/>
              <a:gd name="connsiteX16-5853" fmla="*/ 2025596 w 3662637"/>
              <a:gd name="connsiteY16-5854" fmla="*/ 3046321 h 4492350"/>
              <a:gd name="connsiteX17-5855" fmla="*/ 2615609 w 3662637"/>
              <a:gd name="connsiteY17-5856" fmla="*/ 2519916 h 4492350"/>
              <a:gd name="connsiteX18-5857" fmla="*/ 2881796 w 3662637"/>
              <a:gd name="connsiteY18-5858" fmla="*/ 1291762 h 4492350"/>
              <a:gd name="connsiteX19-5859" fmla="*/ 2774911 w 3662637"/>
              <a:gd name="connsiteY19-5860" fmla="*/ 2383091 h 4492350"/>
              <a:gd name="connsiteX20-5861" fmla="*/ 3662637 w 3662637"/>
              <a:gd name="connsiteY20-5862" fmla="*/ 1124252 h 4492350"/>
              <a:gd name="connsiteX21-5863" fmla="*/ 2190307 w 3662637"/>
              <a:gd name="connsiteY21-5864" fmla="*/ 3370521 h 4492350"/>
              <a:gd name="connsiteX22-5865" fmla="*/ 2137144 w 3662637"/>
              <a:gd name="connsiteY22-5866" fmla="*/ 3817088 h 4492350"/>
              <a:gd name="connsiteX23-5867" fmla="*/ 3285460 w 3662637"/>
              <a:gd name="connsiteY23-5868" fmla="*/ 3094074 h 4492350"/>
              <a:gd name="connsiteX24-5869" fmla="*/ 2162419 w 3662637"/>
              <a:gd name="connsiteY24-5870" fmla="*/ 4030951 h 4492350"/>
              <a:gd name="connsiteX25-5871" fmla="*/ 2200940 w 3662637"/>
              <a:gd name="connsiteY25-5872" fmla="*/ 4476307 h 4492350"/>
              <a:gd name="connsiteX26-5873" fmla="*/ 2186296 w 3662637"/>
              <a:gd name="connsiteY26-5874" fmla="*/ 4491415 h 4492350"/>
              <a:gd name="connsiteX27-5875" fmla="*/ 1711842 w 3662637"/>
              <a:gd name="connsiteY27-5876" fmla="*/ 4492350 h 4492350"/>
              <a:gd name="connsiteX0-5877" fmla="*/ 1711842 w 3662637"/>
              <a:gd name="connsiteY0-5878" fmla="*/ 4492350 h 4492350"/>
              <a:gd name="connsiteX1-5879" fmla="*/ 1765005 w 3662637"/>
              <a:gd name="connsiteY1-5880" fmla="*/ 3785190 h 4492350"/>
              <a:gd name="connsiteX2-5881" fmla="*/ 1275907 w 3662637"/>
              <a:gd name="connsiteY2-5882" fmla="*/ 3381153 h 4492350"/>
              <a:gd name="connsiteX3-5883" fmla="*/ 0 w 3662637"/>
              <a:gd name="connsiteY3-5884" fmla="*/ 2945218 h 4492350"/>
              <a:gd name="connsiteX4-5885" fmla="*/ 1111196 w 3662637"/>
              <a:gd name="connsiteY4-5886" fmla="*/ 3238920 h 4492350"/>
              <a:gd name="connsiteX5-5887" fmla="*/ 381560 w 3662637"/>
              <a:gd name="connsiteY5-5888" fmla="*/ 2432058 h 4492350"/>
              <a:gd name="connsiteX6-5889" fmla="*/ 1743740 w 3662637"/>
              <a:gd name="connsiteY6-5890" fmla="*/ 3519376 h 4492350"/>
              <a:gd name="connsiteX7-5891" fmla="*/ 1652058 w 3662637"/>
              <a:gd name="connsiteY7-5892" fmla="*/ 2400346 h 4492350"/>
              <a:gd name="connsiteX8-5893" fmla="*/ 28261 w 3662637"/>
              <a:gd name="connsiteY8-5894" fmla="*/ 742880 h 4492350"/>
              <a:gd name="connsiteX9-5895" fmla="*/ 956930 w 3662637"/>
              <a:gd name="connsiteY9-5896" fmla="*/ 1924493 h 4492350"/>
              <a:gd name="connsiteX10-5897" fmla="*/ 1061670 w 3662637"/>
              <a:gd name="connsiteY10-5898" fmla="*/ 857226 h 4492350"/>
              <a:gd name="connsiteX11-5899" fmla="*/ 1162773 w 3662637"/>
              <a:gd name="connsiteY11-5900" fmla="*/ 2026621 h 4492350"/>
              <a:gd name="connsiteX12-5901" fmla="*/ 1682742 w 3662637"/>
              <a:gd name="connsiteY12-5902" fmla="*/ 2194318 h 4492350"/>
              <a:gd name="connsiteX13-5903" fmla="*/ 1924493 w 3662637"/>
              <a:gd name="connsiteY13-5904" fmla="*/ 0 h 4492350"/>
              <a:gd name="connsiteX14-5905" fmla="*/ 1995936 w 3662637"/>
              <a:gd name="connsiteY14-5906" fmla="*/ 986216 h 4492350"/>
              <a:gd name="connsiteX15-5907" fmla="*/ 1850065 w 3662637"/>
              <a:gd name="connsiteY15-5908" fmla="*/ 2060385 h 4492350"/>
              <a:gd name="connsiteX16-5909" fmla="*/ 2025596 w 3662637"/>
              <a:gd name="connsiteY16-5910" fmla="*/ 3046321 h 4492350"/>
              <a:gd name="connsiteX17-5911" fmla="*/ 2615609 w 3662637"/>
              <a:gd name="connsiteY17-5912" fmla="*/ 2519916 h 4492350"/>
              <a:gd name="connsiteX18-5913" fmla="*/ 2881796 w 3662637"/>
              <a:gd name="connsiteY18-5914" fmla="*/ 1291762 h 4492350"/>
              <a:gd name="connsiteX19-5915" fmla="*/ 2774911 w 3662637"/>
              <a:gd name="connsiteY19-5916" fmla="*/ 2383091 h 4492350"/>
              <a:gd name="connsiteX20-5917" fmla="*/ 3662637 w 3662637"/>
              <a:gd name="connsiteY20-5918" fmla="*/ 1124252 h 4492350"/>
              <a:gd name="connsiteX21-5919" fmla="*/ 2190307 w 3662637"/>
              <a:gd name="connsiteY21-5920" fmla="*/ 3370521 h 4492350"/>
              <a:gd name="connsiteX22-5921" fmla="*/ 2137144 w 3662637"/>
              <a:gd name="connsiteY22-5922" fmla="*/ 3817088 h 4492350"/>
              <a:gd name="connsiteX23-5923" fmla="*/ 3285460 w 3662637"/>
              <a:gd name="connsiteY23-5924" fmla="*/ 3094074 h 4492350"/>
              <a:gd name="connsiteX24-5925" fmla="*/ 2162419 w 3662637"/>
              <a:gd name="connsiteY24-5926" fmla="*/ 4030951 h 4492350"/>
              <a:gd name="connsiteX25-5927" fmla="*/ 2200940 w 3662637"/>
              <a:gd name="connsiteY25-5928" fmla="*/ 4476307 h 4492350"/>
              <a:gd name="connsiteX26-5929" fmla="*/ 2186296 w 3662637"/>
              <a:gd name="connsiteY26-5930" fmla="*/ 4491415 h 4492350"/>
              <a:gd name="connsiteX27-5931" fmla="*/ 1711842 w 3662637"/>
              <a:gd name="connsiteY27-5932" fmla="*/ 4492350 h 4492350"/>
              <a:gd name="connsiteX0-5933" fmla="*/ 1711842 w 3662637"/>
              <a:gd name="connsiteY0-5934" fmla="*/ 4492350 h 4492350"/>
              <a:gd name="connsiteX1-5935" fmla="*/ 1765005 w 3662637"/>
              <a:gd name="connsiteY1-5936" fmla="*/ 3785190 h 4492350"/>
              <a:gd name="connsiteX2-5937" fmla="*/ 1275907 w 3662637"/>
              <a:gd name="connsiteY2-5938" fmla="*/ 3381153 h 4492350"/>
              <a:gd name="connsiteX3-5939" fmla="*/ 0 w 3662637"/>
              <a:gd name="connsiteY3-5940" fmla="*/ 2945218 h 4492350"/>
              <a:gd name="connsiteX4-5941" fmla="*/ 1111196 w 3662637"/>
              <a:gd name="connsiteY4-5942" fmla="*/ 3238920 h 4492350"/>
              <a:gd name="connsiteX5-5943" fmla="*/ 381560 w 3662637"/>
              <a:gd name="connsiteY5-5944" fmla="*/ 2432058 h 4492350"/>
              <a:gd name="connsiteX6-5945" fmla="*/ 1743740 w 3662637"/>
              <a:gd name="connsiteY6-5946" fmla="*/ 3519376 h 4492350"/>
              <a:gd name="connsiteX7-5947" fmla="*/ 1652058 w 3662637"/>
              <a:gd name="connsiteY7-5948" fmla="*/ 2400346 h 4492350"/>
              <a:gd name="connsiteX8-5949" fmla="*/ 28261 w 3662637"/>
              <a:gd name="connsiteY8-5950" fmla="*/ 742880 h 4492350"/>
              <a:gd name="connsiteX9-5951" fmla="*/ 956930 w 3662637"/>
              <a:gd name="connsiteY9-5952" fmla="*/ 1924493 h 4492350"/>
              <a:gd name="connsiteX10-5953" fmla="*/ 1061670 w 3662637"/>
              <a:gd name="connsiteY10-5954" fmla="*/ 857226 h 4492350"/>
              <a:gd name="connsiteX11-5955" fmla="*/ 1162773 w 3662637"/>
              <a:gd name="connsiteY11-5956" fmla="*/ 2026621 h 4492350"/>
              <a:gd name="connsiteX12-5957" fmla="*/ 1682742 w 3662637"/>
              <a:gd name="connsiteY12-5958" fmla="*/ 2194318 h 4492350"/>
              <a:gd name="connsiteX13-5959" fmla="*/ 1924493 w 3662637"/>
              <a:gd name="connsiteY13-5960" fmla="*/ 0 h 4492350"/>
              <a:gd name="connsiteX14-5961" fmla="*/ 1995936 w 3662637"/>
              <a:gd name="connsiteY14-5962" fmla="*/ 986216 h 4492350"/>
              <a:gd name="connsiteX15-5963" fmla="*/ 1850065 w 3662637"/>
              <a:gd name="connsiteY15-5964" fmla="*/ 2060385 h 4492350"/>
              <a:gd name="connsiteX16-5965" fmla="*/ 2025596 w 3662637"/>
              <a:gd name="connsiteY16-5966" fmla="*/ 3046321 h 4492350"/>
              <a:gd name="connsiteX17-5967" fmla="*/ 2615609 w 3662637"/>
              <a:gd name="connsiteY17-5968" fmla="*/ 2519916 h 4492350"/>
              <a:gd name="connsiteX18-5969" fmla="*/ 2881796 w 3662637"/>
              <a:gd name="connsiteY18-5970" fmla="*/ 1291762 h 4492350"/>
              <a:gd name="connsiteX19-5971" fmla="*/ 2774911 w 3662637"/>
              <a:gd name="connsiteY19-5972" fmla="*/ 2383091 h 4492350"/>
              <a:gd name="connsiteX20-5973" fmla="*/ 3662637 w 3662637"/>
              <a:gd name="connsiteY20-5974" fmla="*/ 1124252 h 4492350"/>
              <a:gd name="connsiteX21-5975" fmla="*/ 2190307 w 3662637"/>
              <a:gd name="connsiteY21-5976" fmla="*/ 3370521 h 4492350"/>
              <a:gd name="connsiteX22-5977" fmla="*/ 2137144 w 3662637"/>
              <a:gd name="connsiteY22-5978" fmla="*/ 3817088 h 4492350"/>
              <a:gd name="connsiteX23-5979" fmla="*/ 3285460 w 3662637"/>
              <a:gd name="connsiteY23-5980" fmla="*/ 3094074 h 4492350"/>
              <a:gd name="connsiteX24-5981" fmla="*/ 2162419 w 3662637"/>
              <a:gd name="connsiteY24-5982" fmla="*/ 4030951 h 4492350"/>
              <a:gd name="connsiteX25-5983" fmla="*/ 2200940 w 3662637"/>
              <a:gd name="connsiteY25-5984" fmla="*/ 4476307 h 4492350"/>
              <a:gd name="connsiteX26-5985" fmla="*/ 2186296 w 3662637"/>
              <a:gd name="connsiteY26-5986" fmla="*/ 4491415 h 4492350"/>
              <a:gd name="connsiteX27-5987" fmla="*/ 1711842 w 3662637"/>
              <a:gd name="connsiteY27-5988" fmla="*/ 4492350 h 4492350"/>
              <a:gd name="connsiteX0-5989" fmla="*/ 1711842 w 3662637"/>
              <a:gd name="connsiteY0-5990" fmla="*/ 4492350 h 4492350"/>
              <a:gd name="connsiteX1-5991" fmla="*/ 1765005 w 3662637"/>
              <a:gd name="connsiteY1-5992" fmla="*/ 3785190 h 4492350"/>
              <a:gd name="connsiteX2-5993" fmla="*/ 1275907 w 3662637"/>
              <a:gd name="connsiteY2-5994" fmla="*/ 3381153 h 4492350"/>
              <a:gd name="connsiteX3-5995" fmla="*/ 0 w 3662637"/>
              <a:gd name="connsiteY3-5996" fmla="*/ 2945218 h 4492350"/>
              <a:gd name="connsiteX4-5997" fmla="*/ 1111196 w 3662637"/>
              <a:gd name="connsiteY4-5998" fmla="*/ 3238920 h 4492350"/>
              <a:gd name="connsiteX5-5999" fmla="*/ 381560 w 3662637"/>
              <a:gd name="connsiteY5-6000" fmla="*/ 2432058 h 4492350"/>
              <a:gd name="connsiteX6-6001" fmla="*/ 1743740 w 3662637"/>
              <a:gd name="connsiteY6-6002" fmla="*/ 3519376 h 4492350"/>
              <a:gd name="connsiteX7-6003" fmla="*/ 1652058 w 3662637"/>
              <a:gd name="connsiteY7-6004" fmla="*/ 2400346 h 4492350"/>
              <a:gd name="connsiteX8-6005" fmla="*/ 28261 w 3662637"/>
              <a:gd name="connsiteY8-6006" fmla="*/ 742880 h 4492350"/>
              <a:gd name="connsiteX9-6007" fmla="*/ 956930 w 3662637"/>
              <a:gd name="connsiteY9-6008" fmla="*/ 1924493 h 4492350"/>
              <a:gd name="connsiteX10-6009" fmla="*/ 1061670 w 3662637"/>
              <a:gd name="connsiteY10-6010" fmla="*/ 857226 h 4492350"/>
              <a:gd name="connsiteX11-6011" fmla="*/ 1162773 w 3662637"/>
              <a:gd name="connsiteY11-6012" fmla="*/ 2026621 h 4492350"/>
              <a:gd name="connsiteX12-6013" fmla="*/ 1682742 w 3662637"/>
              <a:gd name="connsiteY12-6014" fmla="*/ 2194318 h 4492350"/>
              <a:gd name="connsiteX13-6015" fmla="*/ 1924493 w 3662637"/>
              <a:gd name="connsiteY13-6016" fmla="*/ 0 h 4492350"/>
              <a:gd name="connsiteX14-6017" fmla="*/ 1995936 w 3662637"/>
              <a:gd name="connsiteY14-6018" fmla="*/ 986216 h 4492350"/>
              <a:gd name="connsiteX15-6019" fmla="*/ 1850065 w 3662637"/>
              <a:gd name="connsiteY15-6020" fmla="*/ 2060385 h 4492350"/>
              <a:gd name="connsiteX16-6021" fmla="*/ 2025596 w 3662637"/>
              <a:gd name="connsiteY16-6022" fmla="*/ 3046321 h 4492350"/>
              <a:gd name="connsiteX17-6023" fmla="*/ 2615609 w 3662637"/>
              <a:gd name="connsiteY17-6024" fmla="*/ 2519916 h 4492350"/>
              <a:gd name="connsiteX18-6025" fmla="*/ 2881796 w 3662637"/>
              <a:gd name="connsiteY18-6026" fmla="*/ 1291762 h 4492350"/>
              <a:gd name="connsiteX19-6027" fmla="*/ 2774911 w 3662637"/>
              <a:gd name="connsiteY19-6028" fmla="*/ 2383091 h 4492350"/>
              <a:gd name="connsiteX20-6029" fmla="*/ 3662637 w 3662637"/>
              <a:gd name="connsiteY20-6030" fmla="*/ 1124252 h 4492350"/>
              <a:gd name="connsiteX21-6031" fmla="*/ 2190307 w 3662637"/>
              <a:gd name="connsiteY21-6032" fmla="*/ 3370521 h 4492350"/>
              <a:gd name="connsiteX22-6033" fmla="*/ 2137144 w 3662637"/>
              <a:gd name="connsiteY22-6034" fmla="*/ 3817088 h 4492350"/>
              <a:gd name="connsiteX23-6035" fmla="*/ 3285460 w 3662637"/>
              <a:gd name="connsiteY23-6036" fmla="*/ 3094074 h 4492350"/>
              <a:gd name="connsiteX24-6037" fmla="*/ 2162419 w 3662637"/>
              <a:gd name="connsiteY24-6038" fmla="*/ 4030951 h 4492350"/>
              <a:gd name="connsiteX25-6039" fmla="*/ 2200940 w 3662637"/>
              <a:gd name="connsiteY25-6040" fmla="*/ 4476307 h 4492350"/>
              <a:gd name="connsiteX26-6041" fmla="*/ 2186296 w 3662637"/>
              <a:gd name="connsiteY26-6042" fmla="*/ 4491415 h 4492350"/>
              <a:gd name="connsiteX27-6043" fmla="*/ 1711842 w 3662637"/>
              <a:gd name="connsiteY27-6044" fmla="*/ 4492350 h 4492350"/>
              <a:gd name="connsiteX0-6045" fmla="*/ 1711842 w 3662637"/>
              <a:gd name="connsiteY0-6046" fmla="*/ 4492350 h 4492350"/>
              <a:gd name="connsiteX1-6047" fmla="*/ 1765005 w 3662637"/>
              <a:gd name="connsiteY1-6048" fmla="*/ 3785190 h 4492350"/>
              <a:gd name="connsiteX2-6049" fmla="*/ 1275907 w 3662637"/>
              <a:gd name="connsiteY2-6050" fmla="*/ 3381153 h 4492350"/>
              <a:gd name="connsiteX3-6051" fmla="*/ 0 w 3662637"/>
              <a:gd name="connsiteY3-6052" fmla="*/ 2945218 h 4492350"/>
              <a:gd name="connsiteX4-6053" fmla="*/ 1111196 w 3662637"/>
              <a:gd name="connsiteY4-6054" fmla="*/ 3238920 h 4492350"/>
              <a:gd name="connsiteX5-6055" fmla="*/ 381560 w 3662637"/>
              <a:gd name="connsiteY5-6056" fmla="*/ 2432058 h 4492350"/>
              <a:gd name="connsiteX6-6057" fmla="*/ 1743740 w 3662637"/>
              <a:gd name="connsiteY6-6058" fmla="*/ 3519376 h 4492350"/>
              <a:gd name="connsiteX7-6059" fmla="*/ 1652058 w 3662637"/>
              <a:gd name="connsiteY7-6060" fmla="*/ 2400346 h 4492350"/>
              <a:gd name="connsiteX8-6061" fmla="*/ 28261 w 3662637"/>
              <a:gd name="connsiteY8-6062" fmla="*/ 742880 h 4492350"/>
              <a:gd name="connsiteX9-6063" fmla="*/ 956930 w 3662637"/>
              <a:gd name="connsiteY9-6064" fmla="*/ 1924493 h 4492350"/>
              <a:gd name="connsiteX10-6065" fmla="*/ 1061670 w 3662637"/>
              <a:gd name="connsiteY10-6066" fmla="*/ 857226 h 4492350"/>
              <a:gd name="connsiteX11-6067" fmla="*/ 1162773 w 3662637"/>
              <a:gd name="connsiteY11-6068" fmla="*/ 2026621 h 4492350"/>
              <a:gd name="connsiteX12-6069" fmla="*/ 1682742 w 3662637"/>
              <a:gd name="connsiteY12-6070" fmla="*/ 2194318 h 4492350"/>
              <a:gd name="connsiteX13-6071" fmla="*/ 1924493 w 3662637"/>
              <a:gd name="connsiteY13-6072" fmla="*/ 0 h 4492350"/>
              <a:gd name="connsiteX14-6073" fmla="*/ 1995936 w 3662637"/>
              <a:gd name="connsiteY14-6074" fmla="*/ 986216 h 4492350"/>
              <a:gd name="connsiteX15-6075" fmla="*/ 1850065 w 3662637"/>
              <a:gd name="connsiteY15-6076" fmla="*/ 2060385 h 4492350"/>
              <a:gd name="connsiteX16-6077" fmla="*/ 2025596 w 3662637"/>
              <a:gd name="connsiteY16-6078" fmla="*/ 3046321 h 4492350"/>
              <a:gd name="connsiteX17-6079" fmla="*/ 2615609 w 3662637"/>
              <a:gd name="connsiteY17-6080" fmla="*/ 2519916 h 4492350"/>
              <a:gd name="connsiteX18-6081" fmla="*/ 2881796 w 3662637"/>
              <a:gd name="connsiteY18-6082" fmla="*/ 1291762 h 4492350"/>
              <a:gd name="connsiteX19-6083" fmla="*/ 2774911 w 3662637"/>
              <a:gd name="connsiteY19-6084" fmla="*/ 2383091 h 4492350"/>
              <a:gd name="connsiteX20-6085" fmla="*/ 3662637 w 3662637"/>
              <a:gd name="connsiteY20-6086" fmla="*/ 1124252 h 4492350"/>
              <a:gd name="connsiteX21-6087" fmla="*/ 2190307 w 3662637"/>
              <a:gd name="connsiteY21-6088" fmla="*/ 3370521 h 4492350"/>
              <a:gd name="connsiteX22-6089" fmla="*/ 2137144 w 3662637"/>
              <a:gd name="connsiteY22-6090" fmla="*/ 3817088 h 4492350"/>
              <a:gd name="connsiteX23-6091" fmla="*/ 3285460 w 3662637"/>
              <a:gd name="connsiteY23-6092" fmla="*/ 3094074 h 4492350"/>
              <a:gd name="connsiteX24-6093" fmla="*/ 2162419 w 3662637"/>
              <a:gd name="connsiteY24-6094" fmla="*/ 4030951 h 4492350"/>
              <a:gd name="connsiteX25-6095" fmla="*/ 2200940 w 3662637"/>
              <a:gd name="connsiteY25-6096" fmla="*/ 4476307 h 4492350"/>
              <a:gd name="connsiteX26-6097" fmla="*/ 2186296 w 3662637"/>
              <a:gd name="connsiteY26-6098" fmla="*/ 4491415 h 4492350"/>
              <a:gd name="connsiteX27-6099" fmla="*/ 1711842 w 3662637"/>
              <a:gd name="connsiteY27-6100" fmla="*/ 4492350 h 4492350"/>
              <a:gd name="connsiteX0-6101" fmla="*/ 1711842 w 3662637"/>
              <a:gd name="connsiteY0-6102" fmla="*/ 4492350 h 4492350"/>
              <a:gd name="connsiteX1-6103" fmla="*/ 1765005 w 3662637"/>
              <a:gd name="connsiteY1-6104" fmla="*/ 3785190 h 4492350"/>
              <a:gd name="connsiteX2-6105" fmla="*/ 1275907 w 3662637"/>
              <a:gd name="connsiteY2-6106" fmla="*/ 3381153 h 4492350"/>
              <a:gd name="connsiteX3-6107" fmla="*/ 0 w 3662637"/>
              <a:gd name="connsiteY3-6108" fmla="*/ 2945218 h 4492350"/>
              <a:gd name="connsiteX4-6109" fmla="*/ 1111196 w 3662637"/>
              <a:gd name="connsiteY4-6110" fmla="*/ 3238920 h 4492350"/>
              <a:gd name="connsiteX5-6111" fmla="*/ 381560 w 3662637"/>
              <a:gd name="connsiteY5-6112" fmla="*/ 2432058 h 4492350"/>
              <a:gd name="connsiteX6-6113" fmla="*/ 1743740 w 3662637"/>
              <a:gd name="connsiteY6-6114" fmla="*/ 3519376 h 4492350"/>
              <a:gd name="connsiteX7-6115" fmla="*/ 1652058 w 3662637"/>
              <a:gd name="connsiteY7-6116" fmla="*/ 2400346 h 4492350"/>
              <a:gd name="connsiteX8-6117" fmla="*/ 28261 w 3662637"/>
              <a:gd name="connsiteY8-6118" fmla="*/ 742880 h 4492350"/>
              <a:gd name="connsiteX9-6119" fmla="*/ 956930 w 3662637"/>
              <a:gd name="connsiteY9-6120" fmla="*/ 1924493 h 4492350"/>
              <a:gd name="connsiteX10-6121" fmla="*/ 1061670 w 3662637"/>
              <a:gd name="connsiteY10-6122" fmla="*/ 857226 h 4492350"/>
              <a:gd name="connsiteX11-6123" fmla="*/ 1162773 w 3662637"/>
              <a:gd name="connsiteY11-6124" fmla="*/ 2026621 h 4492350"/>
              <a:gd name="connsiteX12-6125" fmla="*/ 1682742 w 3662637"/>
              <a:gd name="connsiteY12-6126" fmla="*/ 2194318 h 4492350"/>
              <a:gd name="connsiteX13-6127" fmla="*/ 1924493 w 3662637"/>
              <a:gd name="connsiteY13-6128" fmla="*/ 0 h 4492350"/>
              <a:gd name="connsiteX14-6129" fmla="*/ 1995936 w 3662637"/>
              <a:gd name="connsiteY14-6130" fmla="*/ 986216 h 4492350"/>
              <a:gd name="connsiteX15-6131" fmla="*/ 1850065 w 3662637"/>
              <a:gd name="connsiteY15-6132" fmla="*/ 2060385 h 4492350"/>
              <a:gd name="connsiteX16-6133" fmla="*/ 2025596 w 3662637"/>
              <a:gd name="connsiteY16-6134" fmla="*/ 3046321 h 4492350"/>
              <a:gd name="connsiteX17-6135" fmla="*/ 2615609 w 3662637"/>
              <a:gd name="connsiteY17-6136" fmla="*/ 2519916 h 4492350"/>
              <a:gd name="connsiteX18-6137" fmla="*/ 2881796 w 3662637"/>
              <a:gd name="connsiteY18-6138" fmla="*/ 1291762 h 4492350"/>
              <a:gd name="connsiteX19-6139" fmla="*/ 2774911 w 3662637"/>
              <a:gd name="connsiteY19-6140" fmla="*/ 2383091 h 4492350"/>
              <a:gd name="connsiteX20-6141" fmla="*/ 3662637 w 3662637"/>
              <a:gd name="connsiteY20-6142" fmla="*/ 1124252 h 4492350"/>
              <a:gd name="connsiteX21-6143" fmla="*/ 2190307 w 3662637"/>
              <a:gd name="connsiteY21-6144" fmla="*/ 3370521 h 4492350"/>
              <a:gd name="connsiteX22-6145" fmla="*/ 2137144 w 3662637"/>
              <a:gd name="connsiteY22-6146" fmla="*/ 3817088 h 4492350"/>
              <a:gd name="connsiteX23-6147" fmla="*/ 3285460 w 3662637"/>
              <a:gd name="connsiteY23-6148" fmla="*/ 3094074 h 4492350"/>
              <a:gd name="connsiteX24-6149" fmla="*/ 2162419 w 3662637"/>
              <a:gd name="connsiteY24-6150" fmla="*/ 4030951 h 4492350"/>
              <a:gd name="connsiteX25-6151" fmla="*/ 2200940 w 3662637"/>
              <a:gd name="connsiteY25-6152" fmla="*/ 4476307 h 4492350"/>
              <a:gd name="connsiteX26-6153" fmla="*/ 2186296 w 3662637"/>
              <a:gd name="connsiteY26-6154" fmla="*/ 4491415 h 4492350"/>
              <a:gd name="connsiteX27-6155" fmla="*/ 1711842 w 3662637"/>
              <a:gd name="connsiteY27-6156" fmla="*/ 4492350 h 4492350"/>
              <a:gd name="connsiteX0-6157" fmla="*/ 1711842 w 3662637"/>
              <a:gd name="connsiteY0-6158" fmla="*/ 4492350 h 4492350"/>
              <a:gd name="connsiteX1-6159" fmla="*/ 1765005 w 3662637"/>
              <a:gd name="connsiteY1-6160" fmla="*/ 3785190 h 4492350"/>
              <a:gd name="connsiteX2-6161" fmla="*/ 1275907 w 3662637"/>
              <a:gd name="connsiteY2-6162" fmla="*/ 3381153 h 4492350"/>
              <a:gd name="connsiteX3-6163" fmla="*/ 0 w 3662637"/>
              <a:gd name="connsiteY3-6164" fmla="*/ 2945218 h 4492350"/>
              <a:gd name="connsiteX4-6165" fmla="*/ 1111196 w 3662637"/>
              <a:gd name="connsiteY4-6166" fmla="*/ 3238920 h 4492350"/>
              <a:gd name="connsiteX5-6167" fmla="*/ 381560 w 3662637"/>
              <a:gd name="connsiteY5-6168" fmla="*/ 2432058 h 4492350"/>
              <a:gd name="connsiteX6-6169" fmla="*/ 1743740 w 3662637"/>
              <a:gd name="connsiteY6-6170" fmla="*/ 3519376 h 4492350"/>
              <a:gd name="connsiteX7-6171" fmla="*/ 1652058 w 3662637"/>
              <a:gd name="connsiteY7-6172" fmla="*/ 2400346 h 4492350"/>
              <a:gd name="connsiteX8-6173" fmla="*/ 28261 w 3662637"/>
              <a:gd name="connsiteY8-6174" fmla="*/ 742880 h 4492350"/>
              <a:gd name="connsiteX9-6175" fmla="*/ 956930 w 3662637"/>
              <a:gd name="connsiteY9-6176" fmla="*/ 1924493 h 4492350"/>
              <a:gd name="connsiteX10-6177" fmla="*/ 1061670 w 3662637"/>
              <a:gd name="connsiteY10-6178" fmla="*/ 857226 h 4492350"/>
              <a:gd name="connsiteX11-6179" fmla="*/ 1162773 w 3662637"/>
              <a:gd name="connsiteY11-6180" fmla="*/ 2026621 h 4492350"/>
              <a:gd name="connsiteX12-6181" fmla="*/ 1682742 w 3662637"/>
              <a:gd name="connsiteY12-6182" fmla="*/ 2194318 h 4492350"/>
              <a:gd name="connsiteX13-6183" fmla="*/ 1924493 w 3662637"/>
              <a:gd name="connsiteY13-6184" fmla="*/ 0 h 4492350"/>
              <a:gd name="connsiteX14-6185" fmla="*/ 1995936 w 3662637"/>
              <a:gd name="connsiteY14-6186" fmla="*/ 986216 h 4492350"/>
              <a:gd name="connsiteX15-6187" fmla="*/ 1850065 w 3662637"/>
              <a:gd name="connsiteY15-6188" fmla="*/ 2060385 h 4492350"/>
              <a:gd name="connsiteX16-6189" fmla="*/ 2025596 w 3662637"/>
              <a:gd name="connsiteY16-6190" fmla="*/ 3046321 h 4492350"/>
              <a:gd name="connsiteX17-6191" fmla="*/ 2615609 w 3662637"/>
              <a:gd name="connsiteY17-6192" fmla="*/ 2519916 h 4492350"/>
              <a:gd name="connsiteX18-6193" fmla="*/ 2881796 w 3662637"/>
              <a:gd name="connsiteY18-6194" fmla="*/ 1291762 h 4492350"/>
              <a:gd name="connsiteX19-6195" fmla="*/ 2774911 w 3662637"/>
              <a:gd name="connsiteY19-6196" fmla="*/ 2383091 h 4492350"/>
              <a:gd name="connsiteX20-6197" fmla="*/ 3662637 w 3662637"/>
              <a:gd name="connsiteY20-6198" fmla="*/ 1124252 h 4492350"/>
              <a:gd name="connsiteX21-6199" fmla="*/ 2190307 w 3662637"/>
              <a:gd name="connsiteY21-6200" fmla="*/ 3370521 h 4492350"/>
              <a:gd name="connsiteX22-6201" fmla="*/ 2137144 w 3662637"/>
              <a:gd name="connsiteY22-6202" fmla="*/ 3817088 h 4492350"/>
              <a:gd name="connsiteX23-6203" fmla="*/ 3285460 w 3662637"/>
              <a:gd name="connsiteY23-6204" fmla="*/ 3094074 h 4492350"/>
              <a:gd name="connsiteX24-6205" fmla="*/ 2162419 w 3662637"/>
              <a:gd name="connsiteY24-6206" fmla="*/ 4030951 h 4492350"/>
              <a:gd name="connsiteX25-6207" fmla="*/ 2200940 w 3662637"/>
              <a:gd name="connsiteY25-6208" fmla="*/ 4476307 h 4492350"/>
              <a:gd name="connsiteX26-6209" fmla="*/ 2186296 w 3662637"/>
              <a:gd name="connsiteY26-6210" fmla="*/ 4491415 h 4492350"/>
              <a:gd name="connsiteX27-6211" fmla="*/ 1711842 w 3662637"/>
              <a:gd name="connsiteY27-6212" fmla="*/ 4492350 h 4492350"/>
              <a:gd name="connsiteX0-6213" fmla="*/ 1687779 w 3638574"/>
              <a:gd name="connsiteY0-6214" fmla="*/ 4492350 h 4492350"/>
              <a:gd name="connsiteX1-6215" fmla="*/ 1740942 w 3638574"/>
              <a:gd name="connsiteY1-6216" fmla="*/ 3785190 h 4492350"/>
              <a:gd name="connsiteX2-6217" fmla="*/ 1251844 w 3638574"/>
              <a:gd name="connsiteY2-6218" fmla="*/ 3381153 h 4492350"/>
              <a:gd name="connsiteX3-6219" fmla="*/ 0 w 3638574"/>
              <a:gd name="connsiteY3-6220" fmla="*/ 2917145 h 4492350"/>
              <a:gd name="connsiteX4-6221" fmla="*/ 1087133 w 3638574"/>
              <a:gd name="connsiteY4-6222" fmla="*/ 3238920 h 4492350"/>
              <a:gd name="connsiteX5-6223" fmla="*/ 357497 w 3638574"/>
              <a:gd name="connsiteY5-6224" fmla="*/ 2432058 h 4492350"/>
              <a:gd name="connsiteX6-6225" fmla="*/ 1719677 w 3638574"/>
              <a:gd name="connsiteY6-6226" fmla="*/ 3519376 h 4492350"/>
              <a:gd name="connsiteX7-6227" fmla="*/ 1627995 w 3638574"/>
              <a:gd name="connsiteY7-6228" fmla="*/ 2400346 h 4492350"/>
              <a:gd name="connsiteX8-6229" fmla="*/ 4198 w 3638574"/>
              <a:gd name="connsiteY8-6230" fmla="*/ 742880 h 4492350"/>
              <a:gd name="connsiteX9-6231" fmla="*/ 932867 w 3638574"/>
              <a:gd name="connsiteY9-6232" fmla="*/ 1924493 h 4492350"/>
              <a:gd name="connsiteX10-6233" fmla="*/ 1037607 w 3638574"/>
              <a:gd name="connsiteY10-6234" fmla="*/ 857226 h 4492350"/>
              <a:gd name="connsiteX11-6235" fmla="*/ 1138710 w 3638574"/>
              <a:gd name="connsiteY11-6236" fmla="*/ 2026621 h 4492350"/>
              <a:gd name="connsiteX12-6237" fmla="*/ 1658679 w 3638574"/>
              <a:gd name="connsiteY12-6238" fmla="*/ 2194318 h 4492350"/>
              <a:gd name="connsiteX13-6239" fmla="*/ 1900430 w 3638574"/>
              <a:gd name="connsiteY13-6240" fmla="*/ 0 h 4492350"/>
              <a:gd name="connsiteX14-6241" fmla="*/ 1971873 w 3638574"/>
              <a:gd name="connsiteY14-6242" fmla="*/ 986216 h 4492350"/>
              <a:gd name="connsiteX15-6243" fmla="*/ 1826002 w 3638574"/>
              <a:gd name="connsiteY15-6244" fmla="*/ 2060385 h 4492350"/>
              <a:gd name="connsiteX16-6245" fmla="*/ 2001533 w 3638574"/>
              <a:gd name="connsiteY16-6246" fmla="*/ 3046321 h 4492350"/>
              <a:gd name="connsiteX17-6247" fmla="*/ 2591546 w 3638574"/>
              <a:gd name="connsiteY17-6248" fmla="*/ 2519916 h 4492350"/>
              <a:gd name="connsiteX18-6249" fmla="*/ 2857733 w 3638574"/>
              <a:gd name="connsiteY18-6250" fmla="*/ 1291762 h 4492350"/>
              <a:gd name="connsiteX19-6251" fmla="*/ 2750848 w 3638574"/>
              <a:gd name="connsiteY19-6252" fmla="*/ 2383091 h 4492350"/>
              <a:gd name="connsiteX20-6253" fmla="*/ 3638574 w 3638574"/>
              <a:gd name="connsiteY20-6254" fmla="*/ 1124252 h 4492350"/>
              <a:gd name="connsiteX21-6255" fmla="*/ 2166244 w 3638574"/>
              <a:gd name="connsiteY21-6256" fmla="*/ 3370521 h 4492350"/>
              <a:gd name="connsiteX22-6257" fmla="*/ 2113081 w 3638574"/>
              <a:gd name="connsiteY22-6258" fmla="*/ 3817088 h 4492350"/>
              <a:gd name="connsiteX23-6259" fmla="*/ 3261397 w 3638574"/>
              <a:gd name="connsiteY23-6260" fmla="*/ 3094074 h 4492350"/>
              <a:gd name="connsiteX24-6261" fmla="*/ 2138356 w 3638574"/>
              <a:gd name="connsiteY24-6262" fmla="*/ 4030951 h 4492350"/>
              <a:gd name="connsiteX25-6263" fmla="*/ 2176877 w 3638574"/>
              <a:gd name="connsiteY25-6264" fmla="*/ 4476307 h 4492350"/>
              <a:gd name="connsiteX26-6265" fmla="*/ 2162233 w 3638574"/>
              <a:gd name="connsiteY26-6266" fmla="*/ 4491415 h 4492350"/>
              <a:gd name="connsiteX27-6267" fmla="*/ 1687779 w 3638574"/>
              <a:gd name="connsiteY27-6268" fmla="*/ 4492350 h 4492350"/>
              <a:gd name="connsiteX0-6269" fmla="*/ 1687779 w 3638574"/>
              <a:gd name="connsiteY0-6270" fmla="*/ 4492350 h 4492350"/>
              <a:gd name="connsiteX1-6271" fmla="*/ 1740942 w 3638574"/>
              <a:gd name="connsiteY1-6272" fmla="*/ 3785190 h 4492350"/>
              <a:gd name="connsiteX2-6273" fmla="*/ 1251844 w 3638574"/>
              <a:gd name="connsiteY2-6274" fmla="*/ 3381153 h 4492350"/>
              <a:gd name="connsiteX3-6275" fmla="*/ 0 w 3638574"/>
              <a:gd name="connsiteY3-6276" fmla="*/ 2917145 h 4492350"/>
              <a:gd name="connsiteX4-6277" fmla="*/ 1087133 w 3638574"/>
              <a:gd name="connsiteY4-6278" fmla="*/ 3238920 h 4492350"/>
              <a:gd name="connsiteX5-6279" fmla="*/ 357497 w 3638574"/>
              <a:gd name="connsiteY5-6280" fmla="*/ 2432058 h 4492350"/>
              <a:gd name="connsiteX6-6281" fmla="*/ 1719677 w 3638574"/>
              <a:gd name="connsiteY6-6282" fmla="*/ 3519376 h 4492350"/>
              <a:gd name="connsiteX7-6283" fmla="*/ 1627995 w 3638574"/>
              <a:gd name="connsiteY7-6284" fmla="*/ 2400346 h 4492350"/>
              <a:gd name="connsiteX8-6285" fmla="*/ 4198 w 3638574"/>
              <a:gd name="connsiteY8-6286" fmla="*/ 742880 h 4492350"/>
              <a:gd name="connsiteX9-6287" fmla="*/ 932867 w 3638574"/>
              <a:gd name="connsiteY9-6288" fmla="*/ 1924493 h 4492350"/>
              <a:gd name="connsiteX10-6289" fmla="*/ 1037607 w 3638574"/>
              <a:gd name="connsiteY10-6290" fmla="*/ 857226 h 4492350"/>
              <a:gd name="connsiteX11-6291" fmla="*/ 1138710 w 3638574"/>
              <a:gd name="connsiteY11-6292" fmla="*/ 2026621 h 4492350"/>
              <a:gd name="connsiteX12-6293" fmla="*/ 1658679 w 3638574"/>
              <a:gd name="connsiteY12-6294" fmla="*/ 2194318 h 4492350"/>
              <a:gd name="connsiteX13-6295" fmla="*/ 1900430 w 3638574"/>
              <a:gd name="connsiteY13-6296" fmla="*/ 0 h 4492350"/>
              <a:gd name="connsiteX14-6297" fmla="*/ 1971873 w 3638574"/>
              <a:gd name="connsiteY14-6298" fmla="*/ 986216 h 4492350"/>
              <a:gd name="connsiteX15-6299" fmla="*/ 1826002 w 3638574"/>
              <a:gd name="connsiteY15-6300" fmla="*/ 2060385 h 4492350"/>
              <a:gd name="connsiteX16-6301" fmla="*/ 2001533 w 3638574"/>
              <a:gd name="connsiteY16-6302" fmla="*/ 3046321 h 4492350"/>
              <a:gd name="connsiteX17-6303" fmla="*/ 2591546 w 3638574"/>
              <a:gd name="connsiteY17-6304" fmla="*/ 2519916 h 4492350"/>
              <a:gd name="connsiteX18-6305" fmla="*/ 2857733 w 3638574"/>
              <a:gd name="connsiteY18-6306" fmla="*/ 1291762 h 4492350"/>
              <a:gd name="connsiteX19-6307" fmla="*/ 2750848 w 3638574"/>
              <a:gd name="connsiteY19-6308" fmla="*/ 2383091 h 4492350"/>
              <a:gd name="connsiteX20-6309" fmla="*/ 3638574 w 3638574"/>
              <a:gd name="connsiteY20-6310" fmla="*/ 1124252 h 4492350"/>
              <a:gd name="connsiteX21-6311" fmla="*/ 2166244 w 3638574"/>
              <a:gd name="connsiteY21-6312" fmla="*/ 3370521 h 4492350"/>
              <a:gd name="connsiteX22-6313" fmla="*/ 2113081 w 3638574"/>
              <a:gd name="connsiteY22-6314" fmla="*/ 3817088 h 4492350"/>
              <a:gd name="connsiteX23-6315" fmla="*/ 3261397 w 3638574"/>
              <a:gd name="connsiteY23-6316" fmla="*/ 3094074 h 4492350"/>
              <a:gd name="connsiteX24-6317" fmla="*/ 2138356 w 3638574"/>
              <a:gd name="connsiteY24-6318" fmla="*/ 4030951 h 4492350"/>
              <a:gd name="connsiteX25-6319" fmla="*/ 2176877 w 3638574"/>
              <a:gd name="connsiteY25-6320" fmla="*/ 4476307 h 4492350"/>
              <a:gd name="connsiteX26-6321" fmla="*/ 2162233 w 3638574"/>
              <a:gd name="connsiteY26-6322" fmla="*/ 4491415 h 4492350"/>
              <a:gd name="connsiteX27-6323" fmla="*/ 1687779 w 3638574"/>
              <a:gd name="connsiteY27-6324" fmla="*/ 4492350 h 4492350"/>
              <a:gd name="connsiteX0-6325" fmla="*/ 1687779 w 3638574"/>
              <a:gd name="connsiteY0-6326" fmla="*/ 4492350 h 4492350"/>
              <a:gd name="connsiteX1-6327" fmla="*/ 1740942 w 3638574"/>
              <a:gd name="connsiteY1-6328" fmla="*/ 3785190 h 4492350"/>
              <a:gd name="connsiteX2-6329" fmla="*/ 1251844 w 3638574"/>
              <a:gd name="connsiteY2-6330" fmla="*/ 3381153 h 4492350"/>
              <a:gd name="connsiteX3-6331" fmla="*/ 0 w 3638574"/>
              <a:gd name="connsiteY3-6332" fmla="*/ 2917145 h 4492350"/>
              <a:gd name="connsiteX4-6333" fmla="*/ 1087133 w 3638574"/>
              <a:gd name="connsiteY4-6334" fmla="*/ 3238920 h 4492350"/>
              <a:gd name="connsiteX5-6335" fmla="*/ 357497 w 3638574"/>
              <a:gd name="connsiteY5-6336" fmla="*/ 2432058 h 4492350"/>
              <a:gd name="connsiteX6-6337" fmla="*/ 1719677 w 3638574"/>
              <a:gd name="connsiteY6-6338" fmla="*/ 3519376 h 4492350"/>
              <a:gd name="connsiteX7-6339" fmla="*/ 1627995 w 3638574"/>
              <a:gd name="connsiteY7-6340" fmla="*/ 2400346 h 4492350"/>
              <a:gd name="connsiteX8-6341" fmla="*/ 4198 w 3638574"/>
              <a:gd name="connsiteY8-6342" fmla="*/ 742880 h 4492350"/>
              <a:gd name="connsiteX9-6343" fmla="*/ 932867 w 3638574"/>
              <a:gd name="connsiteY9-6344" fmla="*/ 1924493 h 4492350"/>
              <a:gd name="connsiteX10-6345" fmla="*/ 1037607 w 3638574"/>
              <a:gd name="connsiteY10-6346" fmla="*/ 857226 h 4492350"/>
              <a:gd name="connsiteX11-6347" fmla="*/ 1138710 w 3638574"/>
              <a:gd name="connsiteY11-6348" fmla="*/ 2026621 h 4492350"/>
              <a:gd name="connsiteX12-6349" fmla="*/ 1658679 w 3638574"/>
              <a:gd name="connsiteY12-6350" fmla="*/ 2194318 h 4492350"/>
              <a:gd name="connsiteX13-6351" fmla="*/ 1900430 w 3638574"/>
              <a:gd name="connsiteY13-6352" fmla="*/ 0 h 4492350"/>
              <a:gd name="connsiteX14-6353" fmla="*/ 1971873 w 3638574"/>
              <a:gd name="connsiteY14-6354" fmla="*/ 986216 h 4492350"/>
              <a:gd name="connsiteX15-6355" fmla="*/ 1826002 w 3638574"/>
              <a:gd name="connsiteY15-6356" fmla="*/ 2060385 h 4492350"/>
              <a:gd name="connsiteX16-6357" fmla="*/ 2001533 w 3638574"/>
              <a:gd name="connsiteY16-6358" fmla="*/ 3046321 h 4492350"/>
              <a:gd name="connsiteX17-6359" fmla="*/ 2591546 w 3638574"/>
              <a:gd name="connsiteY17-6360" fmla="*/ 2519916 h 4492350"/>
              <a:gd name="connsiteX18-6361" fmla="*/ 2857733 w 3638574"/>
              <a:gd name="connsiteY18-6362" fmla="*/ 1291762 h 4492350"/>
              <a:gd name="connsiteX19-6363" fmla="*/ 2750848 w 3638574"/>
              <a:gd name="connsiteY19-6364" fmla="*/ 2383091 h 4492350"/>
              <a:gd name="connsiteX20-6365" fmla="*/ 3638574 w 3638574"/>
              <a:gd name="connsiteY20-6366" fmla="*/ 1124252 h 4492350"/>
              <a:gd name="connsiteX21-6367" fmla="*/ 2166244 w 3638574"/>
              <a:gd name="connsiteY21-6368" fmla="*/ 3370521 h 4492350"/>
              <a:gd name="connsiteX22-6369" fmla="*/ 2113081 w 3638574"/>
              <a:gd name="connsiteY22-6370" fmla="*/ 3817088 h 4492350"/>
              <a:gd name="connsiteX23-6371" fmla="*/ 3261397 w 3638574"/>
              <a:gd name="connsiteY23-6372" fmla="*/ 3094074 h 4492350"/>
              <a:gd name="connsiteX24-6373" fmla="*/ 2138356 w 3638574"/>
              <a:gd name="connsiteY24-6374" fmla="*/ 4030951 h 4492350"/>
              <a:gd name="connsiteX25-6375" fmla="*/ 2176877 w 3638574"/>
              <a:gd name="connsiteY25-6376" fmla="*/ 4476307 h 4492350"/>
              <a:gd name="connsiteX26-6377" fmla="*/ 2162233 w 3638574"/>
              <a:gd name="connsiteY26-6378" fmla="*/ 4491415 h 4492350"/>
              <a:gd name="connsiteX27-6379" fmla="*/ 1687779 w 3638574"/>
              <a:gd name="connsiteY27-6380" fmla="*/ 4492350 h 4492350"/>
              <a:gd name="connsiteX0-6381" fmla="*/ 1687779 w 3638574"/>
              <a:gd name="connsiteY0-6382" fmla="*/ 4492350 h 4492350"/>
              <a:gd name="connsiteX1-6383" fmla="*/ 1740942 w 3638574"/>
              <a:gd name="connsiteY1-6384" fmla="*/ 3785190 h 4492350"/>
              <a:gd name="connsiteX2-6385" fmla="*/ 1239812 w 3638574"/>
              <a:gd name="connsiteY2-6386" fmla="*/ 3369121 h 4492350"/>
              <a:gd name="connsiteX3-6387" fmla="*/ 0 w 3638574"/>
              <a:gd name="connsiteY3-6388" fmla="*/ 2917145 h 4492350"/>
              <a:gd name="connsiteX4-6389" fmla="*/ 1087133 w 3638574"/>
              <a:gd name="connsiteY4-6390" fmla="*/ 3238920 h 4492350"/>
              <a:gd name="connsiteX5-6391" fmla="*/ 357497 w 3638574"/>
              <a:gd name="connsiteY5-6392" fmla="*/ 2432058 h 4492350"/>
              <a:gd name="connsiteX6-6393" fmla="*/ 1719677 w 3638574"/>
              <a:gd name="connsiteY6-6394" fmla="*/ 3519376 h 4492350"/>
              <a:gd name="connsiteX7-6395" fmla="*/ 1627995 w 3638574"/>
              <a:gd name="connsiteY7-6396" fmla="*/ 2400346 h 4492350"/>
              <a:gd name="connsiteX8-6397" fmla="*/ 4198 w 3638574"/>
              <a:gd name="connsiteY8-6398" fmla="*/ 742880 h 4492350"/>
              <a:gd name="connsiteX9-6399" fmla="*/ 932867 w 3638574"/>
              <a:gd name="connsiteY9-6400" fmla="*/ 1924493 h 4492350"/>
              <a:gd name="connsiteX10-6401" fmla="*/ 1037607 w 3638574"/>
              <a:gd name="connsiteY10-6402" fmla="*/ 857226 h 4492350"/>
              <a:gd name="connsiteX11-6403" fmla="*/ 1138710 w 3638574"/>
              <a:gd name="connsiteY11-6404" fmla="*/ 2026621 h 4492350"/>
              <a:gd name="connsiteX12-6405" fmla="*/ 1658679 w 3638574"/>
              <a:gd name="connsiteY12-6406" fmla="*/ 2194318 h 4492350"/>
              <a:gd name="connsiteX13-6407" fmla="*/ 1900430 w 3638574"/>
              <a:gd name="connsiteY13-6408" fmla="*/ 0 h 4492350"/>
              <a:gd name="connsiteX14-6409" fmla="*/ 1971873 w 3638574"/>
              <a:gd name="connsiteY14-6410" fmla="*/ 986216 h 4492350"/>
              <a:gd name="connsiteX15-6411" fmla="*/ 1826002 w 3638574"/>
              <a:gd name="connsiteY15-6412" fmla="*/ 2060385 h 4492350"/>
              <a:gd name="connsiteX16-6413" fmla="*/ 2001533 w 3638574"/>
              <a:gd name="connsiteY16-6414" fmla="*/ 3046321 h 4492350"/>
              <a:gd name="connsiteX17-6415" fmla="*/ 2591546 w 3638574"/>
              <a:gd name="connsiteY17-6416" fmla="*/ 2519916 h 4492350"/>
              <a:gd name="connsiteX18-6417" fmla="*/ 2857733 w 3638574"/>
              <a:gd name="connsiteY18-6418" fmla="*/ 1291762 h 4492350"/>
              <a:gd name="connsiteX19-6419" fmla="*/ 2750848 w 3638574"/>
              <a:gd name="connsiteY19-6420" fmla="*/ 2383091 h 4492350"/>
              <a:gd name="connsiteX20-6421" fmla="*/ 3638574 w 3638574"/>
              <a:gd name="connsiteY20-6422" fmla="*/ 1124252 h 4492350"/>
              <a:gd name="connsiteX21-6423" fmla="*/ 2166244 w 3638574"/>
              <a:gd name="connsiteY21-6424" fmla="*/ 3370521 h 4492350"/>
              <a:gd name="connsiteX22-6425" fmla="*/ 2113081 w 3638574"/>
              <a:gd name="connsiteY22-6426" fmla="*/ 3817088 h 4492350"/>
              <a:gd name="connsiteX23-6427" fmla="*/ 3261397 w 3638574"/>
              <a:gd name="connsiteY23-6428" fmla="*/ 3094074 h 4492350"/>
              <a:gd name="connsiteX24-6429" fmla="*/ 2138356 w 3638574"/>
              <a:gd name="connsiteY24-6430" fmla="*/ 4030951 h 4492350"/>
              <a:gd name="connsiteX25-6431" fmla="*/ 2176877 w 3638574"/>
              <a:gd name="connsiteY25-6432" fmla="*/ 4476307 h 4492350"/>
              <a:gd name="connsiteX26-6433" fmla="*/ 2162233 w 3638574"/>
              <a:gd name="connsiteY26-6434" fmla="*/ 4491415 h 4492350"/>
              <a:gd name="connsiteX27-6435" fmla="*/ 1687779 w 3638574"/>
              <a:gd name="connsiteY27-6436" fmla="*/ 4492350 h 4492350"/>
              <a:gd name="connsiteX0-6437" fmla="*/ 1687779 w 3638574"/>
              <a:gd name="connsiteY0-6438" fmla="*/ 4492350 h 4492350"/>
              <a:gd name="connsiteX1-6439" fmla="*/ 1740942 w 3638574"/>
              <a:gd name="connsiteY1-6440" fmla="*/ 3785190 h 4492350"/>
              <a:gd name="connsiteX2-6441" fmla="*/ 1239812 w 3638574"/>
              <a:gd name="connsiteY2-6442" fmla="*/ 3369121 h 4492350"/>
              <a:gd name="connsiteX3-6443" fmla="*/ 0 w 3638574"/>
              <a:gd name="connsiteY3-6444" fmla="*/ 2917145 h 4492350"/>
              <a:gd name="connsiteX4-6445" fmla="*/ 1087133 w 3638574"/>
              <a:gd name="connsiteY4-6446" fmla="*/ 3238920 h 4492350"/>
              <a:gd name="connsiteX5-6447" fmla="*/ 357497 w 3638574"/>
              <a:gd name="connsiteY5-6448" fmla="*/ 2432058 h 4492350"/>
              <a:gd name="connsiteX6-6449" fmla="*/ 1719677 w 3638574"/>
              <a:gd name="connsiteY6-6450" fmla="*/ 3519376 h 4492350"/>
              <a:gd name="connsiteX7-6451" fmla="*/ 1627995 w 3638574"/>
              <a:gd name="connsiteY7-6452" fmla="*/ 2400346 h 4492350"/>
              <a:gd name="connsiteX8-6453" fmla="*/ 4198 w 3638574"/>
              <a:gd name="connsiteY8-6454" fmla="*/ 742880 h 4492350"/>
              <a:gd name="connsiteX9-6455" fmla="*/ 932867 w 3638574"/>
              <a:gd name="connsiteY9-6456" fmla="*/ 1924493 h 4492350"/>
              <a:gd name="connsiteX10-6457" fmla="*/ 1037607 w 3638574"/>
              <a:gd name="connsiteY10-6458" fmla="*/ 857226 h 4492350"/>
              <a:gd name="connsiteX11-6459" fmla="*/ 1138710 w 3638574"/>
              <a:gd name="connsiteY11-6460" fmla="*/ 2026621 h 4492350"/>
              <a:gd name="connsiteX12-6461" fmla="*/ 1658679 w 3638574"/>
              <a:gd name="connsiteY12-6462" fmla="*/ 2194318 h 4492350"/>
              <a:gd name="connsiteX13-6463" fmla="*/ 1900430 w 3638574"/>
              <a:gd name="connsiteY13-6464" fmla="*/ 0 h 4492350"/>
              <a:gd name="connsiteX14-6465" fmla="*/ 1971873 w 3638574"/>
              <a:gd name="connsiteY14-6466" fmla="*/ 986216 h 4492350"/>
              <a:gd name="connsiteX15-6467" fmla="*/ 1826002 w 3638574"/>
              <a:gd name="connsiteY15-6468" fmla="*/ 2060385 h 4492350"/>
              <a:gd name="connsiteX16-6469" fmla="*/ 2001533 w 3638574"/>
              <a:gd name="connsiteY16-6470" fmla="*/ 3046321 h 4492350"/>
              <a:gd name="connsiteX17-6471" fmla="*/ 2591546 w 3638574"/>
              <a:gd name="connsiteY17-6472" fmla="*/ 2519916 h 4492350"/>
              <a:gd name="connsiteX18-6473" fmla="*/ 2857733 w 3638574"/>
              <a:gd name="connsiteY18-6474" fmla="*/ 1291762 h 4492350"/>
              <a:gd name="connsiteX19-6475" fmla="*/ 2750848 w 3638574"/>
              <a:gd name="connsiteY19-6476" fmla="*/ 2383091 h 4492350"/>
              <a:gd name="connsiteX20-6477" fmla="*/ 3638574 w 3638574"/>
              <a:gd name="connsiteY20-6478" fmla="*/ 1124252 h 4492350"/>
              <a:gd name="connsiteX21-6479" fmla="*/ 2166244 w 3638574"/>
              <a:gd name="connsiteY21-6480" fmla="*/ 3370521 h 4492350"/>
              <a:gd name="connsiteX22-6481" fmla="*/ 2113081 w 3638574"/>
              <a:gd name="connsiteY22-6482" fmla="*/ 3817088 h 4492350"/>
              <a:gd name="connsiteX23-6483" fmla="*/ 3261397 w 3638574"/>
              <a:gd name="connsiteY23-6484" fmla="*/ 3094074 h 4492350"/>
              <a:gd name="connsiteX24-6485" fmla="*/ 2138356 w 3638574"/>
              <a:gd name="connsiteY24-6486" fmla="*/ 4030951 h 4492350"/>
              <a:gd name="connsiteX25-6487" fmla="*/ 2176877 w 3638574"/>
              <a:gd name="connsiteY25-6488" fmla="*/ 4476307 h 4492350"/>
              <a:gd name="connsiteX26-6489" fmla="*/ 2162233 w 3638574"/>
              <a:gd name="connsiteY26-6490" fmla="*/ 4491415 h 4492350"/>
              <a:gd name="connsiteX27-6491" fmla="*/ 1687779 w 3638574"/>
              <a:gd name="connsiteY27-6492" fmla="*/ 4492350 h 4492350"/>
              <a:gd name="connsiteX0-6493" fmla="*/ 1687779 w 3638574"/>
              <a:gd name="connsiteY0-6494" fmla="*/ 4492350 h 4492350"/>
              <a:gd name="connsiteX1-6495" fmla="*/ 1740942 w 3638574"/>
              <a:gd name="connsiteY1-6496" fmla="*/ 3785190 h 4492350"/>
              <a:gd name="connsiteX2-6497" fmla="*/ 1239812 w 3638574"/>
              <a:gd name="connsiteY2-6498" fmla="*/ 3369121 h 4492350"/>
              <a:gd name="connsiteX3-6499" fmla="*/ 0 w 3638574"/>
              <a:gd name="connsiteY3-6500" fmla="*/ 2917145 h 4492350"/>
              <a:gd name="connsiteX4-6501" fmla="*/ 1087133 w 3638574"/>
              <a:gd name="connsiteY4-6502" fmla="*/ 3238920 h 4492350"/>
              <a:gd name="connsiteX5-6503" fmla="*/ 365518 w 3638574"/>
              <a:gd name="connsiteY5-6504" fmla="*/ 2420026 h 4492350"/>
              <a:gd name="connsiteX6-6505" fmla="*/ 1719677 w 3638574"/>
              <a:gd name="connsiteY6-6506" fmla="*/ 3519376 h 4492350"/>
              <a:gd name="connsiteX7-6507" fmla="*/ 1627995 w 3638574"/>
              <a:gd name="connsiteY7-6508" fmla="*/ 2400346 h 4492350"/>
              <a:gd name="connsiteX8-6509" fmla="*/ 4198 w 3638574"/>
              <a:gd name="connsiteY8-6510" fmla="*/ 742880 h 4492350"/>
              <a:gd name="connsiteX9-6511" fmla="*/ 932867 w 3638574"/>
              <a:gd name="connsiteY9-6512" fmla="*/ 1924493 h 4492350"/>
              <a:gd name="connsiteX10-6513" fmla="*/ 1037607 w 3638574"/>
              <a:gd name="connsiteY10-6514" fmla="*/ 857226 h 4492350"/>
              <a:gd name="connsiteX11-6515" fmla="*/ 1138710 w 3638574"/>
              <a:gd name="connsiteY11-6516" fmla="*/ 2026621 h 4492350"/>
              <a:gd name="connsiteX12-6517" fmla="*/ 1658679 w 3638574"/>
              <a:gd name="connsiteY12-6518" fmla="*/ 2194318 h 4492350"/>
              <a:gd name="connsiteX13-6519" fmla="*/ 1900430 w 3638574"/>
              <a:gd name="connsiteY13-6520" fmla="*/ 0 h 4492350"/>
              <a:gd name="connsiteX14-6521" fmla="*/ 1971873 w 3638574"/>
              <a:gd name="connsiteY14-6522" fmla="*/ 986216 h 4492350"/>
              <a:gd name="connsiteX15-6523" fmla="*/ 1826002 w 3638574"/>
              <a:gd name="connsiteY15-6524" fmla="*/ 2060385 h 4492350"/>
              <a:gd name="connsiteX16-6525" fmla="*/ 2001533 w 3638574"/>
              <a:gd name="connsiteY16-6526" fmla="*/ 3046321 h 4492350"/>
              <a:gd name="connsiteX17-6527" fmla="*/ 2591546 w 3638574"/>
              <a:gd name="connsiteY17-6528" fmla="*/ 2519916 h 4492350"/>
              <a:gd name="connsiteX18-6529" fmla="*/ 2857733 w 3638574"/>
              <a:gd name="connsiteY18-6530" fmla="*/ 1291762 h 4492350"/>
              <a:gd name="connsiteX19-6531" fmla="*/ 2750848 w 3638574"/>
              <a:gd name="connsiteY19-6532" fmla="*/ 2383091 h 4492350"/>
              <a:gd name="connsiteX20-6533" fmla="*/ 3638574 w 3638574"/>
              <a:gd name="connsiteY20-6534" fmla="*/ 1124252 h 4492350"/>
              <a:gd name="connsiteX21-6535" fmla="*/ 2166244 w 3638574"/>
              <a:gd name="connsiteY21-6536" fmla="*/ 3370521 h 4492350"/>
              <a:gd name="connsiteX22-6537" fmla="*/ 2113081 w 3638574"/>
              <a:gd name="connsiteY22-6538" fmla="*/ 3817088 h 4492350"/>
              <a:gd name="connsiteX23-6539" fmla="*/ 3261397 w 3638574"/>
              <a:gd name="connsiteY23-6540" fmla="*/ 3094074 h 4492350"/>
              <a:gd name="connsiteX24-6541" fmla="*/ 2138356 w 3638574"/>
              <a:gd name="connsiteY24-6542" fmla="*/ 4030951 h 4492350"/>
              <a:gd name="connsiteX25-6543" fmla="*/ 2176877 w 3638574"/>
              <a:gd name="connsiteY25-6544" fmla="*/ 4476307 h 4492350"/>
              <a:gd name="connsiteX26-6545" fmla="*/ 2162233 w 3638574"/>
              <a:gd name="connsiteY26-6546" fmla="*/ 4491415 h 4492350"/>
              <a:gd name="connsiteX27-6547" fmla="*/ 1687779 w 3638574"/>
              <a:gd name="connsiteY27-6548" fmla="*/ 4492350 h 4492350"/>
              <a:gd name="connsiteX0-6549" fmla="*/ 1687779 w 3638574"/>
              <a:gd name="connsiteY0-6550" fmla="*/ 4492350 h 4492350"/>
              <a:gd name="connsiteX1-6551" fmla="*/ 1740942 w 3638574"/>
              <a:gd name="connsiteY1-6552" fmla="*/ 3785190 h 4492350"/>
              <a:gd name="connsiteX2-6553" fmla="*/ 1239812 w 3638574"/>
              <a:gd name="connsiteY2-6554" fmla="*/ 3369121 h 4492350"/>
              <a:gd name="connsiteX3-6555" fmla="*/ 0 w 3638574"/>
              <a:gd name="connsiteY3-6556" fmla="*/ 2917145 h 4492350"/>
              <a:gd name="connsiteX4-6557" fmla="*/ 1087133 w 3638574"/>
              <a:gd name="connsiteY4-6558" fmla="*/ 3238920 h 4492350"/>
              <a:gd name="connsiteX5-6559" fmla="*/ 365518 w 3638574"/>
              <a:gd name="connsiteY5-6560" fmla="*/ 2420026 h 4492350"/>
              <a:gd name="connsiteX6-6561" fmla="*/ 1719677 w 3638574"/>
              <a:gd name="connsiteY6-6562" fmla="*/ 3519376 h 4492350"/>
              <a:gd name="connsiteX7-6563" fmla="*/ 1627995 w 3638574"/>
              <a:gd name="connsiteY7-6564" fmla="*/ 2400346 h 4492350"/>
              <a:gd name="connsiteX8-6565" fmla="*/ 4198 w 3638574"/>
              <a:gd name="connsiteY8-6566" fmla="*/ 742880 h 4492350"/>
              <a:gd name="connsiteX9-6567" fmla="*/ 932867 w 3638574"/>
              <a:gd name="connsiteY9-6568" fmla="*/ 1924493 h 4492350"/>
              <a:gd name="connsiteX10-6569" fmla="*/ 1037607 w 3638574"/>
              <a:gd name="connsiteY10-6570" fmla="*/ 857226 h 4492350"/>
              <a:gd name="connsiteX11-6571" fmla="*/ 1138710 w 3638574"/>
              <a:gd name="connsiteY11-6572" fmla="*/ 2026621 h 4492350"/>
              <a:gd name="connsiteX12-6573" fmla="*/ 1658679 w 3638574"/>
              <a:gd name="connsiteY12-6574" fmla="*/ 2194318 h 4492350"/>
              <a:gd name="connsiteX13-6575" fmla="*/ 1900430 w 3638574"/>
              <a:gd name="connsiteY13-6576" fmla="*/ 0 h 4492350"/>
              <a:gd name="connsiteX14-6577" fmla="*/ 1971873 w 3638574"/>
              <a:gd name="connsiteY14-6578" fmla="*/ 986216 h 4492350"/>
              <a:gd name="connsiteX15-6579" fmla="*/ 1826002 w 3638574"/>
              <a:gd name="connsiteY15-6580" fmla="*/ 2060385 h 4492350"/>
              <a:gd name="connsiteX16-6581" fmla="*/ 2001533 w 3638574"/>
              <a:gd name="connsiteY16-6582" fmla="*/ 3046321 h 4492350"/>
              <a:gd name="connsiteX17-6583" fmla="*/ 2591546 w 3638574"/>
              <a:gd name="connsiteY17-6584" fmla="*/ 2519916 h 4492350"/>
              <a:gd name="connsiteX18-6585" fmla="*/ 2857733 w 3638574"/>
              <a:gd name="connsiteY18-6586" fmla="*/ 1291762 h 4492350"/>
              <a:gd name="connsiteX19-6587" fmla="*/ 2750848 w 3638574"/>
              <a:gd name="connsiteY19-6588" fmla="*/ 2383091 h 4492350"/>
              <a:gd name="connsiteX20-6589" fmla="*/ 3638574 w 3638574"/>
              <a:gd name="connsiteY20-6590" fmla="*/ 1124252 h 4492350"/>
              <a:gd name="connsiteX21-6591" fmla="*/ 2166244 w 3638574"/>
              <a:gd name="connsiteY21-6592" fmla="*/ 3370521 h 4492350"/>
              <a:gd name="connsiteX22-6593" fmla="*/ 2113081 w 3638574"/>
              <a:gd name="connsiteY22-6594" fmla="*/ 3817088 h 4492350"/>
              <a:gd name="connsiteX23-6595" fmla="*/ 3261397 w 3638574"/>
              <a:gd name="connsiteY23-6596" fmla="*/ 3094074 h 4492350"/>
              <a:gd name="connsiteX24-6597" fmla="*/ 2138356 w 3638574"/>
              <a:gd name="connsiteY24-6598" fmla="*/ 4030951 h 4492350"/>
              <a:gd name="connsiteX25-6599" fmla="*/ 2176877 w 3638574"/>
              <a:gd name="connsiteY25-6600" fmla="*/ 4476307 h 4492350"/>
              <a:gd name="connsiteX26-6601" fmla="*/ 2162233 w 3638574"/>
              <a:gd name="connsiteY26-6602" fmla="*/ 4491415 h 4492350"/>
              <a:gd name="connsiteX27-6603" fmla="*/ 1687779 w 3638574"/>
              <a:gd name="connsiteY27-6604" fmla="*/ 4492350 h 4492350"/>
              <a:gd name="connsiteX0-6605" fmla="*/ 1687779 w 3638574"/>
              <a:gd name="connsiteY0-6606" fmla="*/ 4492350 h 4492350"/>
              <a:gd name="connsiteX1-6607" fmla="*/ 1740942 w 3638574"/>
              <a:gd name="connsiteY1-6608" fmla="*/ 3785190 h 4492350"/>
              <a:gd name="connsiteX2-6609" fmla="*/ 1239812 w 3638574"/>
              <a:gd name="connsiteY2-6610" fmla="*/ 3369121 h 4492350"/>
              <a:gd name="connsiteX3-6611" fmla="*/ 0 w 3638574"/>
              <a:gd name="connsiteY3-6612" fmla="*/ 2917145 h 4492350"/>
              <a:gd name="connsiteX4-6613" fmla="*/ 1087133 w 3638574"/>
              <a:gd name="connsiteY4-6614" fmla="*/ 3238920 h 4492350"/>
              <a:gd name="connsiteX5-6615" fmla="*/ 365518 w 3638574"/>
              <a:gd name="connsiteY5-6616" fmla="*/ 2420026 h 4492350"/>
              <a:gd name="connsiteX6-6617" fmla="*/ 1719677 w 3638574"/>
              <a:gd name="connsiteY6-6618" fmla="*/ 3519376 h 4492350"/>
              <a:gd name="connsiteX7-6619" fmla="*/ 1627995 w 3638574"/>
              <a:gd name="connsiteY7-6620" fmla="*/ 2400346 h 4492350"/>
              <a:gd name="connsiteX8-6621" fmla="*/ 4198 w 3638574"/>
              <a:gd name="connsiteY8-6622" fmla="*/ 742880 h 4492350"/>
              <a:gd name="connsiteX9-6623" fmla="*/ 932867 w 3638574"/>
              <a:gd name="connsiteY9-6624" fmla="*/ 1924493 h 4492350"/>
              <a:gd name="connsiteX10-6625" fmla="*/ 1037607 w 3638574"/>
              <a:gd name="connsiteY10-6626" fmla="*/ 857226 h 4492350"/>
              <a:gd name="connsiteX11-6627" fmla="*/ 1138710 w 3638574"/>
              <a:gd name="connsiteY11-6628" fmla="*/ 2026621 h 4492350"/>
              <a:gd name="connsiteX12-6629" fmla="*/ 1658679 w 3638574"/>
              <a:gd name="connsiteY12-6630" fmla="*/ 2194318 h 4492350"/>
              <a:gd name="connsiteX13-6631" fmla="*/ 1900430 w 3638574"/>
              <a:gd name="connsiteY13-6632" fmla="*/ 0 h 4492350"/>
              <a:gd name="connsiteX14-6633" fmla="*/ 1971873 w 3638574"/>
              <a:gd name="connsiteY14-6634" fmla="*/ 986216 h 4492350"/>
              <a:gd name="connsiteX15-6635" fmla="*/ 1826002 w 3638574"/>
              <a:gd name="connsiteY15-6636" fmla="*/ 2060385 h 4492350"/>
              <a:gd name="connsiteX16-6637" fmla="*/ 2001533 w 3638574"/>
              <a:gd name="connsiteY16-6638" fmla="*/ 3046321 h 4492350"/>
              <a:gd name="connsiteX17-6639" fmla="*/ 2591546 w 3638574"/>
              <a:gd name="connsiteY17-6640" fmla="*/ 2519916 h 4492350"/>
              <a:gd name="connsiteX18-6641" fmla="*/ 2857733 w 3638574"/>
              <a:gd name="connsiteY18-6642" fmla="*/ 1291762 h 4492350"/>
              <a:gd name="connsiteX19-6643" fmla="*/ 2750848 w 3638574"/>
              <a:gd name="connsiteY19-6644" fmla="*/ 2383091 h 4492350"/>
              <a:gd name="connsiteX20-6645" fmla="*/ 3638574 w 3638574"/>
              <a:gd name="connsiteY20-6646" fmla="*/ 1124252 h 4492350"/>
              <a:gd name="connsiteX21-6647" fmla="*/ 2166244 w 3638574"/>
              <a:gd name="connsiteY21-6648" fmla="*/ 3370521 h 4492350"/>
              <a:gd name="connsiteX22-6649" fmla="*/ 2113081 w 3638574"/>
              <a:gd name="connsiteY22-6650" fmla="*/ 3817088 h 4492350"/>
              <a:gd name="connsiteX23-6651" fmla="*/ 3261397 w 3638574"/>
              <a:gd name="connsiteY23-6652" fmla="*/ 3094074 h 4492350"/>
              <a:gd name="connsiteX24-6653" fmla="*/ 2138356 w 3638574"/>
              <a:gd name="connsiteY24-6654" fmla="*/ 4030951 h 4492350"/>
              <a:gd name="connsiteX25-6655" fmla="*/ 2176877 w 3638574"/>
              <a:gd name="connsiteY25-6656" fmla="*/ 4476307 h 4492350"/>
              <a:gd name="connsiteX26-6657" fmla="*/ 2162233 w 3638574"/>
              <a:gd name="connsiteY26-6658" fmla="*/ 4491415 h 4492350"/>
              <a:gd name="connsiteX27-6659" fmla="*/ 1687779 w 3638574"/>
              <a:gd name="connsiteY27-6660" fmla="*/ 4492350 h 4492350"/>
              <a:gd name="connsiteX0-6661" fmla="*/ 1687779 w 3638574"/>
              <a:gd name="connsiteY0-6662" fmla="*/ 4492350 h 4492350"/>
              <a:gd name="connsiteX1-6663" fmla="*/ 1740942 w 3638574"/>
              <a:gd name="connsiteY1-6664" fmla="*/ 3785190 h 4492350"/>
              <a:gd name="connsiteX2-6665" fmla="*/ 1239812 w 3638574"/>
              <a:gd name="connsiteY2-6666" fmla="*/ 3369121 h 4492350"/>
              <a:gd name="connsiteX3-6667" fmla="*/ 0 w 3638574"/>
              <a:gd name="connsiteY3-6668" fmla="*/ 2917145 h 4492350"/>
              <a:gd name="connsiteX4-6669" fmla="*/ 1087133 w 3638574"/>
              <a:gd name="connsiteY4-6670" fmla="*/ 3238920 h 4492350"/>
              <a:gd name="connsiteX5-6671" fmla="*/ 365518 w 3638574"/>
              <a:gd name="connsiteY5-6672" fmla="*/ 2420026 h 4492350"/>
              <a:gd name="connsiteX6-6673" fmla="*/ 1719677 w 3638574"/>
              <a:gd name="connsiteY6-6674" fmla="*/ 3519376 h 4492350"/>
              <a:gd name="connsiteX7-6675" fmla="*/ 1627995 w 3638574"/>
              <a:gd name="connsiteY7-6676" fmla="*/ 2400346 h 4492350"/>
              <a:gd name="connsiteX8-6677" fmla="*/ 4198 w 3638574"/>
              <a:gd name="connsiteY8-6678" fmla="*/ 742880 h 4492350"/>
              <a:gd name="connsiteX9-6679" fmla="*/ 932867 w 3638574"/>
              <a:gd name="connsiteY9-6680" fmla="*/ 1924493 h 4492350"/>
              <a:gd name="connsiteX10-6681" fmla="*/ 1037607 w 3638574"/>
              <a:gd name="connsiteY10-6682" fmla="*/ 857226 h 4492350"/>
              <a:gd name="connsiteX11-6683" fmla="*/ 1138710 w 3638574"/>
              <a:gd name="connsiteY11-6684" fmla="*/ 2026621 h 4492350"/>
              <a:gd name="connsiteX12-6685" fmla="*/ 1658679 w 3638574"/>
              <a:gd name="connsiteY12-6686" fmla="*/ 2194318 h 4492350"/>
              <a:gd name="connsiteX13-6687" fmla="*/ 1900430 w 3638574"/>
              <a:gd name="connsiteY13-6688" fmla="*/ 0 h 4492350"/>
              <a:gd name="connsiteX14-6689" fmla="*/ 1971873 w 3638574"/>
              <a:gd name="connsiteY14-6690" fmla="*/ 986216 h 4492350"/>
              <a:gd name="connsiteX15-6691" fmla="*/ 1826002 w 3638574"/>
              <a:gd name="connsiteY15-6692" fmla="*/ 2060385 h 4492350"/>
              <a:gd name="connsiteX16-6693" fmla="*/ 2001533 w 3638574"/>
              <a:gd name="connsiteY16-6694" fmla="*/ 3046321 h 4492350"/>
              <a:gd name="connsiteX17-6695" fmla="*/ 2591546 w 3638574"/>
              <a:gd name="connsiteY17-6696" fmla="*/ 2519916 h 4492350"/>
              <a:gd name="connsiteX18-6697" fmla="*/ 2857733 w 3638574"/>
              <a:gd name="connsiteY18-6698" fmla="*/ 1291762 h 4492350"/>
              <a:gd name="connsiteX19-6699" fmla="*/ 2750848 w 3638574"/>
              <a:gd name="connsiteY19-6700" fmla="*/ 2383091 h 4492350"/>
              <a:gd name="connsiteX20-6701" fmla="*/ 3638574 w 3638574"/>
              <a:gd name="connsiteY20-6702" fmla="*/ 1124252 h 4492350"/>
              <a:gd name="connsiteX21-6703" fmla="*/ 2166244 w 3638574"/>
              <a:gd name="connsiteY21-6704" fmla="*/ 3370521 h 4492350"/>
              <a:gd name="connsiteX22-6705" fmla="*/ 2113081 w 3638574"/>
              <a:gd name="connsiteY22-6706" fmla="*/ 3817088 h 4492350"/>
              <a:gd name="connsiteX23-6707" fmla="*/ 3261397 w 3638574"/>
              <a:gd name="connsiteY23-6708" fmla="*/ 3094074 h 4492350"/>
              <a:gd name="connsiteX24-6709" fmla="*/ 2138356 w 3638574"/>
              <a:gd name="connsiteY24-6710" fmla="*/ 4030951 h 4492350"/>
              <a:gd name="connsiteX25-6711" fmla="*/ 2176877 w 3638574"/>
              <a:gd name="connsiteY25-6712" fmla="*/ 4476307 h 4492350"/>
              <a:gd name="connsiteX26-6713" fmla="*/ 2162233 w 3638574"/>
              <a:gd name="connsiteY26-6714" fmla="*/ 4491415 h 4492350"/>
              <a:gd name="connsiteX27-6715" fmla="*/ 1687779 w 3638574"/>
              <a:gd name="connsiteY27-6716" fmla="*/ 4492350 h 4492350"/>
              <a:gd name="connsiteX0-6717" fmla="*/ 1687779 w 3638574"/>
              <a:gd name="connsiteY0-6718" fmla="*/ 4492350 h 4492350"/>
              <a:gd name="connsiteX1-6719" fmla="*/ 1740942 w 3638574"/>
              <a:gd name="connsiteY1-6720" fmla="*/ 3785190 h 4492350"/>
              <a:gd name="connsiteX2-6721" fmla="*/ 1239812 w 3638574"/>
              <a:gd name="connsiteY2-6722" fmla="*/ 3369121 h 4492350"/>
              <a:gd name="connsiteX3-6723" fmla="*/ 0 w 3638574"/>
              <a:gd name="connsiteY3-6724" fmla="*/ 2917145 h 4492350"/>
              <a:gd name="connsiteX4-6725" fmla="*/ 1087133 w 3638574"/>
              <a:gd name="connsiteY4-6726" fmla="*/ 3238920 h 4492350"/>
              <a:gd name="connsiteX5-6727" fmla="*/ 365518 w 3638574"/>
              <a:gd name="connsiteY5-6728" fmla="*/ 2420026 h 4492350"/>
              <a:gd name="connsiteX6-6729" fmla="*/ 1719677 w 3638574"/>
              <a:gd name="connsiteY6-6730" fmla="*/ 3519376 h 4492350"/>
              <a:gd name="connsiteX7-6731" fmla="*/ 1627995 w 3638574"/>
              <a:gd name="connsiteY7-6732" fmla="*/ 2400346 h 4492350"/>
              <a:gd name="connsiteX8-6733" fmla="*/ 4198 w 3638574"/>
              <a:gd name="connsiteY8-6734" fmla="*/ 742880 h 4492350"/>
              <a:gd name="connsiteX9-6735" fmla="*/ 932867 w 3638574"/>
              <a:gd name="connsiteY9-6736" fmla="*/ 1924493 h 4492350"/>
              <a:gd name="connsiteX10-6737" fmla="*/ 1037607 w 3638574"/>
              <a:gd name="connsiteY10-6738" fmla="*/ 857226 h 4492350"/>
              <a:gd name="connsiteX11-6739" fmla="*/ 1138710 w 3638574"/>
              <a:gd name="connsiteY11-6740" fmla="*/ 2026621 h 4492350"/>
              <a:gd name="connsiteX12-6741" fmla="*/ 1658679 w 3638574"/>
              <a:gd name="connsiteY12-6742" fmla="*/ 2194318 h 4492350"/>
              <a:gd name="connsiteX13-6743" fmla="*/ 1900430 w 3638574"/>
              <a:gd name="connsiteY13-6744" fmla="*/ 0 h 4492350"/>
              <a:gd name="connsiteX14-6745" fmla="*/ 1971873 w 3638574"/>
              <a:gd name="connsiteY14-6746" fmla="*/ 986216 h 4492350"/>
              <a:gd name="connsiteX15-6747" fmla="*/ 1826002 w 3638574"/>
              <a:gd name="connsiteY15-6748" fmla="*/ 2060385 h 4492350"/>
              <a:gd name="connsiteX16-6749" fmla="*/ 2001533 w 3638574"/>
              <a:gd name="connsiteY16-6750" fmla="*/ 3046321 h 4492350"/>
              <a:gd name="connsiteX17-6751" fmla="*/ 2591546 w 3638574"/>
              <a:gd name="connsiteY17-6752" fmla="*/ 2519916 h 4492350"/>
              <a:gd name="connsiteX18-6753" fmla="*/ 2857733 w 3638574"/>
              <a:gd name="connsiteY18-6754" fmla="*/ 1291762 h 4492350"/>
              <a:gd name="connsiteX19-6755" fmla="*/ 2750848 w 3638574"/>
              <a:gd name="connsiteY19-6756" fmla="*/ 2383091 h 4492350"/>
              <a:gd name="connsiteX20-6757" fmla="*/ 3638574 w 3638574"/>
              <a:gd name="connsiteY20-6758" fmla="*/ 1124252 h 4492350"/>
              <a:gd name="connsiteX21-6759" fmla="*/ 2166244 w 3638574"/>
              <a:gd name="connsiteY21-6760" fmla="*/ 3370521 h 4492350"/>
              <a:gd name="connsiteX22-6761" fmla="*/ 2113081 w 3638574"/>
              <a:gd name="connsiteY22-6762" fmla="*/ 3817088 h 4492350"/>
              <a:gd name="connsiteX23-6763" fmla="*/ 3261397 w 3638574"/>
              <a:gd name="connsiteY23-6764" fmla="*/ 3094074 h 4492350"/>
              <a:gd name="connsiteX24-6765" fmla="*/ 2138356 w 3638574"/>
              <a:gd name="connsiteY24-6766" fmla="*/ 4030951 h 4492350"/>
              <a:gd name="connsiteX25-6767" fmla="*/ 2176877 w 3638574"/>
              <a:gd name="connsiteY25-6768" fmla="*/ 4476307 h 4492350"/>
              <a:gd name="connsiteX26-6769" fmla="*/ 2162233 w 3638574"/>
              <a:gd name="connsiteY26-6770" fmla="*/ 4491415 h 4492350"/>
              <a:gd name="connsiteX27-6771" fmla="*/ 1687779 w 3638574"/>
              <a:gd name="connsiteY27-6772" fmla="*/ 4492350 h 4492350"/>
              <a:gd name="connsiteX0-6773" fmla="*/ 1687779 w 3638574"/>
              <a:gd name="connsiteY0-6774" fmla="*/ 4492350 h 4492350"/>
              <a:gd name="connsiteX1-6775" fmla="*/ 1740942 w 3638574"/>
              <a:gd name="connsiteY1-6776" fmla="*/ 3785190 h 4492350"/>
              <a:gd name="connsiteX2-6777" fmla="*/ 1239812 w 3638574"/>
              <a:gd name="connsiteY2-6778" fmla="*/ 3369121 h 4492350"/>
              <a:gd name="connsiteX3-6779" fmla="*/ 0 w 3638574"/>
              <a:gd name="connsiteY3-6780" fmla="*/ 2917145 h 4492350"/>
              <a:gd name="connsiteX4-6781" fmla="*/ 1087133 w 3638574"/>
              <a:gd name="connsiteY4-6782" fmla="*/ 3238920 h 4492350"/>
              <a:gd name="connsiteX5-6783" fmla="*/ 389581 w 3638574"/>
              <a:gd name="connsiteY5-6784" fmla="*/ 2412005 h 4492350"/>
              <a:gd name="connsiteX6-6785" fmla="*/ 1719677 w 3638574"/>
              <a:gd name="connsiteY6-6786" fmla="*/ 3519376 h 4492350"/>
              <a:gd name="connsiteX7-6787" fmla="*/ 1627995 w 3638574"/>
              <a:gd name="connsiteY7-6788" fmla="*/ 2400346 h 4492350"/>
              <a:gd name="connsiteX8-6789" fmla="*/ 4198 w 3638574"/>
              <a:gd name="connsiteY8-6790" fmla="*/ 742880 h 4492350"/>
              <a:gd name="connsiteX9-6791" fmla="*/ 932867 w 3638574"/>
              <a:gd name="connsiteY9-6792" fmla="*/ 1924493 h 4492350"/>
              <a:gd name="connsiteX10-6793" fmla="*/ 1037607 w 3638574"/>
              <a:gd name="connsiteY10-6794" fmla="*/ 857226 h 4492350"/>
              <a:gd name="connsiteX11-6795" fmla="*/ 1138710 w 3638574"/>
              <a:gd name="connsiteY11-6796" fmla="*/ 2026621 h 4492350"/>
              <a:gd name="connsiteX12-6797" fmla="*/ 1658679 w 3638574"/>
              <a:gd name="connsiteY12-6798" fmla="*/ 2194318 h 4492350"/>
              <a:gd name="connsiteX13-6799" fmla="*/ 1900430 w 3638574"/>
              <a:gd name="connsiteY13-6800" fmla="*/ 0 h 4492350"/>
              <a:gd name="connsiteX14-6801" fmla="*/ 1971873 w 3638574"/>
              <a:gd name="connsiteY14-6802" fmla="*/ 986216 h 4492350"/>
              <a:gd name="connsiteX15-6803" fmla="*/ 1826002 w 3638574"/>
              <a:gd name="connsiteY15-6804" fmla="*/ 2060385 h 4492350"/>
              <a:gd name="connsiteX16-6805" fmla="*/ 2001533 w 3638574"/>
              <a:gd name="connsiteY16-6806" fmla="*/ 3046321 h 4492350"/>
              <a:gd name="connsiteX17-6807" fmla="*/ 2591546 w 3638574"/>
              <a:gd name="connsiteY17-6808" fmla="*/ 2519916 h 4492350"/>
              <a:gd name="connsiteX18-6809" fmla="*/ 2857733 w 3638574"/>
              <a:gd name="connsiteY18-6810" fmla="*/ 1291762 h 4492350"/>
              <a:gd name="connsiteX19-6811" fmla="*/ 2750848 w 3638574"/>
              <a:gd name="connsiteY19-6812" fmla="*/ 2383091 h 4492350"/>
              <a:gd name="connsiteX20-6813" fmla="*/ 3638574 w 3638574"/>
              <a:gd name="connsiteY20-6814" fmla="*/ 1124252 h 4492350"/>
              <a:gd name="connsiteX21-6815" fmla="*/ 2166244 w 3638574"/>
              <a:gd name="connsiteY21-6816" fmla="*/ 3370521 h 4492350"/>
              <a:gd name="connsiteX22-6817" fmla="*/ 2113081 w 3638574"/>
              <a:gd name="connsiteY22-6818" fmla="*/ 3817088 h 4492350"/>
              <a:gd name="connsiteX23-6819" fmla="*/ 3261397 w 3638574"/>
              <a:gd name="connsiteY23-6820" fmla="*/ 3094074 h 4492350"/>
              <a:gd name="connsiteX24-6821" fmla="*/ 2138356 w 3638574"/>
              <a:gd name="connsiteY24-6822" fmla="*/ 4030951 h 4492350"/>
              <a:gd name="connsiteX25-6823" fmla="*/ 2176877 w 3638574"/>
              <a:gd name="connsiteY25-6824" fmla="*/ 4476307 h 4492350"/>
              <a:gd name="connsiteX26-6825" fmla="*/ 2162233 w 3638574"/>
              <a:gd name="connsiteY26-6826" fmla="*/ 4491415 h 4492350"/>
              <a:gd name="connsiteX27-6827" fmla="*/ 1687779 w 3638574"/>
              <a:gd name="connsiteY27-6828" fmla="*/ 4492350 h 4492350"/>
              <a:gd name="connsiteX0-6829" fmla="*/ 1687779 w 3638574"/>
              <a:gd name="connsiteY0-6830" fmla="*/ 4492350 h 4492350"/>
              <a:gd name="connsiteX1-6831" fmla="*/ 1740942 w 3638574"/>
              <a:gd name="connsiteY1-6832" fmla="*/ 3785190 h 4492350"/>
              <a:gd name="connsiteX2-6833" fmla="*/ 1239812 w 3638574"/>
              <a:gd name="connsiteY2-6834" fmla="*/ 3369121 h 4492350"/>
              <a:gd name="connsiteX3-6835" fmla="*/ 0 w 3638574"/>
              <a:gd name="connsiteY3-6836" fmla="*/ 2917145 h 4492350"/>
              <a:gd name="connsiteX4-6837" fmla="*/ 1087133 w 3638574"/>
              <a:gd name="connsiteY4-6838" fmla="*/ 3238920 h 4492350"/>
              <a:gd name="connsiteX5-6839" fmla="*/ 389581 w 3638574"/>
              <a:gd name="connsiteY5-6840" fmla="*/ 2412005 h 4492350"/>
              <a:gd name="connsiteX6-6841" fmla="*/ 1719677 w 3638574"/>
              <a:gd name="connsiteY6-6842" fmla="*/ 3519376 h 4492350"/>
              <a:gd name="connsiteX7-6843" fmla="*/ 1627995 w 3638574"/>
              <a:gd name="connsiteY7-6844" fmla="*/ 2400346 h 4492350"/>
              <a:gd name="connsiteX8-6845" fmla="*/ 4198 w 3638574"/>
              <a:gd name="connsiteY8-6846" fmla="*/ 742880 h 4492350"/>
              <a:gd name="connsiteX9-6847" fmla="*/ 932867 w 3638574"/>
              <a:gd name="connsiteY9-6848" fmla="*/ 1924493 h 4492350"/>
              <a:gd name="connsiteX10-6849" fmla="*/ 1037607 w 3638574"/>
              <a:gd name="connsiteY10-6850" fmla="*/ 857226 h 4492350"/>
              <a:gd name="connsiteX11-6851" fmla="*/ 1138710 w 3638574"/>
              <a:gd name="connsiteY11-6852" fmla="*/ 2026621 h 4492350"/>
              <a:gd name="connsiteX12-6853" fmla="*/ 1658679 w 3638574"/>
              <a:gd name="connsiteY12-6854" fmla="*/ 2194318 h 4492350"/>
              <a:gd name="connsiteX13-6855" fmla="*/ 1900430 w 3638574"/>
              <a:gd name="connsiteY13-6856" fmla="*/ 0 h 4492350"/>
              <a:gd name="connsiteX14-6857" fmla="*/ 1971873 w 3638574"/>
              <a:gd name="connsiteY14-6858" fmla="*/ 986216 h 4492350"/>
              <a:gd name="connsiteX15-6859" fmla="*/ 1826002 w 3638574"/>
              <a:gd name="connsiteY15-6860" fmla="*/ 2060385 h 4492350"/>
              <a:gd name="connsiteX16-6861" fmla="*/ 2001533 w 3638574"/>
              <a:gd name="connsiteY16-6862" fmla="*/ 3046321 h 4492350"/>
              <a:gd name="connsiteX17-6863" fmla="*/ 2591546 w 3638574"/>
              <a:gd name="connsiteY17-6864" fmla="*/ 2519916 h 4492350"/>
              <a:gd name="connsiteX18-6865" fmla="*/ 2857733 w 3638574"/>
              <a:gd name="connsiteY18-6866" fmla="*/ 1291762 h 4492350"/>
              <a:gd name="connsiteX19-6867" fmla="*/ 2750848 w 3638574"/>
              <a:gd name="connsiteY19-6868" fmla="*/ 2383091 h 4492350"/>
              <a:gd name="connsiteX20-6869" fmla="*/ 3638574 w 3638574"/>
              <a:gd name="connsiteY20-6870" fmla="*/ 1124252 h 4492350"/>
              <a:gd name="connsiteX21-6871" fmla="*/ 2166244 w 3638574"/>
              <a:gd name="connsiteY21-6872" fmla="*/ 3370521 h 4492350"/>
              <a:gd name="connsiteX22-6873" fmla="*/ 2113081 w 3638574"/>
              <a:gd name="connsiteY22-6874" fmla="*/ 3817088 h 4492350"/>
              <a:gd name="connsiteX23-6875" fmla="*/ 3261397 w 3638574"/>
              <a:gd name="connsiteY23-6876" fmla="*/ 3094074 h 4492350"/>
              <a:gd name="connsiteX24-6877" fmla="*/ 2138356 w 3638574"/>
              <a:gd name="connsiteY24-6878" fmla="*/ 4030951 h 4492350"/>
              <a:gd name="connsiteX25-6879" fmla="*/ 2176877 w 3638574"/>
              <a:gd name="connsiteY25-6880" fmla="*/ 4476307 h 4492350"/>
              <a:gd name="connsiteX26-6881" fmla="*/ 2162233 w 3638574"/>
              <a:gd name="connsiteY26-6882" fmla="*/ 4491415 h 4492350"/>
              <a:gd name="connsiteX27-6883" fmla="*/ 1687779 w 3638574"/>
              <a:gd name="connsiteY27-6884" fmla="*/ 4492350 h 4492350"/>
              <a:gd name="connsiteX0-6885" fmla="*/ 1687779 w 3638574"/>
              <a:gd name="connsiteY0-6886" fmla="*/ 4492350 h 4492350"/>
              <a:gd name="connsiteX1-6887" fmla="*/ 1740942 w 3638574"/>
              <a:gd name="connsiteY1-6888" fmla="*/ 3785190 h 4492350"/>
              <a:gd name="connsiteX2-6889" fmla="*/ 1239812 w 3638574"/>
              <a:gd name="connsiteY2-6890" fmla="*/ 3369121 h 4492350"/>
              <a:gd name="connsiteX3-6891" fmla="*/ 0 w 3638574"/>
              <a:gd name="connsiteY3-6892" fmla="*/ 2917145 h 4492350"/>
              <a:gd name="connsiteX4-6893" fmla="*/ 1087133 w 3638574"/>
              <a:gd name="connsiteY4-6894" fmla="*/ 3238920 h 4492350"/>
              <a:gd name="connsiteX5-6895" fmla="*/ 389581 w 3638574"/>
              <a:gd name="connsiteY5-6896" fmla="*/ 2412005 h 4492350"/>
              <a:gd name="connsiteX6-6897" fmla="*/ 1719677 w 3638574"/>
              <a:gd name="connsiteY6-6898" fmla="*/ 3519376 h 4492350"/>
              <a:gd name="connsiteX7-6899" fmla="*/ 1627995 w 3638574"/>
              <a:gd name="connsiteY7-6900" fmla="*/ 2400346 h 4492350"/>
              <a:gd name="connsiteX8-6901" fmla="*/ 4198 w 3638574"/>
              <a:gd name="connsiteY8-6902" fmla="*/ 742880 h 4492350"/>
              <a:gd name="connsiteX9-6903" fmla="*/ 932867 w 3638574"/>
              <a:gd name="connsiteY9-6904" fmla="*/ 1924493 h 4492350"/>
              <a:gd name="connsiteX10-6905" fmla="*/ 1037607 w 3638574"/>
              <a:gd name="connsiteY10-6906" fmla="*/ 857226 h 4492350"/>
              <a:gd name="connsiteX11-6907" fmla="*/ 1138710 w 3638574"/>
              <a:gd name="connsiteY11-6908" fmla="*/ 2026621 h 4492350"/>
              <a:gd name="connsiteX12-6909" fmla="*/ 1658679 w 3638574"/>
              <a:gd name="connsiteY12-6910" fmla="*/ 2194318 h 4492350"/>
              <a:gd name="connsiteX13-6911" fmla="*/ 1900430 w 3638574"/>
              <a:gd name="connsiteY13-6912" fmla="*/ 0 h 4492350"/>
              <a:gd name="connsiteX14-6913" fmla="*/ 1971873 w 3638574"/>
              <a:gd name="connsiteY14-6914" fmla="*/ 986216 h 4492350"/>
              <a:gd name="connsiteX15-6915" fmla="*/ 1826002 w 3638574"/>
              <a:gd name="connsiteY15-6916" fmla="*/ 2060385 h 4492350"/>
              <a:gd name="connsiteX16-6917" fmla="*/ 2001533 w 3638574"/>
              <a:gd name="connsiteY16-6918" fmla="*/ 3046321 h 4492350"/>
              <a:gd name="connsiteX17-6919" fmla="*/ 2591546 w 3638574"/>
              <a:gd name="connsiteY17-6920" fmla="*/ 2519916 h 4492350"/>
              <a:gd name="connsiteX18-6921" fmla="*/ 2857733 w 3638574"/>
              <a:gd name="connsiteY18-6922" fmla="*/ 1291762 h 4492350"/>
              <a:gd name="connsiteX19-6923" fmla="*/ 2750848 w 3638574"/>
              <a:gd name="connsiteY19-6924" fmla="*/ 2383091 h 4492350"/>
              <a:gd name="connsiteX20-6925" fmla="*/ 3638574 w 3638574"/>
              <a:gd name="connsiteY20-6926" fmla="*/ 1124252 h 4492350"/>
              <a:gd name="connsiteX21-6927" fmla="*/ 2166244 w 3638574"/>
              <a:gd name="connsiteY21-6928" fmla="*/ 3370521 h 4492350"/>
              <a:gd name="connsiteX22-6929" fmla="*/ 2113081 w 3638574"/>
              <a:gd name="connsiteY22-6930" fmla="*/ 3817088 h 4492350"/>
              <a:gd name="connsiteX23-6931" fmla="*/ 3261397 w 3638574"/>
              <a:gd name="connsiteY23-6932" fmla="*/ 3094074 h 4492350"/>
              <a:gd name="connsiteX24-6933" fmla="*/ 2138356 w 3638574"/>
              <a:gd name="connsiteY24-6934" fmla="*/ 4030951 h 4492350"/>
              <a:gd name="connsiteX25-6935" fmla="*/ 2176877 w 3638574"/>
              <a:gd name="connsiteY25-6936" fmla="*/ 4476307 h 4492350"/>
              <a:gd name="connsiteX26-6937" fmla="*/ 2162233 w 3638574"/>
              <a:gd name="connsiteY26-6938" fmla="*/ 4491415 h 4492350"/>
              <a:gd name="connsiteX27-6939" fmla="*/ 1687779 w 3638574"/>
              <a:gd name="connsiteY27-6940" fmla="*/ 4492350 h 4492350"/>
              <a:gd name="connsiteX0-6941" fmla="*/ 1687779 w 3638574"/>
              <a:gd name="connsiteY0-6942" fmla="*/ 4492350 h 4492350"/>
              <a:gd name="connsiteX1-6943" fmla="*/ 1740942 w 3638574"/>
              <a:gd name="connsiteY1-6944" fmla="*/ 3785190 h 4492350"/>
              <a:gd name="connsiteX2-6945" fmla="*/ 1239812 w 3638574"/>
              <a:gd name="connsiteY2-6946" fmla="*/ 3369121 h 4492350"/>
              <a:gd name="connsiteX3-6947" fmla="*/ 0 w 3638574"/>
              <a:gd name="connsiteY3-6948" fmla="*/ 2917145 h 4492350"/>
              <a:gd name="connsiteX4-6949" fmla="*/ 1087133 w 3638574"/>
              <a:gd name="connsiteY4-6950" fmla="*/ 3238920 h 4492350"/>
              <a:gd name="connsiteX5-6951" fmla="*/ 389581 w 3638574"/>
              <a:gd name="connsiteY5-6952" fmla="*/ 2412005 h 4492350"/>
              <a:gd name="connsiteX6-6953" fmla="*/ 1719677 w 3638574"/>
              <a:gd name="connsiteY6-6954" fmla="*/ 3519376 h 4492350"/>
              <a:gd name="connsiteX7-6955" fmla="*/ 1627995 w 3638574"/>
              <a:gd name="connsiteY7-6956" fmla="*/ 2400346 h 4492350"/>
              <a:gd name="connsiteX8-6957" fmla="*/ 4198 w 3638574"/>
              <a:gd name="connsiteY8-6958" fmla="*/ 742880 h 4492350"/>
              <a:gd name="connsiteX9-6959" fmla="*/ 932867 w 3638574"/>
              <a:gd name="connsiteY9-6960" fmla="*/ 1924493 h 4492350"/>
              <a:gd name="connsiteX10-6961" fmla="*/ 1037607 w 3638574"/>
              <a:gd name="connsiteY10-6962" fmla="*/ 857226 h 4492350"/>
              <a:gd name="connsiteX11-6963" fmla="*/ 1138710 w 3638574"/>
              <a:gd name="connsiteY11-6964" fmla="*/ 2026621 h 4492350"/>
              <a:gd name="connsiteX12-6965" fmla="*/ 1658679 w 3638574"/>
              <a:gd name="connsiteY12-6966" fmla="*/ 2194318 h 4492350"/>
              <a:gd name="connsiteX13-6967" fmla="*/ 1900430 w 3638574"/>
              <a:gd name="connsiteY13-6968" fmla="*/ 0 h 4492350"/>
              <a:gd name="connsiteX14-6969" fmla="*/ 1971873 w 3638574"/>
              <a:gd name="connsiteY14-6970" fmla="*/ 986216 h 4492350"/>
              <a:gd name="connsiteX15-6971" fmla="*/ 1826002 w 3638574"/>
              <a:gd name="connsiteY15-6972" fmla="*/ 2060385 h 4492350"/>
              <a:gd name="connsiteX16-6973" fmla="*/ 2001533 w 3638574"/>
              <a:gd name="connsiteY16-6974" fmla="*/ 3046321 h 4492350"/>
              <a:gd name="connsiteX17-6975" fmla="*/ 2591546 w 3638574"/>
              <a:gd name="connsiteY17-6976" fmla="*/ 2519916 h 4492350"/>
              <a:gd name="connsiteX18-6977" fmla="*/ 2857733 w 3638574"/>
              <a:gd name="connsiteY18-6978" fmla="*/ 1291762 h 4492350"/>
              <a:gd name="connsiteX19-6979" fmla="*/ 2750848 w 3638574"/>
              <a:gd name="connsiteY19-6980" fmla="*/ 2383091 h 4492350"/>
              <a:gd name="connsiteX20-6981" fmla="*/ 3638574 w 3638574"/>
              <a:gd name="connsiteY20-6982" fmla="*/ 1124252 h 4492350"/>
              <a:gd name="connsiteX21-6983" fmla="*/ 2166244 w 3638574"/>
              <a:gd name="connsiteY21-6984" fmla="*/ 3370521 h 4492350"/>
              <a:gd name="connsiteX22-6985" fmla="*/ 2113081 w 3638574"/>
              <a:gd name="connsiteY22-6986" fmla="*/ 3817088 h 4492350"/>
              <a:gd name="connsiteX23-6987" fmla="*/ 3261397 w 3638574"/>
              <a:gd name="connsiteY23-6988" fmla="*/ 3094074 h 4492350"/>
              <a:gd name="connsiteX24-6989" fmla="*/ 2138356 w 3638574"/>
              <a:gd name="connsiteY24-6990" fmla="*/ 4030951 h 4492350"/>
              <a:gd name="connsiteX25-6991" fmla="*/ 2176877 w 3638574"/>
              <a:gd name="connsiteY25-6992" fmla="*/ 4476307 h 4492350"/>
              <a:gd name="connsiteX26-6993" fmla="*/ 2162233 w 3638574"/>
              <a:gd name="connsiteY26-6994" fmla="*/ 4491415 h 4492350"/>
              <a:gd name="connsiteX27-6995" fmla="*/ 1687779 w 3638574"/>
              <a:gd name="connsiteY27-6996" fmla="*/ 4492350 h 4492350"/>
              <a:gd name="connsiteX0-6997" fmla="*/ 1687779 w 3638574"/>
              <a:gd name="connsiteY0-6998" fmla="*/ 4492350 h 4492350"/>
              <a:gd name="connsiteX1-6999" fmla="*/ 1740942 w 3638574"/>
              <a:gd name="connsiteY1-7000" fmla="*/ 3785190 h 4492350"/>
              <a:gd name="connsiteX2-7001" fmla="*/ 1239812 w 3638574"/>
              <a:gd name="connsiteY2-7002" fmla="*/ 3369121 h 4492350"/>
              <a:gd name="connsiteX3-7003" fmla="*/ 0 w 3638574"/>
              <a:gd name="connsiteY3-7004" fmla="*/ 2917145 h 4492350"/>
              <a:gd name="connsiteX4-7005" fmla="*/ 1087133 w 3638574"/>
              <a:gd name="connsiteY4-7006" fmla="*/ 3238920 h 4492350"/>
              <a:gd name="connsiteX5-7007" fmla="*/ 389581 w 3638574"/>
              <a:gd name="connsiteY5-7008" fmla="*/ 2412005 h 4492350"/>
              <a:gd name="connsiteX6-7009" fmla="*/ 1719677 w 3638574"/>
              <a:gd name="connsiteY6-7010" fmla="*/ 3519376 h 4492350"/>
              <a:gd name="connsiteX7-7011" fmla="*/ 1627995 w 3638574"/>
              <a:gd name="connsiteY7-7012" fmla="*/ 2400346 h 4492350"/>
              <a:gd name="connsiteX8-7013" fmla="*/ 4198 w 3638574"/>
              <a:gd name="connsiteY8-7014" fmla="*/ 742880 h 4492350"/>
              <a:gd name="connsiteX9-7015" fmla="*/ 932867 w 3638574"/>
              <a:gd name="connsiteY9-7016" fmla="*/ 1924493 h 4492350"/>
              <a:gd name="connsiteX10-7017" fmla="*/ 1037607 w 3638574"/>
              <a:gd name="connsiteY10-7018" fmla="*/ 857226 h 4492350"/>
              <a:gd name="connsiteX11-7019" fmla="*/ 1138710 w 3638574"/>
              <a:gd name="connsiteY11-7020" fmla="*/ 2026621 h 4492350"/>
              <a:gd name="connsiteX12-7021" fmla="*/ 1658679 w 3638574"/>
              <a:gd name="connsiteY12-7022" fmla="*/ 2194318 h 4492350"/>
              <a:gd name="connsiteX13-7023" fmla="*/ 1900430 w 3638574"/>
              <a:gd name="connsiteY13-7024" fmla="*/ 0 h 4492350"/>
              <a:gd name="connsiteX14-7025" fmla="*/ 1971873 w 3638574"/>
              <a:gd name="connsiteY14-7026" fmla="*/ 986216 h 4492350"/>
              <a:gd name="connsiteX15-7027" fmla="*/ 1826002 w 3638574"/>
              <a:gd name="connsiteY15-7028" fmla="*/ 2060385 h 4492350"/>
              <a:gd name="connsiteX16-7029" fmla="*/ 2001533 w 3638574"/>
              <a:gd name="connsiteY16-7030" fmla="*/ 3046321 h 4492350"/>
              <a:gd name="connsiteX17-7031" fmla="*/ 2591546 w 3638574"/>
              <a:gd name="connsiteY17-7032" fmla="*/ 2519916 h 4492350"/>
              <a:gd name="connsiteX18-7033" fmla="*/ 2857733 w 3638574"/>
              <a:gd name="connsiteY18-7034" fmla="*/ 1291762 h 4492350"/>
              <a:gd name="connsiteX19-7035" fmla="*/ 2750848 w 3638574"/>
              <a:gd name="connsiteY19-7036" fmla="*/ 2383091 h 4492350"/>
              <a:gd name="connsiteX20-7037" fmla="*/ 3638574 w 3638574"/>
              <a:gd name="connsiteY20-7038" fmla="*/ 1124252 h 4492350"/>
              <a:gd name="connsiteX21-7039" fmla="*/ 2166244 w 3638574"/>
              <a:gd name="connsiteY21-7040" fmla="*/ 3370521 h 4492350"/>
              <a:gd name="connsiteX22-7041" fmla="*/ 2113081 w 3638574"/>
              <a:gd name="connsiteY22-7042" fmla="*/ 3817088 h 4492350"/>
              <a:gd name="connsiteX23-7043" fmla="*/ 3261397 w 3638574"/>
              <a:gd name="connsiteY23-7044" fmla="*/ 3094074 h 4492350"/>
              <a:gd name="connsiteX24-7045" fmla="*/ 2138356 w 3638574"/>
              <a:gd name="connsiteY24-7046" fmla="*/ 4030951 h 4492350"/>
              <a:gd name="connsiteX25-7047" fmla="*/ 2176877 w 3638574"/>
              <a:gd name="connsiteY25-7048" fmla="*/ 4476307 h 4492350"/>
              <a:gd name="connsiteX26-7049" fmla="*/ 2162233 w 3638574"/>
              <a:gd name="connsiteY26-7050" fmla="*/ 4491415 h 4492350"/>
              <a:gd name="connsiteX27-7051" fmla="*/ 1687779 w 3638574"/>
              <a:gd name="connsiteY27-7052" fmla="*/ 4492350 h 4492350"/>
              <a:gd name="connsiteX0-7053" fmla="*/ 1687779 w 3638574"/>
              <a:gd name="connsiteY0-7054" fmla="*/ 4492350 h 4492350"/>
              <a:gd name="connsiteX1-7055" fmla="*/ 1740942 w 3638574"/>
              <a:gd name="connsiteY1-7056" fmla="*/ 3785190 h 4492350"/>
              <a:gd name="connsiteX2-7057" fmla="*/ 1239812 w 3638574"/>
              <a:gd name="connsiteY2-7058" fmla="*/ 3369121 h 4492350"/>
              <a:gd name="connsiteX3-7059" fmla="*/ 0 w 3638574"/>
              <a:gd name="connsiteY3-7060" fmla="*/ 2917145 h 4492350"/>
              <a:gd name="connsiteX4-7061" fmla="*/ 1087133 w 3638574"/>
              <a:gd name="connsiteY4-7062" fmla="*/ 3238920 h 4492350"/>
              <a:gd name="connsiteX5-7063" fmla="*/ 389581 w 3638574"/>
              <a:gd name="connsiteY5-7064" fmla="*/ 2412005 h 4492350"/>
              <a:gd name="connsiteX6-7065" fmla="*/ 1719677 w 3638574"/>
              <a:gd name="connsiteY6-7066" fmla="*/ 3519376 h 4492350"/>
              <a:gd name="connsiteX7-7067" fmla="*/ 1627995 w 3638574"/>
              <a:gd name="connsiteY7-7068" fmla="*/ 2400346 h 4492350"/>
              <a:gd name="connsiteX8-7069" fmla="*/ 4198 w 3638574"/>
              <a:gd name="connsiteY8-7070" fmla="*/ 742880 h 4492350"/>
              <a:gd name="connsiteX9-7071" fmla="*/ 932867 w 3638574"/>
              <a:gd name="connsiteY9-7072" fmla="*/ 1924493 h 4492350"/>
              <a:gd name="connsiteX10-7073" fmla="*/ 1037607 w 3638574"/>
              <a:gd name="connsiteY10-7074" fmla="*/ 857226 h 4492350"/>
              <a:gd name="connsiteX11-7075" fmla="*/ 1138710 w 3638574"/>
              <a:gd name="connsiteY11-7076" fmla="*/ 2026621 h 4492350"/>
              <a:gd name="connsiteX12-7077" fmla="*/ 1658679 w 3638574"/>
              <a:gd name="connsiteY12-7078" fmla="*/ 2194318 h 4492350"/>
              <a:gd name="connsiteX13-7079" fmla="*/ 1900430 w 3638574"/>
              <a:gd name="connsiteY13-7080" fmla="*/ 0 h 4492350"/>
              <a:gd name="connsiteX14-7081" fmla="*/ 1971873 w 3638574"/>
              <a:gd name="connsiteY14-7082" fmla="*/ 986216 h 4492350"/>
              <a:gd name="connsiteX15-7083" fmla="*/ 1826002 w 3638574"/>
              <a:gd name="connsiteY15-7084" fmla="*/ 2060385 h 4492350"/>
              <a:gd name="connsiteX16-7085" fmla="*/ 2001533 w 3638574"/>
              <a:gd name="connsiteY16-7086" fmla="*/ 3046321 h 4492350"/>
              <a:gd name="connsiteX17-7087" fmla="*/ 2591546 w 3638574"/>
              <a:gd name="connsiteY17-7088" fmla="*/ 2519916 h 4492350"/>
              <a:gd name="connsiteX18-7089" fmla="*/ 2857733 w 3638574"/>
              <a:gd name="connsiteY18-7090" fmla="*/ 1291762 h 4492350"/>
              <a:gd name="connsiteX19-7091" fmla="*/ 2750848 w 3638574"/>
              <a:gd name="connsiteY19-7092" fmla="*/ 2383091 h 4492350"/>
              <a:gd name="connsiteX20-7093" fmla="*/ 3638574 w 3638574"/>
              <a:gd name="connsiteY20-7094" fmla="*/ 1124252 h 4492350"/>
              <a:gd name="connsiteX21-7095" fmla="*/ 2166244 w 3638574"/>
              <a:gd name="connsiteY21-7096" fmla="*/ 3370521 h 4492350"/>
              <a:gd name="connsiteX22-7097" fmla="*/ 2113081 w 3638574"/>
              <a:gd name="connsiteY22-7098" fmla="*/ 3817088 h 4492350"/>
              <a:gd name="connsiteX23-7099" fmla="*/ 3261397 w 3638574"/>
              <a:gd name="connsiteY23-7100" fmla="*/ 3094074 h 4492350"/>
              <a:gd name="connsiteX24-7101" fmla="*/ 2138356 w 3638574"/>
              <a:gd name="connsiteY24-7102" fmla="*/ 4030951 h 4492350"/>
              <a:gd name="connsiteX25-7103" fmla="*/ 2176877 w 3638574"/>
              <a:gd name="connsiteY25-7104" fmla="*/ 4476307 h 4492350"/>
              <a:gd name="connsiteX26-7105" fmla="*/ 2162233 w 3638574"/>
              <a:gd name="connsiteY26-7106" fmla="*/ 4491415 h 4492350"/>
              <a:gd name="connsiteX27-7107" fmla="*/ 1687779 w 3638574"/>
              <a:gd name="connsiteY27-7108" fmla="*/ 4492350 h 4492350"/>
              <a:gd name="connsiteX0-7109" fmla="*/ 1687779 w 3638574"/>
              <a:gd name="connsiteY0-7110" fmla="*/ 4492350 h 4492350"/>
              <a:gd name="connsiteX1-7111" fmla="*/ 1740942 w 3638574"/>
              <a:gd name="connsiteY1-7112" fmla="*/ 3785190 h 4492350"/>
              <a:gd name="connsiteX2-7113" fmla="*/ 1239812 w 3638574"/>
              <a:gd name="connsiteY2-7114" fmla="*/ 3369121 h 4492350"/>
              <a:gd name="connsiteX3-7115" fmla="*/ 0 w 3638574"/>
              <a:gd name="connsiteY3-7116" fmla="*/ 2917145 h 4492350"/>
              <a:gd name="connsiteX4-7117" fmla="*/ 1087133 w 3638574"/>
              <a:gd name="connsiteY4-7118" fmla="*/ 3238920 h 4492350"/>
              <a:gd name="connsiteX5-7119" fmla="*/ 389581 w 3638574"/>
              <a:gd name="connsiteY5-7120" fmla="*/ 2412005 h 4492350"/>
              <a:gd name="connsiteX6-7121" fmla="*/ 1719677 w 3638574"/>
              <a:gd name="connsiteY6-7122" fmla="*/ 3519376 h 4492350"/>
              <a:gd name="connsiteX7-7123" fmla="*/ 1627995 w 3638574"/>
              <a:gd name="connsiteY7-7124" fmla="*/ 2400346 h 4492350"/>
              <a:gd name="connsiteX8-7125" fmla="*/ 4198 w 3638574"/>
              <a:gd name="connsiteY8-7126" fmla="*/ 742880 h 4492350"/>
              <a:gd name="connsiteX9-7127" fmla="*/ 932867 w 3638574"/>
              <a:gd name="connsiteY9-7128" fmla="*/ 1924493 h 4492350"/>
              <a:gd name="connsiteX10-7129" fmla="*/ 1037607 w 3638574"/>
              <a:gd name="connsiteY10-7130" fmla="*/ 857226 h 4492350"/>
              <a:gd name="connsiteX11-7131" fmla="*/ 1138710 w 3638574"/>
              <a:gd name="connsiteY11-7132" fmla="*/ 2026621 h 4492350"/>
              <a:gd name="connsiteX12-7133" fmla="*/ 1646038 w 3638574"/>
              <a:gd name="connsiteY12-7134" fmla="*/ 2198532 h 4492350"/>
              <a:gd name="connsiteX13-7135" fmla="*/ 1900430 w 3638574"/>
              <a:gd name="connsiteY13-7136" fmla="*/ 0 h 4492350"/>
              <a:gd name="connsiteX14-7137" fmla="*/ 1971873 w 3638574"/>
              <a:gd name="connsiteY14-7138" fmla="*/ 986216 h 4492350"/>
              <a:gd name="connsiteX15-7139" fmla="*/ 1826002 w 3638574"/>
              <a:gd name="connsiteY15-7140" fmla="*/ 2060385 h 4492350"/>
              <a:gd name="connsiteX16-7141" fmla="*/ 2001533 w 3638574"/>
              <a:gd name="connsiteY16-7142" fmla="*/ 3046321 h 4492350"/>
              <a:gd name="connsiteX17-7143" fmla="*/ 2591546 w 3638574"/>
              <a:gd name="connsiteY17-7144" fmla="*/ 2519916 h 4492350"/>
              <a:gd name="connsiteX18-7145" fmla="*/ 2857733 w 3638574"/>
              <a:gd name="connsiteY18-7146" fmla="*/ 1291762 h 4492350"/>
              <a:gd name="connsiteX19-7147" fmla="*/ 2750848 w 3638574"/>
              <a:gd name="connsiteY19-7148" fmla="*/ 2383091 h 4492350"/>
              <a:gd name="connsiteX20-7149" fmla="*/ 3638574 w 3638574"/>
              <a:gd name="connsiteY20-7150" fmla="*/ 1124252 h 4492350"/>
              <a:gd name="connsiteX21-7151" fmla="*/ 2166244 w 3638574"/>
              <a:gd name="connsiteY21-7152" fmla="*/ 3370521 h 4492350"/>
              <a:gd name="connsiteX22-7153" fmla="*/ 2113081 w 3638574"/>
              <a:gd name="connsiteY22-7154" fmla="*/ 3817088 h 4492350"/>
              <a:gd name="connsiteX23-7155" fmla="*/ 3261397 w 3638574"/>
              <a:gd name="connsiteY23-7156" fmla="*/ 3094074 h 4492350"/>
              <a:gd name="connsiteX24-7157" fmla="*/ 2138356 w 3638574"/>
              <a:gd name="connsiteY24-7158" fmla="*/ 4030951 h 4492350"/>
              <a:gd name="connsiteX25-7159" fmla="*/ 2176877 w 3638574"/>
              <a:gd name="connsiteY25-7160" fmla="*/ 4476307 h 4492350"/>
              <a:gd name="connsiteX26-7161" fmla="*/ 2162233 w 3638574"/>
              <a:gd name="connsiteY26-7162" fmla="*/ 4491415 h 4492350"/>
              <a:gd name="connsiteX27-7163" fmla="*/ 1687779 w 3638574"/>
              <a:gd name="connsiteY27-7164" fmla="*/ 4492350 h 4492350"/>
              <a:gd name="connsiteX0-7165" fmla="*/ 1687779 w 3638574"/>
              <a:gd name="connsiteY0-7166" fmla="*/ 4492350 h 4492350"/>
              <a:gd name="connsiteX1-7167" fmla="*/ 1719873 w 3638574"/>
              <a:gd name="connsiteY1-7168" fmla="*/ 3785190 h 4492350"/>
              <a:gd name="connsiteX2-7169" fmla="*/ 1239812 w 3638574"/>
              <a:gd name="connsiteY2-7170" fmla="*/ 3369121 h 4492350"/>
              <a:gd name="connsiteX3-7171" fmla="*/ 0 w 3638574"/>
              <a:gd name="connsiteY3-7172" fmla="*/ 2917145 h 4492350"/>
              <a:gd name="connsiteX4-7173" fmla="*/ 1087133 w 3638574"/>
              <a:gd name="connsiteY4-7174" fmla="*/ 3238920 h 4492350"/>
              <a:gd name="connsiteX5-7175" fmla="*/ 389581 w 3638574"/>
              <a:gd name="connsiteY5-7176" fmla="*/ 2412005 h 4492350"/>
              <a:gd name="connsiteX6-7177" fmla="*/ 1719677 w 3638574"/>
              <a:gd name="connsiteY6-7178" fmla="*/ 3519376 h 4492350"/>
              <a:gd name="connsiteX7-7179" fmla="*/ 1627995 w 3638574"/>
              <a:gd name="connsiteY7-7180" fmla="*/ 2400346 h 4492350"/>
              <a:gd name="connsiteX8-7181" fmla="*/ 4198 w 3638574"/>
              <a:gd name="connsiteY8-7182" fmla="*/ 742880 h 4492350"/>
              <a:gd name="connsiteX9-7183" fmla="*/ 932867 w 3638574"/>
              <a:gd name="connsiteY9-7184" fmla="*/ 1924493 h 4492350"/>
              <a:gd name="connsiteX10-7185" fmla="*/ 1037607 w 3638574"/>
              <a:gd name="connsiteY10-7186" fmla="*/ 857226 h 4492350"/>
              <a:gd name="connsiteX11-7187" fmla="*/ 1138710 w 3638574"/>
              <a:gd name="connsiteY11-7188" fmla="*/ 2026621 h 4492350"/>
              <a:gd name="connsiteX12-7189" fmla="*/ 1646038 w 3638574"/>
              <a:gd name="connsiteY12-7190" fmla="*/ 2198532 h 4492350"/>
              <a:gd name="connsiteX13-7191" fmla="*/ 1900430 w 3638574"/>
              <a:gd name="connsiteY13-7192" fmla="*/ 0 h 4492350"/>
              <a:gd name="connsiteX14-7193" fmla="*/ 1971873 w 3638574"/>
              <a:gd name="connsiteY14-7194" fmla="*/ 986216 h 4492350"/>
              <a:gd name="connsiteX15-7195" fmla="*/ 1826002 w 3638574"/>
              <a:gd name="connsiteY15-7196" fmla="*/ 2060385 h 4492350"/>
              <a:gd name="connsiteX16-7197" fmla="*/ 2001533 w 3638574"/>
              <a:gd name="connsiteY16-7198" fmla="*/ 3046321 h 4492350"/>
              <a:gd name="connsiteX17-7199" fmla="*/ 2591546 w 3638574"/>
              <a:gd name="connsiteY17-7200" fmla="*/ 2519916 h 4492350"/>
              <a:gd name="connsiteX18-7201" fmla="*/ 2857733 w 3638574"/>
              <a:gd name="connsiteY18-7202" fmla="*/ 1291762 h 4492350"/>
              <a:gd name="connsiteX19-7203" fmla="*/ 2750848 w 3638574"/>
              <a:gd name="connsiteY19-7204" fmla="*/ 2383091 h 4492350"/>
              <a:gd name="connsiteX20-7205" fmla="*/ 3638574 w 3638574"/>
              <a:gd name="connsiteY20-7206" fmla="*/ 1124252 h 4492350"/>
              <a:gd name="connsiteX21-7207" fmla="*/ 2166244 w 3638574"/>
              <a:gd name="connsiteY21-7208" fmla="*/ 3370521 h 4492350"/>
              <a:gd name="connsiteX22-7209" fmla="*/ 2113081 w 3638574"/>
              <a:gd name="connsiteY22-7210" fmla="*/ 3817088 h 4492350"/>
              <a:gd name="connsiteX23-7211" fmla="*/ 3261397 w 3638574"/>
              <a:gd name="connsiteY23-7212" fmla="*/ 3094074 h 4492350"/>
              <a:gd name="connsiteX24-7213" fmla="*/ 2138356 w 3638574"/>
              <a:gd name="connsiteY24-7214" fmla="*/ 4030951 h 4492350"/>
              <a:gd name="connsiteX25-7215" fmla="*/ 2176877 w 3638574"/>
              <a:gd name="connsiteY25-7216" fmla="*/ 4476307 h 4492350"/>
              <a:gd name="connsiteX26-7217" fmla="*/ 2162233 w 3638574"/>
              <a:gd name="connsiteY26-7218" fmla="*/ 4491415 h 4492350"/>
              <a:gd name="connsiteX27-7219" fmla="*/ 1687779 w 3638574"/>
              <a:gd name="connsiteY27-7220" fmla="*/ 4492350 h 4492350"/>
              <a:gd name="connsiteX0-7221" fmla="*/ 1687779 w 3638574"/>
              <a:gd name="connsiteY0-7222" fmla="*/ 4492350 h 4492350"/>
              <a:gd name="connsiteX1-7223" fmla="*/ 1703018 w 3638574"/>
              <a:gd name="connsiteY1-7224" fmla="*/ 3785190 h 4492350"/>
              <a:gd name="connsiteX2-7225" fmla="*/ 1239812 w 3638574"/>
              <a:gd name="connsiteY2-7226" fmla="*/ 3369121 h 4492350"/>
              <a:gd name="connsiteX3-7227" fmla="*/ 0 w 3638574"/>
              <a:gd name="connsiteY3-7228" fmla="*/ 2917145 h 4492350"/>
              <a:gd name="connsiteX4-7229" fmla="*/ 1087133 w 3638574"/>
              <a:gd name="connsiteY4-7230" fmla="*/ 3238920 h 4492350"/>
              <a:gd name="connsiteX5-7231" fmla="*/ 389581 w 3638574"/>
              <a:gd name="connsiteY5-7232" fmla="*/ 2412005 h 4492350"/>
              <a:gd name="connsiteX6-7233" fmla="*/ 1719677 w 3638574"/>
              <a:gd name="connsiteY6-7234" fmla="*/ 3519376 h 4492350"/>
              <a:gd name="connsiteX7-7235" fmla="*/ 1627995 w 3638574"/>
              <a:gd name="connsiteY7-7236" fmla="*/ 2400346 h 4492350"/>
              <a:gd name="connsiteX8-7237" fmla="*/ 4198 w 3638574"/>
              <a:gd name="connsiteY8-7238" fmla="*/ 742880 h 4492350"/>
              <a:gd name="connsiteX9-7239" fmla="*/ 932867 w 3638574"/>
              <a:gd name="connsiteY9-7240" fmla="*/ 1924493 h 4492350"/>
              <a:gd name="connsiteX10-7241" fmla="*/ 1037607 w 3638574"/>
              <a:gd name="connsiteY10-7242" fmla="*/ 857226 h 4492350"/>
              <a:gd name="connsiteX11-7243" fmla="*/ 1138710 w 3638574"/>
              <a:gd name="connsiteY11-7244" fmla="*/ 2026621 h 4492350"/>
              <a:gd name="connsiteX12-7245" fmla="*/ 1646038 w 3638574"/>
              <a:gd name="connsiteY12-7246" fmla="*/ 2198532 h 4492350"/>
              <a:gd name="connsiteX13-7247" fmla="*/ 1900430 w 3638574"/>
              <a:gd name="connsiteY13-7248" fmla="*/ 0 h 4492350"/>
              <a:gd name="connsiteX14-7249" fmla="*/ 1971873 w 3638574"/>
              <a:gd name="connsiteY14-7250" fmla="*/ 986216 h 4492350"/>
              <a:gd name="connsiteX15-7251" fmla="*/ 1826002 w 3638574"/>
              <a:gd name="connsiteY15-7252" fmla="*/ 2060385 h 4492350"/>
              <a:gd name="connsiteX16-7253" fmla="*/ 2001533 w 3638574"/>
              <a:gd name="connsiteY16-7254" fmla="*/ 3046321 h 4492350"/>
              <a:gd name="connsiteX17-7255" fmla="*/ 2591546 w 3638574"/>
              <a:gd name="connsiteY17-7256" fmla="*/ 2519916 h 4492350"/>
              <a:gd name="connsiteX18-7257" fmla="*/ 2857733 w 3638574"/>
              <a:gd name="connsiteY18-7258" fmla="*/ 1291762 h 4492350"/>
              <a:gd name="connsiteX19-7259" fmla="*/ 2750848 w 3638574"/>
              <a:gd name="connsiteY19-7260" fmla="*/ 2383091 h 4492350"/>
              <a:gd name="connsiteX20-7261" fmla="*/ 3638574 w 3638574"/>
              <a:gd name="connsiteY20-7262" fmla="*/ 1124252 h 4492350"/>
              <a:gd name="connsiteX21-7263" fmla="*/ 2166244 w 3638574"/>
              <a:gd name="connsiteY21-7264" fmla="*/ 3370521 h 4492350"/>
              <a:gd name="connsiteX22-7265" fmla="*/ 2113081 w 3638574"/>
              <a:gd name="connsiteY22-7266" fmla="*/ 3817088 h 4492350"/>
              <a:gd name="connsiteX23-7267" fmla="*/ 3261397 w 3638574"/>
              <a:gd name="connsiteY23-7268" fmla="*/ 3094074 h 4492350"/>
              <a:gd name="connsiteX24-7269" fmla="*/ 2138356 w 3638574"/>
              <a:gd name="connsiteY24-7270" fmla="*/ 4030951 h 4492350"/>
              <a:gd name="connsiteX25-7271" fmla="*/ 2176877 w 3638574"/>
              <a:gd name="connsiteY25-7272" fmla="*/ 4476307 h 4492350"/>
              <a:gd name="connsiteX26-7273" fmla="*/ 2162233 w 3638574"/>
              <a:gd name="connsiteY26-7274" fmla="*/ 4491415 h 4492350"/>
              <a:gd name="connsiteX27-7275" fmla="*/ 1687779 w 3638574"/>
              <a:gd name="connsiteY27-7276" fmla="*/ 4492350 h 4492350"/>
              <a:gd name="connsiteX0-7277" fmla="*/ 1687779 w 3638574"/>
              <a:gd name="connsiteY0-7278" fmla="*/ 4492350 h 4492350"/>
              <a:gd name="connsiteX1-7279" fmla="*/ 1703018 w 3638574"/>
              <a:gd name="connsiteY1-7280" fmla="*/ 3785190 h 4492350"/>
              <a:gd name="connsiteX2-7281" fmla="*/ 1239812 w 3638574"/>
              <a:gd name="connsiteY2-7282" fmla="*/ 3369121 h 4492350"/>
              <a:gd name="connsiteX3-7283" fmla="*/ 0 w 3638574"/>
              <a:gd name="connsiteY3-7284" fmla="*/ 2917145 h 4492350"/>
              <a:gd name="connsiteX4-7285" fmla="*/ 1087133 w 3638574"/>
              <a:gd name="connsiteY4-7286" fmla="*/ 3238920 h 4492350"/>
              <a:gd name="connsiteX5-7287" fmla="*/ 389581 w 3638574"/>
              <a:gd name="connsiteY5-7288" fmla="*/ 2412005 h 4492350"/>
              <a:gd name="connsiteX6-7289" fmla="*/ 1719677 w 3638574"/>
              <a:gd name="connsiteY6-7290" fmla="*/ 3519376 h 4492350"/>
              <a:gd name="connsiteX7-7291" fmla="*/ 1627995 w 3638574"/>
              <a:gd name="connsiteY7-7292" fmla="*/ 2400346 h 4492350"/>
              <a:gd name="connsiteX8-7293" fmla="*/ 4198 w 3638574"/>
              <a:gd name="connsiteY8-7294" fmla="*/ 742880 h 4492350"/>
              <a:gd name="connsiteX9-7295" fmla="*/ 932867 w 3638574"/>
              <a:gd name="connsiteY9-7296" fmla="*/ 1924493 h 4492350"/>
              <a:gd name="connsiteX10-7297" fmla="*/ 1037607 w 3638574"/>
              <a:gd name="connsiteY10-7298" fmla="*/ 857226 h 4492350"/>
              <a:gd name="connsiteX11-7299" fmla="*/ 1138710 w 3638574"/>
              <a:gd name="connsiteY11-7300" fmla="*/ 2026621 h 4492350"/>
              <a:gd name="connsiteX12-7301" fmla="*/ 1646038 w 3638574"/>
              <a:gd name="connsiteY12-7302" fmla="*/ 2198532 h 4492350"/>
              <a:gd name="connsiteX13-7303" fmla="*/ 1900430 w 3638574"/>
              <a:gd name="connsiteY13-7304" fmla="*/ 0 h 4492350"/>
              <a:gd name="connsiteX14-7305" fmla="*/ 1971873 w 3638574"/>
              <a:gd name="connsiteY14-7306" fmla="*/ 986216 h 4492350"/>
              <a:gd name="connsiteX15-7307" fmla="*/ 1826002 w 3638574"/>
              <a:gd name="connsiteY15-7308" fmla="*/ 2060385 h 4492350"/>
              <a:gd name="connsiteX16-7309" fmla="*/ 2001533 w 3638574"/>
              <a:gd name="connsiteY16-7310" fmla="*/ 3046321 h 4492350"/>
              <a:gd name="connsiteX17-7311" fmla="*/ 2591546 w 3638574"/>
              <a:gd name="connsiteY17-7312" fmla="*/ 2519916 h 4492350"/>
              <a:gd name="connsiteX18-7313" fmla="*/ 2857733 w 3638574"/>
              <a:gd name="connsiteY18-7314" fmla="*/ 1291762 h 4492350"/>
              <a:gd name="connsiteX19-7315" fmla="*/ 2750848 w 3638574"/>
              <a:gd name="connsiteY19-7316" fmla="*/ 2383091 h 4492350"/>
              <a:gd name="connsiteX20-7317" fmla="*/ 3638574 w 3638574"/>
              <a:gd name="connsiteY20-7318" fmla="*/ 1124252 h 4492350"/>
              <a:gd name="connsiteX21-7319" fmla="*/ 2166244 w 3638574"/>
              <a:gd name="connsiteY21-7320" fmla="*/ 3370521 h 4492350"/>
              <a:gd name="connsiteX22-7321" fmla="*/ 2121509 w 3638574"/>
              <a:gd name="connsiteY22-7322" fmla="*/ 3808660 h 4492350"/>
              <a:gd name="connsiteX23-7323" fmla="*/ 3261397 w 3638574"/>
              <a:gd name="connsiteY23-7324" fmla="*/ 3094074 h 4492350"/>
              <a:gd name="connsiteX24-7325" fmla="*/ 2138356 w 3638574"/>
              <a:gd name="connsiteY24-7326" fmla="*/ 4030951 h 4492350"/>
              <a:gd name="connsiteX25-7327" fmla="*/ 2176877 w 3638574"/>
              <a:gd name="connsiteY25-7328" fmla="*/ 4476307 h 4492350"/>
              <a:gd name="connsiteX26-7329" fmla="*/ 2162233 w 3638574"/>
              <a:gd name="connsiteY26-7330" fmla="*/ 4491415 h 4492350"/>
              <a:gd name="connsiteX27-7331" fmla="*/ 1687779 w 3638574"/>
              <a:gd name="connsiteY27-7332" fmla="*/ 4492350 h 4492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163" y="connsiteY27-164"/>
              </a:cxn>
            </a:cxnLst>
            <a:rect l="l" t="t" r="r" b="b"/>
            <a:pathLst>
              <a:path w="3638574" h="4492350">
                <a:moveTo>
                  <a:pt x="1687779" y="4492350"/>
                </a:moveTo>
                <a:cubicBezTo>
                  <a:pt x="1649353" y="4280693"/>
                  <a:pt x="1685297" y="4020910"/>
                  <a:pt x="1703018" y="3785190"/>
                </a:cubicBezTo>
                <a:lnTo>
                  <a:pt x="1239812" y="3369121"/>
                </a:lnTo>
                <a:cubicBezTo>
                  <a:pt x="710236" y="3436368"/>
                  <a:pt x="325039" y="3138656"/>
                  <a:pt x="0" y="2917145"/>
                </a:cubicBezTo>
                <a:cubicBezTo>
                  <a:pt x="370399" y="3119320"/>
                  <a:pt x="1037576" y="3333525"/>
                  <a:pt x="1087133" y="3238920"/>
                </a:cubicBezTo>
                <a:cubicBezTo>
                  <a:pt x="945521" y="3141082"/>
                  <a:pt x="539214" y="2730422"/>
                  <a:pt x="389581" y="2412005"/>
                </a:cubicBezTo>
                <a:cubicBezTo>
                  <a:pt x="859682" y="2946896"/>
                  <a:pt x="1430048" y="3277253"/>
                  <a:pt x="1719677" y="3519376"/>
                </a:cubicBezTo>
                <a:cubicBezTo>
                  <a:pt x="1735906" y="3304113"/>
                  <a:pt x="1659893" y="2776030"/>
                  <a:pt x="1627995" y="2400346"/>
                </a:cubicBezTo>
                <a:cubicBezTo>
                  <a:pt x="725782" y="2160678"/>
                  <a:pt x="172484" y="1536000"/>
                  <a:pt x="4198" y="742880"/>
                </a:cubicBezTo>
                <a:cubicBezTo>
                  <a:pt x="248250" y="1210277"/>
                  <a:pt x="456205" y="1649601"/>
                  <a:pt x="932867" y="1924493"/>
                </a:cubicBezTo>
                <a:cubicBezTo>
                  <a:pt x="1158949" y="1666327"/>
                  <a:pt x="1108304" y="1211645"/>
                  <a:pt x="1037607" y="857226"/>
                </a:cubicBezTo>
                <a:cubicBezTo>
                  <a:pt x="1222371" y="1153446"/>
                  <a:pt x="1266767" y="1586023"/>
                  <a:pt x="1138710" y="2026621"/>
                </a:cubicBezTo>
                <a:cubicBezTo>
                  <a:pt x="1250538" y="2109256"/>
                  <a:pt x="1570304" y="2252254"/>
                  <a:pt x="1646038" y="2198532"/>
                </a:cubicBezTo>
                <a:cubicBezTo>
                  <a:pt x="1690527" y="1476450"/>
                  <a:pt x="1904067" y="874481"/>
                  <a:pt x="1900430" y="0"/>
                </a:cubicBezTo>
                <a:cubicBezTo>
                  <a:pt x="1976693" y="192349"/>
                  <a:pt x="2015482" y="645373"/>
                  <a:pt x="1971873" y="986216"/>
                </a:cubicBezTo>
                <a:cubicBezTo>
                  <a:pt x="1947436" y="1177213"/>
                  <a:pt x="1846749" y="1657958"/>
                  <a:pt x="1826002" y="2060385"/>
                </a:cubicBezTo>
                <a:cubicBezTo>
                  <a:pt x="1811014" y="2351099"/>
                  <a:pt x="1951043" y="3007770"/>
                  <a:pt x="2001533" y="3046321"/>
                </a:cubicBezTo>
                <a:cubicBezTo>
                  <a:pt x="2041794" y="3055338"/>
                  <a:pt x="2575349" y="2567047"/>
                  <a:pt x="2591546" y="2519916"/>
                </a:cubicBezTo>
                <a:cubicBezTo>
                  <a:pt x="2482423" y="2107858"/>
                  <a:pt x="2569814" y="1503293"/>
                  <a:pt x="2857733" y="1291762"/>
                </a:cubicBezTo>
                <a:cubicBezTo>
                  <a:pt x="2648315" y="1639496"/>
                  <a:pt x="2663487" y="2195777"/>
                  <a:pt x="2750848" y="2383091"/>
                </a:cubicBezTo>
                <a:cubicBezTo>
                  <a:pt x="3066810" y="2282983"/>
                  <a:pt x="3503085" y="1513118"/>
                  <a:pt x="3638574" y="1124252"/>
                </a:cubicBezTo>
                <a:cubicBezTo>
                  <a:pt x="3492704" y="2254009"/>
                  <a:pt x="2460505" y="2814271"/>
                  <a:pt x="2166244" y="3370521"/>
                </a:cubicBezTo>
                <a:cubicBezTo>
                  <a:pt x="2148523" y="3519377"/>
                  <a:pt x="2147251" y="3667825"/>
                  <a:pt x="2121509" y="3808660"/>
                </a:cubicBezTo>
                <a:cubicBezTo>
                  <a:pt x="2452144" y="3808286"/>
                  <a:pt x="3159362" y="3298984"/>
                  <a:pt x="3261397" y="3094074"/>
                </a:cubicBezTo>
                <a:cubicBezTo>
                  <a:pt x="3262702" y="3429094"/>
                  <a:pt x="2493987" y="3820258"/>
                  <a:pt x="2138356" y="4030951"/>
                </a:cubicBezTo>
                <a:cubicBezTo>
                  <a:pt x="2116438" y="4040371"/>
                  <a:pt x="2182753" y="4334539"/>
                  <a:pt x="2176877" y="4476307"/>
                </a:cubicBezTo>
                <a:cubicBezTo>
                  <a:pt x="2170659" y="4477332"/>
                  <a:pt x="2168451" y="4490390"/>
                  <a:pt x="2162233" y="4491415"/>
                </a:cubicBezTo>
                <a:lnTo>
                  <a:pt x="1687779" y="4492350"/>
                </a:lnTo>
                <a:close/>
              </a:path>
            </a:pathLst>
          </a:cu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椭圆 20"/>
          <p:cNvSpPr>
            <a:spLocks noChangeAspect="1"/>
          </p:cNvSpPr>
          <p:nvPr/>
        </p:nvSpPr>
        <p:spPr>
          <a:xfrm>
            <a:off x="5818941" y="1604608"/>
            <a:ext cx="484363" cy="484362"/>
          </a:xfrm>
          <a:prstGeom prst="ellipse">
            <a:avLst/>
          </a:prstGeom>
          <a:solidFill>
            <a:srgbClr val="276B6C"/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椭圆 21"/>
          <p:cNvSpPr>
            <a:spLocks noChangeAspect="1"/>
          </p:cNvSpPr>
          <p:nvPr/>
        </p:nvSpPr>
        <p:spPr>
          <a:xfrm>
            <a:off x="7311202" y="2549329"/>
            <a:ext cx="484363" cy="484362"/>
          </a:xfrm>
          <a:prstGeom prst="ellipse">
            <a:avLst/>
          </a:prstGeom>
          <a:solidFill>
            <a:srgbClr val="4E9A95"/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椭圆 22"/>
          <p:cNvSpPr>
            <a:spLocks noChangeAspect="1"/>
          </p:cNvSpPr>
          <p:nvPr/>
        </p:nvSpPr>
        <p:spPr>
          <a:xfrm>
            <a:off x="4251497" y="2230671"/>
            <a:ext cx="484363" cy="484362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椭圆 23"/>
          <p:cNvSpPr>
            <a:spLocks noChangeAspect="1"/>
          </p:cNvSpPr>
          <p:nvPr/>
        </p:nvSpPr>
        <p:spPr>
          <a:xfrm>
            <a:off x="4199367" y="4084589"/>
            <a:ext cx="484363" cy="484362"/>
          </a:xfrm>
          <a:prstGeom prst="ellipse">
            <a:avLst/>
          </a:prstGeom>
          <a:solidFill>
            <a:srgbClr val="276B6C"/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椭圆 24"/>
          <p:cNvSpPr>
            <a:spLocks noChangeAspect="1"/>
          </p:cNvSpPr>
          <p:nvPr/>
        </p:nvSpPr>
        <p:spPr>
          <a:xfrm>
            <a:off x="7069021" y="4206462"/>
            <a:ext cx="484363" cy="484362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椭圆 25"/>
          <p:cNvSpPr>
            <a:spLocks noChangeAspect="1"/>
          </p:cNvSpPr>
          <p:nvPr/>
        </p:nvSpPr>
        <p:spPr>
          <a:xfrm>
            <a:off x="6610723" y="2728065"/>
            <a:ext cx="484363" cy="484362"/>
          </a:xfrm>
          <a:prstGeom prst="ellipse">
            <a:avLst/>
          </a:prstGeom>
          <a:solidFill>
            <a:srgbClr val="4E9A95"/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椭圆 26"/>
          <p:cNvSpPr>
            <a:spLocks noChangeAspect="1"/>
          </p:cNvSpPr>
          <p:nvPr/>
        </p:nvSpPr>
        <p:spPr>
          <a:xfrm>
            <a:off x="5134772" y="2362728"/>
            <a:ext cx="484363" cy="484362"/>
          </a:xfrm>
          <a:prstGeom prst="ellipse">
            <a:avLst/>
          </a:prstGeom>
          <a:solidFill>
            <a:srgbClr val="4E9A95"/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椭圆 27"/>
          <p:cNvSpPr>
            <a:spLocks noChangeAspect="1"/>
          </p:cNvSpPr>
          <p:nvPr/>
        </p:nvSpPr>
        <p:spPr>
          <a:xfrm>
            <a:off x="6081316" y="3397079"/>
            <a:ext cx="242181" cy="242180"/>
          </a:xfrm>
          <a:prstGeom prst="ellipse">
            <a:avLst/>
          </a:prstGeom>
          <a:solidFill>
            <a:srgbClr val="276B6C"/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椭圆 28"/>
          <p:cNvSpPr>
            <a:spLocks noChangeAspect="1"/>
          </p:cNvSpPr>
          <p:nvPr/>
        </p:nvSpPr>
        <p:spPr>
          <a:xfrm>
            <a:off x="7034334" y="3328326"/>
            <a:ext cx="242181" cy="242180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椭圆 29"/>
          <p:cNvSpPr>
            <a:spLocks noChangeAspect="1"/>
          </p:cNvSpPr>
          <p:nvPr/>
        </p:nvSpPr>
        <p:spPr>
          <a:xfrm>
            <a:off x="5772855" y="2847089"/>
            <a:ext cx="242181" cy="242180"/>
          </a:xfrm>
          <a:prstGeom prst="ellipse">
            <a:avLst/>
          </a:prstGeom>
          <a:solidFill>
            <a:srgbClr val="276B6C"/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椭圆 30"/>
          <p:cNvSpPr>
            <a:spLocks noChangeAspect="1"/>
          </p:cNvSpPr>
          <p:nvPr/>
        </p:nvSpPr>
        <p:spPr>
          <a:xfrm>
            <a:off x="4918655" y="3225458"/>
            <a:ext cx="242181" cy="242180"/>
          </a:xfrm>
          <a:prstGeom prst="ellipse">
            <a:avLst/>
          </a:prstGeom>
          <a:solidFill>
            <a:srgbClr val="276B6C"/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椭圆 31"/>
          <p:cNvSpPr>
            <a:spLocks noChangeAspect="1"/>
          </p:cNvSpPr>
          <p:nvPr/>
        </p:nvSpPr>
        <p:spPr>
          <a:xfrm>
            <a:off x="4776953" y="3964282"/>
            <a:ext cx="242181" cy="242180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椭圆 32"/>
          <p:cNvSpPr>
            <a:spLocks noChangeAspect="1"/>
          </p:cNvSpPr>
          <p:nvPr/>
        </p:nvSpPr>
        <p:spPr>
          <a:xfrm>
            <a:off x="5416051" y="4487740"/>
            <a:ext cx="242181" cy="242180"/>
          </a:xfrm>
          <a:prstGeom prst="ellipse">
            <a:avLst/>
          </a:prstGeom>
          <a:solidFill>
            <a:srgbClr val="4E9A95"/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椭圆 33"/>
          <p:cNvSpPr>
            <a:spLocks noChangeAspect="1"/>
          </p:cNvSpPr>
          <p:nvPr/>
        </p:nvSpPr>
        <p:spPr>
          <a:xfrm>
            <a:off x="6196981" y="4206462"/>
            <a:ext cx="242181" cy="242180"/>
          </a:xfrm>
          <a:prstGeom prst="ellipse">
            <a:avLst/>
          </a:prstGeom>
          <a:solidFill>
            <a:srgbClr val="4E9A95"/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椭圆 34"/>
          <p:cNvSpPr>
            <a:spLocks noChangeAspect="1"/>
          </p:cNvSpPr>
          <p:nvPr/>
        </p:nvSpPr>
        <p:spPr>
          <a:xfrm>
            <a:off x="6565172" y="4884854"/>
            <a:ext cx="242181" cy="242180"/>
          </a:xfrm>
          <a:prstGeom prst="ellipse">
            <a:avLst/>
          </a:prstGeom>
          <a:solidFill>
            <a:srgbClr val="276B6C"/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-233252" y="-193572"/>
            <a:ext cx="1014641" cy="1014641"/>
          </a:xfrm>
          <a:prstGeom prst="ellipse">
            <a:avLst/>
          </a:prstGeom>
          <a:solidFill>
            <a:srgbClr val="276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285896" y="465121"/>
            <a:ext cx="590922" cy="590922"/>
          </a:xfrm>
          <a:prstGeom prst="ellipse">
            <a:avLst/>
          </a:prstGeom>
          <a:solidFill>
            <a:schemeClr val="bg2">
              <a:lumMod val="9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519376" y="-62376"/>
            <a:ext cx="357442" cy="357442"/>
          </a:xfrm>
          <a:prstGeom prst="ellipse">
            <a:avLst/>
          </a:prstGeom>
          <a:solidFill>
            <a:srgbClr val="4E9A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904564" y="105886"/>
            <a:ext cx="308376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用户注册错误</a:t>
            </a:r>
            <a:endParaRPr lang="zh-CN" altLang="en-US" sz="2800" dirty="0" smtClean="0">
              <a:solidFill>
                <a:schemeClr val="bg1"/>
              </a:solidFill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-590300" y="-295856"/>
            <a:ext cx="590922" cy="590922"/>
          </a:xfrm>
          <a:prstGeom prst="ellipse">
            <a:avLst/>
          </a:prstGeom>
          <a:solidFill>
            <a:schemeClr val="bg2">
              <a:lumMod val="9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内容占位符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772785" y="3753485"/>
            <a:ext cx="2924175" cy="2819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910" y="106045"/>
            <a:ext cx="2905125" cy="282892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235" y="3639185"/>
            <a:ext cx="2876550" cy="2933700"/>
          </a:xfrm>
          <a:prstGeom prst="rect">
            <a:avLst/>
          </a:prstGeom>
        </p:spPr>
      </p:pic>
      <p:pic>
        <p:nvPicPr>
          <p:cNvPr id="22" name="内容占位符 21"/>
          <p:cNvPicPr>
            <a:picLocks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519430" y="630555"/>
            <a:ext cx="2103120" cy="293751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7120" y="3467100"/>
            <a:ext cx="2886075" cy="2914650"/>
          </a:xfrm>
          <a:prstGeom prst="rect">
            <a:avLst/>
          </a:prstGeom>
        </p:spPr>
      </p:pic>
      <p:pic>
        <p:nvPicPr>
          <p:cNvPr id="24" name="内容占位符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2530" y="295275"/>
            <a:ext cx="2971800" cy="320992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50" y="3479165"/>
            <a:ext cx="2733675" cy="3000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6662 0.045807 E" pathEditMode="relative" ptsTypes="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6662 -0.045807 L 0 0 E" pathEditMode="relative" ptsTypes="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71705" y="171705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  <p:from x="58240" y="5824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1866 0.110962 E" pathEditMode="relative" ptsTypes="">
                                      <p:cBhvr>
                                        <p:cTn id="2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66 -0.110962 L 0 0 E" pathEditMode="relative" ptsTypes="">
                                      <p:cBhvr>
                                        <p:cTn id="2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" presetClass="emp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1442 0.017022 E" pathEditMode="relative" ptsTypes="">
                                      <p:cBhvr>
                                        <p:cTn id="4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1442 -0.017022 L 0 0 E" pathEditMode="relative" ptsTypes="">
                                      <p:cBhvr>
                                        <p:cTn id="4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" presetClass="emp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60489" y="60489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2000" fill="hold"/>
                                        <p:tgtEl>
                                          <p:spTgt spid="31"/>
                                        </p:tgtEl>
                                      </p:cBhvr>
                                      <p:by x="150000" y="150000"/>
                                      <p:from x="165320" y="16532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25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9" grpId="0" bldLvl="0" animBg="1"/>
      <p:bldP spid="29" grpId="1" bldLvl="0" animBg="1"/>
      <p:bldP spid="29" grpId="2" bldLvl="0" animBg="1"/>
      <p:bldP spid="30" grpId="0" bldLvl="0" animBg="1"/>
      <p:bldP spid="30" grpId="1" bldLvl="0" animBg="1"/>
      <p:bldP spid="30" grpId="2" bldLvl="0" animBg="1"/>
      <p:bldP spid="31" grpId="0" bldLvl="0" animBg="1"/>
      <p:bldP spid="31" grpId="1" bldLvl="0" animBg="1"/>
      <p:bldP spid="31" grpId="2" bldLvl="0" animBg="1"/>
      <p:bldP spid="32" grpId="0"/>
      <p:bldP spid="33" grpId="0" bldLvl="0" animBg="1"/>
      <p:bldP spid="33" grpId="1" bldLvl="0" animBg="1"/>
      <p:bldP spid="33" grpId="2" bldLvl="0" animBg="1"/>
      <p:bldP spid="33" grpId="3" bldLvl="0" animBg="1"/>
      <p:bldP spid="33" grpId="4" bldLvl="0" animBg="1"/>
      <p:bldP spid="33" grpId="5" bldLvl="0" animBg="1"/>
      <p:bldP spid="33" grpId="6" bldLvl="0" animBg="1"/>
      <p:bldP spid="33" grpId="7" bldLvl="0" animBg="1"/>
      <p:bldP spid="33" grpId="8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19"/>
          <p:cNvSpPr/>
          <p:nvPr/>
        </p:nvSpPr>
        <p:spPr>
          <a:xfrm>
            <a:off x="4493678" y="2158339"/>
            <a:ext cx="3059705" cy="3777640"/>
          </a:xfrm>
          <a:custGeom>
            <a:avLst/>
            <a:gdLst>
              <a:gd name="connsiteX0" fmla="*/ 1743740 w 3742661"/>
              <a:gd name="connsiteY0" fmla="*/ 4476307 h 4476307"/>
              <a:gd name="connsiteX1" fmla="*/ 1796903 w 3742661"/>
              <a:gd name="connsiteY1" fmla="*/ 3785190 h 4476307"/>
              <a:gd name="connsiteX2" fmla="*/ 1307805 w 3742661"/>
              <a:gd name="connsiteY2" fmla="*/ 3381153 h 4476307"/>
              <a:gd name="connsiteX3" fmla="*/ 31898 w 3742661"/>
              <a:gd name="connsiteY3" fmla="*/ 2945218 h 4476307"/>
              <a:gd name="connsiteX4" fmla="*/ 1127052 w 3742661"/>
              <a:gd name="connsiteY4" fmla="*/ 3242930 h 4476307"/>
              <a:gd name="connsiteX5" fmla="*/ 393405 w 3742661"/>
              <a:gd name="connsiteY5" fmla="*/ 2456121 h 4476307"/>
              <a:gd name="connsiteX6" fmla="*/ 1775638 w 3742661"/>
              <a:gd name="connsiteY6" fmla="*/ 3519376 h 4476307"/>
              <a:gd name="connsiteX7" fmla="*/ 1679945 w 3742661"/>
              <a:gd name="connsiteY7" fmla="*/ 2392325 h 4476307"/>
              <a:gd name="connsiteX8" fmla="*/ 0 w 3742661"/>
              <a:gd name="connsiteY8" fmla="*/ 754911 h 4476307"/>
              <a:gd name="connsiteX9" fmla="*/ 988828 w 3742661"/>
              <a:gd name="connsiteY9" fmla="*/ 1924493 h 4476307"/>
              <a:gd name="connsiteX10" fmla="*/ 1137684 w 3742661"/>
              <a:gd name="connsiteY10" fmla="*/ 861237 h 4476307"/>
              <a:gd name="connsiteX11" fmla="*/ 1222745 w 3742661"/>
              <a:gd name="connsiteY11" fmla="*/ 2062716 h 4476307"/>
              <a:gd name="connsiteX12" fmla="*/ 1690577 w 3742661"/>
              <a:gd name="connsiteY12" fmla="*/ 2190307 h 4476307"/>
              <a:gd name="connsiteX13" fmla="*/ 1956391 w 3742661"/>
              <a:gd name="connsiteY13" fmla="*/ 0 h 4476307"/>
              <a:gd name="connsiteX14" fmla="*/ 2083982 w 3742661"/>
              <a:gd name="connsiteY14" fmla="*/ 978195 h 4476307"/>
              <a:gd name="connsiteX15" fmla="*/ 1881963 w 3742661"/>
              <a:gd name="connsiteY15" fmla="*/ 2232837 h 4476307"/>
              <a:gd name="connsiteX16" fmla="*/ 2041452 w 3742661"/>
              <a:gd name="connsiteY16" fmla="*/ 3030279 h 4476307"/>
              <a:gd name="connsiteX17" fmla="*/ 2647507 w 3742661"/>
              <a:gd name="connsiteY17" fmla="*/ 2519916 h 4476307"/>
              <a:gd name="connsiteX18" fmla="*/ 2849526 w 3742661"/>
              <a:gd name="connsiteY18" fmla="*/ 1307804 h 4476307"/>
              <a:gd name="connsiteX19" fmla="*/ 2838893 w 3742661"/>
              <a:gd name="connsiteY19" fmla="*/ 2371060 h 4476307"/>
              <a:gd name="connsiteX20" fmla="*/ 3742661 w 3742661"/>
              <a:gd name="connsiteY20" fmla="*/ 1148316 h 4476307"/>
              <a:gd name="connsiteX21" fmla="*/ 2222205 w 3742661"/>
              <a:gd name="connsiteY21" fmla="*/ 3370521 h 4476307"/>
              <a:gd name="connsiteX22" fmla="*/ 2169042 w 3742661"/>
              <a:gd name="connsiteY22" fmla="*/ 3817088 h 4476307"/>
              <a:gd name="connsiteX23" fmla="*/ 3317358 w 3742661"/>
              <a:gd name="connsiteY23" fmla="*/ 3094074 h 4476307"/>
              <a:gd name="connsiteX24" fmla="*/ 2190307 w 3742661"/>
              <a:gd name="connsiteY24" fmla="*/ 4051004 h 4476307"/>
              <a:gd name="connsiteX25" fmla="*/ 2232838 w 3742661"/>
              <a:gd name="connsiteY25" fmla="*/ 4476307 h 4476307"/>
              <a:gd name="connsiteX26" fmla="*/ 1743740 w 3742661"/>
              <a:gd name="connsiteY26" fmla="*/ 4476307 h 4476307"/>
              <a:gd name="connsiteX0-1" fmla="*/ 1743740 w 3742661"/>
              <a:gd name="connsiteY0-2" fmla="*/ 4492350 h 4492350"/>
              <a:gd name="connsiteX1-3" fmla="*/ 1796903 w 3742661"/>
              <a:gd name="connsiteY1-4" fmla="*/ 3785190 h 4492350"/>
              <a:gd name="connsiteX2-5" fmla="*/ 1307805 w 3742661"/>
              <a:gd name="connsiteY2-6" fmla="*/ 3381153 h 4492350"/>
              <a:gd name="connsiteX3-7" fmla="*/ 31898 w 3742661"/>
              <a:gd name="connsiteY3-8" fmla="*/ 2945218 h 4492350"/>
              <a:gd name="connsiteX4-9" fmla="*/ 1127052 w 3742661"/>
              <a:gd name="connsiteY4-10" fmla="*/ 3242930 h 4492350"/>
              <a:gd name="connsiteX5-11" fmla="*/ 393405 w 3742661"/>
              <a:gd name="connsiteY5-12" fmla="*/ 2456121 h 4492350"/>
              <a:gd name="connsiteX6-13" fmla="*/ 1775638 w 3742661"/>
              <a:gd name="connsiteY6-14" fmla="*/ 3519376 h 4492350"/>
              <a:gd name="connsiteX7-15" fmla="*/ 1679945 w 3742661"/>
              <a:gd name="connsiteY7-16" fmla="*/ 2392325 h 4492350"/>
              <a:gd name="connsiteX8-17" fmla="*/ 0 w 3742661"/>
              <a:gd name="connsiteY8-18" fmla="*/ 754911 h 4492350"/>
              <a:gd name="connsiteX9-19" fmla="*/ 988828 w 3742661"/>
              <a:gd name="connsiteY9-20" fmla="*/ 1924493 h 4492350"/>
              <a:gd name="connsiteX10-21" fmla="*/ 1137684 w 3742661"/>
              <a:gd name="connsiteY10-22" fmla="*/ 861237 h 4492350"/>
              <a:gd name="connsiteX11-23" fmla="*/ 1222745 w 3742661"/>
              <a:gd name="connsiteY11-24" fmla="*/ 2062716 h 4492350"/>
              <a:gd name="connsiteX12-25" fmla="*/ 1690577 w 3742661"/>
              <a:gd name="connsiteY12-26" fmla="*/ 2190307 h 4492350"/>
              <a:gd name="connsiteX13-27" fmla="*/ 1956391 w 3742661"/>
              <a:gd name="connsiteY13-28" fmla="*/ 0 h 4492350"/>
              <a:gd name="connsiteX14-29" fmla="*/ 2083982 w 3742661"/>
              <a:gd name="connsiteY14-30" fmla="*/ 978195 h 4492350"/>
              <a:gd name="connsiteX15-31" fmla="*/ 1881963 w 3742661"/>
              <a:gd name="connsiteY15-32" fmla="*/ 2232837 h 4492350"/>
              <a:gd name="connsiteX16-33" fmla="*/ 2041452 w 3742661"/>
              <a:gd name="connsiteY16-34" fmla="*/ 3030279 h 4492350"/>
              <a:gd name="connsiteX17-35" fmla="*/ 2647507 w 3742661"/>
              <a:gd name="connsiteY17-36" fmla="*/ 2519916 h 4492350"/>
              <a:gd name="connsiteX18-37" fmla="*/ 2849526 w 3742661"/>
              <a:gd name="connsiteY18-38" fmla="*/ 1307804 h 4492350"/>
              <a:gd name="connsiteX19-39" fmla="*/ 2838893 w 3742661"/>
              <a:gd name="connsiteY19-40" fmla="*/ 2371060 h 4492350"/>
              <a:gd name="connsiteX20-41" fmla="*/ 3742661 w 3742661"/>
              <a:gd name="connsiteY20-42" fmla="*/ 1148316 h 4492350"/>
              <a:gd name="connsiteX21-43" fmla="*/ 2222205 w 3742661"/>
              <a:gd name="connsiteY21-44" fmla="*/ 3370521 h 4492350"/>
              <a:gd name="connsiteX22-45" fmla="*/ 2169042 w 3742661"/>
              <a:gd name="connsiteY22-46" fmla="*/ 3817088 h 4492350"/>
              <a:gd name="connsiteX23-47" fmla="*/ 3317358 w 3742661"/>
              <a:gd name="connsiteY23-48" fmla="*/ 3094074 h 4492350"/>
              <a:gd name="connsiteX24-49" fmla="*/ 2190307 w 3742661"/>
              <a:gd name="connsiteY24-50" fmla="*/ 4051004 h 4492350"/>
              <a:gd name="connsiteX25-51" fmla="*/ 2232838 w 3742661"/>
              <a:gd name="connsiteY25-52" fmla="*/ 4476307 h 4492350"/>
              <a:gd name="connsiteX26-53" fmla="*/ 1743740 w 3742661"/>
              <a:gd name="connsiteY26-54" fmla="*/ 4492350 h 4492350"/>
              <a:gd name="connsiteX0-55" fmla="*/ 1743740 w 3742661"/>
              <a:gd name="connsiteY0-56" fmla="*/ 4492350 h 4492350"/>
              <a:gd name="connsiteX1-57" fmla="*/ 1796903 w 3742661"/>
              <a:gd name="connsiteY1-58" fmla="*/ 3785190 h 4492350"/>
              <a:gd name="connsiteX2-59" fmla="*/ 1307805 w 3742661"/>
              <a:gd name="connsiteY2-60" fmla="*/ 3381153 h 4492350"/>
              <a:gd name="connsiteX3-61" fmla="*/ 31898 w 3742661"/>
              <a:gd name="connsiteY3-62" fmla="*/ 2945218 h 4492350"/>
              <a:gd name="connsiteX4-63" fmla="*/ 1127052 w 3742661"/>
              <a:gd name="connsiteY4-64" fmla="*/ 3242930 h 4492350"/>
              <a:gd name="connsiteX5-65" fmla="*/ 393405 w 3742661"/>
              <a:gd name="connsiteY5-66" fmla="*/ 2456121 h 4492350"/>
              <a:gd name="connsiteX6-67" fmla="*/ 1775638 w 3742661"/>
              <a:gd name="connsiteY6-68" fmla="*/ 3519376 h 4492350"/>
              <a:gd name="connsiteX7-69" fmla="*/ 1679945 w 3742661"/>
              <a:gd name="connsiteY7-70" fmla="*/ 2392325 h 4492350"/>
              <a:gd name="connsiteX8-71" fmla="*/ 0 w 3742661"/>
              <a:gd name="connsiteY8-72" fmla="*/ 754911 h 4492350"/>
              <a:gd name="connsiteX9-73" fmla="*/ 988828 w 3742661"/>
              <a:gd name="connsiteY9-74" fmla="*/ 1924493 h 4492350"/>
              <a:gd name="connsiteX10-75" fmla="*/ 1137684 w 3742661"/>
              <a:gd name="connsiteY10-76" fmla="*/ 861237 h 4492350"/>
              <a:gd name="connsiteX11-77" fmla="*/ 1222745 w 3742661"/>
              <a:gd name="connsiteY11-78" fmla="*/ 2062716 h 4492350"/>
              <a:gd name="connsiteX12-79" fmla="*/ 1690577 w 3742661"/>
              <a:gd name="connsiteY12-80" fmla="*/ 2190307 h 4492350"/>
              <a:gd name="connsiteX13-81" fmla="*/ 1956391 w 3742661"/>
              <a:gd name="connsiteY13-82" fmla="*/ 0 h 4492350"/>
              <a:gd name="connsiteX14-83" fmla="*/ 2083982 w 3742661"/>
              <a:gd name="connsiteY14-84" fmla="*/ 978195 h 4492350"/>
              <a:gd name="connsiteX15-85" fmla="*/ 1881963 w 3742661"/>
              <a:gd name="connsiteY15-86" fmla="*/ 2232837 h 4492350"/>
              <a:gd name="connsiteX16-87" fmla="*/ 2041452 w 3742661"/>
              <a:gd name="connsiteY16-88" fmla="*/ 3030279 h 4492350"/>
              <a:gd name="connsiteX17-89" fmla="*/ 2647507 w 3742661"/>
              <a:gd name="connsiteY17-90" fmla="*/ 2519916 h 4492350"/>
              <a:gd name="connsiteX18-91" fmla="*/ 2849526 w 3742661"/>
              <a:gd name="connsiteY18-92" fmla="*/ 1307804 h 4492350"/>
              <a:gd name="connsiteX19-93" fmla="*/ 2838893 w 3742661"/>
              <a:gd name="connsiteY19-94" fmla="*/ 2371060 h 4492350"/>
              <a:gd name="connsiteX20-95" fmla="*/ 3742661 w 3742661"/>
              <a:gd name="connsiteY20-96" fmla="*/ 1148316 h 4492350"/>
              <a:gd name="connsiteX21-97" fmla="*/ 2222205 w 3742661"/>
              <a:gd name="connsiteY21-98" fmla="*/ 3370521 h 4492350"/>
              <a:gd name="connsiteX22-99" fmla="*/ 2169042 w 3742661"/>
              <a:gd name="connsiteY22-100" fmla="*/ 3817088 h 4492350"/>
              <a:gd name="connsiteX23-101" fmla="*/ 3317358 w 3742661"/>
              <a:gd name="connsiteY23-102" fmla="*/ 3094074 h 4492350"/>
              <a:gd name="connsiteX24-103" fmla="*/ 2190307 w 3742661"/>
              <a:gd name="connsiteY24-104" fmla="*/ 4051004 h 4492350"/>
              <a:gd name="connsiteX25-105" fmla="*/ 2232838 w 3742661"/>
              <a:gd name="connsiteY25-106" fmla="*/ 4476307 h 4492350"/>
              <a:gd name="connsiteX26-107" fmla="*/ 2218194 w 3742661"/>
              <a:gd name="connsiteY26-108" fmla="*/ 4491415 h 4492350"/>
              <a:gd name="connsiteX27" fmla="*/ 1743740 w 3742661"/>
              <a:gd name="connsiteY27" fmla="*/ 4492350 h 4492350"/>
              <a:gd name="connsiteX0-109" fmla="*/ 1743740 w 3742661"/>
              <a:gd name="connsiteY0-110" fmla="*/ 4492350 h 4492350"/>
              <a:gd name="connsiteX1-111" fmla="*/ 1796903 w 3742661"/>
              <a:gd name="connsiteY1-112" fmla="*/ 3785190 h 4492350"/>
              <a:gd name="connsiteX2-113" fmla="*/ 1307805 w 3742661"/>
              <a:gd name="connsiteY2-114" fmla="*/ 3381153 h 4492350"/>
              <a:gd name="connsiteX3-115" fmla="*/ 31898 w 3742661"/>
              <a:gd name="connsiteY3-116" fmla="*/ 2945218 h 4492350"/>
              <a:gd name="connsiteX4-117" fmla="*/ 1127052 w 3742661"/>
              <a:gd name="connsiteY4-118" fmla="*/ 3242930 h 4492350"/>
              <a:gd name="connsiteX5-119" fmla="*/ 393405 w 3742661"/>
              <a:gd name="connsiteY5-120" fmla="*/ 2456121 h 4492350"/>
              <a:gd name="connsiteX6-121" fmla="*/ 1775638 w 3742661"/>
              <a:gd name="connsiteY6-122" fmla="*/ 3519376 h 4492350"/>
              <a:gd name="connsiteX7-123" fmla="*/ 1679945 w 3742661"/>
              <a:gd name="connsiteY7-124" fmla="*/ 2392325 h 4492350"/>
              <a:gd name="connsiteX8-125" fmla="*/ 0 w 3742661"/>
              <a:gd name="connsiteY8-126" fmla="*/ 754911 h 4492350"/>
              <a:gd name="connsiteX9-127" fmla="*/ 988828 w 3742661"/>
              <a:gd name="connsiteY9-128" fmla="*/ 1924493 h 4492350"/>
              <a:gd name="connsiteX10-129" fmla="*/ 1137684 w 3742661"/>
              <a:gd name="connsiteY10-130" fmla="*/ 861237 h 4492350"/>
              <a:gd name="connsiteX11-131" fmla="*/ 1222745 w 3742661"/>
              <a:gd name="connsiteY11-132" fmla="*/ 2062716 h 4492350"/>
              <a:gd name="connsiteX12-133" fmla="*/ 1690577 w 3742661"/>
              <a:gd name="connsiteY12-134" fmla="*/ 2190307 h 4492350"/>
              <a:gd name="connsiteX13-135" fmla="*/ 1956391 w 3742661"/>
              <a:gd name="connsiteY13-136" fmla="*/ 0 h 4492350"/>
              <a:gd name="connsiteX14-137" fmla="*/ 2083982 w 3742661"/>
              <a:gd name="connsiteY14-138" fmla="*/ 978195 h 4492350"/>
              <a:gd name="connsiteX15-139" fmla="*/ 1881963 w 3742661"/>
              <a:gd name="connsiteY15-140" fmla="*/ 2232837 h 4492350"/>
              <a:gd name="connsiteX16-141" fmla="*/ 2041452 w 3742661"/>
              <a:gd name="connsiteY16-142" fmla="*/ 3030279 h 4492350"/>
              <a:gd name="connsiteX17-143" fmla="*/ 2647507 w 3742661"/>
              <a:gd name="connsiteY17-144" fmla="*/ 2519916 h 4492350"/>
              <a:gd name="connsiteX18-145" fmla="*/ 2849526 w 3742661"/>
              <a:gd name="connsiteY18-146" fmla="*/ 1307804 h 4492350"/>
              <a:gd name="connsiteX19-147" fmla="*/ 2838893 w 3742661"/>
              <a:gd name="connsiteY19-148" fmla="*/ 2371060 h 4492350"/>
              <a:gd name="connsiteX20-149" fmla="*/ 3742661 w 3742661"/>
              <a:gd name="connsiteY20-150" fmla="*/ 1148316 h 4492350"/>
              <a:gd name="connsiteX21-151" fmla="*/ 2222205 w 3742661"/>
              <a:gd name="connsiteY21-152" fmla="*/ 3370521 h 4492350"/>
              <a:gd name="connsiteX22-153" fmla="*/ 2169042 w 3742661"/>
              <a:gd name="connsiteY22-154" fmla="*/ 3817088 h 4492350"/>
              <a:gd name="connsiteX23-155" fmla="*/ 3317358 w 3742661"/>
              <a:gd name="connsiteY23-156" fmla="*/ 3094074 h 4492350"/>
              <a:gd name="connsiteX24-157" fmla="*/ 2190307 w 3742661"/>
              <a:gd name="connsiteY24-158" fmla="*/ 4051004 h 4492350"/>
              <a:gd name="connsiteX25-159" fmla="*/ 2232838 w 3742661"/>
              <a:gd name="connsiteY25-160" fmla="*/ 4476307 h 4492350"/>
              <a:gd name="connsiteX26-161" fmla="*/ 2218194 w 3742661"/>
              <a:gd name="connsiteY26-162" fmla="*/ 4491415 h 4492350"/>
              <a:gd name="connsiteX27-163" fmla="*/ 1743740 w 3742661"/>
              <a:gd name="connsiteY27-164" fmla="*/ 4492350 h 4492350"/>
              <a:gd name="connsiteX0-165" fmla="*/ 1743740 w 3742661"/>
              <a:gd name="connsiteY0-166" fmla="*/ 4492350 h 4492350"/>
              <a:gd name="connsiteX1-167" fmla="*/ 1796903 w 3742661"/>
              <a:gd name="connsiteY1-168" fmla="*/ 3785190 h 4492350"/>
              <a:gd name="connsiteX2-169" fmla="*/ 1307805 w 3742661"/>
              <a:gd name="connsiteY2-170" fmla="*/ 3381153 h 4492350"/>
              <a:gd name="connsiteX3-171" fmla="*/ 31898 w 3742661"/>
              <a:gd name="connsiteY3-172" fmla="*/ 2945218 h 4492350"/>
              <a:gd name="connsiteX4-173" fmla="*/ 1127052 w 3742661"/>
              <a:gd name="connsiteY4-174" fmla="*/ 3242930 h 4492350"/>
              <a:gd name="connsiteX5-175" fmla="*/ 393405 w 3742661"/>
              <a:gd name="connsiteY5-176" fmla="*/ 2456121 h 4492350"/>
              <a:gd name="connsiteX6-177" fmla="*/ 1775638 w 3742661"/>
              <a:gd name="connsiteY6-178" fmla="*/ 3519376 h 4492350"/>
              <a:gd name="connsiteX7-179" fmla="*/ 1679945 w 3742661"/>
              <a:gd name="connsiteY7-180" fmla="*/ 2392325 h 4492350"/>
              <a:gd name="connsiteX8-181" fmla="*/ 0 w 3742661"/>
              <a:gd name="connsiteY8-182" fmla="*/ 754911 h 4492350"/>
              <a:gd name="connsiteX9-183" fmla="*/ 988828 w 3742661"/>
              <a:gd name="connsiteY9-184" fmla="*/ 1924493 h 4492350"/>
              <a:gd name="connsiteX10-185" fmla="*/ 1137684 w 3742661"/>
              <a:gd name="connsiteY10-186" fmla="*/ 861237 h 4492350"/>
              <a:gd name="connsiteX11-187" fmla="*/ 1222745 w 3742661"/>
              <a:gd name="connsiteY11-188" fmla="*/ 2062716 h 4492350"/>
              <a:gd name="connsiteX12-189" fmla="*/ 1690577 w 3742661"/>
              <a:gd name="connsiteY12-190" fmla="*/ 2190307 h 4492350"/>
              <a:gd name="connsiteX13-191" fmla="*/ 1956391 w 3742661"/>
              <a:gd name="connsiteY13-192" fmla="*/ 0 h 4492350"/>
              <a:gd name="connsiteX14-193" fmla="*/ 2083982 w 3742661"/>
              <a:gd name="connsiteY14-194" fmla="*/ 978195 h 4492350"/>
              <a:gd name="connsiteX15-195" fmla="*/ 1881963 w 3742661"/>
              <a:gd name="connsiteY15-196" fmla="*/ 2232837 h 4492350"/>
              <a:gd name="connsiteX16-197" fmla="*/ 2041452 w 3742661"/>
              <a:gd name="connsiteY16-198" fmla="*/ 3030279 h 4492350"/>
              <a:gd name="connsiteX17-199" fmla="*/ 2647507 w 3742661"/>
              <a:gd name="connsiteY17-200" fmla="*/ 2519916 h 4492350"/>
              <a:gd name="connsiteX18-201" fmla="*/ 2849526 w 3742661"/>
              <a:gd name="connsiteY18-202" fmla="*/ 1307804 h 4492350"/>
              <a:gd name="connsiteX19-203" fmla="*/ 2838893 w 3742661"/>
              <a:gd name="connsiteY19-204" fmla="*/ 2371060 h 4492350"/>
              <a:gd name="connsiteX20-205" fmla="*/ 3742661 w 3742661"/>
              <a:gd name="connsiteY20-206" fmla="*/ 1148316 h 4492350"/>
              <a:gd name="connsiteX21-207" fmla="*/ 2222205 w 3742661"/>
              <a:gd name="connsiteY21-208" fmla="*/ 3370521 h 4492350"/>
              <a:gd name="connsiteX22-209" fmla="*/ 2169042 w 3742661"/>
              <a:gd name="connsiteY22-210" fmla="*/ 3817088 h 4492350"/>
              <a:gd name="connsiteX23-211" fmla="*/ 3317358 w 3742661"/>
              <a:gd name="connsiteY23-212" fmla="*/ 3094074 h 4492350"/>
              <a:gd name="connsiteX24-213" fmla="*/ 2190307 w 3742661"/>
              <a:gd name="connsiteY24-214" fmla="*/ 4051004 h 4492350"/>
              <a:gd name="connsiteX25-215" fmla="*/ 2232838 w 3742661"/>
              <a:gd name="connsiteY25-216" fmla="*/ 4476307 h 4492350"/>
              <a:gd name="connsiteX26-217" fmla="*/ 2218194 w 3742661"/>
              <a:gd name="connsiteY26-218" fmla="*/ 4491415 h 4492350"/>
              <a:gd name="connsiteX27-219" fmla="*/ 1743740 w 3742661"/>
              <a:gd name="connsiteY27-220" fmla="*/ 4492350 h 4492350"/>
              <a:gd name="connsiteX0-221" fmla="*/ 1743740 w 3742661"/>
              <a:gd name="connsiteY0-222" fmla="*/ 4492350 h 4492350"/>
              <a:gd name="connsiteX1-223" fmla="*/ 1796903 w 3742661"/>
              <a:gd name="connsiteY1-224" fmla="*/ 3785190 h 4492350"/>
              <a:gd name="connsiteX2-225" fmla="*/ 1307805 w 3742661"/>
              <a:gd name="connsiteY2-226" fmla="*/ 3381153 h 4492350"/>
              <a:gd name="connsiteX3-227" fmla="*/ 31898 w 3742661"/>
              <a:gd name="connsiteY3-228" fmla="*/ 2945218 h 4492350"/>
              <a:gd name="connsiteX4-229" fmla="*/ 1127052 w 3742661"/>
              <a:gd name="connsiteY4-230" fmla="*/ 3242930 h 4492350"/>
              <a:gd name="connsiteX5-231" fmla="*/ 393405 w 3742661"/>
              <a:gd name="connsiteY5-232" fmla="*/ 2456121 h 4492350"/>
              <a:gd name="connsiteX6-233" fmla="*/ 1775638 w 3742661"/>
              <a:gd name="connsiteY6-234" fmla="*/ 3519376 h 4492350"/>
              <a:gd name="connsiteX7-235" fmla="*/ 1679945 w 3742661"/>
              <a:gd name="connsiteY7-236" fmla="*/ 2392325 h 4492350"/>
              <a:gd name="connsiteX8-237" fmla="*/ 0 w 3742661"/>
              <a:gd name="connsiteY8-238" fmla="*/ 754911 h 4492350"/>
              <a:gd name="connsiteX9-239" fmla="*/ 988828 w 3742661"/>
              <a:gd name="connsiteY9-240" fmla="*/ 1924493 h 4492350"/>
              <a:gd name="connsiteX10-241" fmla="*/ 1137684 w 3742661"/>
              <a:gd name="connsiteY10-242" fmla="*/ 861237 h 4492350"/>
              <a:gd name="connsiteX11-243" fmla="*/ 1222745 w 3742661"/>
              <a:gd name="connsiteY11-244" fmla="*/ 2062716 h 4492350"/>
              <a:gd name="connsiteX12-245" fmla="*/ 1690577 w 3742661"/>
              <a:gd name="connsiteY12-246" fmla="*/ 2190307 h 4492350"/>
              <a:gd name="connsiteX13-247" fmla="*/ 1956391 w 3742661"/>
              <a:gd name="connsiteY13-248" fmla="*/ 0 h 4492350"/>
              <a:gd name="connsiteX14-249" fmla="*/ 2083982 w 3742661"/>
              <a:gd name="connsiteY14-250" fmla="*/ 978195 h 4492350"/>
              <a:gd name="connsiteX15-251" fmla="*/ 1881963 w 3742661"/>
              <a:gd name="connsiteY15-252" fmla="*/ 2232837 h 4492350"/>
              <a:gd name="connsiteX16-253" fmla="*/ 2041452 w 3742661"/>
              <a:gd name="connsiteY16-254" fmla="*/ 3030279 h 4492350"/>
              <a:gd name="connsiteX17-255" fmla="*/ 2647507 w 3742661"/>
              <a:gd name="connsiteY17-256" fmla="*/ 2519916 h 4492350"/>
              <a:gd name="connsiteX18-257" fmla="*/ 2849526 w 3742661"/>
              <a:gd name="connsiteY18-258" fmla="*/ 1307804 h 4492350"/>
              <a:gd name="connsiteX19-259" fmla="*/ 2838893 w 3742661"/>
              <a:gd name="connsiteY19-260" fmla="*/ 2371060 h 4492350"/>
              <a:gd name="connsiteX20-261" fmla="*/ 3742661 w 3742661"/>
              <a:gd name="connsiteY20-262" fmla="*/ 1148316 h 4492350"/>
              <a:gd name="connsiteX21-263" fmla="*/ 2222205 w 3742661"/>
              <a:gd name="connsiteY21-264" fmla="*/ 3370521 h 4492350"/>
              <a:gd name="connsiteX22-265" fmla="*/ 2169042 w 3742661"/>
              <a:gd name="connsiteY22-266" fmla="*/ 3817088 h 4492350"/>
              <a:gd name="connsiteX23-267" fmla="*/ 3317358 w 3742661"/>
              <a:gd name="connsiteY23-268" fmla="*/ 3094074 h 4492350"/>
              <a:gd name="connsiteX24-269" fmla="*/ 2190307 w 3742661"/>
              <a:gd name="connsiteY24-270" fmla="*/ 4051004 h 4492350"/>
              <a:gd name="connsiteX25-271" fmla="*/ 2232838 w 3742661"/>
              <a:gd name="connsiteY25-272" fmla="*/ 4476307 h 4492350"/>
              <a:gd name="connsiteX26-273" fmla="*/ 2218194 w 3742661"/>
              <a:gd name="connsiteY26-274" fmla="*/ 4491415 h 4492350"/>
              <a:gd name="connsiteX27-275" fmla="*/ 1743740 w 3742661"/>
              <a:gd name="connsiteY27-276" fmla="*/ 4492350 h 4492350"/>
              <a:gd name="connsiteX0-277" fmla="*/ 1743740 w 3742661"/>
              <a:gd name="connsiteY0-278" fmla="*/ 4492350 h 4492350"/>
              <a:gd name="connsiteX1-279" fmla="*/ 1796903 w 3742661"/>
              <a:gd name="connsiteY1-280" fmla="*/ 3785190 h 4492350"/>
              <a:gd name="connsiteX2-281" fmla="*/ 1307805 w 3742661"/>
              <a:gd name="connsiteY2-282" fmla="*/ 3381153 h 4492350"/>
              <a:gd name="connsiteX3-283" fmla="*/ 31898 w 3742661"/>
              <a:gd name="connsiteY3-284" fmla="*/ 2945218 h 4492350"/>
              <a:gd name="connsiteX4-285" fmla="*/ 1127052 w 3742661"/>
              <a:gd name="connsiteY4-286" fmla="*/ 3242930 h 4492350"/>
              <a:gd name="connsiteX5-287" fmla="*/ 393405 w 3742661"/>
              <a:gd name="connsiteY5-288" fmla="*/ 2456121 h 4492350"/>
              <a:gd name="connsiteX6-289" fmla="*/ 1775638 w 3742661"/>
              <a:gd name="connsiteY6-290" fmla="*/ 3519376 h 4492350"/>
              <a:gd name="connsiteX7-291" fmla="*/ 1679945 w 3742661"/>
              <a:gd name="connsiteY7-292" fmla="*/ 2392325 h 4492350"/>
              <a:gd name="connsiteX8-293" fmla="*/ 0 w 3742661"/>
              <a:gd name="connsiteY8-294" fmla="*/ 754911 h 4492350"/>
              <a:gd name="connsiteX9-295" fmla="*/ 988828 w 3742661"/>
              <a:gd name="connsiteY9-296" fmla="*/ 1924493 h 4492350"/>
              <a:gd name="connsiteX10-297" fmla="*/ 1137684 w 3742661"/>
              <a:gd name="connsiteY10-298" fmla="*/ 861237 h 4492350"/>
              <a:gd name="connsiteX11-299" fmla="*/ 1222745 w 3742661"/>
              <a:gd name="connsiteY11-300" fmla="*/ 2062716 h 4492350"/>
              <a:gd name="connsiteX12-301" fmla="*/ 1690577 w 3742661"/>
              <a:gd name="connsiteY12-302" fmla="*/ 2190307 h 4492350"/>
              <a:gd name="connsiteX13-303" fmla="*/ 1956391 w 3742661"/>
              <a:gd name="connsiteY13-304" fmla="*/ 0 h 4492350"/>
              <a:gd name="connsiteX14-305" fmla="*/ 2083982 w 3742661"/>
              <a:gd name="connsiteY14-306" fmla="*/ 978195 h 4492350"/>
              <a:gd name="connsiteX15-307" fmla="*/ 1881963 w 3742661"/>
              <a:gd name="connsiteY15-308" fmla="*/ 2232837 h 4492350"/>
              <a:gd name="connsiteX16-309" fmla="*/ 2041452 w 3742661"/>
              <a:gd name="connsiteY16-310" fmla="*/ 3030279 h 4492350"/>
              <a:gd name="connsiteX17-311" fmla="*/ 2647507 w 3742661"/>
              <a:gd name="connsiteY17-312" fmla="*/ 2519916 h 4492350"/>
              <a:gd name="connsiteX18-313" fmla="*/ 2849526 w 3742661"/>
              <a:gd name="connsiteY18-314" fmla="*/ 1307804 h 4492350"/>
              <a:gd name="connsiteX19-315" fmla="*/ 2838893 w 3742661"/>
              <a:gd name="connsiteY19-316" fmla="*/ 2371060 h 4492350"/>
              <a:gd name="connsiteX20-317" fmla="*/ 3742661 w 3742661"/>
              <a:gd name="connsiteY20-318" fmla="*/ 1148316 h 4492350"/>
              <a:gd name="connsiteX21-319" fmla="*/ 2222205 w 3742661"/>
              <a:gd name="connsiteY21-320" fmla="*/ 3370521 h 4492350"/>
              <a:gd name="connsiteX22-321" fmla="*/ 2169042 w 3742661"/>
              <a:gd name="connsiteY22-322" fmla="*/ 3817088 h 4492350"/>
              <a:gd name="connsiteX23-323" fmla="*/ 3317358 w 3742661"/>
              <a:gd name="connsiteY23-324" fmla="*/ 3094074 h 4492350"/>
              <a:gd name="connsiteX24-325" fmla="*/ 2194317 w 3742661"/>
              <a:gd name="connsiteY24-326" fmla="*/ 4030951 h 4492350"/>
              <a:gd name="connsiteX25-327" fmla="*/ 2232838 w 3742661"/>
              <a:gd name="connsiteY25-328" fmla="*/ 4476307 h 4492350"/>
              <a:gd name="connsiteX26-329" fmla="*/ 2218194 w 3742661"/>
              <a:gd name="connsiteY26-330" fmla="*/ 4491415 h 4492350"/>
              <a:gd name="connsiteX27-331" fmla="*/ 1743740 w 3742661"/>
              <a:gd name="connsiteY27-332" fmla="*/ 4492350 h 4492350"/>
              <a:gd name="connsiteX0-333" fmla="*/ 1743740 w 3742661"/>
              <a:gd name="connsiteY0-334" fmla="*/ 4492350 h 4492350"/>
              <a:gd name="connsiteX1-335" fmla="*/ 1796903 w 3742661"/>
              <a:gd name="connsiteY1-336" fmla="*/ 3785190 h 4492350"/>
              <a:gd name="connsiteX2-337" fmla="*/ 1307805 w 3742661"/>
              <a:gd name="connsiteY2-338" fmla="*/ 3381153 h 4492350"/>
              <a:gd name="connsiteX3-339" fmla="*/ 31898 w 3742661"/>
              <a:gd name="connsiteY3-340" fmla="*/ 2945218 h 4492350"/>
              <a:gd name="connsiteX4-341" fmla="*/ 1127052 w 3742661"/>
              <a:gd name="connsiteY4-342" fmla="*/ 3242930 h 4492350"/>
              <a:gd name="connsiteX5-343" fmla="*/ 393405 w 3742661"/>
              <a:gd name="connsiteY5-344" fmla="*/ 2456121 h 4492350"/>
              <a:gd name="connsiteX6-345" fmla="*/ 1775638 w 3742661"/>
              <a:gd name="connsiteY6-346" fmla="*/ 3519376 h 4492350"/>
              <a:gd name="connsiteX7-347" fmla="*/ 1679945 w 3742661"/>
              <a:gd name="connsiteY7-348" fmla="*/ 2392325 h 4492350"/>
              <a:gd name="connsiteX8-349" fmla="*/ 0 w 3742661"/>
              <a:gd name="connsiteY8-350" fmla="*/ 754911 h 4492350"/>
              <a:gd name="connsiteX9-351" fmla="*/ 988828 w 3742661"/>
              <a:gd name="connsiteY9-352" fmla="*/ 1924493 h 4492350"/>
              <a:gd name="connsiteX10-353" fmla="*/ 1137684 w 3742661"/>
              <a:gd name="connsiteY10-354" fmla="*/ 861237 h 4492350"/>
              <a:gd name="connsiteX11-355" fmla="*/ 1222745 w 3742661"/>
              <a:gd name="connsiteY11-356" fmla="*/ 2062716 h 4492350"/>
              <a:gd name="connsiteX12-357" fmla="*/ 1690577 w 3742661"/>
              <a:gd name="connsiteY12-358" fmla="*/ 2190307 h 4492350"/>
              <a:gd name="connsiteX13-359" fmla="*/ 1956391 w 3742661"/>
              <a:gd name="connsiteY13-360" fmla="*/ 0 h 4492350"/>
              <a:gd name="connsiteX14-361" fmla="*/ 2083982 w 3742661"/>
              <a:gd name="connsiteY14-362" fmla="*/ 978195 h 4492350"/>
              <a:gd name="connsiteX15-363" fmla="*/ 1881963 w 3742661"/>
              <a:gd name="connsiteY15-364" fmla="*/ 2232837 h 4492350"/>
              <a:gd name="connsiteX16-365" fmla="*/ 2041452 w 3742661"/>
              <a:gd name="connsiteY16-366" fmla="*/ 3030279 h 4492350"/>
              <a:gd name="connsiteX17-367" fmla="*/ 2647507 w 3742661"/>
              <a:gd name="connsiteY17-368" fmla="*/ 2519916 h 4492350"/>
              <a:gd name="connsiteX18-369" fmla="*/ 2849526 w 3742661"/>
              <a:gd name="connsiteY18-370" fmla="*/ 1307804 h 4492350"/>
              <a:gd name="connsiteX19-371" fmla="*/ 2838893 w 3742661"/>
              <a:gd name="connsiteY19-372" fmla="*/ 2371060 h 4492350"/>
              <a:gd name="connsiteX20-373" fmla="*/ 3742661 w 3742661"/>
              <a:gd name="connsiteY20-374" fmla="*/ 1148316 h 4492350"/>
              <a:gd name="connsiteX21-375" fmla="*/ 2222205 w 3742661"/>
              <a:gd name="connsiteY21-376" fmla="*/ 3370521 h 4492350"/>
              <a:gd name="connsiteX22-377" fmla="*/ 2169042 w 3742661"/>
              <a:gd name="connsiteY22-378" fmla="*/ 3817088 h 4492350"/>
              <a:gd name="connsiteX23-379" fmla="*/ 3317358 w 3742661"/>
              <a:gd name="connsiteY23-380" fmla="*/ 3094074 h 4492350"/>
              <a:gd name="connsiteX24-381" fmla="*/ 2194317 w 3742661"/>
              <a:gd name="connsiteY24-382" fmla="*/ 4030951 h 4492350"/>
              <a:gd name="connsiteX25-383" fmla="*/ 2232838 w 3742661"/>
              <a:gd name="connsiteY25-384" fmla="*/ 4476307 h 4492350"/>
              <a:gd name="connsiteX26-385" fmla="*/ 2218194 w 3742661"/>
              <a:gd name="connsiteY26-386" fmla="*/ 4491415 h 4492350"/>
              <a:gd name="connsiteX27-387" fmla="*/ 1743740 w 3742661"/>
              <a:gd name="connsiteY27-388" fmla="*/ 4492350 h 4492350"/>
              <a:gd name="connsiteX0-389" fmla="*/ 1743740 w 3742661"/>
              <a:gd name="connsiteY0-390" fmla="*/ 4492350 h 4492350"/>
              <a:gd name="connsiteX1-391" fmla="*/ 1796903 w 3742661"/>
              <a:gd name="connsiteY1-392" fmla="*/ 3785190 h 4492350"/>
              <a:gd name="connsiteX2-393" fmla="*/ 1307805 w 3742661"/>
              <a:gd name="connsiteY2-394" fmla="*/ 3381153 h 4492350"/>
              <a:gd name="connsiteX3-395" fmla="*/ 31898 w 3742661"/>
              <a:gd name="connsiteY3-396" fmla="*/ 2945218 h 4492350"/>
              <a:gd name="connsiteX4-397" fmla="*/ 1127052 w 3742661"/>
              <a:gd name="connsiteY4-398" fmla="*/ 3242930 h 4492350"/>
              <a:gd name="connsiteX5-399" fmla="*/ 393405 w 3742661"/>
              <a:gd name="connsiteY5-400" fmla="*/ 2456121 h 4492350"/>
              <a:gd name="connsiteX6-401" fmla="*/ 1775638 w 3742661"/>
              <a:gd name="connsiteY6-402" fmla="*/ 3519376 h 4492350"/>
              <a:gd name="connsiteX7-403" fmla="*/ 1679945 w 3742661"/>
              <a:gd name="connsiteY7-404" fmla="*/ 2392325 h 4492350"/>
              <a:gd name="connsiteX8-405" fmla="*/ 0 w 3742661"/>
              <a:gd name="connsiteY8-406" fmla="*/ 754911 h 4492350"/>
              <a:gd name="connsiteX9-407" fmla="*/ 988828 w 3742661"/>
              <a:gd name="connsiteY9-408" fmla="*/ 1924493 h 4492350"/>
              <a:gd name="connsiteX10-409" fmla="*/ 1137684 w 3742661"/>
              <a:gd name="connsiteY10-410" fmla="*/ 861237 h 4492350"/>
              <a:gd name="connsiteX11-411" fmla="*/ 1222745 w 3742661"/>
              <a:gd name="connsiteY11-412" fmla="*/ 2062716 h 4492350"/>
              <a:gd name="connsiteX12-413" fmla="*/ 1690577 w 3742661"/>
              <a:gd name="connsiteY12-414" fmla="*/ 2190307 h 4492350"/>
              <a:gd name="connsiteX13-415" fmla="*/ 1956391 w 3742661"/>
              <a:gd name="connsiteY13-416" fmla="*/ 0 h 4492350"/>
              <a:gd name="connsiteX14-417" fmla="*/ 2083982 w 3742661"/>
              <a:gd name="connsiteY14-418" fmla="*/ 978195 h 4492350"/>
              <a:gd name="connsiteX15-419" fmla="*/ 1881963 w 3742661"/>
              <a:gd name="connsiteY15-420" fmla="*/ 2232837 h 4492350"/>
              <a:gd name="connsiteX16-421" fmla="*/ 2041452 w 3742661"/>
              <a:gd name="connsiteY16-422" fmla="*/ 3030279 h 4492350"/>
              <a:gd name="connsiteX17-423" fmla="*/ 2647507 w 3742661"/>
              <a:gd name="connsiteY17-424" fmla="*/ 2519916 h 4492350"/>
              <a:gd name="connsiteX18-425" fmla="*/ 2849526 w 3742661"/>
              <a:gd name="connsiteY18-426" fmla="*/ 1307804 h 4492350"/>
              <a:gd name="connsiteX19-427" fmla="*/ 2838893 w 3742661"/>
              <a:gd name="connsiteY19-428" fmla="*/ 2371060 h 4492350"/>
              <a:gd name="connsiteX20-429" fmla="*/ 3742661 w 3742661"/>
              <a:gd name="connsiteY20-430" fmla="*/ 1148316 h 4492350"/>
              <a:gd name="connsiteX21-431" fmla="*/ 2222205 w 3742661"/>
              <a:gd name="connsiteY21-432" fmla="*/ 3370521 h 4492350"/>
              <a:gd name="connsiteX22-433" fmla="*/ 2169042 w 3742661"/>
              <a:gd name="connsiteY22-434" fmla="*/ 3817088 h 4492350"/>
              <a:gd name="connsiteX23-435" fmla="*/ 3317358 w 3742661"/>
              <a:gd name="connsiteY23-436" fmla="*/ 3094074 h 4492350"/>
              <a:gd name="connsiteX24-437" fmla="*/ 2194317 w 3742661"/>
              <a:gd name="connsiteY24-438" fmla="*/ 4030951 h 4492350"/>
              <a:gd name="connsiteX25-439" fmla="*/ 2232838 w 3742661"/>
              <a:gd name="connsiteY25-440" fmla="*/ 4476307 h 4492350"/>
              <a:gd name="connsiteX26-441" fmla="*/ 2218194 w 3742661"/>
              <a:gd name="connsiteY26-442" fmla="*/ 4491415 h 4492350"/>
              <a:gd name="connsiteX27-443" fmla="*/ 1743740 w 3742661"/>
              <a:gd name="connsiteY27-444" fmla="*/ 4492350 h 4492350"/>
              <a:gd name="connsiteX0-445" fmla="*/ 1743740 w 3742661"/>
              <a:gd name="connsiteY0-446" fmla="*/ 4492350 h 4492350"/>
              <a:gd name="connsiteX1-447" fmla="*/ 1796903 w 3742661"/>
              <a:gd name="connsiteY1-448" fmla="*/ 3785190 h 4492350"/>
              <a:gd name="connsiteX2-449" fmla="*/ 1307805 w 3742661"/>
              <a:gd name="connsiteY2-450" fmla="*/ 3381153 h 4492350"/>
              <a:gd name="connsiteX3-451" fmla="*/ 31898 w 3742661"/>
              <a:gd name="connsiteY3-452" fmla="*/ 2945218 h 4492350"/>
              <a:gd name="connsiteX4-453" fmla="*/ 1127052 w 3742661"/>
              <a:gd name="connsiteY4-454" fmla="*/ 3242930 h 4492350"/>
              <a:gd name="connsiteX5-455" fmla="*/ 393405 w 3742661"/>
              <a:gd name="connsiteY5-456" fmla="*/ 2456121 h 4492350"/>
              <a:gd name="connsiteX6-457" fmla="*/ 1775638 w 3742661"/>
              <a:gd name="connsiteY6-458" fmla="*/ 3519376 h 4492350"/>
              <a:gd name="connsiteX7-459" fmla="*/ 1679945 w 3742661"/>
              <a:gd name="connsiteY7-460" fmla="*/ 2392325 h 4492350"/>
              <a:gd name="connsiteX8-461" fmla="*/ 0 w 3742661"/>
              <a:gd name="connsiteY8-462" fmla="*/ 754911 h 4492350"/>
              <a:gd name="connsiteX9-463" fmla="*/ 988828 w 3742661"/>
              <a:gd name="connsiteY9-464" fmla="*/ 1924493 h 4492350"/>
              <a:gd name="connsiteX10-465" fmla="*/ 1137684 w 3742661"/>
              <a:gd name="connsiteY10-466" fmla="*/ 861237 h 4492350"/>
              <a:gd name="connsiteX11-467" fmla="*/ 1222745 w 3742661"/>
              <a:gd name="connsiteY11-468" fmla="*/ 2062716 h 4492350"/>
              <a:gd name="connsiteX12-469" fmla="*/ 1690577 w 3742661"/>
              <a:gd name="connsiteY12-470" fmla="*/ 2190307 h 4492350"/>
              <a:gd name="connsiteX13-471" fmla="*/ 1956391 w 3742661"/>
              <a:gd name="connsiteY13-472" fmla="*/ 0 h 4492350"/>
              <a:gd name="connsiteX14-473" fmla="*/ 2083982 w 3742661"/>
              <a:gd name="connsiteY14-474" fmla="*/ 978195 h 4492350"/>
              <a:gd name="connsiteX15-475" fmla="*/ 1881963 w 3742661"/>
              <a:gd name="connsiteY15-476" fmla="*/ 2232837 h 4492350"/>
              <a:gd name="connsiteX16-477" fmla="*/ 2041452 w 3742661"/>
              <a:gd name="connsiteY16-478" fmla="*/ 3030279 h 4492350"/>
              <a:gd name="connsiteX17-479" fmla="*/ 2647507 w 3742661"/>
              <a:gd name="connsiteY17-480" fmla="*/ 2519916 h 4492350"/>
              <a:gd name="connsiteX18-481" fmla="*/ 2849526 w 3742661"/>
              <a:gd name="connsiteY18-482" fmla="*/ 1307804 h 4492350"/>
              <a:gd name="connsiteX19-483" fmla="*/ 2838893 w 3742661"/>
              <a:gd name="connsiteY19-484" fmla="*/ 2371060 h 4492350"/>
              <a:gd name="connsiteX20-485" fmla="*/ 3742661 w 3742661"/>
              <a:gd name="connsiteY20-486" fmla="*/ 1148316 h 4492350"/>
              <a:gd name="connsiteX21-487" fmla="*/ 2222205 w 3742661"/>
              <a:gd name="connsiteY21-488" fmla="*/ 3370521 h 4492350"/>
              <a:gd name="connsiteX22-489" fmla="*/ 2169042 w 3742661"/>
              <a:gd name="connsiteY22-490" fmla="*/ 3817088 h 4492350"/>
              <a:gd name="connsiteX23-491" fmla="*/ 3317358 w 3742661"/>
              <a:gd name="connsiteY23-492" fmla="*/ 3094074 h 4492350"/>
              <a:gd name="connsiteX24-493" fmla="*/ 2194317 w 3742661"/>
              <a:gd name="connsiteY24-494" fmla="*/ 4030951 h 4492350"/>
              <a:gd name="connsiteX25-495" fmla="*/ 2232838 w 3742661"/>
              <a:gd name="connsiteY25-496" fmla="*/ 4476307 h 4492350"/>
              <a:gd name="connsiteX26-497" fmla="*/ 2218194 w 3742661"/>
              <a:gd name="connsiteY26-498" fmla="*/ 4491415 h 4492350"/>
              <a:gd name="connsiteX27-499" fmla="*/ 1743740 w 3742661"/>
              <a:gd name="connsiteY27-500" fmla="*/ 4492350 h 4492350"/>
              <a:gd name="connsiteX0-501" fmla="*/ 1743740 w 3742661"/>
              <a:gd name="connsiteY0-502" fmla="*/ 4492350 h 4492350"/>
              <a:gd name="connsiteX1-503" fmla="*/ 1796903 w 3742661"/>
              <a:gd name="connsiteY1-504" fmla="*/ 3785190 h 4492350"/>
              <a:gd name="connsiteX2-505" fmla="*/ 1307805 w 3742661"/>
              <a:gd name="connsiteY2-506" fmla="*/ 3381153 h 4492350"/>
              <a:gd name="connsiteX3-507" fmla="*/ 31898 w 3742661"/>
              <a:gd name="connsiteY3-508" fmla="*/ 2945218 h 4492350"/>
              <a:gd name="connsiteX4-509" fmla="*/ 1127052 w 3742661"/>
              <a:gd name="connsiteY4-510" fmla="*/ 3242930 h 4492350"/>
              <a:gd name="connsiteX5-511" fmla="*/ 393405 w 3742661"/>
              <a:gd name="connsiteY5-512" fmla="*/ 2456121 h 4492350"/>
              <a:gd name="connsiteX6-513" fmla="*/ 1775638 w 3742661"/>
              <a:gd name="connsiteY6-514" fmla="*/ 3519376 h 4492350"/>
              <a:gd name="connsiteX7-515" fmla="*/ 1679945 w 3742661"/>
              <a:gd name="connsiteY7-516" fmla="*/ 2392325 h 4492350"/>
              <a:gd name="connsiteX8-517" fmla="*/ 0 w 3742661"/>
              <a:gd name="connsiteY8-518" fmla="*/ 754911 h 4492350"/>
              <a:gd name="connsiteX9-519" fmla="*/ 988828 w 3742661"/>
              <a:gd name="connsiteY9-520" fmla="*/ 1924493 h 4492350"/>
              <a:gd name="connsiteX10-521" fmla="*/ 1137684 w 3742661"/>
              <a:gd name="connsiteY10-522" fmla="*/ 861237 h 4492350"/>
              <a:gd name="connsiteX11-523" fmla="*/ 1222745 w 3742661"/>
              <a:gd name="connsiteY11-524" fmla="*/ 2062716 h 4492350"/>
              <a:gd name="connsiteX12-525" fmla="*/ 1690577 w 3742661"/>
              <a:gd name="connsiteY12-526" fmla="*/ 2190307 h 4492350"/>
              <a:gd name="connsiteX13-527" fmla="*/ 1956391 w 3742661"/>
              <a:gd name="connsiteY13-528" fmla="*/ 0 h 4492350"/>
              <a:gd name="connsiteX14-529" fmla="*/ 2083982 w 3742661"/>
              <a:gd name="connsiteY14-530" fmla="*/ 978195 h 4492350"/>
              <a:gd name="connsiteX15-531" fmla="*/ 1881963 w 3742661"/>
              <a:gd name="connsiteY15-532" fmla="*/ 2232837 h 4492350"/>
              <a:gd name="connsiteX16-533" fmla="*/ 2041452 w 3742661"/>
              <a:gd name="connsiteY16-534" fmla="*/ 3030279 h 4492350"/>
              <a:gd name="connsiteX17-535" fmla="*/ 2647507 w 3742661"/>
              <a:gd name="connsiteY17-536" fmla="*/ 2519916 h 4492350"/>
              <a:gd name="connsiteX18-537" fmla="*/ 2849526 w 3742661"/>
              <a:gd name="connsiteY18-538" fmla="*/ 1307804 h 4492350"/>
              <a:gd name="connsiteX19-539" fmla="*/ 2838893 w 3742661"/>
              <a:gd name="connsiteY19-540" fmla="*/ 2371060 h 4492350"/>
              <a:gd name="connsiteX20-541" fmla="*/ 3742661 w 3742661"/>
              <a:gd name="connsiteY20-542" fmla="*/ 1148316 h 4492350"/>
              <a:gd name="connsiteX21-543" fmla="*/ 2222205 w 3742661"/>
              <a:gd name="connsiteY21-544" fmla="*/ 3370521 h 4492350"/>
              <a:gd name="connsiteX22-545" fmla="*/ 2169042 w 3742661"/>
              <a:gd name="connsiteY22-546" fmla="*/ 3817088 h 4492350"/>
              <a:gd name="connsiteX23-547" fmla="*/ 3317358 w 3742661"/>
              <a:gd name="connsiteY23-548" fmla="*/ 3094074 h 4492350"/>
              <a:gd name="connsiteX24-549" fmla="*/ 2194317 w 3742661"/>
              <a:gd name="connsiteY24-550" fmla="*/ 4030951 h 4492350"/>
              <a:gd name="connsiteX25-551" fmla="*/ 2232838 w 3742661"/>
              <a:gd name="connsiteY25-552" fmla="*/ 4476307 h 4492350"/>
              <a:gd name="connsiteX26-553" fmla="*/ 2218194 w 3742661"/>
              <a:gd name="connsiteY26-554" fmla="*/ 4491415 h 4492350"/>
              <a:gd name="connsiteX27-555" fmla="*/ 1743740 w 3742661"/>
              <a:gd name="connsiteY27-556" fmla="*/ 4492350 h 4492350"/>
              <a:gd name="connsiteX0-557" fmla="*/ 1743740 w 3742661"/>
              <a:gd name="connsiteY0-558" fmla="*/ 4492350 h 4492350"/>
              <a:gd name="connsiteX1-559" fmla="*/ 1796903 w 3742661"/>
              <a:gd name="connsiteY1-560" fmla="*/ 3785190 h 4492350"/>
              <a:gd name="connsiteX2-561" fmla="*/ 1307805 w 3742661"/>
              <a:gd name="connsiteY2-562" fmla="*/ 3381153 h 4492350"/>
              <a:gd name="connsiteX3-563" fmla="*/ 31898 w 3742661"/>
              <a:gd name="connsiteY3-564" fmla="*/ 2945218 h 4492350"/>
              <a:gd name="connsiteX4-565" fmla="*/ 1127052 w 3742661"/>
              <a:gd name="connsiteY4-566" fmla="*/ 3242930 h 4492350"/>
              <a:gd name="connsiteX5-567" fmla="*/ 393405 w 3742661"/>
              <a:gd name="connsiteY5-568" fmla="*/ 2456121 h 4492350"/>
              <a:gd name="connsiteX6-569" fmla="*/ 1775638 w 3742661"/>
              <a:gd name="connsiteY6-570" fmla="*/ 3519376 h 4492350"/>
              <a:gd name="connsiteX7-571" fmla="*/ 1679945 w 3742661"/>
              <a:gd name="connsiteY7-572" fmla="*/ 2392325 h 4492350"/>
              <a:gd name="connsiteX8-573" fmla="*/ 0 w 3742661"/>
              <a:gd name="connsiteY8-574" fmla="*/ 754911 h 4492350"/>
              <a:gd name="connsiteX9-575" fmla="*/ 988828 w 3742661"/>
              <a:gd name="connsiteY9-576" fmla="*/ 1924493 h 4492350"/>
              <a:gd name="connsiteX10-577" fmla="*/ 1137684 w 3742661"/>
              <a:gd name="connsiteY10-578" fmla="*/ 861237 h 4492350"/>
              <a:gd name="connsiteX11-579" fmla="*/ 1222745 w 3742661"/>
              <a:gd name="connsiteY11-580" fmla="*/ 2062716 h 4492350"/>
              <a:gd name="connsiteX12-581" fmla="*/ 1690577 w 3742661"/>
              <a:gd name="connsiteY12-582" fmla="*/ 2190307 h 4492350"/>
              <a:gd name="connsiteX13-583" fmla="*/ 1956391 w 3742661"/>
              <a:gd name="connsiteY13-584" fmla="*/ 0 h 4492350"/>
              <a:gd name="connsiteX14-585" fmla="*/ 2083982 w 3742661"/>
              <a:gd name="connsiteY14-586" fmla="*/ 978195 h 4492350"/>
              <a:gd name="connsiteX15-587" fmla="*/ 1881963 w 3742661"/>
              <a:gd name="connsiteY15-588" fmla="*/ 2232837 h 4492350"/>
              <a:gd name="connsiteX16-589" fmla="*/ 2041452 w 3742661"/>
              <a:gd name="connsiteY16-590" fmla="*/ 3030279 h 4492350"/>
              <a:gd name="connsiteX17-591" fmla="*/ 2647507 w 3742661"/>
              <a:gd name="connsiteY17-592" fmla="*/ 2519916 h 4492350"/>
              <a:gd name="connsiteX18-593" fmla="*/ 2849526 w 3742661"/>
              <a:gd name="connsiteY18-594" fmla="*/ 1307804 h 4492350"/>
              <a:gd name="connsiteX19-595" fmla="*/ 2838893 w 3742661"/>
              <a:gd name="connsiteY19-596" fmla="*/ 2371060 h 4492350"/>
              <a:gd name="connsiteX20-597" fmla="*/ 3742661 w 3742661"/>
              <a:gd name="connsiteY20-598" fmla="*/ 1148316 h 4492350"/>
              <a:gd name="connsiteX21-599" fmla="*/ 2222205 w 3742661"/>
              <a:gd name="connsiteY21-600" fmla="*/ 3370521 h 4492350"/>
              <a:gd name="connsiteX22-601" fmla="*/ 2169042 w 3742661"/>
              <a:gd name="connsiteY22-602" fmla="*/ 3817088 h 4492350"/>
              <a:gd name="connsiteX23-603" fmla="*/ 3317358 w 3742661"/>
              <a:gd name="connsiteY23-604" fmla="*/ 3094074 h 4492350"/>
              <a:gd name="connsiteX24-605" fmla="*/ 2194317 w 3742661"/>
              <a:gd name="connsiteY24-606" fmla="*/ 4030951 h 4492350"/>
              <a:gd name="connsiteX25-607" fmla="*/ 2232838 w 3742661"/>
              <a:gd name="connsiteY25-608" fmla="*/ 4476307 h 4492350"/>
              <a:gd name="connsiteX26-609" fmla="*/ 2218194 w 3742661"/>
              <a:gd name="connsiteY26-610" fmla="*/ 4491415 h 4492350"/>
              <a:gd name="connsiteX27-611" fmla="*/ 1743740 w 3742661"/>
              <a:gd name="connsiteY27-612" fmla="*/ 4492350 h 4492350"/>
              <a:gd name="connsiteX0-613" fmla="*/ 1743740 w 3742661"/>
              <a:gd name="connsiteY0-614" fmla="*/ 4492350 h 4492350"/>
              <a:gd name="connsiteX1-615" fmla="*/ 1796903 w 3742661"/>
              <a:gd name="connsiteY1-616" fmla="*/ 3785190 h 4492350"/>
              <a:gd name="connsiteX2-617" fmla="*/ 1307805 w 3742661"/>
              <a:gd name="connsiteY2-618" fmla="*/ 3381153 h 4492350"/>
              <a:gd name="connsiteX3-619" fmla="*/ 31898 w 3742661"/>
              <a:gd name="connsiteY3-620" fmla="*/ 2945218 h 4492350"/>
              <a:gd name="connsiteX4-621" fmla="*/ 1127052 w 3742661"/>
              <a:gd name="connsiteY4-622" fmla="*/ 3242930 h 4492350"/>
              <a:gd name="connsiteX5-623" fmla="*/ 393405 w 3742661"/>
              <a:gd name="connsiteY5-624" fmla="*/ 2456121 h 4492350"/>
              <a:gd name="connsiteX6-625" fmla="*/ 1775638 w 3742661"/>
              <a:gd name="connsiteY6-626" fmla="*/ 3519376 h 4492350"/>
              <a:gd name="connsiteX7-627" fmla="*/ 1679945 w 3742661"/>
              <a:gd name="connsiteY7-628" fmla="*/ 2392325 h 4492350"/>
              <a:gd name="connsiteX8-629" fmla="*/ 0 w 3742661"/>
              <a:gd name="connsiteY8-630" fmla="*/ 754911 h 4492350"/>
              <a:gd name="connsiteX9-631" fmla="*/ 988828 w 3742661"/>
              <a:gd name="connsiteY9-632" fmla="*/ 1924493 h 4492350"/>
              <a:gd name="connsiteX10-633" fmla="*/ 1137684 w 3742661"/>
              <a:gd name="connsiteY10-634" fmla="*/ 861237 h 4492350"/>
              <a:gd name="connsiteX11-635" fmla="*/ 1222745 w 3742661"/>
              <a:gd name="connsiteY11-636" fmla="*/ 2062716 h 4492350"/>
              <a:gd name="connsiteX12-637" fmla="*/ 1690577 w 3742661"/>
              <a:gd name="connsiteY12-638" fmla="*/ 2190307 h 4492350"/>
              <a:gd name="connsiteX13-639" fmla="*/ 1956391 w 3742661"/>
              <a:gd name="connsiteY13-640" fmla="*/ 0 h 4492350"/>
              <a:gd name="connsiteX14-641" fmla="*/ 2083982 w 3742661"/>
              <a:gd name="connsiteY14-642" fmla="*/ 978195 h 4492350"/>
              <a:gd name="connsiteX15-643" fmla="*/ 1881963 w 3742661"/>
              <a:gd name="connsiteY15-644" fmla="*/ 2232837 h 4492350"/>
              <a:gd name="connsiteX16-645" fmla="*/ 2041452 w 3742661"/>
              <a:gd name="connsiteY16-646" fmla="*/ 3030279 h 4492350"/>
              <a:gd name="connsiteX17-647" fmla="*/ 2647507 w 3742661"/>
              <a:gd name="connsiteY17-648" fmla="*/ 2519916 h 4492350"/>
              <a:gd name="connsiteX18-649" fmla="*/ 2849526 w 3742661"/>
              <a:gd name="connsiteY18-650" fmla="*/ 1307804 h 4492350"/>
              <a:gd name="connsiteX19-651" fmla="*/ 2838893 w 3742661"/>
              <a:gd name="connsiteY19-652" fmla="*/ 2371060 h 4492350"/>
              <a:gd name="connsiteX20-653" fmla="*/ 3742661 w 3742661"/>
              <a:gd name="connsiteY20-654" fmla="*/ 1148316 h 4492350"/>
              <a:gd name="connsiteX21-655" fmla="*/ 2222205 w 3742661"/>
              <a:gd name="connsiteY21-656" fmla="*/ 3370521 h 4492350"/>
              <a:gd name="connsiteX22-657" fmla="*/ 2169042 w 3742661"/>
              <a:gd name="connsiteY22-658" fmla="*/ 3817088 h 4492350"/>
              <a:gd name="connsiteX23-659" fmla="*/ 3317358 w 3742661"/>
              <a:gd name="connsiteY23-660" fmla="*/ 3094074 h 4492350"/>
              <a:gd name="connsiteX24-661" fmla="*/ 2194317 w 3742661"/>
              <a:gd name="connsiteY24-662" fmla="*/ 4030951 h 4492350"/>
              <a:gd name="connsiteX25-663" fmla="*/ 2232838 w 3742661"/>
              <a:gd name="connsiteY25-664" fmla="*/ 4476307 h 4492350"/>
              <a:gd name="connsiteX26-665" fmla="*/ 2218194 w 3742661"/>
              <a:gd name="connsiteY26-666" fmla="*/ 4491415 h 4492350"/>
              <a:gd name="connsiteX27-667" fmla="*/ 1743740 w 3742661"/>
              <a:gd name="connsiteY27-668" fmla="*/ 4492350 h 4492350"/>
              <a:gd name="connsiteX0-669" fmla="*/ 1743740 w 3742661"/>
              <a:gd name="connsiteY0-670" fmla="*/ 4492350 h 4492350"/>
              <a:gd name="connsiteX1-671" fmla="*/ 1796903 w 3742661"/>
              <a:gd name="connsiteY1-672" fmla="*/ 3785190 h 4492350"/>
              <a:gd name="connsiteX2-673" fmla="*/ 1307805 w 3742661"/>
              <a:gd name="connsiteY2-674" fmla="*/ 3381153 h 4492350"/>
              <a:gd name="connsiteX3-675" fmla="*/ 31898 w 3742661"/>
              <a:gd name="connsiteY3-676" fmla="*/ 2945218 h 4492350"/>
              <a:gd name="connsiteX4-677" fmla="*/ 1127052 w 3742661"/>
              <a:gd name="connsiteY4-678" fmla="*/ 3242930 h 4492350"/>
              <a:gd name="connsiteX5-679" fmla="*/ 393405 w 3742661"/>
              <a:gd name="connsiteY5-680" fmla="*/ 2456121 h 4492350"/>
              <a:gd name="connsiteX6-681" fmla="*/ 1775638 w 3742661"/>
              <a:gd name="connsiteY6-682" fmla="*/ 3519376 h 4492350"/>
              <a:gd name="connsiteX7-683" fmla="*/ 1679945 w 3742661"/>
              <a:gd name="connsiteY7-684" fmla="*/ 2392325 h 4492350"/>
              <a:gd name="connsiteX8-685" fmla="*/ 0 w 3742661"/>
              <a:gd name="connsiteY8-686" fmla="*/ 754911 h 4492350"/>
              <a:gd name="connsiteX9-687" fmla="*/ 988828 w 3742661"/>
              <a:gd name="connsiteY9-688" fmla="*/ 1924493 h 4492350"/>
              <a:gd name="connsiteX10-689" fmla="*/ 1137684 w 3742661"/>
              <a:gd name="connsiteY10-690" fmla="*/ 861237 h 4492350"/>
              <a:gd name="connsiteX11-691" fmla="*/ 1222745 w 3742661"/>
              <a:gd name="connsiteY11-692" fmla="*/ 2062716 h 4492350"/>
              <a:gd name="connsiteX12-693" fmla="*/ 1690577 w 3742661"/>
              <a:gd name="connsiteY12-694" fmla="*/ 2190307 h 4492350"/>
              <a:gd name="connsiteX13-695" fmla="*/ 1956391 w 3742661"/>
              <a:gd name="connsiteY13-696" fmla="*/ 0 h 4492350"/>
              <a:gd name="connsiteX14-697" fmla="*/ 2083982 w 3742661"/>
              <a:gd name="connsiteY14-698" fmla="*/ 978195 h 4492350"/>
              <a:gd name="connsiteX15-699" fmla="*/ 1881963 w 3742661"/>
              <a:gd name="connsiteY15-700" fmla="*/ 2232837 h 4492350"/>
              <a:gd name="connsiteX16-701" fmla="*/ 2041452 w 3742661"/>
              <a:gd name="connsiteY16-702" fmla="*/ 3030279 h 4492350"/>
              <a:gd name="connsiteX17-703" fmla="*/ 2647507 w 3742661"/>
              <a:gd name="connsiteY17-704" fmla="*/ 2519916 h 4492350"/>
              <a:gd name="connsiteX18-705" fmla="*/ 2849526 w 3742661"/>
              <a:gd name="connsiteY18-706" fmla="*/ 1307804 h 4492350"/>
              <a:gd name="connsiteX19-707" fmla="*/ 2838893 w 3742661"/>
              <a:gd name="connsiteY19-708" fmla="*/ 2371060 h 4492350"/>
              <a:gd name="connsiteX20-709" fmla="*/ 3742661 w 3742661"/>
              <a:gd name="connsiteY20-710" fmla="*/ 1148316 h 4492350"/>
              <a:gd name="connsiteX21-711" fmla="*/ 2222205 w 3742661"/>
              <a:gd name="connsiteY21-712" fmla="*/ 3370521 h 4492350"/>
              <a:gd name="connsiteX22-713" fmla="*/ 2169042 w 3742661"/>
              <a:gd name="connsiteY22-714" fmla="*/ 3817088 h 4492350"/>
              <a:gd name="connsiteX23-715" fmla="*/ 3317358 w 3742661"/>
              <a:gd name="connsiteY23-716" fmla="*/ 3094074 h 4492350"/>
              <a:gd name="connsiteX24-717" fmla="*/ 2194317 w 3742661"/>
              <a:gd name="connsiteY24-718" fmla="*/ 4030951 h 4492350"/>
              <a:gd name="connsiteX25-719" fmla="*/ 2232838 w 3742661"/>
              <a:gd name="connsiteY25-720" fmla="*/ 4476307 h 4492350"/>
              <a:gd name="connsiteX26-721" fmla="*/ 2218194 w 3742661"/>
              <a:gd name="connsiteY26-722" fmla="*/ 4491415 h 4492350"/>
              <a:gd name="connsiteX27-723" fmla="*/ 1743740 w 3742661"/>
              <a:gd name="connsiteY27-724" fmla="*/ 4492350 h 4492350"/>
              <a:gd name="connsiteX0-725" fmla="*/ 1743740 w 3742661"/>
              <a:gd name="connsiteY0-726" fmla="*/ 4492350 h 4492350"/>
              <a:gd name="connsiteX1-727" fmla="*/ 1796903 w 3742661"/>
              <a:gd name="connsiteY1-728" fmla="*/ 3785190 h 4492350"/>
              <a:gd name="connsiteX2-729" fmla="*/ 1307805 w 3742661"/>
              <a:gd name="connsiteY2-730" fmla="*/ 3381153 h 4492350"/>
              <a:gd name="connsiteX3-731" fmla="*/ 31898 w 3742661"/>
              <a:gd name="connsiteY3-732" fmla="*/ 2945218 h 4492350"/>
              <a:gd name="connsiteX4-733" fmla="*/ 1127052 w 3742661"/>
              <a:gd name="connsiteY4-734" fmla="*/ 3242930 h 4492350"/>
              <a:gd name="connsiteX5-735" fmla="*/ 393405 w 3742661"/>
              <a:gd name="connsiteY5-736" fmla="*/ 2456121 h 4492350"/>
              <a:gd name="connsiteX6-737" fmla="*/ 1775638 w 3742661"/>
              <a:gd name="connsiteY6-738" fmla="*/ 3519376 h 4492350"/>
              <a:gd name="connsiteX7-739" fmla="*/ 1679945 w 3742661"/>
              <a:gd name="connsiteY7-740" fmla="*/ 2392325 h 4492350"/>
              <a:gd name="connsiteX8-741" fmla="*/ 0 w 3742661"/>
              <a:gd name="connsiteY8-742" fmla="*/ 754911 h 4492350"/>
              <a:gd name="connsiteX9-743" fmla="*/ 988828 w 3742661"/>
              <a:gd name="connsiteY9-744" fmla="*/ 1924493 h 4492350"/>
              <a:gd name="connsiteX10-745" fmla="*/ 1137684 w 3742661"/>
              <a:gd name="connsiteY10-746" fmla="*/ 861237 h 4492350"/>
              <a:gd name="connsiteX11-747" fmla="*/ 1222745 w 3742661"/>
              <a:gd name="connsiteY11-748" fmla="*/ 2062716 h 4492350"/>
              <a:gd name="connsiteX12-749" fmla="*/ 1690577 w 3742661"/>
              <a:gd name="connsiteY12-750" fmla="*/ 2190307 h 4492350"/>
              <a:gd name="connsiteX13-751" fmla="*/ 1956391 w 3742661"/>
              <a:gd name="connsiteY13-752" fmla="*/ 0 h 4492350"/>
              <a:gd name="connsiteX14-753" fmla="*/ 2083982 w 3742661"/>
              <a:gd name="connsiteY14-754" fmla="*/ 978195 h 4492350"/>
              <a:gd name="connsiteX15-755" fmla="*/ 1881963 w 3742661"/>
              <a:gd name="connsiteY15-756" fmla="*/ 2232837 h 4492350"/>
              <a:gd name="connsiteX16-757" fmla="*/ 2041452 w 3742661"/>
              <a:gd name="connsiteY16-758" fmla="*/ 3030279 h 4492350"/>
              <a:gd name="connsiteX17-759" fmla="*/ 2647507 w 3742661"/>
              <a:gd name="connsiteY17-760" fmla="*/ 2519916 h 4492350"/>
              <a:gd name="connsiteX18-761" fmla="*/ 2849526 w 3742661"/>
              <a:gd name="connsiteY18-762" fmla="*/ 1307804 h 4492350"/>
              <a:gd name="connsiteX19-763" fmla="*/ 2838893 w 3742661"/>
              <a:gd name="connsiteY19-764" fmla="*/ 2371060 h 4492350"/>
              <a:gd name="connsiteX20-765" fmla="*/ 3742661 w 3742661"/>
              <a:gd name="connsiteY20-766" fmla="*/ 1148316 h 4492350"/>
              <a:gd name="connsiteX21-767" fmla="*/ 2222205 w 3742661"/>
              <a:gd name="connsiteY21-768" fmla="*/ 3370521 h 4492350"/>
              <a:gd name="connsiteX22-769" fmla="*/ 2169042 w 3742661"/>
              <a:gd name="connsiteY22-770" fmla="*/ 3817088 h 4492350"/>
              <a:gd name="connsiteX23-771" fmla="*/ 3317358 w 3742661"/>
              <a:gd name="connsiteY23-772" fmla="*/ 3094074 h 4492350"/>
              <a:gd name="connsiteX24-773" fmla="*/ 2194317 w 3742661"/>
              <a:gd name="connsiteY24-774" fmla="*/ 4030951 h 4492350"/>
              <a:gd name="connsiteX25-775" fmla="*/ 2232838 w 3742661"/>
              <a:gd name="connsiteY25-776" fmla="*/ 4476307 h 4492350"/>
              <a:gd name="connsiteX26-777" fmla="*/ 2218194 w 3742661"/>
              <a:gd name="connsiteY26-778" fmla="*/ 4491415 h 4492350"/>
              <a:gd name="connsiteX27-779" fmla="*/ 1743740 w 3742661"/>
              <a:gd name="connsiteY27-780" fmla="*/ 4492350 h 4492350"/>
              <a:gd name="connsiteX0-781" fmla="*/ 1743740 w 3742661"/>
              <a:gd name="connsiteY0-782" fmla="*/ 4492350 h 4492350"/>
              <a:gd name="connsiteX1-783" fmla="*/ 1796903 w 3742661"/>
              <a:gd name="connsiteY1-784" fmla="*/ 3785190 h 4492350"/>
              <a:gd name="connsiteX2-785" fmla="*/ 1307805 w 3742661"/>
              <a:gd name="connsiteY2-786" fmla="*/ 3381153 h 4492350"/>
              <a:gd name="connsiteX3-787" fmla="*/ 31898 w 3742661"/>
              <a:gd name="connsiteY3-788" fmla="*/ 2945218 h 4492350"/>
              <a:gd name="connsiteX4-789" fmla="*/ 1127052 w 3742661"/>
              <a:gd name="connsiteY4-790" fmla="*/ 3242930 h 4492350"/>
              <a:gd name="connsiteX5-791" fmla="*/ 393405 w 3742661"/>
              <a:gd name="connsiteY5-792" fmla="*/ 2456121 h 4492350"/>
              <a:gd name="connsiteX6-793" fmla="*/ 1775638 w 3742661"/>
              <a:gd name="connsiteY6-794" fmla="*/ 3519376 h 4492350"/>
              <a:gd name="connsiteX7-795" fmla="*/ 1679945 w 3742661"/>
              <a:gd name="connsiteY7-796" fmla="*/ 2392325 h 4492350"/>
              <a:gd name="connsiteX8-797" fmla="*/ 0 w 3742661"/>
              <a:gd name="connsiteY8-798" fmla="*/ 754911 h 4492350"/>
              <a:gd name="connsiteX9-799" fmla="*/ 988828 w 3742661"/>
              <a:gd name="connsiteY9-800" fmla="*/ 1924493 h 4492350"/>
              <a:gd name="connsiteX10-801" fmla="*/ 1137684 w 3742661"/>
              <a:gd name="connsiteY10-802" fmla="*/ 861237 h 4492350"/>
              <a:gd name="connsiteX11-803" fmla="*/ 1222745 w 3742661"/>
              <a:gd name="connsiteY11-804" fmla="*/ 2062716 h 4492350"/>
              <a:gd name="connsiteX12-805" fmla="*/ 1690577 w 3742661"/>
              <a:gd name="connsiteY12-806" fmla="*/ 2190307 h 4492350"/>
              <a:gd name="connsiteX13-807" fmla="*/ 1956391 w 3742661"/>
              <a:gd name="connsiteY13-808" fmla="*/ 0 h 4492350"/>
              <a:gd name="connsiteX14-809" fmla="*/ 2083982 w 3742661"/>
              <a:gd name="connsiteY14-810" fmla="*/ 978195 h 4492350"/>
              <a:gd name="connsiteX15-811" fmla="*/ 1881963 w 3742661"/>
              <a:gd name="connsiteY15-812" fmla="*/ 2232837 h 4492350"/>
              <a:gd name="connsiteX16-813" fmla="*/ 2041452 w 3742661"/>
              <a:gd name="connsiteY16-814" fmla="*/ 3030279 h 4492350"/>
              <a:gd name="connsiteX17-815" fmla="*/ 2647507 w 3742661"/>
              <a:gd name="connsiteY17-816" fmla="*/ 2519916 h 4492350"/>
              <a:gd name="connsiteX18-817" fmla="*/ 2849526 w 3742661"/>
              <a:gd name="connsiteY18-818" fmla="*/ 1307804 h 4492350"/>
              <a:gd name="connsiteX19-819" fmla="*/ 2838893 w 3742661"/>
              <a:gd name="connsiteY19-820" fmla="*/ 2371060 h 4492350"/>
              <a:gd name="connsiteX20-821" fmla="*/ 3742661 w 3742661"/>
              <a:gd name="connsiteY20-822" fmla="*/ 1148316 h 4492350"/>
              <a:gd name="connsiteX21-823" fmla="*/ 2222205 w 3742661"/>
              <a:gd name="connsiteY21-824" fmla="*/ 3370521 h 4492350"/>
              <a:gd name="connsiteX22-825" fmla="*/ 2169042 w 3742661"/>
              <a:gd name="connsiteY22-826" fmla="*/ 3817088 h 4492350"/>
              <a:gd name="connsiteX23-827" fmla="*/ 3317358 w 3742661"/>
              <a:gd name="connsiteY23-828" fmla="*/ 3094074 h 4492350"/>
              <a:gd name="connsiteX24-829" fmla="*/ 2194317 w 3742661"/>
              <a:gd name="connsiteY24-830" fmla="*/ 4030951 h 4492350"/>
              <a:gd name="connsiteX25-831" fmla="*/ 2232838 w 3742661"/>
              <a:gd name="connsiteY25-832" fmla="*/ 4476307 h 4492350"/>
              <a:gd name="connsiteX26-833" fmla="*/ 2218194 w 3742661"/>
              <a:gd name="connsiteY26-834" fmla="*/ 4491415 h 4492350"/>
              <a:gd name="connsiteX27-835" fmla="*/ 1743740 w 3742661"/>
              <a:gd name="connsiteY27-836" fmla="*/ 4492350 h 4492350"/>
              <a:gd name="connsiteX0-837" fmla="*/ 1743740 w 3742661"/>
              <a:gd name="connsiteY0-838" fmla="*/ 4492350 h 4492350"/>
              <a:gd name="connsiteX1-839" fmla="*/ 1796903 w 3742661"/>
              <a:gd name="connsiteY1-840" fmla="*/ 3785190 h 4492350"/>
              <a:gd name="connsiteX2-841" fmla="*/ 1307805 w 3742661"/>
              <a:gd name="connsiteY2-842" fmla="*/ 3381153 h 4492350"/>
              <a:gd name="connsiteX3-843" fmla="*/ 31898 w 3742661"/>
              <a:gd name="connsiteY3-844" fmla="*/ 2945218 h 4492350"/>
              <a:gd name="connsiteX4-845" fmla="*/ 1127052 w 3742661"/>
              <a:gd name="connsiteY4-846" fmla="*/ 3242930 h 4492350"/>
              <a:gd name="connsiteX5-847" fmla="*/ 393405 w 3742661"/>
              <a:gd name="connsiteY5-848" fmla="*/ 2456121 h 4492350"/>
              <a:gd name="connsiteX6-849" fmla="*/ 1775638 w 3742661"/>
              <a:gd name="connsiteY6-850" fmla="*/ 3519376 h 4492350"/>
              <a:gd name="connsiteX7-851" fmla="*/ 1679945 w 3742661"/>
              <a:gd name="connsiteY7-852" fmla="*/ 2392325 h 4492350"/>
              <a:gd name="connsiteX8-853" fmla="*/ 0 w 3742661"/>
              <a:gd name="connsiteY8-854" fmla="*/ 754911 h 4492350"/>
              <a:gd name="connsiteX9-855" fmla="*/ 988828 w 3742661"/>
              <a:gd name="connsiteY9-856" fmla="*/ 1924493 h 4492350"/>
              <a:gd name="connsiteX10-857" fmla="*/ 1137684 w 3742661"/>
              <a:gd name="connsiteY10-858" fmla="*/ 861237 h 4492350"/>
              <a:gd name="connsiteX11-859" fmla="*/ 1222745 w 3742661"/>
              <a:gd name="connsiteY11-860" fmla="*/ 2062716 h 4492350"/>
              <a:gd name="connsiteX12-861" fmla="*/ 1690577 w 3742661"/>
              <a:gd name="connsiteY12-862" fmla="*/ 2190307 h 4492350"/>
              <a:gd name="connsiteX13-863" fmla="*/ 1956391 w 3742661"/>
              <a:gd name="connsiteY13-864" fmla="*/ 0 h 4492350"/>
              <a:gd name="connsiteX14-865" fmla="*/ 2083982 w 3742661"/>
              <a:gd name="connsiteY14-866" fmla="*/ 978195 h 4492350"/>
              <a:gd name="connsiteX15-867" fmla="*/ 1881963 w 3742661"/>
              <a:gd name="connsiteY15-868" fmla="*/ 2232837 h 4492350"/>
              <a:gd name="connsiteX16-869" fmla="*/ 2041452 w 3742661"/>
              <a:gd name="connsiteY16-870" fmla="*/ 3030279 h 4492350"/>
              <a:gd name="connsiteX17-871" fmla="*/ 2647507 w 3742661"/>
              <a:gd name="connsiteY17-872" fmla="*/ 2519916 h 4492350"/>
              <a:gd name="connsiteX18-873" fmla="*/ 2849526 w 3742661"/>
              <a:gd name="connsiteY18-874" fmla="*/ 1307804 h 4492350"/>
              <a:gd name="connsiteX19-875" fmla="*/ 2838893 w 3742661"/>
              <a:gd name="connsiteY19-876" fmla="*/ 2371060 h 4492350"/>
              <a:gd name="connsiteX20-877" fmla="*/ 3742661 w 3742661"/>
              <a:gd name="connsiteY20-878" fmla="*/ 1148316 h 4492350"/>
              <a:gd name="connsiteX21-879" fmla="*/ 2222205 w 3742661"/>
              <a:gd name="connsiteY21-880" fmla="*/ 3370521 h 4492350"/>
              <a:gd name="connsiteX22-881" fmla="*/ 2169042 w 3742661"/>
              <a:gd name="connsiteY22-882" fmla="*/ 3817088 h 4492350"/>
              <a:gd name="connsiteX23-883" fmla="*/ 3317358 w 3742661"/>
              <a:gd name="connsiteY23-884" fmla="*/ 3094074 h 4492350"/>
              <a:gd name="connsiteX24-885" fmla="*/ 2194317 w 3742661"/>
              <a:gd name="connsiteY24-886" fmla="*/ 4030951 h 4492350"/>
              <a:gd name="connsiteX25-887" fmla="*/ 2232838 w 3742661"/>
              <a:gd name="connsiteY25-888" fmla="*/ 4476307 h 4492350"/>
              <a:gd name="connsiteX26-889" fmla="*/ 2218194 w 3742661"/>
              <a:gd name="connsiteY26-890" fmla="*/ 4491415 h 4492350"/>
              <a:gd name="connsiteX27-891" fmla="*/ 1743740 w 3742661"/>
              <a:gd name="connsiteY27-892" fmla="*/ 4492350 h 4492350"/>
              <a:gd name="connsiteX0-893" fmla="*/ 1743740 w 3742661"/>
              <a:gd name="connsiteY0-894" fmla="*/ 4492350 h 4492350"/>
              <a:gd name="connsiteX1-895" fmla="*/ 1796903 w 3742661"/>
              <a:gd name="connsiteY1-896" fmla="*/ 3785190 h 4492350"/>
              <a:gd name="connsiteX2-897" fmla="*/ 1307805 w 3742661"/>
              <a:gd name="connsiteY2-898" fmla="*/ 3381153 h 4492350"/>
              <a:gd name="connsiteX3-899" fmla="*/ 31898 w 3742661"/>
              <a:gd name="connsiteY3-900" fmla="*/ 2945218 h 4492350"/>
              <a:gd name="connsiteX4-901" fmla="*/ 1127052 w 3742661"/>
              <a:gd name="connsiteY4-902" fmla="*/ 3242930 h 4492350"/>
              <a:gd name="connsiteX5-903" fmla="*/ 393405 w 3742661"/>
              <a:gd name="connsiteY5-904" fmla="*/ 2456121 h 4492350"/>
              <a:gd name="connsiteX6-905" fmla="*/ 1775638 w 3742661"/>
              <a:gd name="connsiteY6-906" fmla="*/ 3519376 h 4492350"/>
              <a:gd name="connsiteX7-907" fmla="*/ 1679945 w 3742661"/>
              <a:gd name="connsiteY7-908" fmla="*/ 2392325 h 4492350"/>
              <a:gd name="connsiteX8-909" fmla="*/ 0 w 3742661"/>
              <a:gd name="connsiteY8-910" fmla="*/ 754911 h 4492350"/>
              <a:gd name="connsiteX9-911" fmla="*/ 988828 w 3742661"/>
              <a:gd name="connsiteY9-912" fmla="*/ 1924493 h 4492350"/>
              <a:gd name="connsiteX10-913" fmla="*/ 1137684 w 3742661"/>
              <a:gd name="connsiteY10-914" fmla="*/ 861237 h 4492350"/>
              <a:gd name="connsiteX11-915" fmla="*/ 1222745 w 3742661"/>
              <a:gd name="connsiteY11-916" fmla="*/ 2062716 h 4492350"/>
              <a:gd name="connsiteX12-917" fmla="*/ 1690577 w 3742661"/>
              <a:gd name="connsiteY12-918" fmla="*/ 2190307 h 4492350"/>
              <a:gd name="connsiteX13-919" fmla="*/ 1956391 w 3742661"/>
              <a:gd name="connsiteY13-920" fmla="*/ 0 h 4492350"/>
              <a:gd name="connsiteX14-921" fmla="*/ 2083982 w 3742661"/>
              <a:gd name="connsiteY14-922" fmla="*/ 978195 h 4492350"/>
              <a:gd name="connsiteX15-923" fmla="*/ 1881963 w 3742661"/>
              <a:gd name="connsiteY15-924" fmla="*/ 2232837 h 4492350"/>
              <a:gd name="connsiteX16-925" fmla="*/ 2041452 w 3742661"/>
              <a:gd name="connsiteY16-926" fmla="*/ 3030279 h 4492350"/>
              <a:gd name="connsiteX17-927" fmla="*/ 2647507 w 3742661"/>
              <a:gd name="connsiteY17-928" fmla="*/ 2519916 h 4492350"/>
              <a:gd name="connsiteX18-929" fmla="*/ 2849526 w 3742661"/>
              <a:gd name="connsiteY18-930" fmla="*/ 1307804 h 4492350"/>
              <a:gd name="connsiteX19-931" fmla="*/ 2838893 w 3742661"/>
              <a:gd name="connsiteY19-932" fmla="*/ 2371060 h 4492350"/>
              <a:gd name="connsiteX20-933" fmla="*/ 3742661 w 3742661"/>
              <a:gd name="connsiteY20-934" fmla="*/ 1148316 h 4492350"/>
              <a:gd name="connsiteX21-935" fmla="*/ 2222205 w 3742661"/>
              <a:gd name="connsiteY21-936" fmla="*/ 3370521 h 4492350"/>
              <a:gd name="connsiteX22-937" fmla="*/ 2169042 w 3742661"/>
              <a:gd name="connsiteY22-938" fmla="*/ 3817088 h 4492350"/>
              <a:gd name="connsiteX23-939" fmla="*/ 3317358 w 3742661"/>
              <a:gd name="connsiteY23-940" fmla="*/ 3094074 h 4492350"/>
              <a:gd name="connsiteX24-941" fmla="*/ 2194317 w 3742661"/>
              <a:gd name="connsiteY24-942" fmla="*/ 4030951 h 4492350"/>
              <a:gd name="connsiteX25-943" fmla="*/ 2232838 w 3742661"/>
              <a:gd name="connsiteY25-944" fmla="*/ 4476307 h 4492350"/>
              <a:gd name="connsiteX26-945" fmla="*/ 2218194 w 3742661"/>
              <a:gd name="connsiteY26-946" fmla="*/ 4491415 h 4492350"/>
              <a:gd name="connsiteX27-947" fmla="*/ 1743740 w 3742661"/>
              <a:gd name="connsiteY27-948" fmla="*/ 4492350 h 4492350"/>
              <a:gd name="connsiteX0-949" fmla="*/ 1743740 w 3742661"/>
              <a:gd name="connsiteY0-950" fmla="*/ 4492350 h 4492350"/>
              <a:gd name="connsiteX1-951" fmla="*/ 1796903 w 3742661"/>
              <a:gd name="connsiteY1-952" fmla="*/ 3785190 h 4492350"/>
              <a:gd name="connsiteX2-953" fmla="*/ 1307805 w 3742661"/>
              <a:gd name="connsiteY2-954" fmla="*/ 3381153 h 4492350"/>
              <a:gd name="connsiteX3-955" fmla="*/ 31898 w 3742661"/>
              <a:gd name="connsiteY3-956" fmla="*/ 2945218 h 4492350"/>
              <a:gd name="connsiteX4-957" fmla="*/ 1127052 w 3742661"/>
              <a:gd name="connsiteY4-958" fmla="*/ 3242930 h 4492350"/>
              <a:gd name="connsiteX5-959" fmla="*/ 393405 w 3742661"/>
              <a:gd name="connsiteY5-960" fmla="*/ 2456121 h 4492350"/>
              <a:gd name="connsiteX6-961" fmla="*/ 1775638 w 3742661"/>
              <a:gd name="connsiteY6-962" fmla="*/ 3519376 h 4492350"/>
              <a:gd name="connsiteX7-963" fmla="*/ 1679945 w 3742661"/>
              <a:gd name="connsiteY7-964" fmla="*/ 2392325 h 4492350"/>
              <a:gd name="connsiteX8-965" fmla="*/ 0 w 3742661"/>
              <a:gd name="connsiteY8-966" fmla="*/ 754911 h 4492350"/>
              <a:gd name="connsiteX9-967" fmla="*/ 988828 w 3742661"/>
              <a:gd name="connsiteY9-968" fmla="*/ 1924493 h 4492350"/>
              <a:gd name="connsiteX10-969" fmla="*/ 1137684 w 3742661"/>
              <a:gd name="connsiteY10-970" fmla="*/ 861237 h 4492350"/>
              <a:gd name="connsiteX11-971" fmla="*/ 1222745 w 3742661"/>
              <a:gd name="connsiteY11-972" fmla="*/ 2062716 h 4492350"/>
              <a:gd name="connsiteX12-973" fmla="*/ 1690577 w 3742661"/>
              <a:gd name="connsiteY12-974" fmla="*/ 2190307 h 4492350"/>
              <a:gd name="connsiteX13-975" fmla="*/ 1956391 w 3742661"/>
              <a:gd name="connsiteY13-976" fmla="*/ 0 h 4492350"/>
              <a:gd name="connsiteX14-977" fmla="*/ 2083982 w 3742661"/>
              <a:gd name="connsiteY14-978" fmla="*/ 978195 h 4492350"/>
              <a:gd name="connsiteX15-979" fmla="*/ 1881963 w 3742661"/>
              <a:gd name="connsiteY15-980" fmla="*/ 2232837 h 4492350"/>
              <a:gd name="connsiteX16-981" fmla="*/ 2041452 w 3742661"/>
              <a:gd name="connsiteY16-982" fmla="*/ 3030279 h 4492350"/>
              <a:gd name="connsiteX17-983" fmla="*/ 2647507 w 3742661"/>
              <a:gd name="connsiteY17-984" fmla="*/ 2519916 h 4492350"/>
              <a:gd name="connsiteX18-985" fmla="*/ 2849526 w 3742661"/>
              <a:gd name="connsiteY18-986" fmla="*/ 1307804 h 4492350"/>
              <a:gd name="connsiteX19-987" fmla="*/ 2838893 w 3742661"/>
              <a:gd name="connsiteY19-988" fmla="*/ 2371060 h 4492350"/>
              <a:gd name="connsiteX20-989" fmla="*/ 3742661 w 3742661"/>
              <a:gd name="connsiteY20-990" fmla="*/ 1148316 h 4492350"/>
              <a:gd name="connsiteX21-991" fmla="*/ 2222205 w 3742661"/>
              <a:gd name="connsiteY21-992" fmla="*/ 3370521 h 4492350"/>
              <a:gd name="connsiteX22-993" fmla="*/ 2169042 w 3742661"/>
              <a:gd name="connsiteY22-994" fmla="*/ 3817088 h 4492350"/>
              <a:gd name="connsiteX23-995" fmla="*/ 3317358 w 3742661"/>
              <a:gd name="connsiteY23-996" fmla="*/ 3094074 h 4492350"/>
              <a:gd name="connsiteX24-997" fmla="*/ 2194317 w 3742661"/>
              <a:gd name="connsiteY24-998" fmla="*/ 4030951 h 4492350"/>
              <a:gd name="connsiteX25-999" fmla="*/ 2232838 w 3742661"/>
              <a:gd name="connsiteY25-1000" fmla="*/ 4476307 h 4492350"/>
              <a:gd name="connsiteX26-1001" fmla="*/ 2218194 w 3742661"/>
              <a:gd name="connsiteY26-1002" fmla="*/ 4491415 h 4492350"/>
              <a:gd name="connsiteX27-1003" fmla="*/ 1743740 w 3742661"/>
              <a:gd name="connsiteY27-1004" fmla="*/ 4492350 h 4492350"/>
              <a:gd name="connsiteX0-1005" fmla="*/ 1743740 w 3742661"/>
              <a:gd name="connsiteY0-1006" fmla="*/ 4492350 h 4492350"/>
              <a:gd name="connsiteX1-1007" fmla="*/ 1796903 w 3742661"/>
              <a:gd name="connsiteY1-1008" fmla="*/ 3785190 h 4492350"/>
              <a:gd name="connsiteX2-1009" fmla="*/ 1307805 w 3742661"/>
              <a:gd name="connsiteY2-1010" fmla="*/ 3381153 h 4492350"/>
              <a:gd name="connsiteX3-1011" fmla="*/ 31898 w 3742661"/>
              <a:gd name="connsiteY3-1012" fmla="*/ 2945218 h 4492350"/>
              <a:gd name="connsiteX4-1013" fmla="*/ 1127052 w 3742661"/>
              <a:gd name="connsiteY4-1014" fmla="*/ 3242930 h 4492350"/>
              <a:gd name="connsiteX5-1015" fmla="*/ 393405 w 3742661"/>
              <a:gd name="connsiteY5-1016" fmla="*/ 2456121 h 4492350"/>
              <a:gd name="connsiteX6-1017" fmla="*/ 1775638 w 3742661"/>
              <a:gd name="connsiteY6-1018" fmla="*/ 3519376 h 4492350"/>
              <a:gd name="connsiteX7-1019" fmla="*/ 1679945 w 3742661"/>
              <a:gd name="connsiteY7-1020" fmla="*/ 2392325 h 4492350"/>
              <a:gd name="connsiteX8-1021" fmla="*/ 0 w 3742661"/>
              <a:gd name="connsiteY8-1022" fmla="*/ 754911 h 4492350"/>
              <a:gd name="connsiteX9-1023" fmla="*/ 988828 w 3742661"/>
              <a:gd name="connsiteY9-1024" fmla="*/ 1924493 h 4492350"/>
              <a:gd name="connsiteX10-1025" fmla="*/ 1137684 w 3742661"/>
              <a:gd name="connsiteY10-1026" fmla="*/ 861237 h 4492350"/>
              <a:gd name="connsiteX11-1027" fmla="*/ 1222745 w 3742661"/>
              <a:gd name="connsiteY11-1028" fmla="*/ 2062716 h 4492350"/>
              <a:gd name="connsiteX12-1029" fmla="*/ 1690577 w 3742661"/>
              <a:gd name="connsiteY12-1030" fmla="*/ 2190307 h 4492350"/>
              <a:gd name="connsiteX13-1031" fmla="*/ 1956391 w 3742661"/>
              <a:gd name="connsiteY13-1032" fmla="*/ 0 h 4492350"/>
              <a:gd name="connsiteX14-1033" fmla="*/ 2083982 w 3742661"/>
              <a:gd name="connsiteY14-1034" fmla="*/ 978195 h 4492350"/>
              <a:gd name="connsiteX15-1035" fmla="*/ 1881963 w 3742661"/>
              <a:gd name="connsiteY15-1036" fmla="*/ 2232837 h 4492350"/>
              <a:gd name="connsiteX16-1037" fmla="*/ 2057494 w 3742661"/>
              <a:gd name="connsiteY16-1038" fmla="*/ 3046321 h 4492350"/>
              <a:gd name="connsiteX17-1039" fmla="*/ 2647507 w 3742661"/>
              <a:gd name="connsiteY17-1040" fmla="*/ 2519916 h 4492350"/>
              <a:gd name="connsiteX18-1041" fmla="*/ 2849526 w 3742661"/>
              <a:gd name="connsiteY18-1042" fmla="*/ 1307804 h 4492350"/>
              <a:gd name="connsiteX19-1043" fmla="*/ 2838893 w 3742661"/>
              <a:gd name="connsiteY19-1044" fmla="*/ 2371060 h 4492350"/>
              <a:gd name="connsiteX20-1045" fmla="*/ 3742661 w 3742661"/>
              <a:gd name="connsiteY20-1046" fmla="*/ 1148316 h 4492350"/>
              <a:gd name="connsiteX21-1047" fmla="*/ 2222205 w 3742661"/>
              <a:gd name="connsiteY21-1048" fmla="*/ 3370521 h 4492350"/>
              <a:gd name="connsiteX22-1049" fmla="*/ 2169042 w 3742661"/>
              <a:gd name="connsiteY22-1050" fmla="*/ 3817088 h 4492350"/>
              <a:gd name="connsiteX23-1051" fmla="*/ 3317358 w 3742661"/>
              <a:gd name="connsiteY23-1052" fmla="*/ 3094074 h 4492350"/>
              <a:gd name="connsiteX24-1053" fmla="*/ 2194317 w 3742661"/>
              <a:gd name="connsiteY24-1054" fmla="*/ 4030951 h 4492350"/>
              <a:gd name="connsiteX25-1055" fmla="*/ 2232838 w 3742661"/>
              <a:gd name="connsiteY25-1056" fmla="*/ 4476307 h 4492350"/>
              <a:gd name="connsiteX26-1057" fmla="*/ 2218194 w 3742661"/>
              <a:gd name="connsiteY26-1058" fmla="*/ 4491415 h 4492350"/>
              <a:gd name="connsiteX27-1059" fmla="*/ 1743740 w 3742661"/>
              <a:gd name="connsiteY27-1060" fmla="*/ 4492350 h 4492350"/>
              <a:gd name="connsiteX0-1061" fmla="*/ 1743740 w 3742661"/>
              <a:gd name="connsiteY0-1062" fmla="*/ 4492350 h 4492350"/>
              <a:gd name="connsiteX1-1063" fmla="*/ 1796903 w 3742661"/>
              <a:gd name="connsiteY1-1064" fmla="*/ 3785190 h 4492350"/>
              <a:gd name="connsiteX2-1065" fmla="*/ 1307805 w 3742661"/>
              <a:gd name="connsiteY2-1066" fmla="*/ 3381153 h 4492350"/>
              <a:gd name="connsiteX3-1067" fmla="*/ 31898 w 3742661"/>
              <a:gd name="connsiteY3-1068" fmla="*/ 2945218 h 4492350"/>
              <a:gd name="connsiteX4-1069" fmla="*/ 1127052 w 3742661"/>
              <a:gd name="connsiteY4-1070" fmla="*/ 3242930 h 4492350"/>
              <a:gd name="connsiteX5-1071" fmla="*/ 393405 w 3742661"/>
              <a:gd name="connsiteY5-1072" fmla="*/ 2456121 h 4492350"/>
              <a:gd name="connsiteX6-1073" fmla="*/ 1775638 w 3742661"/>
              <a:gd name="connsiteY6-1074" fmla="*/ 3519376 h 4492350"/>
              <a:gd name="connsiteX7-1075" fmla="*/ 1679945 w 3742661"/>
              <a:gd name="connsiteY7-1076" fmla="*/ 2392325 h 4492350"/>
              <a:gd name="connsiteX8-1077" fmla="*/ 0 w 3742661"/>
              <a:gd name="connsiteY8-1078" fmla="*/ 754911 h 4492350"/>
              <a:gd name="connsiteX9-1079" fmla="*/ 988828 w 3742661"/>
              <a:gd name="connsiteY9-1080" fmla="*/ 1924493 h 4492350"/>
              <a:gd name="connsiteX10-1081" fmla="*/ 1137684 w 3742661"/>
              <a:gd name="connsiteY10-1082" fmla="*/ 861237 h 4492350"/>
              <a:gd name="connsiteX11-1083" fmla="*/ 1222745 w 3742661"/>
              <a:gd name="connsiteY11-1084" fmla="*/ 2062716 h 4492350"/>
              <a:gd name="connsiteX12-1085" fmla="*/ 1690577 w 3742661"/>
              <a:gd name="connsiteY12-1086" fmla="*/ 2190307 h 4492350"/>
              <a:gd name="connsiteX13-1087" fmla="*/ 1956391 w 3742661"/>
              <a:gd name="connsiteY13-1088" fmla="*/ 0 h 4492350"/>
              <a:gd name="connsiteX14-1089" fmla="*/ 2083982 w 3742661"/>
              <a:gd name="connsiteY14-1090" fmla="*/ 978195 h 4492350"/>
              <a:gd name="connsiteX15-1091" fmla="*/ 1881963 w 3742661"/>
              <a:gd name="connsiteY15-1092" fmla="*/ 2232837 h 4492350"/>
              <a:gd name="connsiteX16-1093" fmla="*/ 2057494 w 3742661"/>
              <a:gd name="connsiteY16-1094" fmla="*/ 3046321 h 4492350"/>
              <a:gd name="connsiteX17-1095" fmla="*/ 2647507 w 3742661"/>
              <a:gd name="connsiteY17-1096" fmla="*/ 2519916 h 4492350"/>
              <a:gd name="connsiteX18-1097" fmla="*/ 2849526 w 3742661"/>
              <a:gd name="connsiteY18-1098" fmla="*/ 1307804 h 4492350"/>
              <a:gd name="connsiteX19-1099" fmla="*/ 2838893 w 3742661"/>
              <a:gd name="connsiteY19-1100" fmla="*/ 2371060 h 4492350"/>
              <a:gd name="connsiteX20-1101" fmla="*/ 3742661 w 3742661"/>
              <a:gd name="connsiteY20-1102" fmla="*/ 1148316 h 4492350"/>
              <a:gd name="connsiteX21-1103" fmla="*/ 2222205 w 3742661"/>
              <a:gd name="connsiteY21-1104" fmla="*/ 3370521 h 4492350"/>
              <a:gd name="connsiteX22-1105" fmla="*/ 2169042 w 3742661"/>
              <a:gd name="connsiteY22-1106" fmla="*/ 3817088 h 4492350"/>
              <a:gd name="connsiteX23-1107" fmla="*/ 3317358 w 3742661"/>
              <a:gd name="connsiteY23-1108" fmla="*/ 3094074 h 4492350"/>
              <a:gd name="connsiteX24-1109" fmla="*/ 2194317 w 3742661"/>
              <a:gd name="connsiteY24-1110" fmla="*/ 4030951 h 4492350"/>
              <a:gd name="connsiteX25-1111" fmla="*/ 2232838 w 3742661"/>
              <a:gd name="connsiteY25-1112" fmla="*/ 4476307 h 4492350"/>
              <a:gd name="connsiteX26-1113" fmla="*/ 2218194 w 3742661"/>
              <a:gd name="connsiteY26-1114" fmla="*/ 4491415 h 4492350"/>
              <a:gd name="connsiteX27-1115" fmla="*/ 1743740 w 3742661"/>
              <a:gd name="connsiteY27-1116" fmla="*/ 4492350 h 4492350"/>
              <a:gd name="connsiteX0-1117" fmla="*/ 1743740 w 3742661"/>
              <a:gd name="connsiteY0-1118" fmla="*/ 4492350 h 4492350"/>
              <a:gd name="connsiteX1-1119" fmla="*/ 1796903 w 3742661"/>
              <a:gd name="connsiteY1-1120" fmla="*/ 3785190 h 4492350"/>
              <a:gd name="connsiteX2-1121" fmla="*/ 1307805 w 3742661"/>
              <a:gd name="connsiteY2-1122" fmla="*/ 3381153 h 4492350"/>
              <a:gd name="connsiteX3-1123" fmla="*/ 31898 w 3742661"/>
              <a:gd name="connsiteY3-1124" fmla="*/ 2945218 h 4492350"/>
              <a:gd name="connsiteX4-1125" fmla="*/ 1127052 w 3742661"/>
              <a:gd name="connsiteY4-1126" fmla="*/ 3242930 h 4492350"/>
              <a:gd name="connsiteX5-1127" fmla="*/ 393405 w 3742661"/>
              <a:gd name="connsiteY5-1128" fmla="*/ 2456121 h 4492350"/>
              <a:gd name="connsiteX6-1129" fmla="*/ 1775638 w 3742661"/>
              <a:gd name="connsiteY6-1130" fmla="*/ 3519376 h 4492350"/>
              <a:gd name="connsiteX7-1131" fmla="*/ 1679945 w 3742661"/>
              <a:gd name="connsiteY7-1132" fmla="*/ 2392325 h 4492350"/>
              <a:gd name="connsiteX8-1133" fmla="*/ 0 w 3742661"/>
              <a:gd name="connsiteY8-1134" fmla="*/ 754911 h 4492350"/>
              <a:gd name="connsiteX9-1135" fmla="*/ 988828 w 3742661"/>
              <a:gd name="connsiteY9-1136" fmla="*/ 1924493 h 4492350"/>
              <a:gd name="connsiteX10-1137" fmla="*/ 1137684 w 3742661"/>
              <a:gd name="connsiteY10-1138" fmla="*/ 861237 h 4492350"/>
              <a:gd name="connsiteX11-1139" fmla="*/ 1222745 w 3742661"/>
              <a:gd name="connsiteY11-1140" fmla="*/ 2062716 h 4492350"/>
              <a:gd name="connsiteX12-1141" fmla="*/ 1690577 w 3742661"/>
              <a:gd name="connsiteY12-1142" fmla="*/ 2190307 h 4492350"/>
              <a:gd name="connsiteX13-1143" fmla="*/ 1956391 w 3742661"/>
              <a:gd name="connsiteY13-1144" fmla="*/ 0 h 4492350"/>
              <a:gd name="connsiteX14-1145" fmla="*/ 2083982 w 3742661"/>
              <a:gd name="connsiteY14-1146" fmla="*/ 978195 h 4492350"/>
              <a:gd name="connsiteX15-1147" fmla="*/ 1881963 w 3742661"/>
              <a:gd name="connsiteY15-1148" fmla="*/ 2232837 h 4492350"/>
              <a:gd name="connsiteX16-1149" fmla="*/ 2057494 w 3742661"/>
              <a:gd name="connsiteY16-1150" fmla="*/ 3046321 h 4492350"/>
              <a:gd name="connsiteX17-1151" fmla="*/ 2647507 w 3742661"/>
              <a:gd name="connsiteY17-1152" fmla="*/ 2519916 h 4492350"/>
              <a:gd name="connsiteX18-1153" fmla="*/ 2849526 w 3742661"/>
              <a:gd name="connsiteY18-1154" fmla="*/ 1307804 h 4492350"/>
              <a:gd name="connsiteX19-1155" fmla="*/ 2838893 w 3742661"/>
              <a:gd name="connsiteY19-1156" fmla="*/ 2371060 h 4492350"/>
              <a:gd name="connsiteX20-1157" fmla="*/ 3742661 w 3742661"/>
              <a:gd name="connsiteY20-1158" fmla="*/ 1148316 h 4492350"/>
              <a:gd name="connsiteX21-1159" fmla="*/ 2222205 w 3742661"/>
              <a:gd name="connsiteY21-1160" fmla="*/ 3370521 h 4492350"/>
              <a:gd name="connsiteX22-1161" fmla="*/ 2169042 w 3742661"/>
              <a:gd name="connsiteY22-1162" fmla="*/ 3817088 h 4492350"/>
              <a:gd name="connsiteX23-1163" fmla="*/ 3317358 w 3742661"/>
              <a:gd name="connsiteY23-1164" fmla="*/ 3094074 h 4492350"/>
              <a:gd name="connsiteX24-1165" fmla="*/ 2194317 w 3742661"/>
              <a:gd name="connsiteY24-1166" fmla="*/ 4030951 h 4492350"/>
              <a:gd name="connsiteX25-1167" fmla="*/ 2232838 w 3742661"/>
              <a:gd name="connsiteY25-1168" fmla="*/ 4476307 h 4492350"/>
              <a:gd name="connsiteX26-1169" fmla="*/ 2218194 w 3742661"/>
              <a:gd name="connsiteY26-1170" fmla="*/ 4491415 h 4492350"/>
              <a:gd name="connsiteX27-1171" fmla="*/ 1743740 w 3742661"/>
              <a:gd name="connsiteY27-1172" fmla="*/ 4492350 h 4492350"/>
              <a:gd name="connsiteX0-1173" fmla="*/ 1743740 w 3742661"/>
              <a:gd name="connsiteY0-1174" fmla="*/ 4492350 h 4492350"/>
              <a:gd name="connsiteX1-1175" fmla="*/ 1796903 w 3742661"/>
              <a:gd name="connsiteY1-1176" fmla="*/ 3785190 h 4492350"/>
              <a:gd name="connsiteX2-1177" fmla="*/ 1307805 w 3742661"/>
              <a:gd name="connsiteY2-1178" fmla="*/ 3381153 h 4492350"/>
              <a:gd name="connsiteX3-1179" fmla="*/ 31898 w 3742661"/>
              <a:gd name="connsiteY3-1180" fmla="*/ 2945218 h 4492350"/>
              <a:gd name="connsiteX4-1181" fmla="*/ 1127052 w 3742661"/>
              <a:gd name="connsiteY4-1182" fmla="*/ 3242930 h 4492350"/>
              <a:gd name="connsiteX5-1183" fmla="*/ 393405 w 3742661"/>
              <a:gd name="connsiteY5-1184" fmla="*/ 2456121 h 4492350"/>
              <a:gd name="connsiteX6-1185" fmla="*/ 1775638 w 3742661"/>
              <a:gd name="connsiteY6-1186" fmla="*/ 3519376 h 4492350"/>
              <a:gd name="connsiteX7-1187" fmla="*/ 1679945 w 3742661"/>
              <a:gd name="connsiteY7-1188" fmla="*/ 2392325 h 4492350"/>
              <a:gd name="connsiteX8-1189" fmla="*/ 0 w 3742661"/>
              <a:gd name="connsiteY8-1190" fmla="*/ 754911 h 4492350"/>
              <a:gd name="connsiteX9-1191" fmla="*/ 988828 w 3742661"/>
              <a:gd name="connsiteY9-1192" fmla="*/ 1924493 h 4492350"/>
              <a:gd name="connsiteX10-1193" fmla="*/ 1137684 w 3742661"/>
              <a:gd name="connsiteY10-1194" fmla="*/ 861237 h 4492350"/>
              <a:gd name="connsiteX11-1195" fmla="*/ 1222745 w 3742661"/>
              <a:gd name="connsiteY11-1196" fmla="*/ 2062716 h 4492350"/>
              <a:gd name="connsiteX12-1197" fmla="*/ 1690577 w 3742661"/>
              <a:gd name="connsiteY12-1198" fmla="*/ 2190307 h 4492350"/>
              <a:gd name="connsiteX13-1199" fmla="*/ 1956391 w 3742661"/>
              <a:gd name="connsiteY13-1200" fmla="*/ 0 h 4492350"/>
              <a:gd name="connsiteX14-1201" fmla="*/ 2083982 w 3742661"/>
              <a:gd name="connsiteY14-1202" fmla="*/ 978195 h 4492350"/>
              <a:gd name="connsiteX15-1203" fmla="*/ 1881963 w 3742661"/>
              <a:gd name="connsiteY15-1204" fmla="*/ 2232837 h 4492350"/>
              <a:gd name="connsiteX16-1205" fmla="*/ 2057494 w 3742661"/>
              <a:gd name="connsiteY16-1206" fmla="*/ 3046321 h 4492350"/>
              <a:gd name="connsiteX17-1207" fmla="*/ 2647507 w 3742661"/>
              <a:gd name="connsiteY17-1208" fmla="*/ 2519916 h 4492350"/>
              <a:gd name="connsiteX18-1209" fmla="*/ 2913694 w 3742661"/>
              <a:gd name="connsiteY18-1210" fmla="*/ 1291762 h 4492350"/>
              <a:gd name="connsiteX19-1211" fmla="*/ 2838893 w 3742661"/>
              <a:gd name="connsiteY19-1212" fmla="*/ 2371060 h 4492350"/>
              <a:gd name="connsiteX20-1213" fmla="*/ 3742661 w 3742661"/>
              <a:gd name="connsiteY20-1214" fmla="*/ 1148316 h 4492350"/>
              <a:gd name="connsiteX21-1215" fmla="*/ 2222205 w 3742661"/>
              <a:gd name="connsiteY21-1216" fmla="*/ 3370521 h 4492350"/>
              <a:gd name="connsiteX22-1217" fmla="*/ 2169042 w 3742661"/>
              <a:gd name="connsiteY22-1218" fmla="*/ 3817088 h 4492350"/>
              <a:gd name="connsiteX23-1219" fmla="*/ 3317358 w 3742661"/>
              <a:gd name="connsiteY23-1220" fmla="*/ 3094074 h 4492350"/>
              <a:gd name="connsiteX24-1221" fmla="*/ 2194317 w 3742661"/>
              <a:gd name="connsiteY24-1222" fmla="*/ 4030951 h 4492350"/>
              <a:gd name="connsiteX25-1223" fmla="*/ 2232838 w 3742661"/>
              <a:gd name="connsiteY25-1224" fmla="*/ 4476307 h 4492350"/>
              <a:gd name="connsiteX26-1225" fmla="*/ 2218194 w 3742661"/>
              <a:gd name="connsiteY26-1226" fmla="*/ 4491415 h 4492350"/>
              <a:gd name="connsiteX27-1227" fmla="*/ 1743740 w 3742661"/>
              <a:gd name="connsiteY27-1228" fmla="*/ 4492350 h 4492350"/>
              <a:gd name="connsiteX0-1229" fmla="*/ 1743740 w 3742661"/>
              <a:gd name="connsiteY0-1230" fmla="*/ 4492350 h 4492350"/>
              <a:gd name="connsiteX1-1231" fmla="*/ 1796903 w 3742661"/>
              <a:gd name="connsiteY1-1232" fmla="*/ 3785190 h 4492350"/>
              <a:gd name="connsiteX2-1233" fmla="*/ 1307805 w 3742661"/>
              <a:gd name="connsiteY2-1234" fmla="*/ 3381153 h 4492350"/>
              <a:gd name="connsiteX3-1235" fmla="*/ 31898 w 3742661"/>
              <a:gd name="connsiteY3-1236" fmla="*/ 2945218 h 4492350"/>
              <a:gd name="connsiteX4-1237" fmla="*/ 1127052 w 3742661"/>
              <a:gd name="connsiteY4-1238" fmla="*/ 3242930 h 4492350"/>
              <a:gd name="connsiteX5-1239" fmla="*/ 393405 w 3742661"/>
              <a:gd name="connsiteY5-1240" fmla="*/ 2456121 h 4492350"/>
              <a:gd name="connsiteX6-1241" fmla="*/ 1775638 w 3742661"/>
              <a:gd name="connsiteY6-1242" fmla="*/ 3519376 h 4492350"/>
              <a:gd name="connsiteX7-1243" fmla="*/ 1679945 w 3742661"/>
              <a:gd name="connsiteY7-1244" fmla="*/ 2392325 h 4492350"/>
              <a:gd name="connsiteX8-1245" fmla="*/ 0 w 3742661"/>
              <a:gd name="connsiteY8-1246" fmla="*/ 754911 h 4492350"/>
              <a:gd name="connsiteX9-1247" fmla="*/ 988828 w 3742661"/>
              <a:gd name="connsiteY9-1248" fmla="*/ 1924493 h 4492350"/>
              <a:gd name="connsiteX10-1249" fmla="*/ 1137684 w 3742661"/>
              <a:gd name="connsiteY10-1250" fmla="*/ 861237 h 4492350"/>
              <a:gd name="connsiteX11-1251" fmla="*/ 1222745 w 3742661"/>
              <a:gd name="connsiteY11-1252" fmla="*/ 2062716 h 4492350"/>
              <a:gd name="connsiteX12-1253" fmla="*/ 1690577 w 3742661"/>
              <a:gd name="connsiteY12-1254" fmla="*/ 2190307 h 4492350"/>
              <a:gd name="connsiteX13-1255" fmla="*/ 1956391 w 3742661"/>
              <a:gd name="connsiteY13-1256" fmla="*/ 0 h 4492350"/>
              <a:gd name="connsiteX14-1257" fmla="*/ 2083982 w 3742661"/>
              <a:gd name="connsiteY14-1258" fmla="*/ 978195 h 4492350"/>
              <a:gd name="connsiteX15-1259" fmla="*/ 1881963 w 3742661"/>
              <a:gd name="connsiteY15-1260" fmla="*/ 2232837 h 4492350"/>
              <a:gd name="connsiteX16-1261" fmla="*/ 2057494 w 3742661"/>
              <a:gd name="connsiteY16-1262" fmla="*/ 3046321 h 4492350"/>
              <a:gd name="connsiteX17-1263" fmla="*/ 2647507 w 3742661"/>
              <a:gd name="connsiteY17-1264" fmla="*/ 2519916 h 4492350"/>
              <a:gd name="connsiteX18-1265" fmla="*/ 2913694 w 3742661"/>
              <a:gd name="connsiteY18-1266" fmla="*/ 1291762 h 4492350"/>
              <a:gd name="connsiteX19-1267" fmla="*/ 2838893 w 3742661"/>
              <a:gd name="connsiteY19-1268" fmla="*/ 2371060 h 4492350"/>
              <a:gd name="connsiteX20-1269" fmla="*/ 3742661 w 3742661"/>
              <a:gd name="connsiteY20-1270" fmla="*/ 1148316 h 4492350"/>
              <a:gd name="connsiteX21-1271" fmla="*/ 2222205 w 3742661"/>
              <a:gd name="connsiteY21-1272" fmla="*/ 3370521 h 4492350"/>
              <a:gd name="connsiteX22-1273" fmla="*/ 2169042 w 3742661"/>
              <a:gd name="connsiteY22-1274" fmla="*/ 3817088 h 4492350"/>
              <a:gd name="connsiteX23-1275" fmla="*/ 3317358 w 3742661"/>
              <a:gd name="connsiteY23-1276" fmla="*/ 3094074 h 4492350"/>
              <a:gd name="connsiteX24-1277" fmla="*/ 2194317 w 3742661"/>
              <a:gd name="connsiteY24-1278" fmla="*/ 4030951 h 4492350"/>
              <a:gd name="connsiteX25-1279" fmla="*/ 2232838 w 3742661"/>
              <a:gd name="connsiteY25-1280" fmla="*/ 4476307 h 4492350"/>
              <a:gd name="connsiteX26-1281" fmla="*/ 2218194 w 3742661"/>
              <a:gd name="connsiteY26-1282" fmla="*/ 4491415 h 4492350"/>
              <a:gd name="connsiteX27-1283" fmla="*/ 1743740 w 3742661"/>
              <a:gd name="connsiteY27-1284" fmla="*/ 4492350 h 4492350"/>
              <a:gd name="connsiteX0-1285" fmla="*/ 1743740 w 3742661"/>
              <a:gd name="connsiteY0-1286" fmla="*/ 4492350 h 4492350"/>
              <a:gd name="connsiteX1-1287" fmla="*/ 1796903 w 3742661"/>
              <a:gd name="connsiteY1-1288" fmla="*/ 3785190 h 4492350"/>
              <a:gd name="connsiteX2-1289" fmla="*/ 1307805 w 3742661"/>
              <a:gd name="connsiteY2-1290" fmla="*/ 3381153 h 4492350"/>
              <a:gd name="connsiteX3-1291" fmla="*/ 31898 w 3742661"/>
              <a:gd name="connsiteY3-1292" fmla="*/ 2945218 h 4492350"/>
              <a:gd name="connsiteX4-1293" fmla="*/ 1127052 w 3742661"/>
              <a:gd name="connsiteY4-1294" fmla="*/ 3242930 h 4492350"/>
              <a:gd name="connsiteX5-1295" fmla="*/ 393405 w 3742661"/>
              <a:gd name="connsiteY5-1296" fmla="*/ 2456121 h 4492350"/>
              <a:gd name="connsiteX6-1297" fmla="*/ 1775638 w 3742661"/>
              <a:gd name="connsiteY6-1298" fmla="*/ 3519376 h 4492350"/>
              <a:gd name="connsiteX7-1299" fmla="*/ 1679945 w 3742661"/>
              <a:gd name="connsiteY7-1300" fmla="*/ 2392325 h 4492350"/>
              <a:gd name="connsiteX8-1301" fmla="*/ 0 w 3742661"/>
              <a:gd name="connsiteY8-1302" fmla="*/ 754911 h 4492350"/>
              <a:gd name="connsiteX9-1303" fmla="*/ 988828 w 3742661"/>
              <a:gd name="connsiteY9-1304" fmla="*/ 1924493 h 4492350"/>
              <a:gd name="connsiteX10-1305" fmla="*/ 1137684 w 3742661"/>
              <a:gd name="connsiteY10-1306" fmla="*/ 861237 h 4492350"/>
              <a:gd name="connsiteX11-1307" fmla="*/ 1222745 w 3742661"/>
              <a:gd name="connsiteY11-1308" fmla="*/ 2062716 h 4492350"/>
              <a:gd name="connsiteX12-1309" fmla="*/ 1690577 w 3742661"/>
              <a:gd name="connsiteY12-1310" fmla="*/ 2190307 h 4492350"/>
              <a:gd name="connsiteX13-1311" fmla="*/ 1956391 w 3742661"/>
              <a:gd name="connsiteY13-1312" fmla="*/ 0 h 4492350"/>
              <a:gd name="connsiteX14-1313" fmla="*/ 2083982 w 3742661"/>
              <a:gd name="connsiteY14-1314" fmla="*/ 978195 h 4492350"/>
              <a:gd name="connsiteX15-1315" fmla="*/ 1881963 w 3742661"/>
              <a:gd name="connsiteY15-1316" fmla="*/ 2232837 h 4492350"/>
              <a:gd name="connsiteX16-1317" fmla="*/ 2057494 w 3742661"/>
              <a:gd name="connsiteY16-1318" fmla="*/ 3046321 h 4492350"/>
              <a:gd name="connsiteX17-1319" fmla="*/ 2647507 w 3742661"/>
              <a:gd name="connsiteY17-1320" fmla="*/ 2519916 h 4492350"/>
              <a:gd name="connsiteX18-1321" fmla="*/ 2913694 w 3742661"/>
              <a:gd name="connsiteY18-1322" fmla="*/ 1291762 h 4492350"/>
              <a:gd name="connsiteX19-1323" fmla="*/ 2838893 w 3742661"/>
              <a:gd name="connsiteY19-1324" fmla="*/ 2371060 h 4492350"/>
              <a:gd name="connsiteX20-1325" fmla="*/ 3742661 w 3742661"/>
              <a:gd name="connsiteY20-1326" fmla="*/ 1148316 h 4492350"/>
              <a:gd name="connsiteX21-1327" fmla="*/ 2222205 w 3742661"/>
              <a:gd name="connsiteY21-1328" fmla="*/ 3370521 h 4492350"/>
              <a:gd name="connsiteX22-1329" fmla="*/ 2169042 w 3742661"/>
              <a:gd name="connsiteY22-1330" fmla="*/ 3817088 h 4492350"/>
              <a:gd name="connsiteX23-1331" fmla="*/ 3317358 w 3742661"/>
              <a:gd name="connsiteY23-1332" fmla="*/ 3094074 h 4492350"/>
              <a:gd name="connsiteX24-1333" fmla="*/ 2194317 w 3742661"/>
              <a:gd name="connsiteY24-1334" fmla="*/ 4030951 h 4492350"/>
              <a:gd name="connsiteX25-1335" fmla="*/ 2232838 w 3742661"/>
              <a:gd name="connsiteY25-1336" fmla="*/ 4476307 h 4492350"/>
              <a:gd name="connsiteX26-1337" fmla="*/ 2218194 w 3742661"/>
              <a:gd name="connsiteY26-1338" fmla="*/ 4491415 h 4492350"/>
              <a:gd name="connsiteX27-1339" fmla="*/ 1743740 w 3742661"/>
              <a:gd name="connsiteY27-1340" fmla="*/ 4492350 h 4492350"/>
              <a:gd name="connsiteX0-1341" fmla="*/ 1743740 w 3742661"/>
              <a:gd name="connsiteY0-1342" fmla="*/ 4492350 h 4492350"/>
              <a:gd name="connsiteX1-1343" fmla="*/ 1796903 w 3742661"/>
              <a:gd name="connsiteY1-1344" fmla="*/ 3785190 h 4492350"/>
              <a:gd name="connsiteX2-1345" fmla="*/ 1307805 w 3742661"/>
              <a:gd name="connsiteY2-1346" fmla="*/ 3381153 h 4492350"/>
              <a:gd name="connsiteX3-1347" fmla="*/ 31898 w 3742661"/>
              <a:gd name="connsiteY3-1348" fmla="*/ 2945218 h 4492350"/>
              <a:gd name="connsiteX4-1349" fmla="*/ 1127052 w 3742661"/>
              <a:gd name="connsiteY4-1350" fmla="*/ 3242930 h 4492350"/>
              <a:gd name="connsiteX5-1351" fmla="*/ 393405 w 3742661"/>
              <a:gd name="connsiteY5-1352" fmla="*/ 2456121 h 4492350"/>
              <a:gd name="connsiteX6-1353" fmla="*/ 1775638 w 3742661"/>
              <a:gd name="connsiteY6-1354" fmla="*/ 3519376 h 4492350"/>
              <a:gd name="connsiteX7-1355" fmla="*/ 1679945 w 3742661"/>
              <a:gd name="connsiteY7-1356" fmla="*/ 2392325 h 4492350"/>
              <a:gd name="connsiteX8-1357" fmla="*/ 0 w 3742661"/>
              <a:gd name="connsiteY8-1358" fmla="*/ 754911 h 4492350"/>
              <a:gd name="connsiteX9-1359" fmla="*/ 988828 w 3742661"/>
              <a:gd name="connsiteY9-1360" fmla="*/ 1924493 h 4492350"/>
              <a:gd name="connsiteX10-1361" fmla="*/ 1137684 w 3742661"/>
              <a:gd name="connsiteY10-1362" fmla="*/ 861237 h 4492350"/>
              <a:gd name="connsiteX11-1363" fmla="*/ 1222745 w 3742661"/>
              <a:gd name="connsiteY11-1364" fmla="*/ 2062716 h 4492350"/>
              <a:gd name="connsiteX12-1365" fmla="*/ 1690577 w 3742661"/>
              <a:gd name="connsiteY12-1366" fmla="*/ 2190307 h 4492350"/>
              <a:gd name="connsiteX13-1367" fmla="*/ 1956391 w 3742661"/>
              <a:gd name="connsiteY13-1368" fmla="*/ 0 h 4492350"/>
              <a:gd name="connsiteX14-1369" fmla="*/ 2083982 w 3742661"/>
              <a:gd name="connsiteY14-1370" fmla="*/ 978195 h 4492350"/>
              <a:gd name="connsiteX15-1371" fmla="*/ 1881963 w 3742661"/>
              <a:gd name="connsiteY15-1372" fmla="*/ 2232837 h 4492350"/>
              <a:gd name="connsiteX16-1373" fmla="*/ 2057494 w 3742661"/>
              <a:gd name="connsiteY16-1374" fmla="*/ 3046321 h 4492350"/>
              <a:gd name="connsiteX17-1375" fmla="*/ 2647507 w 3742661"/>
              <a:gd name="connsiteY17-1376" fmla="*/ 2519916 h 4492350"/>
              <a:gd name="connsiteX18-1377" fmla="*/ 2913694 w 3742661"/>
              <a:gd name="connsiteY18-1378" fmla="*/ 1291762 h 4492350"/>
              <a:gd name="connsiteX19-1379" fmla="*/ 2806809 w 3742661"/>
              <a:gd name="connsiteY19-1380" fmla="*/ 2383091 h 4492350"/>
              <a:gd name="connsiteX20-1381" fmla="*/ 3742661 w 3742661"/>
              <a:gd name="connsiteY20-1382" fmla="*/ 1148316 h 4492350"/>
              <a:gd name="connsiteX21-1383" fmla="*/ 2222205 w 3742661"/>
              <a:gd name="connsiteY21-1384" fmla="*/ 3370521 h 4492350"/>
              <a:gd name="connsiteX22-1385" fmla="*/ 2169042 w 3742661"/>
              <a:gd name="connsiteY22-1386" fmla="*/ 3817088 h 4492350"/>
              <a:gd name="connsiteX23-1387" fmla="*/ 3317358 w 3742661"/>
              <a:gd name="connsiteY23-1388" fmla="*/ 3094074 h 4492350"/>
              <a:gd name="connsiteX24-1389" fmla="*/ 2194317 w 3742661"/>
              <a:gd name="connsiteY24-1390" fmla="*/ 4030951 h 4492350"/>
              <a:gd name="connsiteX25-1391" fmla="*/ 2232838 w 3742661"/>
              <a:gd name="connsiteY25-1392" fmla="*/ 4476307 h 4492350"/>
              <a:gd name="connsiteX26-1393" fmla="*/ 2218194 w 3742661"/>
              <a:gd name="connsiteY26-1394" fmla="*/ 4491415 h 4492350"/>
              <a:gd name="connsiteX27-1395" fmla="*/ 1743740 w 3742661"/>
              <a:gd name="connsiteY27-1396" fmla="*/ 4492350 h 4492350"/>
              <a:gd name="connsiteX0-1397" fmla="*/ 1743740 w 3742661"/>
              <a:gd name="connsiteY0-1398" fmla="*/ 4492350 h 4492350"/>
              <a:gd name="connsiteX1-1399" fmla="*/ 1796903 w 3742661"/>
              <a:gd name="connsiteY1-1400" fmla="*/ 3785190 h 4492350"/>
              <a:gd name="connsiteX2-1401" fmla="*/ 1307805 w 3742661"/>
              <a:gd name="connsiteY2-1402" fmla="*/ 3381153 h 4492350"/>
              <a:gd name="connsiteX3-1403" fmla="*/ 31898 w 3742661"/>
              <a:gd name="connsiteY3-1404" fmla="*/ 2945218 h 4492350"/>
              <a:gd name="connsiteX4-1405" fmla="*/ 1127052 w 3742661"/>
              <a:gd name="connsiteY4-1406" fmla="*/ 3242930 h 4492350"/>
              <a:gd name="connsiteX5-1407" fmla="*/ 393405 w 3742661"/>
              <a:gd name="connsiteY5-1408" fmla="*/ 2456121 h 4492350"/>
              <a:gd name="connsiteX6-1409" fmla="*/ 1775638 w 3742661"/>
              <a:gd name="connsiteY6-1410" fmla="*/ 3519376 h 4492350"/>
              <a:gd name="connsiteX7-1411" fmla="*/ 1679945 w 3742661"/>
              <a:gd name="connsiteY7-1412" fmla="*/ 2392325 h 4492350"/>
              <a:gd name="connsiteX8-1413" fmla="*/ 0 w 3742661"/>
              <a:gd name="connsiteY8-1414" fmla="*/ 754911 h 4492350"/>
              <a:gd name="connsiteX9-1415" fmla="*/ 988828 w 3742661"/>
              <a:gd name="connsiteY9-1416" fmla="*/ 1924493 h 4492350"/>
              <a:gd name="connsiteX10-1417" fmla="*/ 1137684 w 3742661"/>
              <a:gd name="connsiteY10-1418" fmla="*/ 861237 h 4492350"/>
              <a:gd name="connsiteX11-1419" fmla="*/ 1222745 w 3742661"/>
              <a:gd name="connsiteY11-1420" fmla="*/ 2062716 h 4492350"/>
              <a:gd name="connsiteX12-1421" fmla="*/ 1690577 w 3742661"/>
              <a:gd name="connsiteY12-1422" fmla="*/ 2190307 h 4492350"/>
              <a:gd name="connsiteX13-1423" fmla="*/ 1956391 w 3742661"/>
              <a:gd name="connsiteY13-1424" fmla="*/ 0 h 4492350"/>
              <a:gd name="connsiteX14-1425" fmla="*/ 2083982 w 3742661"/>
              <a:gd name="connsiteY14-1426" fmla="*/ 978195 h 4492350"/>
              <a:gd name="connsiteX15-1427" fmla="*/ 1881963 w 3742661"/>
              <a:gd name="connsiteY15-1428" fmla="*/ 2232837 h 4492350"/>
              <a:gd name="connsiteX16-1429" fmla="*/ 2057494 w 3742661"/>
              <a:gd name="connsiteY16-1430" fmla="*/ 3046321 h 4492350"/>
              <a:gd name="connsiteX17-1431" fmla="*/ 2647507 w 3742661"/>
              <a:gd name="connsiteY17-1432" fmla="*/ 2519916 h 4492350"/>
              <a:gd name="connsiteX18-1433" fmla="*/ 2913694 w 3742661"/>
              <a:gd name="connsiteY18-1434" fmla="*/ 1291762 h 4492350"/>
              <a:gd name="connsiteX19-1435" fmla="*/ 2806809 w 3742661"/>
              <a:gd name="connsiteY19-1436" fmla="*/ 2383091 h 4492350"/>
              <a:gd name="connsiteX20-1437" fmla="*/ 3742661 w 3742661"/>
              <a:gd name="connsiteY20-1438" fmla="*/ 1148316 h 4492350"/>
              <a:gd name="connsiteX21-1439" fmla="*/ 2222205 w 3742661"/>
              <a:gd name="connsiteY21-1440" fmla="*/ 3370521 h 4492350"/>
              <a:gd name="connsiteX22-1441" fmla="*/ 2169042 w 3742661"/>
              <a:gd name="connsiteY22-1442" fmla="*/ 3817088 h 4492350"/>
              <a:gd name="connsiteX23-1443" fmla="*/ 3317358 w 3742661"/>
              <a:gd name="connsiteY23-1444" fmla="*/ 3094074 h 4492350"/>
              <a:gd name="connsiteX24-1445" fmla="*/ 2194317 w 3742661"/>
              <a:gd name="connsiteY24-1446" fmla="*/ 4030951 h 4492350"/>
              <a:gd name="connsiteX25-1447" fmla="*/ 2232838 w 3742661"/>
              <a:gd name="connsiteY25-1448" fmla="*/ 4476307 h 4492350"/>
              <a:gd name="connsiteX26-1449" fmla="*/ 2218194 w 3742661"/>
              <a:gd name="connsiteY26-1450" fmla="*/ 4491415 h 4492350"/>
              <a:gd name="connsiteX27-1451" fmla="*/ 1743740 w 3742661"/>
              <a:gd name="connsiteY27-1452" fmla="*/ 4492350 h 4492350"/>
              <a:gd name="connsiteX0-1453" fmla="*/ 1743740 w 3742661"/>
              <a:gd name="connsiteY0-1454" fmla="*/ 4492350 h 4492350"/>
              <a:gd name="connsiteX1-1455" fmla="*/ 1796903 w 3742661"/>
              <a:gd name="connsiteY1-1456" fmla="*/ 3785190 h 4492350"/>
              <a:gd name="connsiteX2-1457" fmla="*/ 1307805 w 3742661"/>
              <a:gd name="connsiteY2-1458" fmla="*/ 3381153 h 4492350"/>
              <a:gd name="connsiteX3-1459" fmla="*/ 31898 w 3742661"/>
              <a:gd name="connsiteY3-1460" fmla="*/ 2945218 h 4492350"/>
              <a:gd name="connsiteX4-1461" fmla="*/ 1127052 w 3742661"/>
              <a:gd name="connsiteY4-1462" fmla="*/ 3242930 h 4492350"/>
              <a:gd name="connsiteX5-1463" fmla="*/ 393405 w 3742661"/>
              <a:gd name="connsiteY5-1464" fmla="*/ 2456121 h 4492350"/>
              <a:gd name="connsiteX6-1465" fmla="*/ 1775638 w 3742661"/>
              <a:gd name="connsiteY6-1466" fmla="*/ 3519376 h 4492350"/>
              <a:gd name="connsiteX7-1467" fmla="*/ 1679945 w 3742661"/>
              <a:gd name="connsiteY7-1468" fmla="*/ 2392325 h 4492350"/>
              <a:gd name="connsiteX8-1469" fmla="*/ 0 w 3742661"/>
              <a:gd name="connsiteY8-1470" fmla="*/ 754911 h 4492350"/>
              <a:gd name="connsiteX9-1471" fmla="*/ 988828 w 3742661"/>
              <a:gd name="connsiteY9-1472" fmla="*/ 1924493 h 4492350"/>
              <a:gd name="connsiteX10-1473" fmla="*/ 1137684 w 3742661"/>
              <a:gd name="connsiteY10-1474" fmla="*/ 861237 h 4492350"/>
              <a:gd name="connsiteX11-1475" fmla="*/ 1222745 w 3742661"/>
              <a:gd name="connsiteY11-1476" fmla="*/ 2062716 h 4492350"/>
              <a:gd name="connsiteX12-1477" fmla="*/ 1690577 w 3742661"/>
              <a:gd name="connsiteY12-1478" fmla="*/ 2190307 h 4492350"/>
              <a:gd name="connsiteX13-1479" fmla="*/ 1956391 w 3742661"/>
              <a:gd name="connsiteY13-1480" fmla="*/ 0 h 4492350"/>
              <a:gd name="connsiteX14-1481" fmla="*/ 2083982 w 3742661"/>
              <a:gd name="connsiteY14-1482" fmla="*/ 978195 h 4492350"/>
              <a:gd name="connsiteX15-1483" fmla="*/ 1881963 w 3742661"/>
              <a:gd name="connsiteY15-1484" fmla="*/ 2232837 h 4492350"/>
              <a:gd name="connsiteX16-1485" fmla="*/ 2057494 w 3742661"/>
              <a:gd name="connsiteY16-1486" fmla="*/ 3046321 h 4492350"/>
              <a:gd name="connsiteX17-1487" fmla="*/ 2647507 w 3742661"/>
              <a:gd name="connsiteY17-1488" fmla="*/ 2519916 h 4492350"/>
              <a:gd name="connsiteX18-1489" fmla="*/ 2913694 w 3742661"/>
              <a:gd name="connsiteY18-1490" fmla="*/ 1291762 h 4492350"/>
              <a:gd name="connsiteX19-1491" fmla="*/ 2806809 w 3742661"/>
              <a:gd name="connsiteY19-1492" fmla="*/ 2383091 h 4492350"/>
              <a:gd name="connsiteX20-1493" fmla="*/ 3742661 w 3742661"/>
              <a:gd name="connsiteY20-1494" fmla="*/ 1148316 h 4492350"/>
              <a:gd name="connsiteX21-1495" fmla="*/ 2222205 w 3742661"/>
              <a:gd name="connsiteY21-1496" fmla="*/ 3370521 h 4492350"/>
              <a:gd name="connsiteX22-1497" fmla="*/ 2169042 w 3742661"/>
              <a:gd name="connsiteY22-1498" fmla="*/ 3817088 h 4492350"/>
              <a:gd name="connsiteX23-1499" fmla="*/ 3317358 w 3742661"/>
              <a:gd name="connsiteY23-1500" fmla="*/ 3094074 h 4492350"/>
              <a:gd name="connsiteX24-1501" fmla="*/ 2194317 w 3742661"/>
              <a:gd name="connsiteY24-1502" fmla="*/ 4030951 h 4492350"/>
              <a:gd name="connsiteX25-1503" fmla="*/ 2232838 w 3742661"/>
              <a:gd name="connsiteY25-1504" fmla="*/ 4476307 h 4492350"/>
              <a:gd name="connsiteX26-1505" fmla="*/ 2218194 w 3742661"/>
              <a:gd name="connsiteY26-1506" fmla="*/ 4491415 h 4492350"/>
              <a:gd name="connsiteX27-1507" fmla="*/ 1743740 w 3742661"/>
              <a:gd name="connsiteY27-1508" fmla="*/ 4492350 h 4492350"/>
              <a:gd name="connsiteX0-1509" fmla="*/ 1743740 w 3742661"/>
              <a:gd name="connsiteY0-1510" fmla="*/ 4492350 h 4492350"/>
              <a:gd name="connsiteX1-1511" fmla="*/ 1796903 w 3742661"/>
              <a:gd name="connsiteY1-1512" fmla="*/ 3785190 h 4492350"/>
              <a:gd name="connsiteX2-1513" fmla="*/ 1307805 w 3742661"/>
              <a:gd name="connsiteY2-1514" fmla="*/ 3381153 h 4492350"/>
              <a:gd name="connsiteX3-1515" fmla="*/ 31898 w 3742661"/>
              <a:gd name="connsiteY3-1516" fmla="*/ 2945218 h 4492350"/>
              <a:gd name="connsiteX4-1517" fmla="*/ 1127052 w 3742661"/>
              <a:gd name="connsiteY4-1518" fmla="*/ 3242930 h 4492350"/>
              <a:gd name="connsiteX5-1519" fmla="*/ 393405 w 3742661"/>
              <a:gd name="connsiteY5-1520" fmla="*/ 2456121 h 4492350"/>
              <a:gd name="connsiteX6-1521" fmla="*/ 1775638 w 3742661"/>
              <a:gd name="connsiteY6-1522" fmla="*/ 3519376 h 4492350"/>
              <a:gd name="connsiteX7-1523" fmla="*/ 1679945 w 3742661"/>
              <a:gd name="connsiteY7-1524" fmla="*/ 2392325 h 4492350"/>
              <a:gd name="connsiteX8-1525" fmla="*/ 0 w 3742661"/>
              <a:gd name="connsiteY8-1526" fmla="*/ 754911 h 4492350"/>
              <a:gd name="connsiteX9-1527" fmla="*/ 988828 w 3742661"/>
              <a:gd name="connsiteY9-1528" fmla="*/ 1924493 h 4492350"/>
              <a:gd name="connsiteX10-1529" fmla="*/ 1137684 w 3742661"/>
              <a:gd name="connsiteY10-1530" fmla="*/ 861237 h 4492350"/>
              <a:gd name="connsiteX11-1531" fmla="*/ 1222745 w 3742661"/>
              <a:gd name="connsiteY11-1532" fmla="*/ 2062716 h 4492350"/>
              <a:gd name="connsiteX12-1533" fmla="*/ 1690577 w 3742661"/>
              <a:gd name="connsiteY12-1534" fmla="*/ 2190307 h 4492350"/>
              <a:gd name="connsiteX13-1535" fmla="*/ 1956391 w 3742661"/>
              <a:gd name="connsiteY13-1536" fmla="*/ 0 h 4492350"/>
              <a:gd name="connsiteX14-1537" fmla="*/ 2083982 w 3742661"/>
              <a:gd name="connsiteY14-1538" fmla="*/ 978195 h 4492350"/>
              <a:gd name="connsiteX15-1539" fmla="*/ 1881963 w 3742661"/>
              <a:gd name="connsiteY15-1540" fmla="*/ 2232837 h 4492350"/>
              <a:gd name="connsiteX16-1541" fmla="*/ 2057494 w 3742661"/>
              <a:gd name="connsiteY16-1542" fmla="*/ 3046321 h 4492350"/>
              <a:gd name="connsiteX17-1543" fmla="*/ 2647507 w 3742661"/>
              <a:gd name="connsiteY17-1544" fmla="*/ 2519916 h 4492350"/>
              <a:gd name="connsiteX18-1545" fmla="*/ 2913694 w 3742661"/>
              <a:gd name="connsiteY18-1546" fmla="*/ 1291762 h 4492350"/>
              <a:gd name="connsiteX19-1547" fmla="*/ 2806809 w 3742661"/>
              <a:gd name="connsiteY19-1548" fmla="*/ 2383091 h 4492350"/>
              <a:gd name="connsiteX20-1549" fmla="*/ 3742661 w 3742661"/>
              <a:gd name="connsiteY20-1550" fmla="*/ 1148316 h 4492350"/>
              <a:gd name="connsiteX21-1551" fmla="*/ 2222205 w 3742661"/>
              <a:gd name="connsiteY21-1552" fmla="*/ 3370521 h 4492350"/>
              <a:gd name="connsiteX22-1553" fmla="*/ 2169042 w 3742661"/>
              <a:gd name="connsiteY22-1554" fmla="*/ 3817088 h 4492350"/>
              <a:gd name="connsiteX23-1555" fmla="*/ 3317358 w 3742661"/>
              <a:gd name="connsiteY23-1556" fmla="*/ 3094074 h 4492350"/>
              <a:gd name="connsiteX24-1557" fmla="*/ 2194317 w 3742661"/>
              <a:gd name="connsiteY24-1558" fmla="*/ 4030951 h 4492350"/>
              <a:gd name="connsiteX25-1559" fmla="*/ 2232838 w 3742661"/>
              <a:gd name="connsiteY25-1560" fmla="*/ 4476307 h 4492350"/>
              <a:gd name="connsiteX26-1561" fmla="*/ 2218194 w 3742661"/>
              <a:gd name="connsiteY26-1562" fmla="*/ 4491415 h 4492350"/>
              <a:gd name="connsiteX27-1563" fmla="*/ 1743740 w 3742661"/>
              <a:gd name="connsiteY27-1564" fmla="*/ 4492350 h 4492350"/>
              <a:gd name="connsiteX0-1565" fmla="*/ 1743740 w 3742661"/>
              <a:gd name="connsiteY0-1566" fmla="*/ 4492350 h 4492350"/>
              <a:gd name="connsiteX1-1567" fmla="*/ 1796903 w 3742661"/>
              <a:gd name="connsiteY1-1568" fmla="*/ 3785190 h 4492350"/>
              <a:gd name="connsiteX2-1569" fmla="*/ 1307805 w 3742661"/>
              <a:gd name="connsiteY2-1570" fmla="*/ 3381153 h 4492350"/>
              <a:gd name="connsiteX3-1571" fmla="*/ 31898 w 3742661"/>
              <a:gd name="connsiteY3-1572" fmla="*/ 2945218 h 4492350"/>
              <a:gd name="connsiteX4-1573" fmla="*/ 1127052 w 3742661"/>
              <a:gd name="connsiteY4-1574" fmla="*/ 3242930 h 4492350"/>
              <a:gd name="connsiteX5-1575" fmla="*/ 393405 w 3742661"/>
              <a:gd name="connsiteY5-1576" fmla="*/ 2456121 h 4492350"/>
              <a:gd name="connsiteX6-1577" fmla="*/ 1775638 w 3742661"/>
              <a:gd name="connsiteY6-1578" fmla="*/ 3519376 h 4492350"/>
              <a:gd name="connsiteX7-1579" fmla="*/ 1679945 w 3742661"/>
              <a:gd name="connsiteY7-1580" fmla="*/ 2392325 h 4492350"/>
              <a:gd name="connsiteX8-1581" fmla="*/ 0 w 3742661"/>
              <a:gd name="connsiteY8-1582" fmla="*/ 754911 h 4492350"/>
              <a:gd name="connsiteX9-1583" fmla="*/ 988828 w 3742661"/>
              <a:gd name="connsiteY9-1584" fmla="*/ 1924493 h 4492350"/>
              <a:gd name="connsiteX10-1585" fmla="*/ 1137684 w 3742661"/>
              <a:gd name="connsiteY10-1586" fmla="*/ 861237 h 4492350"/>
              <a:gd name="connsiteX11-1587" fmla="*/ 1222745 w 3742661"/>
              <a:gd name="connsiteY11-1588" fmla="*/ 2062716 h 4492350"/>
              <a:gd name="connsiteX12-1589" fmla="*/ 1690577 w 3742661"/>
              <a:gd name="connsiteY12-1590" fmla="*/ 2190307 h 4492350"/>
              <a:gd name="connsiteX13-1591" fmla="*/ 1956391 w 3742661"/>
              <a:gd name="connsiteY13-1592" fmla="*/ 0 h 4492350"/>
              <a:gd name="connsiteX14-1593" fmla="*/ 2083982 w 3742661"/>
              <a:gd name="connsiteY14-1594" fmla="*/ 978195 h 4492350"/>
              <a:gd name="connsiteX15-1595" fmla="*/ 1881963 w 3742661"/>
              <a:gd name="connsiteY15-1596" fmla="*/ 2232837 h 4492350"/>
              <a:gd name="connsiteX16-1597" fmla="*/ 2057494 w 3742661"/>
              <a:gd name="connsiteY16-1598" fmla="*/ 3046321 h 4492350"/>
              <a:gd name="connsiteX17-1599" fmla="*/ 2647507 w 3742661"/>
              <a:gd name="connsiteY17-1600" fmla="*/ 2519916 h 4492350"/>
              <a:gd name="connsiteX18-1601" fmla="*/ 2913694 w 3742661"/>
              <a:gd name="connsiteY18-1602" fmla="*/ 1291762 h 4492350"/>
              <a:gd name="connsiteX19-1603" fmla="*/ 2806809 w 3742661"/>
              <a:gd name="connsiteY19-1604" fmla="*/ 2383091 h 4492350"/>
              <a:gd name="connsiteX20-1605" fmla="*/ 3742661 w 3742661"/>
              <a:gd name="connsiteY20-1606" fmla="*/ 1148316 h 4492350"/>
              <a:gd name="connsiteX21-1607" fmla="*/ 2222205 w 3742661"/>
              <a:gd name="connsiteY21-1608" fmla="*/ 3370521 h 4492350"/>
              <a:gd name="connsiteX22-1609" fmla="*/ 2169042 w 3742661"/>
              <a:gd name="connsiteY22-1610" fmla="*/ 3817088 h 4492350"/>
              <a:gd name="connsiteX23-1611" fmla="*/ 3317358 w 3742661"/>
              <a:gd name="connsiteY23-1612" fmla="*/ 3094074 h 4492350"/>
              <a:gd name="connsiteX24-1613" fmla="*/ 2194317 w 3742661"/>
              <a:gd name="connsiteY24-1614" fmla="*/ 4030951 h 4492350"/>
              <a:gd name="connsiteX25-1615" fmla="*/ 2232838 w 3742661"/>
              <a:gd name="connsiteY25-1616" fmla="*/ 4476307 h 4492350"/>
              <a:gd name="connsiteX26-1617" fmla="*/ 2218194 w 3742661"/>
              <a:gd name="connsiteY26-1618" fmla="*/ 4491415 h 4492350"/>
              <a:gd name="connsiteX27-1619" fmla="*/ 1743740 w 3742661"/>
              <a:gd name="connsiteY27-1620" fmla="*/ 4492350 h 4492350"/>
              <a:gd name="connsiteX0-1621" fmla="*/ 1743740 w 3718598"/>
              <a:gd name="connsiteY0-1622" fmla="*/ 4492350 h 4492350"/>
              <a:gd name="connsiteX1-1623" fmla="*/ 1796903 w 3718598"/>
              <a:gd name="connsiteY1-1624" fmla="*/ 3785190 h 4492350"/>
              <a:gd name="connsiteX2-1625" fmla="*/ 1307805 w 3718598"/>
              <a:gd name="connsiteY2-1626" fmla="*/ 3381153 h 4492350"/>
              <a:gd name="connsiteX3-1627" fmla="*/ 31898 w 3718598"/>
              <a:gd name="connsiteY3-1628" fmla="*/ 2945218 h 4492350"/>
              <a:gd name="connsiteX4-1629" fmla="*/ 1127052 w 3718598"/>
              <a:gd name="connsiteY4-1630" fmla="*/ 3242930 h 4492350"/>
              <a:gd name="connsiteX5-1631" fmla="*/ 393405 w 3718598"/>
              <a:gd name="connsiteY5-1632" fmla="*/ 2456121 h 4492350"/>
              <a:gd name="connsiteX6-1633" fmla="*/ 1775638 w 3718598"/>
              <a:gd name="connsiteY6-1634" fmla="*/ 3519376 h 4492350"/>
              <a:gd name="connsiteX7-1635" fmla="*/ 1679945 w 3718598"/>
              <a:gd name="connsiteY7-1636" fmla="*/ 2392325 h 4492350"/>
              <a:gd name="connsiteX8-1637" fmla="*/ 0 w 3718598"/>
              <a:gd name="connsiteY8-1638" fmla="*/ 754911 h 4492350"/>
              <a:gd name="connsiteX9-1639" fmla="*/ 988828 w 3718598"/>
              <a:gd name="connsiteY9-1640" fmla="*/ 1924493 h 4492350"/>
              <a:gd name="connsiteX10-1641" fmla="*/ 1137684 w 3718598"/>
              <a:gd name="connsiteY10-1642" fmla="*/ 861237 h 4492350"/>
              <a:gd name="connsiteX11-1643" fmla="*/ 1222745 w 3718598"/>
              <a:gd name="connsiteY11-1644" fmla="*/ 2062716 h 4492350"/>
              <a:gd name="connsiteX12-1645" fmla="*/ 1690577 w 3718598"/>
              <a:gd name="connsiteY12-1646" fmla="*/ 2190307 h 4492350"/>
              <a:gd name="connsiteX13-1647" fmla="*/ 1956391 w 3718598"/>
              <a:gd name="connsiteY13-1648" fmla="*/ 0 h 4492350"/>
              <a:gd name="connsiteX14-1649" fmla="*/ 2083982 w 3718598"/>
              <a:gd name="connsiteY14-1650" fmla="*/ 978195 h 4492350"/>
              <a:gd name="connsiteX15-1651" fmla="*/ 1881963 w 3718598"/>
              <a:gd name="connsiteY15-1652" fmla="*/ 2232837 h 4492350"/>
              <a:gd name="connsiteX16-1653" fmla="*/ 2057494 w 3718598"/>
              <a:gd name="connsiteY16-1654" fmla="*/ 3046321 h 4492350"/>
              <a:gd name="connsiteX17-1655" fmla="*/ 2647507 w 3718598"/>
              <a:gd name="connsiteY17-1656" fmla="*/ 2519916 h 4492350"/>
              <a:gd name="connsiteX18-1657" fmla="*/ 2913694 w 3718598"/>
              <a:gd name="connsiteY18-1658" fmla="*/ 1291762 h 4492350"/>
              <a:gd name="connsiteX19-1659" fmla="*/ 2806809 w 3718598"/>
              <a:gd name="connsiteY19-1660" fmla="*/ 2383091 h 4492350"/>
              <a:gd name="connsiteX20-1661" fmla="*/ 3718598 w 3718598"/>
              <a:gd name="connsiteY20-1662" fmla="*/ 1120242 h 4492350"/>
              <a:gd name="connsiteX21-1663" fmla="*/ 2222205 w 3718598"/>
              <a:gd name="connsiteY21-1664" fmla="*/ 3370521 h 4492350"/>
              <a:gd name="connsiteX22-1665" fmla="*/ 2169042 w 3718598"/>
              <a:gd name="connsiteY22-1666" fmla="*/ 3817088 h 4492350"/>
              <a:gd name="connsiteX23-1667" fmla="*/ 3317358 w 3718598"/>
              <a:gd name="connsiteY23-1668" fmla="*/ 3094074 h 4492350"/>
              <a:gd name="connsiteX24-1669" fmla="*/ 2194317 w 3718598"/>
              <a:gd name="connsiteY24-1670" fmla="*/ 4030951 h 4492350"/>
              <a:gd name="connsiteX25-1671" fmla="*/ 2232838 w 3718598"/>
              <a:gd name="connsiteY25-1672" fmla="*/ 4476307 h 4492350"/>
              <a:gd name="connsiteX26-1673" fmla="*/ 2218194 w 3718598"/>
              <a:gd name="connsiteY26-1674" fmla="*/ 4491415 h 4492350"/>
              <a:gd name="connsiteX27-1675" fmla="*/ 1743740 w 3718598"/>
              <a:gd name="connsiteY27-1676" fmla="*/ 4492350 h 4492350"/>
              <a:gd name="connsiteX0-1677" fmla="*/ 1743740 w 3718598"/>
              <a:gd name="connsiteY0-1678" fmla="*/ 4492350 h 4492350"/>
              <a:gd name="connsiteX1-1679" fmla="*/ 1796903 w 3718598"/>
              <a:gd name="connsiteY1-1680" fmla="*/ 3785190 h 4492350"/>
              <a:gd name="connsiteX2-1681" fmla="*/ 1307805 w 3718598"/>
              <a:gd name="connsiteY2-1682" fmla="*/ 3381153 h 4492350"/>
              <a:gd name="connsiteX3-1683" fmla="*/ 31898 w 3718598"/>
              <a:gd name="connsiteY3-1684" fmla="*/ 2945218 h 4492350"/>
              <a:gd name="connsiteX4-1685" fmla="*/ 1127052 w 3718598"/>
              <a:gd name="connsiteY4-1686" fmla="*/ 3242930 h 4492350"/>
              <a:gd name="connsiteX5-1687" fmla="*/ 393405 w 3718598"/>
              <a:gd name="connsiteY5-1688" fmla="*/ 2456121 h 4492350"/>
              <a:gd name="connsiteX6-1689" fmla="*/ 1775638 w 3718598"/>
              <a:gd name="connsiteY6-1690" fmla="*/ 3519376 h 4492350"/>
              <a:gd name="connsiteX7-1691" fmla="*/ 1679945 w 3718598"/>
              <a:gd name="connsiteY7-1692" fmla="*/ 2392325 h 4492350"/>
              <a:gd name="connsiteX8-1693" fmla="*/ 0 w 3718598"/>
              <a:gd name="connsiteY8-1694" fmla="*/ 754911 h 4492350"/>
              <a:gd name="connsiteX9-1695" fmla="*/ 988828 w 3718598"/>
              <a:gd name="connsiteY9-1696" fmla="*/ 1924493 h 4492350"/>
              <a:gd name="connsiteX10-1697" fmla="*/ 1137684 w 3718598"/>
              <a:gd name="connsiteY10-1698" fmla="*/ 861237 h 4492350"/>
              <a:gd name="connsiteX11-1699" fmla="*/ 1222745 w 3718598"/>
              <a:gd name="connsiteY11-1700" fmla="*/ 2062716 h 4492350"/>
              <a:gd name="connsiteX12-1701" fmla="*/ 1690577 w 3718598"/>
              <a:gd name="connsiteY12-1702" fmla="*/ 2190307 h 4492350"/>
              <a:gd name="connsiteX13-1703" fmla="*/ 1956391 w 3718598"/>
              <a:gd name="connsiteY13-1704" fmla="*/ 0 h 4492350"/>
              <a:gd name="connsiteX14-1705" fmla="*/ 2083982 w 3718598"/>
              <a:gd name="connsiteY14-1706" fmla="*/ 978195 h 4492350"/>
              <a:gd name="connsiteX15-1707" fmla="*/ 1881963 w 3718598"/>
              <a:gd name="connsiteY15-1708" fmla="*/ 2232837 h 4492350"/>
              <a:gd name="connsiteX16-1709" fmla="*/ 2057494 w 3718598"/>
              <a:gd name="connsiteY16-1710" fmla="*/ 3046321 h 4492350"/>
              <a:gd name="connsiteX17-1711" fmla="*/ 2647507 w 3718598"/>
              <a:gd name="connsiteY17-1712" fmla="*/ 2519916 h 4492350"/>
              <a:gd name="connsiteX18-1713" fmla="*/ 2913694 w 3718598"/>
              <a:gd name="connsiteY18-1714" fmla="*/ 1291762 h 4492350"/>
              <a:gd name="connsiteX19-1715" fmla="*/ 2806809 w 3718598"/>
              <a:gd name="connsiteY19-1716" fmla="*/ 2383091 h 4492350"/>
              <a:gd name="connsiteX20-1717" fmla="*/ 3718598 w 3718598"/>
              <a:gd name="connsiteY20-1718" fmla="*/ 1120242 h 4492350"/>
              <a:gd name="connsiteX21-1719" fmla="*/ 2222205 w 3718598"/>
              <a:gd name="connsiteY21-1720" fmla="*/ 3370521 h 4492350"/>
              <a:gd name="connsiteX22-1721" fmla="*/ 2169042 w 3718598"/>
              <a:gd name="connsiteY22-1722" fmla="*/ 3817088 h 4492350"/>
              <a:gd name="connsiteX23-1723" fmla="*/ 3317358 w 3718598"/>
              <a:gd name="connsiteY23-1724" fmla="*/ 3094074 h 4492350"/>
              <a:gd name="connsiteX24-1725" fmla="*/ 2194317 w 3718598"/>
              <a:gd name="connsiteY24-1726" fmla="*/ 4030951 h 4492350"/>
              <a:gd name="connsiteX25-1727" fmla="*/ 2232838 w 3718598"/>
              <a:gd name="connsiteY25-1728" fmla="*/ 4476307 h 4492350"/>
              <a:gd name="connsiteX26-1729" fmla="*/ 2218194 w 3718598"/>
              <a:gd name="connsiteY26-1730" fmla="*/ 4491415 h 4492350"/>
              <a:gd name="connsiteX27-1731" fmla="*/ 1743740 w 3718598"/>
              <a:gd name="connsiteY27-1732" fmla="*/ 4492350 h 4492350"/>
              <a:gd name="connsiteX0-1733" fmla="*/ 1743740 w 3718598"/>
              <a:gd name="connsiteY0-1734" fmla="*/ 4492350 h 4492350"/>
              <a:gd name="connsiteX1-1735" fmla="*/ 1796903 w 3718598"/>
              <a:gd name="connsiteY1-1736" fmla="*/ 3785190 h 4492350"/>
              <a:gd name="connsiteX2-1737" fmla="*/ 1307805 w 3718598"/>
              <a:gd name="connsiteY2-1738" fmla="*/ 3381153 h 4492350"/>
              <a:gd name="connsiteX3-1739" fmla="*/ 31898 w 3718598"/>
              <a:gd name="connsiteY3-1740" fmla="*/ 2945218 h 4492350"/>
              <a:gd name="connsiteX4-1741" fmla="*/ 1127052 w 3718598"/>
              <a:gd name="connsiteY4-1742" fmla="*/ 3242930 h 4492350"/>
              <a:gd name="connsiteX5-1743" fmla="*/ 393405 w 3718598"/>
              <a:gd name="connsiteY5-1744" fmla="*/ 2456121 h 4492350"/>
              <a:gd name="connsiteX6-1745" fmla="*/ 1775638 w 3718598"/>
              <a:gd name="connsiteY6-1746" fmla="*/ 3519376 h 4492350"/>
              <a:gd name="connsiteX7-1747" fmla="*/ 1679945 w 3718598"/>
              <a:gd name="connsiteY7-1748" fmla="*/ 2392325 h 4492350"/>
              <a:gd name="connsiteX8-1749" fmla="*/ 0 w 3718598"/>
              <a:gd name="connsiteY8-1750" fmla="*/ 754911 h 4492350"/>
              <a:gd name="connsiteX9-1751" fmla="*/ 988828 w 3718598"/>
              <a:gd name="connsiteY9-1752" fmla="*/ 1924493 h 4492350"/>
              <a:gd name="connsiteX10-1753" fmla="*/ 1137684 w 3718598"/>
              <a:gd name="connsiteY10-1754" fmla="*/ 861237 h 4492350"/>
              <a:gd name="connsiteX11-1755" fmla="*/ 1222745 w 3718598"/>
              <a:gd name="connsiteY11-1756" fmla="*/ 2062716 h 4492350"/>
              <a:gd name="connsiteX12-1757" fmla="*/ 1690577 w 3718598"/>
              <a:gd name="connsiteY12-1758" fmla="*/ 2190307 h 4492350"/>
              <a:gd name="connsiteX13-1759" fmla="*/ 1956391 w 3718598"/>
              <a:gd name="connsiteY13-1760" fmla="*/ 0 h 4492350"/>
              <a:gd name="connsiteX14-1761" fmla="*/ 2083982 w 3718598"/>
              <a:gd name="connsiteY14-1762" fmla="*/ 978195 h 4492350"/>
              <a:gd name="connsiteX15-1763" fmla="*/ 1881963 w 3718598"/>
              <a:gd name="connsiteY15-1764" fmla="*/ 2232837 h 4492350"/>
              <a:gd name="connsiteX16-1765" fmla="*/ 2057494 w 3718598"/>
              <a:gd name="connsiteY16-1766" fmla="*/ 3046321 h 4492350"/>
              <a:gd name="connsiteX17-1767" fmla="*/ 2647507 w 3718598"/>
              <a:gd name="connsiteY17-1768" fmla="*/ 2519916 h 4492350"/>
              <a:gd name="connsiteX18-1769" fmla="*/ 2913694 w 3718598"/>
              <a:gd name="connsiteY18-1770" fmla="*/ 1291762 h 4492350"/>
              <a:gd name="connsiteX19-1771" fmla="*/ 2806809 w 3718598"/>
              <a:gd name="connsiteY19-1772" fmla="*/ 2383091 h 4492350"/>
              <a:gd name="connsiteX20-1773" fmla="*/ 3718598 w 3718598"/>
              <a:gd name="connsiteY20-1774" fmla="*/ 1120242 h 4492350"/>
              <a:gd name="connsiteX21-1775" fmla="*/ 2222205 w 3718598"/>
              <a:gd name="connsiteY21-1776" fmla="*/ 3370521 h 4492350"/>
              <a:gd name="connsiteX22-1777" fmla="*/ 2169042 w 3718598"/>
              <a:gd name="connsiteY22-1778" fmla="*/ 3817088 h 4492350"/>
              <a:gd name="connsiteX23-1779" fmla="*/ 3317358 w 3718598"/>
              <a:gd name="connsiteY23-1780" fmla="*/ 3094074 h 4492350"/>
              <a:gd name="connsiteX24-1781" fmla="*/ 2194317 w 3718598"/>
              <a:gd name="connsiteY24-1782" fmla="*/ 4030951 h 4492350"/>
              <a:gd name="connsiteX25-1783" fmla="*/ 2232838 w 3718598"/>
              <a:gd name="connsiteY25-1784" fmla="*/ 4476307 h 4492350"/>
              <a:gd name="connsiteX26-1785" fmla="*/ 2218194 w 3718598"/>
              <a:gd name="connsiteY26-1786" fmla="*/ 4491415 h 4492350"/>
              <a:gd name="connsiteX27-1787" fmla="*/ 1743740 w 3718598"/>
              <a:gd name="connsiteY27-1788" fmla="*/ 4492350 h 4492350"/>
              <a:gd name="connsiteX0-1789" fmla="*/ 1743740 w 3718598"/>
              <a:gd name="connsiteY0-1790" fmla="*/ 4492350 h 4492350"/>
              <a:gd name="connsiteX1-1791" fmla="*/ 1796903 w 3718598"/>
              <a:gd name="connsiteY1-1792" fmla="*/ 3785190 h 4492350"/>
              <a:gd name="connsiteX2-1793" fmla="*/ 1307805 w 3718598"/>
              <a:gd name="connsiteY2-1794" fmla="*/ 3381153 h 4492350"/>
              <a:gd name="connsiteX3-1795" fmla="*/ 31898 w 3718598"/>
              <a:gd name="connsiteY3-1796" fmla="*/ 2945218 h 4492350"/>
              <a:gd name="connsiteX4-1797" fmla="*/ 1127052 w 3718598"/>
              <a:gd name="connsiteY4-1798" fmla="*/ 3242930 h 4492350"/>
              <a:gd name="connsiteX5-1799" fmla="*/ 393405 w 3718598"/>
              <a:gd name="connsiteY5-1800" fmla="*/ 2456121 h 4492350"/>
              <a:gd name="connsiteX6-1801" fmla="*/ 1775638 w 3718598"/>
              <a:gd name="connsiteY6-1802" fmla="*/ 3519376 h 4492350"/>
              <a:gd name="connsiteX7-1803" fmla="*/ 1679945 w 3718598"/>
              <a:gd name="connsiteY7-1804" fmla="*/ 2392325 h 4492350"/>
              <a:gd name="connsiteX8-1805" fmla="*/ 0 w 3718598"/>
              <a:gd name="connsiteY8-1806" fmla="*/ 754911 h 4492350"/>
              <a:gd name="connsiteX9-1807" fmla="*/ 988828 w 3718598"/>
              <a:gd name="connsiteY9-1808" fmla="*/ 1924493 h 4492350"/>
              <a:gd name="connsiteX10-1809" fmla="*/ 1137684 w 3718598"/>
              <a:gd name="connsiteY10-1810" fmla="*/ 861237 h 4492350"/>
              <a:gd name="connsiteX11-1811" fmla="*/ 1222745 w 3718598"/>
              <a:gd name="connsiteY11-1812" fmla="*/ 2062716 h 4492350"/>
              <a:gd name="connsiteX12-1813" fmla="*/ 1690577 w 3718598"/>
              <a:gd name="connsiteY12-1814" fmla="*/ 2190307 h 4492350"/>
              <a:gd name="connsiteX13-1815" fmla="*/ 1956391 w 3718598"/>
              <a:gd name="connsiteY13-1816" fmla="*/ 0 h 4492350"/>
              <a:gd name="connsiteX14-1817" fmla="*/ 2083982 w 3718598"/>
              <a:gd name="connsiteY14-1818" fmla="*/ 978195 h 4492350"/>
              <a:gd name="connsiteX15-1819" fmla="*/ 1881963 w 3718598"/>
              <a:gd name="connsiteY15-1820" fmla="*/ 2232837 h 4492350"/>
              <a:gd name="connsiteX16-1821" fmla="*/ 2057494 w 3718598"/>
              <a:gd name="connsiteY16-1822" fmla="*/ 3046321 h 4492350"/>
              <a:gd name="connsiteX17-1823" fmla="*/ 2647507 w 3718598"/>
              <a:gd name="connsiteY17-1824" fmla="*/ 2519916 h 4492350"/>
              <a:gd name="connsiteX18-1825" fmla="*/ 2913694 w 3718598"/>
              <a:gd name="connsiteY18-1826" fmla="*/ 1291762 h 4492350"/>
              <a:gd name="connsiteX19-1827" fmla="*/ 2806809 w 3718598"/>
              <a:gd name="connsiteY19-1828" fmla="*/ 2383091 h 4492350"/>
              <a:gd name="connsiteX20-1829" fmla="*/ 3718598 w 3718598"/>
              <a:gd name="connsiteY20-1830" fmla="*/ 1120242 h 4492350"/>
              <a:gd name="connsiteX21-1831" fmla="*/ 2222205 w 3718598"/>
              <a:gd name="connsiteY21-1832" fmla="*/ 3370521 h 4492350"/>
              <a:gd name="connsiteX22-1833" fmla="*/ 2169042 w 3718598"/>
              <a:gd name="connsiteY22-1834" fmla="*/ 3817088 h 4492350"/>
              <a:gd name="connsiteX23-1835" fmla="*/ 3317358 w 3718598"/>
              <a:gd name="connsiteY23-1836" fmla="*/ 3094074 h 4492350"/>
              <a:gd name="connsiteX24-1837" fmla="*/ 2194317 w 3718598"/>
              <a:gd name="connsiteY24-1838" fmla="*/ 4030951 h 4492350"/>
              <a:gd name="connsiteX25-1839" fmla="*/ 2232838 w 3718598"/>
              <a:gd name="connsiteY25-1840" fmla="*/ 4476307 h 4492350"/>
              <a:gd name="connsiteX26-1841" fmla="*/ 2218194 w 3718598"/>
              <a:gd name="connsiteY26-1842" fmla="*/ 4491415 h 4492350"/>
              <a:gd name="connsiteX27-1843" fmla="*/ 1743740 w 3718598"/>
              <a:gd name="connsiteY27-1844" fmla="*/ 4492350 h 4492350"/>
              <a:gd name="connsiteX0-1845" fmla="*/ 1743740 w 3718598"/>
              <a:gd name="connsiteY0-1846" fmla="*/ 4492350 h 4492350"/>
              <a:gd name="connsiteX1-1847" fmla="*/ 1796903 w 3718598"/>
              <a:gd name="connsiteY1-1848" fmla="*/ 3785190 h 4492350"/>
              <a:gd name="connsiteX2-1849" fmla="*/ 1307805 w 3718598"/>
              <a:gd name="connsiteY2-1850" fmla="*/ 3381153 h 4492350"/>
              <a:gd name="connsiteX3-1851" fmla="*/ 31898 w 3718598"/>
              <a:gd name="connsiteY3-1852" fmla="*/ 2945218 h 4492350"/>
              <a:gd name="connsiteX4-1853" fmla="*/ 1127052 w 3718598"/>
              <a:gd name="connsiteY4-1854" fmla="*/ 3242930 h 4492350"/>
              <a:gd name="connsiteX5-1855" fmla="*/ 393405 w 3718598"/>
              <a:gd name="connsiteY5-1856" fmla="*/ 2456121 h 4492350"/>
              <a:gd name="connsiteX6-1857" fmla="*/ 1775638 w 3718598"/>
              <a:gd name="connsiteY6-1858" fmla="*/ 3519376 h 4492350"/>
              <a:gd name="connsiteX7-1859" fmla="*/ 1679945 w 3718598"/>
              <a:gd name="connsiteY7-1860" fmla="*/ 2392325 h 4492350"/>
              <a:gd name="connsiteX8-1861" fmla="*/ 0 w 3718598"/>
              <a:gd name="connsiteY8-1862" fmla="*/ 754911 h 4492350"/>
              <a:gd name="connsiteX9-1863" fmla="*/ 988828 w 3718598"/>
              <a:gd name="connsiteY9-1864" fmla="*/ 1924493 h 4492350"/>
              <a:gd name="connsiteX10-1865" fmla="*/ 1137684 w 3718598"/>
              <a:gd name="connsiteY10-1866" fmla="*/ 861237 h 4492350"/>
              <a:gd name="connsiteX11-1867" fmla="*/ 1222745 w 3718598"/>
              <a:gd name="connsiteY11-1868" fmla="*/ 2062716 h 4492350"/>
              <a:gd name="connsiteX12-1869" fmla="*/ 1690577 w 3718598"/>
              <a:gd name="connsiteY12-1870" fmla="*/ 2190307 h 4492350"/>
              <a:gd name="connsiteX13-1871" fmla="*/ 1956391 w 3718598"/>
              <a:gd name="connsiteY13-1872" fmla="*/ 0 h 4492350"/>
              <a:gd name="connsiteX14-1873" fmla="*/ 2083982 w 3718598"/>
              <a:gd name="connsiteY14-1874" fmla="*/ 978195 h 4492350"/>
              <a:gd name="connsiteX15-1875" fmla="*/ 1881963 w 3718598"/>
              <a:gd name="connsiteY15-1876" fmla="*/ 2232837 h 4492350"/>
              <a:gd name="connsiteX16-1877" fmla="*/ 2057494 w 3718598"/>
              <a:gd name="connsiteY16-1878" fmla="*/ 3046321 h 4492350"/>
              <a:gd name="connsiteX17-1879" fmla="*/ 2647507 w 3718598"/>
              <a:gd name="connsiteY17-1880" fmla="*/ 2519916 h 4492350"/>
              <a:gd name="connsiteX18-1881" fmla="*/ 2913694 w 3718598"/>
              <a:gd name="connsiteY18-1882" fmla="*/ 1291762 h 4492350"/>
              <a:gd name="connsiteX19-1883" fmla="*/ 2806809 w 3718598"/>
              <a:gd name="connsiteY19-1884" fmla="*/ 2383091 h 4492350"/>
              <a:gd name="connsiteX20-1885" fmla="*/ 3718598 w 3718598"/>
              <a:gd name="connsiteY20-1886" fmla="*/ 1120242 h 4492350"/>
              <a:gd name="connsiteX21-1887" fmla="*/ 2222205 w 3718598"/>
              <a:gd name="connsiteY21-1888" fmla="*/ 3370521 h 4492350"/>
              <a:gd name="connsiteX22-1889" fmla="*/ 2169042 w 3718598"/>
              <a:gd name="connsiteY22-1890" fmla="*/ 3817088 h 4492350"/>
              <a:gd name="connsiteX23-1891" fmla="*/ 3317358 w 3718598"/>
              <a:gd name="connsiteY23-1892" fmla="*/ 3094074 h 4492350"/>
              <a:gd name="connsiteX24-1893" fmla="*/ 2194317 w 3718598"/>
              <a:gd name="connsiteY24-1894" fmla="*/ 4030951 h 4492350"/>
              <a:gd name="connsiteX25-1895" fmla="*/ 2232838 w 3718598"/>
              <a:gd name="connsiteY25-1896" fmla="*/ 4476307 h 4492350"/>
              <a:gd name="connsiteX26-1897" fmla="*/ 2218194 w 3718598"/>
              <a:gd name="connsiteY26-1898" fmla="*/ 4491415 h 4492350"/>
              <a:gd name="connsiteX27-1899" fmla="*/ 1743740 w 3718598"/>
              <a:gd name="connsiteY27-1900" fmla="*/ 4492350 h 4492350"/>
              <a:gd name="connsiteX0-1901" fmla="*/ 1743740 w 3718598"/>
              <a:gd name="connsiteY0-1902" fmla="*/ 4492350 h 4492350"/>
              <a:gd name="connsiteX1-1903" fmla="*/ 1796903 w 3718598"/>
              <a:gd name="connsiteY1-1904" fmla="*/ 3785190 h 4492350"/>
              <a:gd name="connsiteX2-1905" fmla="*/ 1307805 w 3718598"/>
              <a:gd name="connsiteY2-1906" fmla="*/ 3381153 h 4492350"/>
              <a:gd name="connsiteX3-1907" fmla="*/ 31898 w 3718598"/>
              <a:gd name="connsiteY3-1908" fmla="*/ 2945218 h 4492350"/>
              <a:gd name="connsiteX4-1909" fmla="*/ 1127052 w 3718598"/>
              <a:gd name="connsiteY4-1910" fmla="*/ 3242930 h 4492350"/>
              <a:gd name="connsiteX5-1911" fmla="*/ 393405 w 3718598"/>
              <a:gd name="connsiteY5-1912" fmla="*/ 2456121 h 4492350"/>
              <a:gd name="connsiteX6-1913" fmla="*/ 1775638 w 3718598"/>
              <a:gd name="connsiteY6-1914" fmla="*/ 3519376 h 4492350"/>
              <a:gd name="connsiteX7-1915" fmla="*/ 1679945 w 3718598"/>
              <a:gd name="connsiteY7-1916" fmla="*/ 2392325 h 4492350"/>
              <a:gd name="connsiteX8-1917" fmla="*/ 0 w 3718598"/>
              <a:gd name="connsiteY8-1918" fmla="*/ 754911 h 4492350"/>
              <a:gd name="connsiteX9-1919" fmla="*/ 988828 w 3718598"/>
              <a:gd name="connsiteY9-1920" fmla="*/ 1924493 h 4492350"/>
              <a:gd name="connsiteX10-1921" fmla="*/ 1137684 w 3718598"/>
              <a:gd name="connsiteY10-1922" fmla="*/ 861237 h 4492350"/>
              <a:gd name="connsiteX11-1923" fmla="*/ 1222745 w 3718598"/>
              <a:gd name="connsiteY11-1924" fmla="*/ 2062716 h 4492350"/>
              <a:gd name="connsiteX12-1925" fmla="*/ 1690577 w 3718598"/>
              <a:gd name="connsiteY12-1926" fmla="*/ 2190307 h 4492350"/>
              <a:gd name="connsiteX13-1927" fmla="*/ 1956391 w 3718598"/>
              <a:gd name="connsiteY13-1928" fmla="*/ 0 h 4492350"/>
              <a:gd name="connsiteX14-1929" fmla="*/ 2083982 w 3718598"/>
              <a:gd name="connsiteY14-1930" fmla="*/ 978195 h 4492350"/>
              <a:gd name="connsiteX15-1931" fmla="*/ 1881963 w 3718598"/>
              <a:gd name="connsiteY15-1932" fmla="*/ 2232837 h 4492350"/>
              <a:gd name="connsiteX16-1933" fmla="*/ 2057494 w 3718598"/>
              <a:gd name="connsiteY16-1934" fmla="*/ 3046321 h 4492350"/>
              <a:gd name="connsiteX17-1935" fmla="*/ 2647507 w 3718598"/>
              <a:gd name="connsiteY17-1936" fmla="*/ 2519916 h 4492350"/>
              <a:gd name="connsiteX18-1937" fmla="*/ 2913694 w 3718598"/>
              <a:gd name="connsiteY18-1938" fmla="*/ 1291762 h 4492350"/>
              <a:gd name="connsiteX19-1939" fmla="*/ 2806809 w 3718598"/>
              <a:gd name="connsiteY19-1940" fmla="*/ 2383091 h 4492350"/>
              <a:gd name="connsiteX20-1941" fmla="*/ 3718598 w 3718598"/>
              <a:gd name="connsiteY20-1942" fmla="*/ 1120242 h 4492350"/>
              <a:gd name="connsiteX21-1943" fmla="*/ 2222205 w 3718598"/>
              <a:gd name="connsiteY21-1944" fmla="*/ 3370521 h 4492350"/>
              <a:gd name="connsiteX22-1945" fmla="*/ 2169042 w 3718598"/>
              <a:gd name="connsiteY22-1946" fmla="*/ 3817088 h 4492350"/>
              <a:gd name="connsiteX23-1947" fmla="*/ 3317358 w 3718598"/>
              <a:gd name="connsiteY23-1948" fmla="*/ 3094074 h 4492350"/>
              <a:gd name="connsiteX24-1949" fmla="*/ 2194317 w 3718598"/>
              <a:gd name="connsiteY24-1950" fmla="*/ 4030951 h 4492350"/>
              <a:gd name="connsiteX25-1951" fmla="*/ 2232838 w 3718598"/>
              <a:gd name="connsiteY25-1952" fmla="*/ 4476307 h 4492350"/>
              <a:gd name="connsiteX26-1953" fmla="*/ 2218194 w 3718598"/>
              <a:gd name="connsiteY26-1954" fmla="*/ 4491415 h 4492350"/>
              <a:gd name="connsiteX27-1955" fmla="*/ 1743740 w 3718598"/>
              <a:gd name="connsiteY27-1956" fmla="*/ 4492350 h 4492350"/>
              <a:gd name="connsiteX0-1957" fmla="*/ 1743740 w 3718598"/>
              <a:gd name="connsiteY0-1958" fmla="*/ 4492350 h 4492350"/>
              <a:gd name="connsiteX1-1959" fmla="*/ 1796903 w 3718598"/>
              <a:gd name="connsiteY1-1960" fmla="*/ 3785190 h 4492350"/>
              <a:gd name="connsiteX2-1961" fmla="*/ 1307805 w 3718598"/>
              <a:gd name="connsiteY2-1962" fmla="*/ 3381153 h 4492350"/>
              <a:gd name="connsiteX3-1963" fmla="*/ 31898 w 3718598"/>
              <a:gd name="connsiteY3-1964" fmla="*/ 2945218 h 4492350"/>
              <a:gd name="connsiteX4-1965" fmla="*/ 1127052 w 3718598"/>
              <a:gd name="connsiteY4-1966" fmla="*/ 3242930 h 4492350"/>
              <a:gd name="connsiteX5-1967" fmla="*/ 393405 w 3718598"/>
              <a:gd name="connsiteY5-1968" fmla="*/ 2456121 h 4492350"/>
              <a:gd name="connsiteX6-1969" fmla="*/ 1775638 w 3718598"/>
              <a:gd name="connsiteY6-1970" fmla="*/ 3519376 h 4492350"/>
              <a:gd name="connsiteX7-1971" fmla="*/ 1679945 w 3718598"/>
              <a:gd name="connsiteY7-1972" fmla="*/ 2392325 h 4492350"/>
              <a:gd name="connsiteX8-1973" fmla="*/ 0 w 3718598"/>
              <a:gd name="connsiteY8-1974" fmla="*/ 754911 h 4492350"/>
              <a:gd name="connsiteX9-1975" fmla="*/ 988828 w 3718598"/>
              <a:gd name="connsiteY9-1976" fmla="*/ 1924493 h 4492350"/>
              <a:gd name="connsiteX10-1977" fmla="*/ 1137684 w 3718598"/>
              <a:gd name="connsiteY10-1978" fmla="*/ 861237 h 4492350"/>
              <a:gd name="connsiteX11-1979" fmla="*/ 1222745 w 3718598"/>
              <a:gd name="connsiteY11-1980" fmla="*/ 2062716 h 4492350"/>
              <a:gd name="connsiteX12-1981" fmla="*/ 1690577 w 3718598"/>
              <a:gd name="connsiteY12-1982" fmla="*/ 2190307 h 4492350"/>
              <a:gd name="connsiteX13-1983" fmla="*/ 1956391 w 3718598"/>
              <a:gd name="connsiteY13-1984" fmla="*/ 0 h 4492350"/>
              <a:gd name="connsiteX14-1985" fmla="*/ 2083982 w 3718598"/>
              <a:gd name="connsiteY14-1986" fmla="*/ 978195 h 4492350"/>
              <a:gd name="connsiteX15-1987" fmla="*/ 1881963 w 3718598"/>
              <a:gd name="connsiteY15-1988" fmla="*/ 2232837 h 4492350"/>
              <a:gd name="connsiteX16-1989" fmla="*/ 2057494 w 3718598"/>
              <a:gd name="connsiteY16-1990" fmla="*/ 3046321 h 4492350"/>
              <a:gd name="connsiteX17-1991" fmla="*/ 2647507 w 3718598"/>
              <a:gd name="connsiteY17-1992" fmla="*/ 2519916 h 4492350"/>
              <a:gd name="connsiteX18-1993" fmla="*/ 2913694 w 3718598"/>
              <a:gd name="connsiteY18-1994" fmla="*/ 1291762 h 4492350"/>
              <a:gd name="connsiteX19-1995" fmla="*/ 2806809 w 3718598"/>
              <a:gd name="connsiteY19-1996" fmla="*/ 2383091 h 4492350"/>
              <a:gd name="connsiteX20-1997" fmla="*/ 3718598 w 3718598"/>
              <a:gd name="connsiteY20-1998" fmla="*/ 1120242 h 4492350"/>
              <a:gd name="connsiteX21-1999" fmla="*/ 2222205 w 3718598"/>
              <a:gd name="connsiteY21-2000" fmla="*/ 3370521 h 4492350"/>
              <a:gd name="connsiteX22-2001" fmla="*/ 2169042 w 3718598"/>
              <a:gd name="connsiteY22-2002" fmla="*/ 3817088 h 4492350"/>
              <a:gd name="connsiteX23-2003" fmla="*/ 3317358 w 3718598"/>
              <a:gd name="connsiteY23-2004" fmla="*/ 3094074 h 4492350"/>
              <a:gd name="connsiteX24-2005" fmla="*/ 2194317 w 3718598"/>
              <a:gd name="connsiteY24-2006" fmla="*/ 4030951 h 4492350"/>
              <a:gd name="connsiteX25-2007" fmla="*/ 2232838 w 3718598"/>
              <a:gd name="connsiteY25-2008" fmla="*/ 4476307 h 4492350"/>
              <a:gd name="connsiteX26-2009" fmla="*/ 2218194 w 3718598"/>
              <a:gd name="connsiteY26-2010" fmla="*/ 4491415 h 4492350"/>
              <a:gd name="connsiteX27-2011" fmla="*/ 1743740 w 3718598"/>
              <a:gd name="connsiteY27-2012" fmla="*/ 4492350 h 4492350"/>
              <a:gd name="connsiteX0-2013" fmla="*/ 1743740 w 3694535"/>
              <a:gd name="connsiteY0-2014" fmla="*/ 4492350 h 4492350"/>
              <a:gd name="connsiteX1-2015" fmla="*/ 1796903 w 3694535"/>
              <a:gd name="connsiteY1-2016" fmla="*/ 3785190 h 4492350"/>
              <a:gd name="connsiteX2-2017" fmla="*/ 1307805 w 3694535"/>
              <a:gd name="connsiteY2-2018" fmla="*/ 3381153 h 4492350"/>
              <a:gd name="connsiteX3-2019" fmla="*/ 31898 w 3694535"/>
              <a:gd name="connsiteY3-2020" fmla="*/ 2945218 h 4492350"/>
              <a:gd name="connsiteX4-2021" fmla="*/ 1127052 w 3694535"/>
              <a:gd name="connsiteY4-2022" fmla="*/ 3242930 h 4492350"/>
              <a:gd name="connsiteX5-2023" fmla="*/ 393405 w 3694535"/>
              <a:gd name="connsiteY5-2024" fmla="*/ 2456121 h 4492350"/>
              <a:gd name="connsiteX6-2025" fmla="*/ 1775638 w 3694535"/>
              <a:gd name="connsiteY6-2026" fmla="*/ 3519376 h 4492350"/>
              <a:gd name="connsiteX7-2027" fmla="*/ 1679945 w 3694535"/>
              <a:gd name="connsiteY7-2028" fmla="*/ 2392325 h 4492350"/>
              <a:gd name="connsiteX8-2029" fmla="*/ 0 w 3694535"/>
              <a:gd name="connsiteY8-2030" fmla="*/ 754911 h 4492350"/>
              <a:gd name="connsiteX9-2031" fmla="*/ 988828 w 3694535"/>
              <a:gd name="connsiteY9-2032" fmla="*/ 1924493 h 4492350"/>
              <a:gd name="connsiteX10-2033" fmla="*/ 1137684 w 3694535"/>
              <a:gd name="connsiteY10-2034" fmla="*/ 861237 h 4492350"/>
              <a:gd name="connsiteX11-2035" fmla="*/ 1222745 w 3694535"/>
              <a:gd name="connsiteY11-2036" fmla="*/ 2062716 h 4492350"/>
              <a:gd name="connsiteX12-2037" fmla="*/ 1690577 w 3694535"/>
              <a:gd name="connsiteY12-2038" fmla="*/ 2190307 h 4492350"/>
              <a:gd name="connsiteX13-2039" fmla="*/ 1956391 w 3694535"/>
              <a:gd name="connsiteY13-2040" fmla="*/ 0 h 4492350"/>
              <a:gd name="connsiteX14-2041" fmla="*/ 2083982 w 3694535"/>
              <a:gd name="connsiteY14-2042" fmla="*/ 978195 h 4492350"/>
              <a:gd name="connsiteX15-2043" fmla="*/ 1881963 w 3694535"/>
              <a:gd name="connsiteY15-2044" fmla="*/ 2232837 h 4492350"/>
              <a:gd name="connsiteX16-2045" fmla="*/ 2057494 w 3694535"/>
              <a:gd name="connsiteY16-2046" fmla="*/ 3046321 h 4492350"/>
              <a:gd name="connsiteX17-2047" fmla="*/ 2647507 w 3694535"/>
              <a:gd name="connsiteY17-2048" fmla="*/ 2519916 h 4492350"/>
              <a:gd name="connsiteX18-2049" fmla="*/ 2913694 w 3694535"/>
              <a:gd name="connsiteY18-2050" fmla="*/ 1291762 h 4492350"/>
              <a:gd name="connsiteX19-2051" fmla="*/ 2806809 w 3694535"/>
              <a:gd name="connsiteY19-2052" fmla="*/ 2383091 h 4492350"/>
              <a:gd name="connsiteX20-2053" fmla="*/ 3694535 w 3694535"/>
              <a:gd name="connsiteY20-2054" fmla="*/ 1124252 h 4492350"/>
              <a:gd name="connsiteX21-2055" fmla="*/ 2222205 w 3694535"/>
              <a:gd name="connsiteY21-2056" fmla="*/ 3370521 h 4492350"/>
              <a:gd name="connsiteX22-2057" fmla="*/ 2169042 w 3694535"/>
              <a:gd name="connsiteY22-2058" fmla="*/ 3817088 h 4492350"/>
              <a:gd name="connsiteX23-2059" fmla="*/ 3317358 w 3694535"/>
              <a:gd name="connsiteY23-2060" fmla="*/ 3094074 h 4492350"/>
              <a:gd name="connsiteX24-2061" fmla="*/ 2194317 w 3694535"/>
              <a:gd name="connsiteY24-2062" fmla="*/ 4030951 h 4492350"/>
              <a:gd name="connsiteX25-2063" fmla="*/ 2232838 w 3694535"/>
              <a:gd name="connsiteY25-2064" fmla="*/ 4476307 h 4492350"/>
              <a:gd name="connsiteX26-2065" fmla="*/ 2218194 w 3694535"/>
              <a:gd name="connsiteY26-2066" fmla="*/ 4491415 h 4492350"/>
              <a:gd name="connsiteX27-2067" fmla="*/ 1743740 w 3694535"/>
              <a:gd name="connsiteY27-2068" fmla="*/ 4492350 h 4492350"/>
              <a:gd name="connsiteX0-2069" fmla="*/ 1743740 w 3694535"/>
              <a:gd name="connsiteY0-2070" fmla="*/ 4492350 h 4492350"/>
              <a:gd name="connsiteX1-2071" fmla="*/ 1796903 w 3694535"/>
              <a:gd name="connsiteY1-2072" fmla="*/ 3785190 h 4492350"/>
              <a:gd name="connsiteX2-2073" fmla="*/ 1307805 w 3694535"/>
              <a:gd name="connsiteY2-2074" fmla="*/ 3381153 h 4492350"/>
              <a:gd name="connsiteX3-2075" fmla="*/ 31898 w 3694535"/>
              <a:gd name="connsiteY3-2076" fmla="*/ 2945218 h 4492350"/>
              <a:gd name="connsiteX4-2077" fmla="*/ 1127052 w 3694535"/>
              <a:gd name="connsiteY4-2078" fmla="*/ 3242930 h 4492350"/>
              <a:gd name="connsiteX5-2079" fmla="*/ 393405 w 3694535"/>
              <a:gd name="connsiteY5-2080" fmla="*/ 2456121 h 4492350"/>
              <a:gd name="connsiteX6-2081" fmla="*/ 1775638 w 3694535"/>
              <a:gd name="connsiteY6-2082" fmla="*/ 3519376 h 4492350"/>
              <a:gd name="connsiteX7-2083" fmla="*/ 1679945 w 3694535"/>
              <a:gd name="connsiteY7-2084" fmla="*/ 2392325 h 4492350"/>
              <a:gd name="connsiteX8-2085" fmla="*/ 0 w 3694535"/>
              <a:gd name="connsiteY8-2086" fmla="*/ 754911 h 4492350"/>
              <a:gd name="connsiteX9-2087" fmla="*/ 988828 w 3694535"/>
              <a:gd name="connsiteY9-2088" fmla="*/ 1924493 h 4492350"/>
              <a:gd name="connsiteX10-2089" fmla="*/ 1137684 w 3694535"/>
              <a:gd name="connsiteY10-2090" fmla="*/ 861237 h 4492350"/>
              <a:gd name="connsiteX11-2091" fmla="*/ 1222745 w 3694535"/>
              <a:gd name="connsiteY11-2092" fmla="*/ 2062716 h 4492350"/>
              <a:gd name="connsiteX12-2093" fmla="*/ 1690577 w 3694535"/>
              <a:gd name="connsiteY12-2094" fmla="*/ 2190307 h 4492350"/>
              <a:gd name="connsiteX13-2095" fmla="*/ 1956391 w 3694535"/>
              <a:gd name="connsiteY13-2096" fmla="*/ 0 h 4492350"/>
              <a:gd name="connsiteX14-2097" fmla="*/ 2083982 w 3694535"/>
              <a:gd name="connsiteY14-2098" fmla="*/ 978195 h 4492350"/>
              <a:gd name="connsiteX15-2099" fmla="*/ 1881963 w 3694535"/>
              <a:gd name="connsiteY15-2100" fmla="*/ 2232837 h 4492350"/>
              <a:gd name="connsiteX16-2101" fmla="*/ 2057494 w 3694535"/>
              <a:gd name="connsiteY16-2102" fmla="*/ 3046321 h 4492350"/>
              <a:gd name="connsiteX17-2103" fmla="*/ 2647507 w 3694535"/>
              <a:gd name="connsiteY17-2104" fmla="*/ 2519916 h 4492350"/>
              <a:gd name="connsiteX18-2105" fmla="*/ 2913694 w 3694535"/>
              <a:gd name="connsiteY18-2106" fmla="*/ 1291762 h 4492350"/>
              <a:gd name="connsiteX19-2107" fmla="*/ 2806809 w 3694535"/>
              <a:gd name="connsiteY19-2108" fmla="*/ 2383091 h 4492350"/>
              <a:gd name="connsiteX20-2109" fmla="*/ 3694535 w 3694535"/>
              <a:gd name="connsiteY20-2110" fmla="*/ 1124252 h 4492350"/>
              <a:gd name="connsiteX21-2111" fmla="*/ 2222205 w 3694535"/>
              <a:gd name="connsiteY21-2112" fmla="*/ 3370521 h 4492350"/>
              <a:gd name="connsiteX22-2113" fmla="*/ 2169042 w 3694535"/>
              <a:gd name="connsiteY22-2114" fmla="*/ 3817088 h 4492350"/>
              <a:gd name="connsiteX23-2115" fmla="*/ 3317358 w 3694535"/>
              <a:gd name="connsiteY23-2116" fmla="*/ 3094074 h 4492350"/>
              <a:gd name="connsiteX24-2117" fmla="*/ 2194317 w 3694535"/>
              <a:gd name="connsiteY24-2118" fmla="*/ 4030951 h 4492350"/>
              <a:gd name="connsiteX25-2119" fmla="*/ 2232838 w 3694535"/>
              <a:gd name="connsiteY25-2120" fmla="*/ 4476307 h 4492350"/>
              <a:gd name="connsiteX26-2121" fmla="*/ 2218194 w 3694535"/>
              <a:gd name="connsiteY26-2122" fmla="*/ 4491415 h 4492350"/>
              <a:gd name="connsiteX27-2123" fmla="*/ 1743740 w 3694535"/>
              <a:gd name="connsiteY27-2124" fmla="*/ 4492350 h 4492350"/>
              <a:gd name="connsiteX0-2125" fmla="*/ 1743740 w 3694535"/>
              <a:gd name="connsiteY0-2126" fmla="*/ 4492350 h 4492350"/>
              <a:gd name="connsiteX1-2127" fmla="*/ 1796903 w 3694535"/>
              <a:gd name="connsiteY1-2128" fmla="*/ 3785190 h 4492350"/>
              <a:gd name="connsiteX2-2129" fmla="*/ 1307805 w 3694535"/>
              <a:gd name="connsiteY2-2130" fmla="*/ 3381153 h 4492350"/>
              <a:gd name="connsiteX3-2131" fmla="*/ 31898 w 3694535"/>
              <a:gd name="connsiteY3-2132" fmla="*/ 2945218 h 4492350"/>
              <a:gd name="connsiteX4-2133" fmla="*/ 1127052 w 3694535"/>
              <a:gd name="connsiteY4-2134" fmla="*/ 3242930 h 4492350"/>
              <a:gd name="connsiteX5-2135" fmla="*/ 393405 w 3694535"/>
              <a:gd name="connsiteY5-2136" fmla="*/ 2456121 h 4492350"/>
              <a:gd name="connsiteX6-2137" fmla="*/ 1775638 w 3694535"/>
              <a:gd name="connsiteY6-2138" fmla="*/ 3519376 h 4492350"/>
              <a:gd name="connsiteX7-2139" fmla="*/ 1679945 w 3694535"/>
              <a:gd name="connsiteY7-2140" fmla="*/ 2392325 h 4492350"/>
              <a:gd name="connsiteX8-2141" fmla="*/ 0 w 3694535"/>
              <a:gd name="connsiteY8-2142" fmla="*/ 754911 h 4492350"/>
              <a:gd name="connsiteX9-2143" fmla="*/ 988828 w 3694535"/>
              <a:gd name="connsiteY9-2144" fmla="*/ 1924493 h 4492350"/>
              <a:gd name="connsiteX10-2145" fmla="*/ 1137684 w 3694535"/>
              <a:gd name="connsiteY10-2146" fmla="*/ 861237 h 4492350"/>
              <a:gd name="connsiteX11-2147" fmla="*/ 1222745 w 3694535"/>
              <a:gd name="connsiteY11-2148" fmla="*/ 2062716 h 4492350"/>
              <a:gd name="connsiteX12-2149" fmla="*/ 1690577 w 3694535"/>
              <a:gd name="connsiteY12-2150" fmla="*/ 2190307 h 4492350"/>
              <a:gd name="connsiteX13-2151" fmla="*/ 1956391 w 3694535"/>
              <a:gd name="connsiteY13-2152" fmla="*/ 0 h 4492350"/>
              <a:gd name="connsiteX14-2153" fmla="*/ 2083982 w 3694535"/>
              <a:gd name="connsiteY14-2154" fmla="*/ 978195 h 4492350"/>
              <a:gd name="connsiteX15-2155" fmla="*/ 1881963 w 3694535"/>
              <a:gd name="connsiteY15-2156" fmla="*/ 2232837 h 4492350"/>
              <a:gd name="connsiteX16-2157" fmla="*/ 2057494 w 3694535"/>
              <a:gd name="connsiteY16-2158" fmla="*/ 3046321 h 4492350"/>
              <a:gd name="connsiteX17-2159" fmla="*/ 2647507 w 3694535"/>
              <a:gd name="connsiteY17-2160" fmla="*/ 2519916 h 4492350"/>
              <a:gd name="connsiteX18-2161" fmla="*/ 2913694 w 3694535"/>
              <a:gd name="connsiteY18-2162" fmla="*/ 1291762 h 4492350"/>
              <a:gd name="connsiteX19-2163" fmla="*/ 2806809 w 3694535"/>
              <a:gd name="connsiteY19-2164" fmla="*/ 2383091 h 4492350"/>
              <a:gd name="connsiteX20-2165" fmla="*/ 3694535 w 3694535"/>
              <a:gd name="connsiteY20-2166" fmla="*/ 1124252 h 4492350"/>
              <a:gd name="connsiteX21-2167" fmla="*/ 2222205 w 3694535"/>
              <a:gd name="connsiteY21-2168" fmla="*/ 3370521 h 4492350"/>
              <a:gd name="connsiteX22-2169" fmla="*/ 2169042 w 3694535"/>
              <a:gd name="connsiteY22-2170" fmla="*/ 3817088 h 4492350"/>
              <a:gd name="connsiteX23-2171" fmla="*/ 3317358 w 3694535"/>
              <a:gd name="connsiteY23-2172" fmla="*/ 3094074 h 4492350"/>
              <a:gd name="connsiteX24-2173" fmla="*/ 2194317 w 3694535"/>
              <a:gd name="connsiteY24-2174" fmla="*/ 4030951 h 4492350"/>
              <a:gd name="connsiteX25-2175" fmla="*/ 2232838 w 3694535"/>
              <a:gd name="connsiteY25-2176" fmla="*/ 4476307 h 4492350"/>
              <a:gd name="connsiteX26-2177" fmla="*/ 2218194 w 3694535"/>
              <a:gd name="connsiteY26-2178" fmla="*/ 4491415 h 4492350"/>
              <a:gd name="connsiteX27-2179" fmla="*/ 1743740 w 3694535"/>
              <a:gd name="connsiteY27-2180" fmla="*/ 4492350 h 4492350"/>
              <a:gd name="connsiteX0-2181" fmla="*/ 1743740 w 3694535"/>
              <a:gd name="connsiteY0-2182" fmla="*/ 4492350 h 4492350"/>
              <a:gd name="connsiteX1-2183" fmla="*/ 1796903 w 3694535"/>
              <a:gd name="connsiteY1-2184" fmla="*/ 3785190 h 4492350"/>
              <a:gd name="connsiteX2-2185" fmla="*/ 1307805 w 3694535"/>
              <a:gd name="connsiteY2-2186" fmla="*/ 3381153 h 4492350"/>
              <a:gd name="connsiteX3-2187" fmla="*/ 31898 w 3694535"/>
              <a:gd name="connsiteY3-2188" fmla="*/ 2945218 h 4492350"/>
              <a:gd name="connsiteX4-2189" fmla="*/ 1127052 w 3694535"/>
              <a:gd name="connsiteY4-2190" fmla="*/ 3242930 h 4492350"/>
              <a:gd name="connsiteX5-2191" fmla="*/ 393405 w 3694535"/>
              <a:gd name="connsiteY5-2192" fmla="*/ 2456121 h 4492350"/>
              <a:gd name="connsiteX6-2193" fmla="*/ 1775638 w 3694535"/>
              <a:gd name="connsiteY6-2194" fmla="*/ 3519376 h 4492350"/>
              <a:gd name="connsiteX7-2195" fmla="*/ 1679945 w 3694535"/>
              <a:gd name="connsiteY7-2196" fmla="*/ 2392325 h 4492350"/>
              <a:gd name="connsiteX8-2197" fmla="*/ 0 w 3694535"/>
              <a:gd name="connsiteY8-2198" fmla="*/ 754911 h 4492350"/>
              <a:gd name="connsiteX9-2199" fmla="*/ 988828 w 3694535"/>
              <a:gd name="connsiteY9-2200" fmla="*/ 1924493 h 4492350"/>
              <a:gd name="connsiteX10-2201" fmla="*/ 1137684 w 3694535"/>
              <a:gd name="connsiteY10-2202" fmla="*/ 861237 h 4492350"/>
              <a:gd name="connsiteX11-2203" fmla="*/ 1222745 w 3694535"/>
              <a:gd name="connsiteY11-2204" fmla="*/ 2062716 h 4492350"/>
              <a:gd name="connsiteX12-2205" fmla="*/ 1690577 w 3694535"/>
              <a:gd name="connsiteY12-2206" fmla="*/ 2190307 h 4492350"/>
              <a:gd name="connsiteX13-2207" fmla="*/ 1956391 w 3694535"/>
              <a:gd name="connsiteY13-2208" fmla="*/ 0 h 4492350"/>
              <a:gd name="connsiteX14-2209" fmla="*/ 2083982 w 3694535"/>
              <a:gd name="connsiteY14-2210" fmla="*/ 978195 h 4492350"/>
              <a:gd name="connsiteX15-2211" fmla="*/ 1881963 w 3694535"/>
              <a:gd name="connsiteY15-2212" fmla="*/ 2232837 h 4492350"/>
              <a:gd name="connsiteX16-2213" fmla="*/ 2057494 w 3694535"/>
              <a:gd name="connsiteY16-2214" fmla="*/ 3046321 h 4492350"/>
              <a:gd name="connsiteX17-2215" fmla="*/ 2647507 w 3694535"/>
              <a:gd name="connsiteY17-2216" fmla="*/ 2519916 h 4492350"/>
              <a:gd name="connsiteX18-2217" fmla="*/ 2913694 w 3694535"/>
              <a:gd name="connsiteY18-2218" fmla="*/ 1291762 h 4492350"/>
              <a:gd name="connsiteX19-2219" fmla="*/ 2806809 w 3694535"/>
              <a:gd name="connsiteY19-2220" fmla="*/ 2383091 h 4492350"/>
              <a:gd name="connsiteX20-2221" fmla="*/ 3694535 w 3694535"/>
              <a:gd name="connsiteY20-2222" fmla="*/ 1124252 h 4492350"/>
              <a:gd name="connsiteX21-2223" fmla="*/ 2222205 w 3694535"/>
              <a:gd name="connsiteY21-2224" fmla="*/ 3370521 h 4492350"/>
              <a:gd name="connsiteX22-2225" fmla="*/ 2169042 w 3694535"/>
              <a:gd name="connsiteY22-2226" fmla="*/ 3817088 h 4492350"/>
              <a:gd name="connsiteX23-2227" fmla="*/ 3317358 w 3694535"/>
              <a:gd name="connsiteY23-2228" fmla="*/ 3094074 h 4492350"/>
              <a:gd name="connsiteX24-2229" fmla="*/ 2194317 w 3694535"/>
              <a:gd name="connsiteY24-2230" fmla="*/ 4030951 h 4492350"/>
              <a:gd name="connsiteX25-2231" fmla="*/ 2232838 w 3694535"/>
              <a:gd name="connsiteY25-2232" fmla="*/ 4476307 h 4492350"/>
              <a:gd name="connsiteX26-2233" fmla="*/ 2218194 w 3694535"/>
              <a:gd name="connsiteY26-2234" fmla="*/ 4491415 h 4492350"/>
              <a:gd name="connsiteX27-2235" fmla="*/ 1743740 w 3694535"/>
              <a:gd name="connsiteY27-2236" fmla="*/ 4492350 h 4492350"/>
              <a:gd name="connsiteX0-2237" fmla="*/ 1743740 w 3694535"/>
              <a:gd name="connsiteY0-2238" fmla="*/ 4492350 h 4492350"/>
              <a:gd name="connsiteX1-2239" fmla="*/ 1796903 w 3694535"/>
              <a:gd name="connsiteY1-2240" fmla="*/ 3785190 h 4492350"/>
              <a:gd name="connsiteX2-2241" fmla="*/ 1307805 w 3694535"/>
              <a:gd name="connsiteY2-2242" fmla="*/ 3381153 h 4492350"/>
              <a:gd name="connsiteX3-2243" fmla="*/ 31898 w 3694535"/>
              <a:gd name="connsiteY3-2244" fmla="*/ 2945218 h 4492350"/>
              <a:gd name="connsiteX4-2245" fmla="*/ 1127052 w 3694535"/>
              <a:gd name="connsiteY4-2246" fmla="*/ 3242930 h 4492350"/>
              <a:gd name="connsiteX5-2247" fmla="*/ 393405 w 3694535"/>
              <a:gd name="connsiteY5-2248" fmla="*/ 2456121 h 4492350"/>
              <a:gd name="connsiteX6-2249" fmla="*/ 1775638 w 3694535"/>
              <a:gd name="connsiteY6-2250" fmla="*/ 3519376 h 4492350"/>
              <a:gd name="connsiteX7-2251" fmla="*/ 1679945 w 3694535"/>
              <a:gd name="connsiteY7-2252" fmla="*/ 2392325 h 4492350"/>
              <a:gd name="connsiteX8-2253" fmla="*/ 0 w 3694535"/>
              <a:gd name="connsiteY8-2254" fmla="*/ 754911 h 4492350"/>
              <a:gd name="connsiteX9-2255" fmla="*/ 988828 w 3694535"/>
              <a:gd name="connsiteY9-2256" fmla="*/ 1924493 h 4492350"/>
              <a:gd name="connsiteX10-2257" fmla="*/ 1137684 w 3694535"/>
              <a:gd name="connsiteY10-2258" fmla="*/ 861237 h 4492350"/>
              <a:gd name="connsiteX11-2259" fmla="*/ 1222745 w 3694535"/>
              <a:gd name="connsiteY11-2260" fmla="*/ 2062716 h 4492350"/>
              <a:gd name="connsiteX12-2261" fmla="*/ 1690577 w 3694535"/>
              <a:gd name="connsiteY12-2262" fmla="*/ 2190307 h 4492350"/>
              <a:gd name="connsiteX13-2263" fmla="*/ 1956391 w 3694535"/>
              <a:gd name="connsiteY13-2264" fmla="*/ 0 h 4492350"/>
              <a:gd name="connsiteX14-2265" fmla="*/ 2083982 w 3694535"/>
              <a:gd name="connsiteY14-2266" fmla="*/ 978195 h 4492350"/>
              <a:gd name="connsiteX15-2267" fmla="*/ 1881963 w 3694535"/>
              <a:gd name="connsiteY15-2268" fmla="*/ 2232837 h 4492350"/>
              <a:gd name="connsiteX16-2269" fmla="*/ 2057494 w 3694535"/>
              <a:gd name="connsiteY16-2270" fmla="*/ 3046321 h 4492350"/>
              <a:gd name="connsiteX17-2271" fmla="*/ 2647507 w 3694535"/>
              <a:gd name="connsiteY17-2272" fmla="*/ 2519916 h 4492350"/>
              <a:gd name="connsiteX18-2273" fmla="*/ 2913694 w 3694535"/>
              <a:gd name="connsiteY18-2274" fmla="*/ 1291762 h 4492350"/>
              <a:gd name="connsiteX19-2275" fmla="*/ 2806809 w 3694535"/>
              <a:gd name="connsiteY19-2276" fmla="*/ 2383091 h 4492350"/>
              <a:gd name="connsiteX20-2277" fmla="*/ 3694535 w 3694535"/>
              <a:gd name="connsiteY20-2278" fmla="*/ 1124252 h 4492350"/>
              <a:gd name="connsiteX21-2279" fmla="*/ 2222205 w 3694535"/>
              <a:gd name="connsiteY21-2280" fmla="*/ 3370521 h 4492350"/>
              <a:gd name="connsiteX22-2281" fmla="*/ 2169042 w 3694535"/>
              <a:gd name="connsiteY22-2282" fmla="*/ 3817088 h 4492350"/>
              <a:gd name="connsiteX23-2283" fmla="*/ 3317358 w 3694535"/>
              <a:gd name="connsiteY23-2284" fmla="*/ 3094074 h 4492350"/>
              <a:gd name="connsiteX24-2285" fmla="*/ 2194317 w 3694535"/>
              <a:gd name="connsiteY24-2286" fmla="*/ 4030951 h 4492350"/>
              <a:gd name="connsiteX25-2287" fmla="*/ 2232838 w 3694535"/>
              <a:gd name="connsiteY25-2288" fmla="*/ 4476307 h 4492350"/>
              <a:gd name="connsiteX26-2289" fmla="*/ 2218194 w 3694535"/>
              <a:gd name="connsiteY26-2290" fmla="*/ 4491415 h 4492350"/>
              <a:gd name="connsiteX27-2291" fmla="*/ 1743740 w 3694535"/>
              <a:gd name="connsiteY27-2292" fmla="*/ 4492350 h 4492350"/>
              <a:gd name="connsiteX0-2293" fmla="*/ 1743740 w 3694535"/>
              <a:gd name="connsiteY0-2294" fmla="*/ 4492350 h 4492350"/>
              <a:gd name="connsiteX1-2295" fmla="*/ 1796903 w 3694535"/>
              <a:gd name="connsiteY1-2296" fmla="*/ 3785190 h 4492350"/>
              <a:gd name="connsiteX2-2297" fmla="*/ 1307805 w 3694535"/>
              <a:gd name="connsiteY2-2298" fmla="*/ 3381153 h 4492350"/>
              <a:gd name="connsiteX3-2299" fmla="*/ 31898 w 3694535"/>
              <a:gd name="connsiteY3-2300" fmla="*/ 2945218 h 4492350"/>
              <a:gd name="connsiteX4-2301" fmla="*/ 1127052 w 3694535"/>
              <a:gd name="connsiteY4-2302" fmla="*/ 3242930 h 4492350"/>
              <a:gd name="connsiteX5-2303" fmla="*/ 393405 w 3694535"/>
              <a:gd name="connsiteY5-2304" fmla="*/ 2456121 h 4492350"/>
              <a:gd name="connsiteX6-2305" fmla="*/ 1775638 w 3694535"/>
              <a:gd name="connsiteY6-2306" fmla="*/ 3519376 h 4492350"/>
              <a:gd name="connsiteX7-2307" fmla="*/ 1679945 w 3694535"/>
              <a:gd name="connsiteY7-2308" fmla="*/ 2392325 h 4492350"/>
              <a:gd name="connsiteX8-2309" fmla="*/ 0 w 3694535"/>
              <a:gd name="connsiteY8-2310" fmla="*/ 754911 h 4492350"/>
              <a:gd name="connsiteX9-2311" fmla="*/ 988828 w 3694535"/>
              <a:gd name="connsiteY9-2312" fmla="*/ 1924493 h 4492350"/>
              <a:gd name="connsiteX10-2313" fmla="*/ 1137684 w 3694535"/>
              <a:gd name="connsiteY10-2314" fmla="*/ 861237 h 4492350"/>
              <a:gd name="connsiteX11-2315" fmla="*/ 1222745 w 3694535"/>
              <a:gd name="connsiteY11-2316" fmla="*/ 2062716 h 4492350"/>
              <a:gd name="connsiteX12-2317" fmla="*/ 1690577 w 3694535"/>
              <a:gd name="connsiteY12-2318" fmla="*/ 2190307 h 4492350"/>
              <a:gd name="connsiteX13-2319" fmla="*/ 1956391 w 3694535"/>
              <a:gd name="connsiteY13-2320" fmla="*/ 0 h 4492350"/>
              <a:gd name="connsiteX14-2321" fmla="*/ 2083982 w 3694535"/>
              <a:gd name="connsiteY14-2322" fmla="*/ 978195 h 4492350"/>
              <a:gd name="connsiteX15-2323" fmla="*/ 1881963 w 3694535"/>
              <a:gd name="connsiteY15-2324" fmla="*/ 2232837 h 4492350"/>
              <a:gd name="connsiteX16-2325" fmla="*/ 2057494 w 3694535"/>
              <a:gd name="connsiteY16-2326" fmla="*/ 3046321 h 4492350"/>
              <a:gd name="connsiteX17-2327" fmla="*/ 2647507 w 3694535"/>
              <a:gd name="connsiteY17-2328" fmla="*/ 2519916 h 4492350"/>
              <a:gd name="connsiteX18-2329" fmla="*/ 2913694 w 3694535"/>
              <a:gd name="connsiteY18-2330" fmla="*/ 1291762 h 4492350"/>
              <a:gd name="connsiteX19-2331" fmla="*/ 2806809 w 3694535"/>
              <a:gd name="connsiteY19-2332" fmla="*/ 2383091 h 4492350"/>
              <a:gd name="connsiteX20-2333" fmla="*/ 3694535 w 3694535"/>
              <a:gd name="connsiteY20-2334" fmla="*/ 1124252 h 4492350"/>
              <a:gd name="connsiteX21-2335" fmla="*/ 2222205 w 3694535"/>
              <a:gd name="connsiteY21-2336" fmla="*/ 3370521 h 4492350"/>
              <a:gd name="connsiteX22-2337" fmla="*/ 2169042 w 3694535"/>
              <a:gd name="connsiteY22-2338" fmla="*/ 3817088 h 4492350"/>
              <a:gd name="connsiteX23-2339" fmla="*/ 3317358 w 3694535"/>
              <a:gd name="connsiteY23-2340" fmla="*/ 3094074 h 4492350"/>
              <a:gd name="connsiteX24-2341" fmla="*/ 2194317 w 3694535"/>
              <a:gd name="connsiteY24-2342" fmla="*/ 4030951 h 4492350"/>
              <a:gd name="connsiteX25-2343" fmla="*/ 2232838 w 3694535"/>
              <a:gd name="connsiteY25-2344" fmla="*/ 4476307 h 4492350"/>
              <a:gd name="connsiteX26-2345" fmla="*/ 2218194 w 3694535"/>
              <a:gd name="connsiteY26-2346" fmla="*/ 4491415 h 4492350"/>
              <a:gd name="connsiteX27-2347" fmla="*/ 1743740 w 3694535"/>
              <a:gd name="connsiteY27-2348" fmla="*/ 4492350 h 4492350"/>
              <a:gd name="connsiteX0-2349" fmla="*/ 1743740 w 3694535"/>
              <a:gd name="connsiteY0-2350" fmla="*/ 4492350 h 4492350"/>
              <a:gd name="connsiteX1-2351" fmla="*/ 1796903 w 3694535"/>
              <a:gd name="connsiteY1-2352" fmla="*/ 3785190 h 4492350"/>
              <a:gd name="connsiteX2-2353" fmla="*/ 1307805 w 3694535"/>
              <a:gd name="connsiteY2-2354" fmla="*/ 3381153 h 4492350"/>
              <a:gd name="connsiteX3-2355" fmla="*/ 31898 w 3694535"/>
              <a:gd name="connsiteY3-2356" fmla="*/ 2945218 h 4492350"/>
              <a:gd name="connsiteX4-2357" fmla="*/ 1127052 w 3694535"/>
              <a:gd name="connsiteY4-2358" fmla="*/ 3242930 h 4492350"/>
              <a:gd name="connsiteX5-2359" fmla="*/ 393405 w 3694535"/>
              <a:gd name="connsiteY5-2360" fmla="*/ 2456121 h 4492350"/>
              <a:gd name="connsiteX6-2361" fmla="*/ 1775638 w 3694535"/>
              <a:gd name="connsiteY6-2362" fmla="*/ 3519376 h 4492350"/>
              <a:gd name="connsiteX7-2363" fmla="*/ 1679945 w 3694535"/>
              <a:gd name="connsiteY7-2364" fmla="*/ 2392325 h 4492350"/>
              <a:gd name="connsiteX8-2365" fmla="*/ 0 w 3694535"/>
              <a:gd name="connsiteY8-2366" fmla="*/ 754911 h 4492350"/>
              <a:gd name="connsiteX9-2367" fmla="*/ 988828 w 3694535"/>
              <a:gd name="connsiteY9-2368" fmla="*/ 1924493 h 4492350"/>
              <a:gd name="connsiteX10-2369" fmla="*/ 1137684 w 3694535"/>
              <a:gd name="connsiteY10-2370" fmla="*/ 861237 h 4492350"/>
              <a:gd name="connsiteX11-2371" fmla="*/ 1222745 w 3694535"/>
              <a:gd name="connsiteY11-2372" fmla="*/ 2062716 h 4492350"/>
              <a:gd name="connsiteX12-2373" fmla="*/ 1690577 w 3694535"/>
              <a:gd name="connsiteY12-2374" fmla="*/ 2190307 h 4492350"/>
              <a:gd name="connsiteX13-2375" fmla="*/ 1956391 w 3694535"/>
              <a:gd name="connsiteY13-2376" fmla="*/ 0 h 4492350"/>
              <a:gd name="connsiteX14-2377" fmla="*/ 2083982 w 3694535"/>
              <a:gd name="connsiteY14-2378" fmla="*/ 978195 h 4492350"/>
              <a:gd name="connsiteX15-2379" fmla="*/ 1881963 w 3694535"/>
              <a:gd name="connsiteY15-2380" fmla="*/ 2232837 h 4492350"/>
              <a:gd name="connsiteX16-2381" fmla="*/ 2057494 w 3694535"/>
              <a:gd name="connsiteY16-2382" fmla="*/ 3046321 h 4492350"/>
              <a:gd name="connsiteX17-2383" fmla="*/ 2647507 w 3694535"/>
              <a:gd name="connsiteY17-2384" fmla="*/ 2519916 h 4492350"/>
              <a:gd name="connsiteX18-2385" fmla="*/ 2913694 w 3694535"/>
              <a:gd name="connsiteY18-2386" fmla="*/ 1291762 h 4492350"/>
              <a:gd name="connsiteX19-2387" fmla="*/ 2806809 w 3694535"/>
              <a:gd name="connsiteY19-2388" fmla="*/ 2383091 h 4492350"/>
              <a:gd name="connsiteX20-2389" fmla="*/ 3694535 w 3694535"/>
              <a:gd name="connsiteY20-2390" fmla="*/ 1124252 h 4492350"/>
              <a:gd name="connsiteX21-2391" fmla="*/ 2222205 w 3694535"/>
              <a:gd name="connsiteY21-2392" fmla="*/ 3370521 h 4492350"/>
              <a:gd name="connsiteX22-2393" fmla="*/ 2169042 w 3694535"/>
              <a:gd name="connsiteY22-2394" fmla="*/ 3817088 h 4492350"/>
              <a:gd name="connsiteX23-2395" fmla="*/ 3317358 w 3694535"/>
              <a:gd name="connsiteY23-2396" fmla="*/ 3094074 h 4492350"/>
              <a:gd name="connsiteX24-2397" fmla="*/ 2194317 w 3694535"/>
              <a:gd name="connsiteY24-2398" fmla="*/ 4030951 h 4492350"/>
              <a:gd name="connsiteX25-2399" fmla="*/ 2232838 w 3694535"/>
              <a:gd name="connsiteY25-2400" fmla="*/ 4476307 h 4492350"/>
              <a:gd name="connsiteX26-2401" fmla="*/ 2218194 w 3694535"/>
              <a:gd name="connsiteY26-2402" fmla="*/ 4491415 h 4492350"/>
              <a:gd name="connsiteX27-2403" fmla="*/ 1743740 w 3694535"/>
              <a:gd name="connsiteY27-2404" fmla="*/ 4492350 h 4492350"/>
              <a:gd name="connsiteX0-2405" fmla="*/ 1743740 w 3694535"/>
              <a:gd name="connsiteY0-2406" fmla="*/ 4492350 h 4492350"/>
              <a:gd name="connsiteX1-2407" fmla="*/ 1796903 w 3694535"/>
              <a:gd name="connsiteY1-2408" fmla="*/ 3785190 h 4492350"/>
              <a:gd name="connsiteX2-2409" fmla="*/ 1307805 w 3694535"/>
              <a:gd name="connsiteY2-2410" fmla="*/ 3381153 h 4492350"/>
              <a:gd name="connsiteX3-2411" fmla="*/ 31898 w 3694535"/>
              <a:gd name="connsiteY3-2412" fmla="*/ 2945218 h 4492350"/>
              <a:gd name="connsiteX4-2413" fmla="*/ 1127052 w 3694535"/>
              <a:gd name="connsiteY4-2414" fmla="*/ 3242930 h 4492350"/>
              <a:gd name="connsiteX5-2415" fmla="*/ 393405 w 3694535"/>
              <a:gd name="connsiteY5-2416" fmla="*/ 2456121 h 4492350"/>
              <a:gd name="connsiteX6-2417" fmla="*/ 1775638 w 3694535"/>
              <a:gd name="connsiteY6-2418" fmla="*/ 3519376 h 4492350"/>
              <a:gd name="connsiteX7-2419" fmla="*/ 1679945 w 3694535"/>
              <a:gd name="connsiteY7-2420" fmla="*/ 2392325 h 4492350"/>
              <a:gd name="connsiteX8-2421" fmla="*/ 0 w 3694535"/>
              <a:gd name="connsiteY8-2422" fmla="*/ 754911 h 4492350"/>
              <a:gd name="connsiteX9-2423" fmla="*/ 988828 w 3694535"/>
              <a:gd name="connsiteY9-2424" fmla="*/ 1924493 h 4492350"/>
              <a:gd name="connsiteX10-2425" fmla="*/ 1137684 w 3694535"/>
              <a:gd name="connsiteY10-2426" fmla="*/ 861237 h 4492350"/>
              <a:gd name="connsiteX11-2427" fmla="*/ 1222745 w 3694535"/>
              <a:gd name="connsiteY11-2428" fmla="*/ 2062716 h 4492350"/>
              <a:gd name="connsiteX12-2429" fmla="*/ 1690577 w 3694535"/>
              <a:gd name="connsiteY12-2430" fmla="*/ 2190307 h 4492350"/>
              <a:gd name="connsiteX13-2431" fmla="*/ 1956391 w 3694535"/>
              <a:gd name="connsiteY13-2432" fmla="*/ 0 h 4492350"/>
              <a:gd name="connsiteX14-2433" fmla="*/ 2083982 w 3694535"/>
              <a:gd name="connsiteY14-2434" fmla="*/ 978195 h 4492350"/>
              <a:gd name="connsiteX15-2435" fmla="*/ 1881963 w 3694535"/>
              <a:gd name="connsiteY15-2436" fmla="*/ 2232837 h 4492350"/>
              <a:gd name="connsiteX16-2437" fmla="*/ 2057494 w 3694535"/>
              <a:gd name="connsiteY16-2438" fmla="*/ 3046321 h 4492350"/>
              <a:gd name="connsiteX17-2439" fmla="*/ 2647507 w 3694535"/>
              <a:gd name="connsiteY17-2440" fmla="*/ 2519916 h 4492350"/>
              <a:gd name="connsiteX18-2441" fmla="*/ 2913694 w 3694535"/>
              <a:gd name="connsiteY18-2442" fmla="*/ 1291762 h 4492350"/>
              <a:gd name="connsiteX19-2443" fmla="*/ 2806809 w 3694535"/>
              <a:gd name="connsiteY19-2444" fmla="*/ 2383091 h 4492350"/>
              <a:gd name="connsiteX20-2445" fmla="*/ 3694535 w 3694535"/>
              <a:gd name="connsiteY20-2446" fmla="*/ 1124252 h 4492350"/>
              <a:gd name="connsiteX21-2447" fmla="*/ 2222205 w 3694535"/>
              <a:gd name="connsiteY21-2448" fmla="*/ 3370521 h 4492350"/>
              <a:gd name="connsiteX22-2449" fmla="*/ 2169042 w 3694535"/>
              <a:gd name="connsiteY22-2450" fmla="*/ 3817088 h 4492350"/>
              <a:gd name="connsiteX23-2451" fmla="*/ 3317358 w 3694535"/>
              <a:gd name="connsiteY23-2452" fmla="*/ 3094074 h 4492350"/>
              <a:gd name="connsiteX24-2453" fmla="*/ 2194317 w 3694535"/>
              <a:gd name="connsiteY24-2454" fmla="*/ 4030951 h 4492350"/>
              <a:gd name="connsiteX25-2455" fmla="*/ 2232838 w 3694535"/>
              <a:gd name="connsiteY25-2456" fmla="*/ 4476307 h 4492350"/>
              <a:gd name="connsiteX26-2457" fmla="*/ 2218194 w 3694535"/>
              <a:gd name="connsiteY26-2458" fmla="*/ 4491415 h 4492350"/>
              <a:gd name="connsiteX27-2459" fmla="*/ 1743740 w 3694535"/>
              <a:gd name="connsiteY27-2460" fmla="*/ 4492350 h 4492350"/>
              <a:gd name="connsiteX0-2461" fmla="*/ 1743740 w 3694535"/>
              <a:gd name="connsiteY0-2462" fmla="*/ 4492350 h 4492350"/>
              <a:gd name="connsiteX1-2463" fmla="*/ 1796903 w 3694535"/>
              <a:gd name="connsiteY1-2464" fmla="*/ 3785190 h 4492350"/>
              <a:gd name="connsiteX2-2465" fmla="*/ 1307805 w 3694535"/>
              <a:gd name="connsiteY2-2466" fmla="*/ 3381153 h 4492350"/>
              <a:gd name="connsiteX3-2467" fmla="*/ 31898 w 3694535"/>
              <a:gd name="connsiteY3-2468" fmla="*/ 2945218 h 4492350"/>
              <a:gd name="connsiteX4-2469" fmla="*/ 1127052 w 3694535"/>
              <a:gd name="connsiteY4-2470" fmla="*/ 3242930 h 4492350"/>
              <a:gd name="connsiteX5-2471" fmla="*/ 393405 w 3694535"/>
              <a:gd name="connsiteY5-2472" fmla="*/ 2456121 h 4492350"/>
              <a:gd name="connsiteX6-2473" fmla="*/ 1775638 w 3694535"/>
              <a:gd name="connsiteY6-2474" fmla="*/ 3519376 h 4492350"/>
              <a:gd name="connsiteX7-2475" fmla="*/ 1679945 w 3694535"/>
              <a:gd name="connsiteY7-2476" fmla="*/ 2392325 h 4492350"/>
              <a:gd name="connsiteX8-2477" fmla="*/ 0 w 3694535"/>
              <a:gd name="connsiteY8-2478" fmla="*/ 754911 h 4492350"/>
              <a:gd name="connsiteX9-2479" fmla="*/ 988828 w 3694535"/>
              <a:gd name="connsiteY9-2480" fmla="*/ 1924493 h 4492350"/>
              <a:gd name="connsiteX10-2481" fmla="*/ 1137684 w 3694535"/>
              <a:gd name="connsiteY10-2482" fmla="*/ 861237 h 4492350"/>
              <a:gd name="connsiteX11-2483" fmla="*/ 1222745 w 3694535"/>
              <a:gd name="connsiteY11-2484" fmla="*/ 2062716 h 4492350"/>
              <a:gd name="connsiteX12-2485" fmla="*/ 1690577 w 3694535"/>
              <a:gd name="connsiteY12-2486" fmla="*/ 2190307 h 4492350"/>
              <a:gd name="connsiteX13-2487" fmla="*/ 1956391 w 3694535"/>
              <a:gd name="connsiteY13-2488" fmla="*/ 0 h 4492350"/>
              <a:gd name="connsiteX14-2489" fmla="*/ 2083982 w 3694535"/>
              <a:gd name="connsiteY14-2490" fmla="*/ 978195 h 4492350"/>
              <a:gd name="connsiteX15-2491" fmla="*/ 1881963 w 3694535"/>
              <a:gd name="connsiteY15-2492" fmla="*/ 2232837 h 4492350"/>
              <a:gd name="connsiteX16-2493" fmla="*/ 2057494 w 3694535"/>
              <a:gd name="connsiteY16-2494" fmla="*/ 3046321 h 4492350"/>
              <a:gd name="connsiteX17-2495" fmla="*/ 2647507 w 3694535"/>
              <a:gd name="connsiteY17-2496" fmla="*/ 2519916 h 4492350"/>
              <a:gd name="connsiteX18-2497" fmla="*/ 2913694 w 3694535"/>
              <a:gd name="connsiteY18-2498" fmla="*/ 1291762 h 4492350"/>
              <a:gd name="connsiteX19-2499" fmla="*/ 2806809 w 3694535"/>
              <a:gd name="connsiteY19-2500" fmla="*/ 2383091 h 4492350"/>
              <a:gd name="connsiteX20-2501" fmla="*/ 3694535 w 3694535"/>
              <a:gd name="connsiteY20-2502" fmla="*/ 1124252 h 4492350"/>
              <a:gd name="connsiteX21-2503" fmla="*/ 2222205 w 3694535"/>
              <a:gd name="connsiteY21-2504" fmla="*/ 3370521 h 4492350"/>
              <a:gd name="connsiteX22-2505" fmla="*/ 2169042 w 3694535"/>
              <a:gd name="connsiteY22-2506" fmla="*/ 3817088 h 4492350"/>
              <a:gd name="connsiteX23-2507" fmla="*/ 3317358 w 3694535"/>
              <a:gd name="connsiteY23-2508" fmla="*/ 3094074 h 4492350"/>
              <a:gd name="connsiteX24-2509" fmla="*/ 2194317 w 3694535"/>
              <a:gd name="connsiteY24-2510" fmla="*/ 4030951 h 4492350"/>
              <a:gd name="connsiteX25-2511" fmla="*/ 2232838 w 3694535"/>
              <a:gd name="connsiteY25-2512" fmla="*/ 4476307 h 4492350"/>
              <a:gd name="connsiteX26-2513" fmla="*/ 2218194 w 3694535"/>
              <a:gd name="connsiteY26-2514" fmla="*/ 4491415 h 4492350"/>
              <a:gd name="connsiteX27-2515" fmla="*/ 1743740 w 3694535"/>
              <a:gd name="connsiteY27-2516" fmla="*/ 4492350 h 4492350"/>
              <a:gd name="connsiteX0-2517" fmla="*/ 1743740 w 3694535"/>
              <a:gd name="connsiteY0-2518" fmla="*/ 4492350 h 4492350"/>
              <a:gd name="connsiteX1-2519" fmla="*/ 1796903 w 3694535"/>
              <a:gd name="connsiteY1-2520" fmla="*/ 3785190 h 4492350"/>
              <a:gd name="connsiteX2-2521" fmla="*/ 1307805 w 3694535"/>
              <a:gd name="connsiteY2-2522" fmla="*/ 3381153 h 4492350"/>
              <a:gd name="connsiteX3-2523" fmla="*/ 31898 w 3694535"/>
              <a:gd name="connsiteY3-2524" fmla="*/ 2945218 h 4492350"/>
              <a:gd name="connsiteX4-2525" fmla="*/ 1127052 w 3694535"/>
              <a:gd name="connsiteY4-2526" fmla="*/ 3242930 h 4492350"/>
              <a:gd name="connsiteX5-2527" fmla="*/ 393405 w 3694535"/>
              <a:gd name="connsiteY5-2528" fmla="*/ 2456121 h 4492350"/>
              <a:gd name="connsiteX6-2529" fmla="*/ 1775638 w 3694535"/>
              <a:gd name="connsiteY6-2530" fmla="*/ 3519376 h 4492350"/>
              <a:gd name="connsiteX7-2531" fmla="*/ 1679945 w 3694535"/>
              <a:gd name="connsiteY7-2532" fmla="*/ 2392325 h 4492350"/>
              <a:gd name="connsiteX8-2533" fmla="*/ 0 w 3694535"/>
              <a:gd name="connsiteY8-2534" fmla="*/ 754911 h 4492350"/>
              <a:gd name="connsiteX9-2535" fmla="*/ 988828 w 3694535"/>
              <a:gd name="connsiteY9-2536" fmla="*/ 1924493 h 4492350"/>
              <a:gd name="connsiteX10-2537" fmla="*/ 1137684 w 3694535"/>
              <a:gd name="connsiteY10-2538" fmla="*/ 861237 h 4492350"/>
              <a:gd name="connsiteX11-2539" fmla="*/ 1222745 w 3694535"/>
              <a:gd name="connsiteY11-2540" fmla="*/ 2062716 h 4492350"/>
              <a:gd name="connsiteX12-2541" fmla="*/ 1690577 w 3694535"/>
              <a:gd name="connsiteY12-2542" fmla="*/ 2190307 h 4492350"/>
              <a:gd name="connsiteX13-2543" fmla="*/ 1956391 w 3694535"/>
              <a:gd name="connsiteY13-2544" fmla="*/ 0 h 4492350"/>
              <a:gd name="connsiteX14-2545" fmla="*/ 2083982 w 3694535"/>
              <a:gd name="connsiteY14-2546" fmla="*/ 978195 h 4492350"/>
              <a:gd name="connsiteX15-2547" fmla="*/ 1881963 w 3694535"/>
              <a:gd name="connsiteY15-2548" fmla="*/ 2232837 h 4492350"/>
              <a:gd name="connsiteX16-2549" fmla="*/ 2057494 w 3694535"/>
              <a:gd name="connsiteY16-2550" fmla="*/ 3046321 h 4492350"/>
              <a:gd name="connsiteX17-2551" fmla="*/ 2647507 w 3694535"/>
              <a:gd name="connsiteY17-2552" fmla="*/ 2519916 h 4492350"/>
              <a:gd name="connsiteX18-2553" fmla="*/ 2913694 w 3694535"/>
              <a:gd name="connsiteY18-2554" fmla="*/ 1291762 h 4492350"/>
              <a:gd name="connsiteX19-2555" fmla="*/ 2806809 w 3694535"/>
              <a:gd name="connsiteY19-2556" fmla="*/ 2383091 h 4492350"/>
              <a:gd name="connsiteX20-2557" fmla="*/ 3694535 w 3694535"/>
              <a:gd name="connsiteY20-2558" fmla="*/ 1124252 h 4492350"/>
              <a:gd name="connsiteX21-2559" fmla="*/ 2222205 w 3694535"/>
              <a:gd name="connsiteY21-2560" fmla="*/ 3370521 h 4492350"/>
              <a:gd name="connsiteX22-2561" fmla="*/ 2169042 w 3694535"/>
              <a:gd name="connsiteY22-2562" fmla="*/ 3817088 h 4492350"/>
              <a:gd name="connsiteX23-2563" fmla="*/ 3317358 w 3694535"/>
              <a:gd name="connsiteY23-2564" fmla="*/ 3094074 h 4492350"/>
              <a:gd name="connsiteX24-2565" fmla="*/ 2194317 w 3694535"/>
              <a:gd name="connsiteY24-2566" fmla="*/ 4030951 h 4492350"/>
              <a:gd name="connsiteX25-2567" fmla="*/ 2232838 w 3694535"/>
              <a:gd name="connsiteY25-2568" fmla="*/ 4476307 h 4492350"/>
              <a:gd name="connsiteX26-2569" fmla="*/ 2218194 w 3694535"/>
              <a:gd name="connsiteY26-2570" fmla="*/ 4491415 h 4492350"/>
              <a:gd name="connsiteX27-2571" fmla="*/ 1743740 w 3694535"/>
              <a:gd name="connsiteY27-2572" fmla="*/ 4492350 h 4492350"/>
              <a:gd name="connsiteX0-2573" fmla="*/ 1743740 w 3694535"/>
              <a:gd name="connsiteY0-2574" fmla="*/ 4492350 h 4492350"/>
              <a:gd name="connsiteX1-2575" fmla="*/ 1796903 w 3694535"/>
              <a:gd name="connsiteY1-2576" fmla="*/ 3785190 h 4492350"/>
              <a:gd name="connsiteX2-2577" fmla="*/ 1307805 w 3694535"/>
              <a:gd name="connsiteY2-2578" fmla="*/ 3381153 h 4492350"/>
              <a:gd name="connsiteX3-2579" fmla="*/ 31898 w 3694535"/>
              <a:gd name="connsiteY3-2580" fmla="*/ 2945218 h 4492350"/>
              <a:gd name="connsiteX4-2581" fmla="*/ 1127052 w 3694535"/>
              <a:gd name="connsiteY4-2582" fmla="*/ 3242930 h 4492350"/>
              <a:gd name="connsiteX5-2583" fmla="*/ 393405 w 3694535"/>
              <a:gd name="connsiteY5-2584" fmla="*/ 2456121 h 4492350"/>
              <a:gd name="connsiteX6-2585" fmla="*/ 1775638 w 3694535"/>
              <a:gd name="connsiteY6-2586" fmla="*/ 3519376 h 4492350"/>
              <a:gd name="connsiteX7-2587" fmla="*/ 1679945 w 3694535"/>
              <a:gd name="connsiteY7-2588" fmla="*/ 2392325 h 4492350"/>
              <a:gd name="connsiteX8-2589" fmla="*/ 0 w 3694535"/>
              <a:gd name="connsiteY8-2590" fmla="*/ 754911 h 4492350"/>
              <a:gd name="connsiteX9-2591" fmla="*/ 988828 w 3694535"/>
              <a:gd name="connsiteY9-2592" fmla="*/ 1924493 h 4492350"/>
              <a:gd name="connsiteX10-2593" fmla="*/ 1137684 w 3694535"/>
              <a:gd name="connsiteY10-2594" fmla="*/ 861237 h 4492350"/>
              <a:gd name="connsiteX11-2595" fmla="*/ 1222745 w 3694535"/>
              <a:gd name="connsiteY11-2596" fmla="*/ 2062716 h 4492350"/>
              <a:gd name="connsiteX12-2597" fmla="*/ 1690577 w 3694535"/>
              <a:gd name="connsiteY12-2598" fmla="*/ 2190307 h 4492350"/>
              <a:gd name="connsiteX13-2599" fmla="*/ 1956391 w 3694535"/>
              <a:gd name="connsiteY13-2600" fmla="*/ 0 h 4492350"/>
              <a:gd name="connsiteX14-2601" fmla="*/ 2083982 w 3694535"/>
              <a:gd name="connsiteY14-2602" fmla="*/ 978195 h 4492350"/>
              <a:gd name="connsiteX15-2603" fmla="*/ 1881963 w 3694535"/>
              <a:gd name="connsiteY15-2604" fmla="*/ 2232837 h 4492350"/>
              <a:gd name="connsiteX16-2605" fmla="*/ 2057494 w 3694535"/>
              <a:gd name="connsiteY16-2606" fmla="*/ 3046321 h 4492350"/>
              <a:gd name="connsiteX17-2607" fmla="*/ 2647507 w 3694535"/>
              <a:gd name="connsiteY17-2608" fmla="*/ 2519916 h 4492350"/>
              <a:gd name="connsiteX18-2609" fmla="*/ 2913694 w 3694535"/>
              <a:gd name="connsiteY18-2610" fmla="*/ 1291762 h 4492350"/>
              <a:gd name="connsiteX19-2611" fmla="*/ 2806809 w 3694535"/>
              <a:gd name="connsiteY19-2612" fmla="*/ 2383091 h 4492350"/>
              <a:gd name="connsiteX20-2613" fmla="*/ 3694535 w 3694535"/>
              <a:gd name="connsiteY20-2614" fmla="*/ 1124252 h 4492350"/>
              <a:gd name="connsiteX21-2615" fmla="*/ 2222205 w 3694535"/>
              <a:gd name="connsiteY21-2616" fmla="*/ 3370521 h 4492350"/>
              <a:gd name="connsiteX22-2617" fmla="*/ 2169042 w 3694535"/>
              <a:gd name="connsiteY22-2618" fmla="*/ 3817088 h 4492350"/>
              <a:gd name="connsiteX23-2619" fmla="*/ 3317358 w 3694535"/>
              <a:gd name="connsiteY23-2620" fmla="*/ 3094074 h 4492350"/>
              <a:gd name="connsiteX24-2621" fmla="*/ 2194317 w 3694535"/>
              <a:gd name="connsiteY24-2622" fmla="*/ 4030951 h 4492350"/>
              <a:gd name="connsiteX25-2623" fmla="*/ 2232838 w 3694535"/>
              <a:gd name="connsiteY25-2624" fmla="*/ 4476307 h 4492350"/>
              <a:gd name="connsiteX26-2625" fmla="*/ 2218194 w 3694535"/>
              <a:gd name="connsiteY26-2626" fmla="*/ 4491415 h 4492350"/>
              <a:gd name="connsiteX27-2627" fmla="*/ 1743740 w 3694535"/>
              <a:gd name="connsiteY27-2628" fmla="*/ 4492350 h 4492350"/>
              <a:gd name="connsiteX0-2629" fmla="*/ 1743740 w 3694535"/>
              <a:gd name="connsiteY0-2630" fmla="*/ 4492350 h 4492350"/>
              <a:gd name="connsiteX1-2631" fmla="*/ 1796903 w 3694535"/>
              <a:gd name="connsiteY1-2632" fmla="*/ 3785190 h 4492350"/>
              <a:gd name="connsiteX2-2633" fmla="*/ 1307805 w 3694535"/>
              <a:gd name="connsiteY2-2634" fmla="*/ 3381153 h 4492350"/>
              <a:gd name="connsiteX3-2635" fmla="*/ 31898 w 3694535"/>
              <a:gd name="connsiteY3-2636" fmla="*/ 2945218 h 4492350"/>
              <a:gd name="connsiteX4-2637" fmla="*/ 1127052 w 3694535"/>
              <a:gd name="connsiteY4-2638" fmla="*/ 3242930 h 4492350"/>
              <a:gd name="connsiteX5-2639" fmla="*/ 393405 w 3694535"/>
              <a:gd name="connsiteY5-2640" fmla="*/ 2456121 h 4492350"/>
              <a:gd name="connsiteX6-2641" fmla="*/ 1775638 w 3694535"/>
              <a:gd name="connsiteY6-2642" fmla="*/ 3519376 h 4492350"/>
              <a:gd name="connsiteX7-2643" fmla="*/ 1679945 w 3694535"/>
              <a:gd name="connsiteY7-2644" fmla="*/ 2392325 h 4492350"/>
              <a:gd name="connsiteX8-2645" fmla="*/ 0 w 3694535"/>
              <a:gd name="connsiteY8-2646" fmla="*/ 754911 h 4492350"/>
              <a:gd name="connsiteX9-2647" fmla="*/ 988828 w 3694535"/>
              <a:gd name="connsiteY9-2648" fmla="*/ 1924493 h 4492350"/>
              <a:gd name="connsiteX10-2649" fmla="*/ 1137684 w 3694535"/>
              <a:gd name="connsiteY10-2650" fmla="*/ 861237 h 4492350"/>
              <a:gd name="connsiteX11-2651" fmla="*/ 1222745 w 3694535"/>
              <a:gd name="connsiteY11-2652" fmla="*/ 2062716 h 4492350"/>
              <a:gd name="connsiteX12-2653" fmla="*/ 1690577 w 3694535"/>
              <a:gd name="connsiteY12-2654" fmla="*/ 2190307 h 4492350"/>
              <a:gd name="connsiteX13-2655" fmla="*/ 1956391 w 3694535"/>
              <a:gd name="connsiteY13-2656" fmla="*/ 0 h 4492350"/>
              <a:gd name="connsiteX14-2657" fmla="*/ 2083982 w 3694535"/>
              <a:gd name="connsiteY14-2658" fmla="*/ 978195 h 4492350"/>
              <a:gd name="connsiteX15-2659" fmla="*/ 1881963 w 3694535"/>
              <a:gd name="connsiteY15-2660" fmla="*/ 2232837 h 4492350"/>
              <a:gd name="connsiteX16-2661" fmla="*/ 2057494 w 3694535"/>
              <a:gd name="connsiteY16-2662" fmla="*/ 3046321 h 4492350"/>
              <a:gd name="connsiteX17-2663" fmla="*/ 2647507 w 3694535"/>
              <a:gd name="connsiteY17-2664" fmla="*/ 2519916 h 4492350"/>
              <a:gd name="connsiteX18-2665" fmla="*/ 2913694 w 3694535"/>
              <a:gd name="connsiteY18-2666" fmla="*/ 1291762 h 4492350"/>
              <a:gd name="connsiteX19-2667" fmla="*/ 2806809 w 3694535"/>
              <a:gd name="connsiteY19-2668" fmla="*/ 2383091 h 4492350"/>
              <a:gd name="connsiteX20-2669" fmla="*/ 3694535 w 3694535"/>
              <a:gd name="connsiteY20-2670" fmla="*/ 1124252 h 4492350"/>
              <a:gd name="connsiteX21-2671" fmla="*/ 2222205 w 3694535"/>
              <a:gd name="connsiteY21-2672" fmla="*/ 3370521 h 4492350"/>
              <a:gd name="connsiteX22-2673" fmla="*/ 2169042 w 3694535"/>
              <a:gd name="connsiteY22-2674" fmla="*/ 3817088 h 4492350"/>
              <a:gd name="connsiteX23-2675" fmla="*/ 3317358 w 3694535"/>
              <a:gd name="connsiteY23-2676" fmla="*/ 3094074 h 4492350"/>
              <a:gd name="connsiteX24-2677" fmla="*/ 2194317 w 3694535"/>
              <a:gd name="connsiteY24-2678" fmla="*/ 4030951 h 4492350"/>
              <a:gd name="connsiteX25-2679" fmla="*/ 2232838 w 3694535"/>
              <a:gd name="connsiteY25-2680" fmla="*/ 4476307 h 4492350"/>
              <a:gd name="connsiteX26-2681" fmla="*/ 2218194 w 3694535"/>
              <a:gd name="connsiteY26-2682" fmla="*/ 4491415 h 4492350"/>
              <a:gd name="connsiteX27-2683" fmla="*/ 1743740 w 3694535"/>
              <a:gd name="connsiteY27-2684" fmla="*/ 4492350 h 4492350"/>
              <a:gd name="connsiteX0-2685" fmla="*/ 1743740 w 3694535"/>
              <a:gd name="connsiteY0-2686" fmla="*/ 4492350 h 4492350"/>
              <a:gd name="connsiteX1-2687" fmla="*/ 1796903 w 3694535"/>
              <a:gd name="connsiteY1-2688" fmla="*/ 3785190 h 4492350"/>
              <a:gd name="connsiteX2-2689" fmla="*/ 1307805 w 3694535"/>
              <a:gd name="connsiteY2-2690" fmla="*/ 3381153 h 4492350"/>
              <a:gd name="connsiteX3-2691" fmla="*/ 31898 w 3694535"/>
              <a:gd name="connsiteY3-2692" fmla="*/ 2945218 h 4492350"/>
              <a:gd name="connsiteX4-2693" fmla="*/ 1127052 w 3694535"/>
              <a:gd name="connsiteY4-2694" fmla="*/ 3242930 h 4492350"/>
              <a:gd name="connsiteX5-2695" fmla="*/ 393405 w 3694535"/>
              <a:gd name="connsiteY5-2696" fmla="*/ 2456121 h 4492350"/>
              <a:gd name="connsiteX6-2697" fmla="*/ 1775638 w 3694535"/>
              <a:gd name="connsiteY6-2698" fmla="*/ 3519376 h 4492350"/>
              <a:gd name="connsiteX7-2699" fmla="*/ 1679945 w 3694535"/>
              <a:gd name="connsiteY7-2700" fmla="*/ 2392325 h 4492350"/>
              <a:gd name="connsiteX8-2701" fmla="*/ 0 w 3694535"/>
              <a:gd name="connsiteY8-2702" fmla="*/ 754911 h 4492350"/>
              <a:gd name="connsiteX9-2703" fmla="*/ 988828 w 3694535"/>
              <a:gd name="connsiteY9-2704" fmla="*/ 1924493 h 4492350"/>
              <a:gd name="connsiteX10-2705" fmla="*/ 1137684 w 3694535"/>
              <a:gd name="connsiteY10-2706" fmla="*/ 861237 h 4492350"/>
              <a:gd name="connsiteX11-2707" fmla="*/ 1222745 w 3694535"/>
              <a:gd name="connsiteY11-2708" fmla="*/ 2062716 h 4492350"/>
              <a:gd name="connsiteX12-2709" fmla="*/ 1690577 w 3694535"/>
              <a:gd name="connsiteY12-2710" fmla="*/ 2190307 h 4492350"/>
              <a:gd name="connsiteX13-2711" fmla="*/ 1956391 w 3694535"/>
              <a:gd name="connsiteY13-2712" fmla="*/ 0 h 4492350"/>
              <a:gd name="connsiteX14-2713" fmla="*/ 2083982 w 3694535"/>
              <a:gd name="connsiteY14-2714" fmla="*/ 978195 h 4492350"/>
              <a:gd name="connsiteX15-2715" fmla="*/ 1881963 w 3694535"/>
              <a:gd name="connsiteY15-2716" fmla="*/ 2232837 h 4492350"/>
              <a:gd name="connsiteX16-2717" fmla="*/ 2057494 w 3694535"/>
              <a:gd name="connsiteY16-2718" fmla="*/ 3046321 h 4492350"/>
              <a:gd name="connsiteX17-2719" fmla="*/ 2647507 w 3694535"/>
              <a:gd name="connsiteY17-2720" fmla="*/ 2519916 h 4492350"/>
              <a:gd name="connsiteX18-2721" fmla="*/ 2913694 w 3694535"/>
              <a:gd name="connsiteY18-2722" fmla="*/ 1291762 h 4492350"/>
              <a:gd name="connsiteX19-2723" fmla="*/ 2806809 w 3694535"/>
              <a:gd name="connsiteY19-2724" fmla="*/ 2383091 h 4492350"/>
              <a:gd name="connsiteX20-2725" fmla="*/ 3694535 w 3694535"/>
              <a:gd name="connsiteY20-2726" fmla="*/ 1124252 h 4492350"/>
              <a:gd name="connsiteX21-2727" fmla="*/ 2222205 w 3694535"/>
              <a:gd name="connsiteY21-2728" fmla="*/ 3370521 h 4492350"/>
              <a:gd name="connsiteX22-2729" fmla="*/ 2169042 w 3694535"/>
              <a:gd name="connsiteY22-2730" fmla="*/ 3817088 h 4492350"/>
              <a:gd name="connsiteX23-2731" fmla="*/ 3317358 w 3694535"/>
              <a:gd name="connsiteY23-2732" fmla="*/ 3094074 h 4492350"/>
              <a:gd name="connsiteX24-2733" fmla="*/ 2194317 w 3694535"/>
              <a:gd name="connsiteY24-2734" fmla="*/ 4030951 h 4492350"/>
              <a:gd name="connsiteX25-2735" fmla="*/ 2232838 w 3694535"/>
              <a:gd name="connsiteY25-2736" fmla="*/ 4476307 h 4492350"/>
              <a:gd name="connsiteX26-2737" fmla="*/ 2218194 w 3694535"/>
              <a:gd name="connsiteY26-2738" fmla="*/ 4491415 h 4492350"/>
              <a:gd name="connsiteX27-2739" fmla="*/ 1743740 w 3694535"/>
              <a:gd name="connsiteY27-2740" fmla="*/ 4492350 h 4492350"/>
              <a:gd name="connsiteX0-2741" fmla="*/ 1743740 w 3694535"/>
              <a:gd name="connsiteY0-2742" fmla="*/ 4492350 h 4492350"/>
              <a:gd name="connsiteX1-2743" fmla="*/ 1796903 w 3694535"/>
              <a:gd name="connsiteY1-2744" fmla="*/ 3785190 h 4492350"/>
              <a:gd name="connsiteX2-2745" fmla="*/ 1307805 w 3694535"/>
              <a:gd name="connsiteY2-2746" fmla="*/ 3381153 h 4492350"/>
              <a:gd name="connsiteX3-2747" fmla="*/ 31898 w 3694535"/>
              <a:gd name="connsiteY3-2748" fmla="*/ 2945218 h 4492350"/>
              <a:gd name="connsiteX4-2749" fmla="*/ 1127052 w 3694535"/>
              <a:gd name="connsiteY4-2750" fmla="*/ 3242930 h 4492350"/>
              <a:gd name="connsiteX5-2751" fmla="*/ 393405 w 3694535"/>
              <a:gd name="connsiteY5-2752" fmla="*/ 2456121 h 4492350"/>
              <a:gd name="connsiteX6-2753" fmla="*/ 1775638 w 3694535"/>
              <a:gd name="connsiteY6-2754" fmla="*/ 3519376 h 4492350"/>
              <a:gd name="connsiteX7-2755" fmla="*/ 1679945 w 3694535"/>
              <a:gd name="connsiteY7-2756" fmla="*/ 2392325 h 4492350"/>
              <a:gd name="connsiteX8-2757" fmla="*/ 0 w 3694535"/>
              <a:gd name="connsiteY8-2758" fmla="*/ 754911 h 4492350"/>
              <a:gd name="connsiteX9-2759" fmla="*/ 988828 w 3694535"/>
              <a:gd name="connsiteY9-2760" fmla="*/ 1924493 h 4492350"/>
              <a:gd name="connsiteX10-2761" fmla="*/ 1137684 w 3694535"/>
              <a:gd name="connsiteY10-2762" fmla="*/ 861237 h 4492350"/>
              <a:gd name="connsiteX11-2763" fmla="*/ 1222745 w 3694535"/>
              <a:gd name="connsiteY11-2764" fmla="*/ 2062716 h 4492350"/>
              <a:gd name="connsiteX12-2765" fmla="*/ 1690577 w 3694535"/>
              <a:gd name="connsiteY12-2766" fmla="*/ 2190307 h 4492350"/>
              <a:gd name="connsiteX13-2767" fmla="*/ 1956391 w 3694535"/>
              <a:gd name="connsiteY13-2768" fmla="*/ 0 h 4492350"/>
              <a:gd name="connsiteX14-2769" fmla="*/ 2027834 w 3694535"/>
              <a:gd name="connsiteY14-2770" fmla="*/ 986216 h 4492350"/>
              <a:gd name="connsiteX15-2771" fmla="*/ 1881963 w 3694535"/>
              <a:gd name="connsiteY15-2772" fmla="*/ 2232837 h 4492350"/>
              <a:gd name="connsiteX16-2773" fmla="*/ 2057494 w 3694535"/>
              <a:gd name="connsiteY16-2774" fmla="*/ 3046321 h 4492350"/>
              <a:gd name="connsiteX17-2775" fmla="*/ 2647507 w 3694535"/>
              <a:gd name="connsiteY17-2776" fmla="*/ 2519916 h 4492350"/>
              <a:gd name="connsiteX18-2777" fmla="*/ 2913694 w 3694535"/>
              <a:gd name="connsiteY18-2778" fmla="*/ 1291762 h 4492350"/>
              <a:gd name="connsiteX19-2779" fmla="*/ 2806809 w 3694535"/>
              <a:gd name="connsiteY19-2780" fmla="*/ 2383091 h 4492350"/>
              <a:gd name="connsiteX20-2781" fmla="*/ 3694535 w 3694535"/>
              <a:gd name="connsiteY20-2782" fmla="*/ 1124252 h 4492350"/>
              <a:gd name="connsiteX21-2783" fmla="*/ 2222205 w 3694535"/>
              <a:gd name="connsiteY21-2784" fmla="*/ 3370521 h 4492350"/>
              <a:gd name="connsiteX22-2785" fmla="*/ 2169042 w 3694535"/>
              <a:gd name="connsiteY22-2786" fmla="*/ 3817088 h 4492350"/>
              <a:gd name="connsiteX23-2787" fmla="*/ 3317358 w 3694535"/>
              <a:gd name="connsiteY23-2788" fmla="*/ 3094074 h 4492350"/>
              <a:gd name="connsiteX24-2789" fmla="*/ 2194317 w 3694535"/>
              <a:gd name="connsiteY24-2790" fmla="*/ 4030951 h 4492350"/>
              <a:gd name="connsiteX25-2791" fmla="*/ 2232838 w 3694535"/>
              <a:gd name="connsiteY25-2792" fmla="*/ 4476307 h 4492350"/>
              <a:gd name="connsiteX26-2793" fmla="*/ 2218194 w 3694535"/>
              <a:gd name="connsiteY26-2794" fmla="*/ 4491415 h 4492350"/>
              <a:gd name="connsiteX27-2795" fmla="*/ 1743740 w 3694535"/>
              <a:gd name="connsiteY27-2796" fmla="*/ 4492350 h 4492350"/>
              <a:gd name="connsiteX0-2797" fmla="*/ 1743740 w 3694535"/>
              <a:gd name="connsiteY0-2798" fmla="*/ 4492350 h 4492350"/>
              <a:gd name="connsiteX1-2799" fmla="*/ 1796903 w 3694535"/>
              <a:gd name="connsiteY1-2800" fmla="*/ 3785190 h 4492350"/>
              <a:gd name="connsiteX2-2801" fmla="*/ 1307805 w 3694535"/>
              <a:gd name="connsiteY2-2802" fmla="*/ 3381153 h 4492350"/>
              <a:gd name="connsiteX3-2803" fmla="*/ 31898 w 3694535"/>
              <a:gd name="connsiteY3-2804" fmla="*/ 2945218 h 4492350"/>
              <a:gd name="connsiteX4-2805" fmla="*/ 1127052 w 3694535"/>
              <a:gd name="connsiteY4-2806" fmla="*/ 3242930 h 4492350"/>
              <a:gd name="connsiteX5-2807" fmla="*/ 393405 w 3694535"/>
              <a:gd name="connsiteY5-2808" fmla="*/ 2456121 h 4492350"/>
              <a:gd name="connsiteX6-2809" fmla="*/ 1775638 w 3694535"/>
              <a:gd name="connsiteY6-2810" fmla="*/ 3519376 h 4492350"/>
              <a:gd name="connsiteX7-2811" fmla="*/ 1679945 w 3694535"/>
              <a:gd name="connsiteY7-2812" fmla="*/ 2392325 h 4492350"/>
              <a:gd name="connsiteX8-2813" fmla="*/ 0 w 3694535"/>
              <a:gd name="connsiteY8-2814" fmla="*/ 754911 h 4492350"/>
              <a:gd name="connsiteX9-2815" fmla="*/ 988828 w 3694535"/>
              <a:gd name="connsiteY9-2816" fmla="*/ 1924493 h 4492350"/>
              <a:gd name="connsiteX10-2817" fmla="*/ 1137684 w 3694535"/>
              <a:gd name="connsiteY10-2818" fmla="*/ 861237 h 4492350"/>
              <a:gd name="connsiteX11-2819" fmla="*/ 1222745 w 3694535"/>
              <a:gd name="connsiteY11-2820" fmla="*/ 2062716 h 4492350"/>
              <a:gd name="connsiteX12-2821" fmla="*/ 1690577 w 3694535"/>
              <a:gd name="connsiteY12-2822" fmla="*/ 2190307 h 4492350"/>
              <a:gd name="connsiteX13-2823" fmla="*/ 1956391 w 3694535"/>
              <a:gd name="connsiteY13-2824" fmla="*/ 0 h 4492350"/>
              <a:gd name="connsiteX14-2825" fmla="*/ 2027834 w 3694535"/>
              <a:gd name="connsiteY14-2826" fmla="*/ 986216 h 4492350"/>
              <a:gd name="connsiteX15-2827" fmla="*/ 1881963 w 3694535"/>
              <a:gd name="connsiteY15-2828" fmla="*/ 2232837 h 4492350"/>
              <a:gd name="connsiteX16-2829" fmla="*/ 2057494 w 3694535"/>
              <a:gd name="connsiteY16-2830" fmla="*/ 3046321 h 4492350"/>
              <a:gd name="connsiteX17-2831" fmla="*/ 2647507 w 3694535"/>
              <a:gd name="connsiteY17-2832" fmla="*/ 2519916 h 4492350"/>
              <a:gd name="connsiteX18-2833" fmla="*/ 2913694 w 3694535"/>
              <a:gd name="connsiteY18-2834" fmla="*/ 1291762 h 4492350"/>
              <a:gd name="connsiteX19-2835" fmla="*/ 2806809 w 3694535"/>
              <a:gd name="connsiteY19-2836" fmla="*/ 2383091 h 4492350"/>
              <a:gd name="connsiteX20-2837" fmla="*/ 3694535 w 3694535"/>
              <a:gd name="connsiteY20-2838" fmla="*/ 1124252 h 4492350"/>
              <a:gd name="connsiteX21-2839" fmla="*/ 2222205 w 3694535"/>
              <a:gd name="connsiteY21-2840" fmla="*/ 3370521 h 4492350"/>
              <a:gd name="connsiteX22-2841" fmla="*/ 2169042 w 3694535"/>
              <a:gd name="connsiteY22-2842" fmla="*/ 3817088 h 4492350"/>
              <a:gd name="connsiteX23-2843" fmla="*/ 3317358 w 3694535"/>
              <a:gd name="connsiteY23-2844" fmla="*/ 3094074 h 4492350"/>
              <a:gd name="connsiteX24-2845" fmla="*/ 2194317 w 3694535"/>
              <a:gd name="connsiteY24-2846" fmla="*/ 4030951 h 4492350"/>
              <a:gd name="connsiteX25-2847" fmla="*/ 2232838 w 3694535"/>
              <a:gd name="connsiteY25-2848" fmla="*/ 4476307 h 4492350"/>
              <a:gd name="connsiteX26-2849" fmla="*/ 2218194 w 3694535"/>
              <a:gd name="connsiteY26-2850" fmla="*/ 4491415 h 4492350"/>
              <a:gd name="connsiteX27-2851" fmla="*/ 1743740 w 3694535"/>
              <a:gd name="connsiteY27-2852" fmla="*/ 4492350 h 4492350"/>
              <a:gd name="connsiteX0-2853" fmla="*/ 1743740 w 3694535"/>
              <a:gd name="connsiteY0-2854" fmla="*/ 4492350 h 4492350"/>
              <a:gd name="connsiteX1-2855" fmla="*/ 1796903 w 3694535"/>
              <a:gd name="connsiteY1-2856" fmla="*/ 3785190 h 4492350"/>
              <a:gd name="connsiteX2-2857" fmla="*/ 1307805 w 3694535"/>
              <a:gd name="connsiteY2-2858" fmla="*/ 3381153 h 4492350"/>
              <a:gd name="connsiteX3-2859" fmla="*/ 31898 w 3694535"/>
              <a:gd name="connsiteY3-2860" fmla="*/ 2945218 h 4492350"/>
              <a:gd name="connsiteX4-2861" fmla="*/ 1127052 w 3694535"/>
              <a:gd name="connsiteY4-2862" fmla="*/ 3242930 h 4492350"/>
              <a:gd name="connsiteX5-2863" fmla="*/ 393405 w 3694535"/>
              <a:gd name="connsiteY5-2864" fmla="*/ 2456121 h 4492350"/>
              <a:gd name="connsiteX6-2865" fmla="*/ 1775638 w 3694535"/>
              <a:gd name="connsiteY6-2866" fmla="*/ 3519376 h 4492350"/>
              <a:gd name="connsiteX7-2867" fmla="*/ 1679945 w 3694535"/>
              <a:gd name="connsiteY7-2868" fmla="*/ 2392325 h 4492350"/>
              <a:gd name="connsiteX8-2869" fmla="*/ 0 w 3694535"/>
              <a:gd name="connsiteY8-2870" fmla="*/ 754911 h 4492350"/>
              <a:gd name="connsiteX9-2871" fmla="*/ 988828 w 3694535"/>
              <a:gd name="connsiteY9-2872" fmla="*/ 1924493 h 4492350"/>
              <a:gd name="connsiteX10-2873" fmla="*/ 1137684 w 3694535"/>
              <a:gd name="connsiteY10-2874" fmla="*/ 861237 h 4492350"/>
              <a:gd name="connsiteX11-2875" fmla="*/ 1222745 w 3694535"/>
              <a:gd name="connsiteY11-2876" fmla="*/ 2062716 h 4492350"/>
              <a:gd name="connsiteX12-2877" fmla="*/ 1690577 w 3694535"/>
              <a:gd name="connsiteY12-2878" fmla="*/ 2190307 h 4492350"/>
              <a:gd name="connsiteX13-2879" fmla="*/ 1956391 w 3694535"/>
              <a:gd name="connsiteY13-2880" fmla="*/ 0 h 4492350"/>
              <a:gd name="connsiteX14-2881" fmla="*/ 2027834 w 3694535"/>
              <a:gd name="connsiteY14-2882" fmla="*/ 986216 h 4492350"/>
              <a:gd name="connsiteX15-2883" fmla="*/ 1881963 w 3694535"/>
              <a:gd name="connsiteY15-2884" fmla="*/ 2232837 h 4492350"/>
              <a:gd name="connsiteX16-2885" fmla="*/ 2057494 w 3694535"/>
              <a:gd name="connsiteY16-2886" fmla="*/ 3046321 h 4492350"/>
              <a:gd name="connsiteX17-2887" fmla="*/ 2647507 w 3694535"/>
              <a:gd name="connsiteY17-2888" fmla="*/ 2519916 h 4492350"/>
              <a:gd name="connsiteX18-2889" fmla="*/ 2913694 w 3694535"/>
              <a:gd name="connsiteY18-2890" fmla="*/ 1291762 h 4492350"/>
              <a:gd name="connsiteX19-2891" fmla="*/ 2806809 w 3694535"/>
              <a:gd name="connsiteY19-2892" fmla="*/ 2383091 h 4492350"/>
              <a:gd name="connsiteX20-2893" fmla="*/ 3694535 w 3694535"/>
              <a:gd name="connsiteY20-2894" fmla="*/ 1124252 h 4492350"/>
              <a:gd name="connsiteX21-2895" fmla="*/ 2222205 w 3694535"/>
              <a:gd name="connsiteY21-2896" fmla="*/ 3370521 h 4492350"/>
              <a:gd name="connsiteX22-2897" fmla="*/ 2169042 w 3694535"/>
              <a:gd name="connsiteY22-2898" fmla="*/ 3817088 h 4492350"/>
              <a:gd name="connsiteX23-2899" fmla="*/ 3317358 w 3694535"/>
              <a:gd name="connsiteY23-2900" fmla="*/ 3094074 h 4492350"/>
              <a:gd name="connsiteX24-2901" fmla="*/ 2194317 w 3694535"/>
              <a:gd name="connsiteY24-2902" fmla="*/ 4030951 h 4492350"/>
              <a:gd name="connsiteX25-2903" fmla="*/ 2232838 w 3694535"/>
              <a:gd name="connsiteY25-2904" fmla="*/ 4476307 h 4492350"/>
              <a:gd name="connsiteX26-2905" fmla="*/ 2218194 w 3694535"/>
              <a:gd name="connsiteY26-2906" fmla="*/ 4491415 h 4492350"/>
              <a:gd name="connsiteX27-2907" fmla="*/ 1743740 w 3694535"/>
              <a:gd name="connsiteY27-2908" fmla="*/ 4492350 h 4492350"/>
              <a:gd name="connsiteX0-2909" fmla="*/ 1743740 w 3694535"/>
              <a:gd name="connsiteY0-2910" fmla="*/ 4523651 h 4523651"/>
              <a:gd name="connsiteX1-2911" fmla="*/ 1796903 w 3694535"/>
              <a:gd name="connsiteY1-2912" fmla="*/ 3816491 h 4523651"/>
              <a:gd name="connsiteX2-2913" fmla="*/ 1307805 w 3694535"/>
              <a:gd name="connsiteY2-2914" fmla="*/ 3412454 h 4523651"/>
              <a:gd name="connsiteX3-2915" fmla="*/ 31898 w 3694535"/>
              <a:gd name="connsiteY3-2916" fmla="*/ 2976519 h 4523651"/>
              <a:gd name="connsiteX4-2917" fmla="*/ 1127052 w 3694535"/>
              <a:gd name="connsiteY4-2918" fmla="*/ 3274231 h 4523651"/>
              <a:gd name="connsiteX5-2919" fmla="*/ 393405 w 3694535"/>
              <a:gd name="connsiteY5-2920" fmla="*/ 2487422 h 4523651"/>
              <a:gd name="connsiteX6-2921" fmla="*/ 1775638 w 3694535"/>
              <a:gd name="connsiteY6-2922" fmla="*/ 3550677 h 4523651"/>
              <a:gd name="connsiteX7-2923" fmla="*/ 1679945 w 3694535"/>
              <a:gd name="connsiteY7-2924" fmla="*/ 2423626 h 4523651"/>
              <a:gd name="connsiteX8-2925" fmla="*/ 0 w 3694535"/>
              <a:gd name="connsiteY8-2926" fmla="*/ 786212 h 4523651"/>
              <a:gd name="connsiteX9-2927" fmla="*/ 988828 w 3694535"/>
              <a:gd name="connsiteY9-2928" fmla="*/ 1955794 h 4523651"/>
              <a:gd name="connsiteX10-2929" fmla="*/ 1137684 w 3694535"/>
              <a:gd name="connsiteY10-2930" fmla="*/ 892538 h 4523651"/>
              <a:gd name="connsiteX11-2931" fmla="*/ 1222745 w 3694535"/>
              <a:gd name="connsiteY11-2932" fmla="*/ 2094017 h 4523651"/>
              <a:gd name="connsiteX12-2933" fmla="*/ 1690577 w 3694535"/>
              <a:gd name="connsiteY12-2934" fmla="*/ 2221608 h 4523651"/>
              <a:gd name="connsiteX13-2935" fmla="*/ 1956391 w 3694535"/>
              <a:gd name="connsiteY13-2936" fmla="*/ 31301 h 4523651"/>
              <a:gd name="connsiteX14-2937" fmla="*/ 2027834 w 3694535"/>
              <a:gd name="connsiteY14-2938" fmla="*/ 1017517 h 4523651"/>
              <a:gd name="connsiteX15-2939" fmla="*/ 1881963 w 3694535"/>
              <a:gd name="connsiteY15-2940" fmla="*/ 2264138 h 4523651"/>
              <a:gd name="connsiteX16-2941" fmla="*/ 2057494 w 3694535"/>
              <a:gd name="connsiteY16-2942" fmla="*/ 3077622 h 4523651"/>
              <a:gd name="connsiteX17-2943" fmla="*/ 2647507 w 3694535"/>
              <a:gd name="connsiteY17-2944" fmla="*/ 2551217 h 4523651"/>
              <a:gd name="connsiteX18-2945" fmla="*/ 2913694 w 3694535"/>
              <a:gd name="connsiteY18-2946" fmla="*/ 1323063 h 4523651"/>
              <a:gd name="connsiteX19-2947" fmla="*/ 2806809 w 3694535"/>
              <a:gd name="connsiteY19-2948" fmla="*/ 2414392 h 4523651"/>
              <a:gd name="connsiteX20-2949" fmla="*/ 3694535 w 3694535"/>
              <a:gd name="connsiteY20-2950" fmla="*/ 1155553 h 4523651"/>
              <a:gd name="connsiteX21-2951" fmla="*/ 2222205 w 3694535"/>
              <a:gd name="connsiteY21-2952" fmla="*/ 3401822 h 4523651"/>
              <a:gd name="connsiteX22-2953" fmla="*/ 2169042 w 3694535"/>
              <a:gd name="connsiteY22-2954" fmla="*/ 3848389 h 4523651"/>
              <a:gd name="connsiteX23-2955" fmla="*/ 3317358 w 3694535"/>
              <a:gd name="connsiteY23-2956" fmla="*/ 3125375 h 4523651"/>
              <a:gd name="connsiteX24-2957" fmla="*/ 2194317 w 3694535"/>
              <a:gd name="connsiteY24-2958" fmla="*/ 4062252 h 4523651"/>
              <a:gd name="connsiteX25-2959" fmla="*/ 2232838 w 3694535"/>
              <a:gd name="connsiteY25-2960" fmla="*/ 4507608 h 4523651"/>
              <a:gd name="connsiteX26-2961" fmla="*/ 2218194 w 3694535"/>
              <a:gd name="connsiteY26-2962" fmla="*/ 4522716 h 4523651"/>
              <a:gd name="connsiteX27-2963" fmla="*/ 1743740 w 3694535"/>
              <a:gd name="connsiteY27-2964" fmla="*/ 4523651 h 4523651"/>
              <a:gd name="connsiteX0-2965" fmla="*/ 1743740 w 3694535"/>
              <a:gd name="connsiteY0-2966" fmla="*/ 4523651 h 4523651"/>
              <a:gd name="connsiteX1-2967" fmla="*/ 1796903 w 3694535"/>
              <a:gd name="connsiteY1-2968" fmla="*/ 3816491 h 4523651"/>
              <a:gd name="connsiteX2-2969" fmla="*/ 1307805 w 3694535"/>
              <a:gd name="connsiteY2-2970" fmla="*/ 3412454 h 4523651"/>
              <a:gd name="connsiteX3-2971" fmla="*/ 31898 w 3694535"/>
              <a:gd name="connsiteY3-2972" fmla="*/ 2976519 h 4523651"/>
              <a:gd name="connsiteX4-2973" fmla="*/ 1127052 w 3694535"/>
              <a:gd name="connsiteY4-2974" fmla="*/ 3274231 h 4523651"/>
              <a:gd name="connsiteX5-2975" fmla="*/ 393405 w 3694535"/>
              <a:gd name="connsiteY5-2976" fmla="*/ 2487422 h 4523651"/>
              <a:gd name="connsiteX6-2977" fmla="*/ 1775638 w 3694535"/>
              <a:gd name="connsiteY6-2978" fmla="*/ 3550677 h 4523651"/>
              <a:gd name="connsiteX7-2979" fmla="*/ 1679945 w 3694535"/>
              <a:gd name="connsiteY7-2980" fmla="*/ 2423626 h 4523651"/>
              <a:gd name="connsiteX8-2981" fmla="*/ 0 w 3694535"/>
              <a:gd name="connsiteY8-2982" fmla="*/ 786212 h 4523651"/>
              <a:gd name="connsiteX9-2983" fmla="*/ 988828 w 3694535"/>
              <a:gd name="connsiteY9-2984" fmla="*/ 1955794 h 4523651"/>
              <a:gd name="connsiteX10-2985" fmla="*/ 1137684 w 3694535"/>
              <a:gd name="connsiteY10-2986" fmla="*/ 892538 h 4523651"/>
              <a:gd name="connsiteX11-2987" fmla="*/ 1222745 w 3694535"/>
              <a:gd name="connsiteY11-2988" fmla="*/ 2094017 h 4523651"/>
              <a:gd name="connsiteX12-2989" fmla="*/ 1690577 w 3694535"/>
              <a:gd name="connsiteY12-2990" fmla="*/ 2221608 h 4523651"/>
              <a:gd name="connsiteX13-2991" fmla="*/ 1956391 w 3694535"/>
              <a:gd name="connsiteY13-2992" fmla="*/ 31301 h 4523651"/>
              <a:gd name="connsiteX14-2993" fmla="*/ 2027834 w 3694535"/>
              <a:gd name="connsiteY14-2994" fmla="*/ 1017517 h 4523651"/>
              <a:gd name="connsiteX15-2995" fmla="*/ 1881963 w 3694535"/>
              <a:gd name="connsiteY15-2996" fmla="*/ 2264138 h 4523651"/>
              <a:gd name="connsiteX16-2997" fmla="*/ 2057494 w 3694535"/>
              <a:gd name="connsiteY16-2998" fmla="*/ 3077622 h 4523651"/>
              <a:gd name="connsiteX17-2999" fmla="*/ 2647507 w 3694535"/>
              <a:gd name="connsiteY17-3000" fmla="*/ 2551217 h 4523651"/>
              <a:gd name="connsiteX18-3001" fmla="*/ 2913694 w 3694535"/>
              <a:gd name="connsiteY18-3002" fmla="*/ 1323063 h 4523651"/>
              <a:gd name="connsiteX19-3003" fmla="*/ 2806809 w 3694535"/>
              <a:gd name="connsiteY19-3004" fmla="*/ 2414392 h 4523651"/>
              <a:gd name="connsiteX20-3005" fmla="*/ 3694535 w 3694535"/>
              <a:gd name="connsiteY20-3006" fmla="*/ 1155553 h 4523651"/>
              <a:gd name="connsiteX21-3007" fmla="*/ 2222205 w 3694535"/>
              <a:gd name="connsiteY21-3008" fmla="*/ 3401822 h 4523651"/>
              <a:gd name="connsiteX22-3009" fmla="*/ 2169042 w 3694535"/>
              <a:gd name="connsiteY22-3010" fmla="*/ 3848389 h 4523651"/>
              <a:gd name="connsiteX23-3011" fmla="*/ 3317358 w 3694535"/>
              <a:gd name="connsiteY23-3012" fmla="*/ 3125375 h 4523651"/>
              <a:gd name="connsiteX24-3013" fmla="*/ 2194317 w 3694535"/>
              <a:gd name="connsiteY24-3014" fmla="*/ 4062252 h 4523651"/>
              <a:gd name="connsiteX25-3015" fmla="*/ 2232838 w 3694535"/>
              <a:gd name="connsiteY25-3016" fmla="*/ 4507608 h 4523651"/>
              <a:gd name="connsiteX26-3017" fmla="*/ 2218194 w 3694535"/>
              <a:gd name="connsiteY26-3018" fmla="*/ 4522716 h 4523651"/>
              <a:gd name="connsiteX27-3019" fmla="*/ 1743740 w 3694535"/>
              <a:gd name="connsiteY27-3020" fmla="*/ 4523651 h 4523651"/>
              <a:gd name="connsiteX0-3021" fmla="*/ 1743740 w 3694535"/>
              <a:gd name="connsiteY0-3022" fmla="*/ 4523651 h 4523651"/>
              <a:gd name="connsiteX1-3023" fmla="*/ 1796903 w 3694535"/>
              <a:gd name="connsiteY1-3024" fmla="*/ 3816491 h 4523651"/>
              <a:gd name="connsiteX2-3025" fmla="*/ 1307805 w 3694535"/>
              <a:gd name="connsiteY2-3026" fmla="*/ 3412454 h 4523651"/>
              <a:gd name="connsiteX3-3027" fmla="*/ 31898 w 3694535"/>
              <a:gd name="connsiteY3-3028" fmla="*/ 2976519 h 4523651"/>
              <a:gd name="connsiteX4-3029" fmla="*/ 1127052 w 3694535"/>
              <a:gd name="connsiteY4-3030" fmla="*/ 3274231 h 4523651"/>
              <a:gd name="connsiteX5-3031" fmla="*/ 393405 w 3694535"/>
              <a:gd name="connsiteY5-3032" fmla="*/ 2487422 h 4523651"/>
              <a:gd name="connsiteX6-3033" fmla="*/ 1775638 w 3694535"/>
              <a:gd name="connsiteY6-3034" fmla="*/ 3550677 h 4523651"/>
              <a:gd name="connsiteX7-3035" fmla="*/ 1679945 w 3694535"/>
              <a:gd name="connsiteY7-3036" fmla="*/ 2423626 h 4523651"/>
              <a:gd name="connsiteX8-3037" fmla="*/ 0 w 3694535"/>
              <a:gd name="connsiteY8-3038" fmla="*/ 786212 h 4523651"/>
              <a:gd name="connsiteX9-3039" fmla="*/ 988828 w 3694535"/>
              <a:gd name="connsiteY9-3040" fmla="*/ 1955794 h 4523651"/>
              <a:gd name="connsiteX10-3041" fmla="*/ 1137684 w 3694535"/>
              <a:gd name="connsiteY10-3042" fmla="*/ 892538 h 4523651"/>
              <a:gd name="connsiteX11-3043" fmla="*/ 1222745 w 3694535"/>
              <a:gd name="connsiteY11-3044" fmla="*/ 2094017 h 4523651"/>
              <a:gd name="connsiteX12-3045" fmla="*/ 1690577 w 3694535"/>
              <a:gd name="connsiteY12-3046" fmla="*/ 2221608 h 4523651"/>
              <a:gd name="connsiteX13-3047" fmla="*/ 1956391 w 3694535"/>
              <a:gd name="connsiteY13-3048" fmla="*/ 31301 h 4523651"/>
              <a:gd name="connsiteX14-3049" fmla="*/ 2027834 w 3694535"/>
              <a:gd name="connsiteY14-3050" fmla="*/ 1017517 h 4523651"/>
              <a:gd name="connsiteX15-3051" fmla="*/ 1881963 w 3694535"/>
              <a:gd name="connsiteY15-3052" fmla="*/ 2264138 h 4523651"/>
              <a:gd name="connsiteX16-3053" fmla="*/ 2057494 w 3694535"/>
              <a:gd name="connsiteY16-3054" fmla="*/ 3077622 h 4523651"/>
              <a:gd name="connsiteX17-3055" fmla="*/ 2647507 w 3694535"/>
              <a:gd name="connsiteY17-3056" fmla="*/ 2551217 h 4523651"/>
              <a:gd name="connsiteX18-3057" fmla="*/ 2913694 w 3694535"/>
              <a:gd name="connsiteY18-3058" fmla="*/ 1323063 h 4523651"/>
              <a:gd name="connsiteX19-3059" fmla="*/ 2806809 w 3694535"/>
              <a:gd name="connsiteY19-3060" fmla="*/ 2414392 h 4523651"/>
              <a:gd name="connsiteX20-3061" fmla="*/ 3694535 w 3694535"/>
              <a:gd name="connsiteY20-3062" fmla="*/ 1155553 h 4523651"/>
              <a:gd name="connsiteX21-3063" fmla="*/ 2222205 w 3694535"/>
              <a:gd name="connsiteY21-3064" fmla="*/ 3401822 h 4523651"/>
              <a:gd name="connsiteX22-3065" fmla="*/ 2169042 w 3694535"/>
              <a:gd name="connsiteY22-3066" fmla="*/ 3848389 h 4523651"/>
              <a:gd name="connsiteX23-3067" fmla="*/ 3317358 w 3694535"/>
              <a:gd name="connsiteY23-3068" fmla="*/ 3125375 h 4523651"/>
              <a:gd name="connsiteX24-3069" fmla="*/ 2194317 w 3694535"/>
              <a:gd name="connsiteY24-3070" fmla="*/ 4062252 h 4523651"/>
              <a:gd name="connsiteX25-3071" fmla="*/ 2232838 w 3694535"/>
              <a:gd name="connsiteY25-3072" fmla="*/ 4507608 h 4523651"/>
              <a:gd name="connsiteX26-3073" fmla="*/ 2218194 w 3694535"/>
              <a:gd name="connsiteY26-3074" fmla="*/ 4522716 h 4523651"/>
              <a:gd name="connsiteX27-3075" fmla="*/ 1743740 w 3694535"/>
              <a:gd name="connsiteY27-3076" fmla="*/ 4523651 h 4523651"/>
              <a:gd name="connsiteX0-3077" fmla="*/ 1743740 w 3694535"/>
              <a:gd name="connsiteY0-3078" fmla="*/ 4523651 h 4523651"/>
              <a:gd name="connsiteX1-3079" fmla="*/ 1796903 w 3694535"/>
              <a:gd name="connsiteY1-3080" fmla="*/ 3816491 h 4523651"/>
              <a:gd name="connsiteX2-3081" fmla="*/ 1307805 w 3694535"/>
              <a:gd name="connsiteY2-3082" fmla="*/ 3412454 h 4523651"/>
              <a:gd name="connsiteX3-3083" fmla="*/ 31898 w 3694535"/>
              <a:gd name="connsiteY3-3084" fmla="*/ 2976519 h 4523651"/>
              <a:gd name="connsiteX4-3085" fmla="*/ 1127052 w 3694535"/>
              <a:gd name="connsiteY4-3086" fmla="*/ 3274231 h 4523651"/>
              <a:gd name="connsiteX5-3087" fmla="*/ 393405 w 3694535"/>
              <a:gd name="connsiteY5-3088" fmla="*/ 2487422 h 4523651"/>
              <a:gd name="connsiteX6-3089" fmla="*/ 1775638 w 3694535"/>
              <a:gd name="connsiteY6-3090" fmla="*/ 3550677 h 4523651"/>
              <a:gd name="connsiteX7-3091" fmla="*/ 1679945 w 3694535"/>
              <a:gd name="connsiteY7-3092" fmla="*/ 2423626 h 4523651"/>
              <a:gd name="connsiteX8-3093" fmla="*/ 0 w 3694535"/>
              <a:gd name="connsiteY8-3094" fmla="*/ 786212 h 4523651"/>
              <a:gd name="connsiteX9-3095" fmla="*/ 988828 w 3694535"/>
              <a:gd name="connsiteY9-3096" fmla="*/ 1955794 h 4523651"/>
              <a:gd name="connsiteX10-3097" fmla="*/ 1137684 w 3694535"/>
              <a:gd name="connsiteY10-3098" fmla="*/ 892538 h 4523651"/>
              <a:gd name="connsiteX11-3099" fmla="*/ 1222745 w 3694535"/>
              <a:gd name="connsiteY11-3100" fmla="*/ 2094017 h 4523651"/>
              <a:gd name="connsiteX12-3101" fmla="*/ 1690577 w 3694535"/>
              <a:gd name="connsiteY12-3102" fmla="*/ 2221608 h 4523651"/>
              <a:gd name="connsiteX13-3103" fmla="*/ 1956391 w 3694535"/>
              <a:gd name="connsiteY13-3104" fmla="*/ 31301 h 4523651"/>
              <a:gd name="connsiteX14-3105" fmla="*/ 2027834 w 3694535"/>
              <a:gd name="connsiteY14-3106" fmla="*/ 1017517 h 4523651"/>
              <a:gd name="connsiteX15-3107" fmla="*/ 1881963 w 3694535"/>
              <a:gd name="connsiteY15-3108" fmla="*/ 2264138 h 4523651"/>
              <a:gd name="connsiteX16-3109" fmla="*/ 2057494 w 3694535"/>
              <a:gd name="connsiteY16-3110" fmla="*/ 3077622 h 4523651"/>
              <a:gd name="connsiteX17-3111" fmla="*/ 2647507 w 3694535"/>
              <a:gd name="connsiteY17-3112" fmla="*/ 2551217 h 4523651"/>
              <a:gd name="connsiteX18-3113" fmla="*/ 2913694 w 3694535"/>
              <a:gd name="connsiteY18-3114" fmla="*/ 1323063 h 4523651"/>
              <a:gd name="connsiteX19-3115" fmla="*/ 2806809 w 3694535"/>
              <a:gd name="connsiteY19-3116" fmla="*/ 2414392 h 4523651"/>
              <a:gd name="connsiteX20-3117" fmla="*/ 3694535 w 3694535"/>
              <a:gd name="connsiteY20-3118" fmla="*/ 1155553 h 4523651"/>
              <a:gd name="connsiteX21-3119" fmla="*/ 2222205 w 3694535"/>
              <a:gd name="connsiteY21-3120" fmla="*/ 3401822 h 4523651"/>
              <a:gd name="connsiteX22-3121" fmla="*/ 2169042 w 3694535"/>
              <a:gd name="connsiteY22-3122" fmla="*/ 3848389 h 4523651"/>
              <a:gd name="connsiteX23-3123" fmla="*/ 3317358 w 3694535"/>
              <a:gd name="connsiteY23-3124" fmla="*/ 3125375 h 4523651"/>
              <a:gd name="connsiteX24-3125" fmla="*/ 2194317 w 3694535"/>
              <a:gd name="connsiteY24-3126" fmla="*/ 4062252 h 4523651"/>
              <a:gd name="connsiteX25-3127" fmla="*/ 2232838 w 3694535"/>
              <a:gd name="connsiteY25-3128" fmla="*/ 4507608 h 4523651"/>
              <a:gd name="connsiteX26-3129" fmla="*/ 2218194 w 3694535"/>
              <a:gd name="connsiteY26-3130" fmla="*/ 4522716 h 4523651"/>
              <a:gd name="connsiteX27-3131" fmla="*/ 1743740 w 3694535"/>
              <a:gd name="connsiteY27-3132" fmla="*/ 4523651 h 4523651"/>
              <a:gd name="connsiteX0-3133" fmla="*/ 1743740 w 3694535"/>
              <a:gd name="connsiteY0-3134" fmla="*/ 4523651 h 4523651"/>
              <a:gd name="connsiteX1-3135" fmla="*/ 1796903 w 3694535"/>
              <a:gd name="connsiteY1-3136" fmla="*/ 3816491 h 4523651"/>
              <a:gd name="connsiteX2-3137" fmla="*/ 1307805 w 3694535"/>
              <a:gd name="connsiteY2-3138" fmla="*/ 3412454 h 4523651"/>
              <a:gd name="connsiteX3-3139" fmla="*/ 31898 w 3694535"/>
              <a:gd name="connsiteY3-3140" fmla="*/ 2976519 h 4523651"/>
              <a:gd name="connsiteX4-3141" fmla="*/ 1127052 w 3694535"/>
              <a:gd name="connsiteY4-3142" fmla="*/ 3274231 h 4523651"/>
              <a:gd name="connsiteX5-3143" fmla="*/ 393405 w 3694535"/>
              <a:gd name="connsiteY5-3144" fmla="*/ 2487422 h 4523651"/>
              <a:gd name="connsiteX6-3145" fmla="*/ 1775638 w 3694535"/>
              <a:gd name="connsiteY6-3146" fmla="*/ 3550677 h 4523651"/>
              <a:gd name="connsiteX7-3147" fmla="*/ 1679945 w 3694535"/>
              <a:gd name="connsiteY7-3148" fmla="*/ 2423626 h 4523651"/>
              <a:gd name="connsiteX8-3149" fmla="*/ 0 w 3694535"/>
              <a:gd name="connsiteY8-3150" fmla="*/ 786212 h 4523651"/>
              <a:gd name="connsiteX9-3151" fmla="*/ 988828 w 3694535"/>
              <a:gd name="connsiteY9-3152" fmla="*/ 1955794 h 4523651"/>
              <a:gd name="connsiteX10-3153" fmla="*/ 1137684 w 3694535"/>
              <a:gd name="connsiteY10-3154" fmla="*/ 892538 h 4523651"/>
              <a:gd name="connsiteX11-3155" fmla="*/ 1222745 w 3694535"/>
              <a:gd name="connsiteY11-3156" fmla="*/ 2094017 h 4523651"/>
              <a:gd name="connsiteX12-3157" fmla="*/ 1690577 w 3694535"/>
              <a:gd name="connsiteY12-3158" fmla="*/ 2221608 h 4523651"/>
              <a:gd name="connsiteX13-3159" fmla="*/ 1956391 w 3694535"/>
              <a:gd name="connsiteY13-3160" fmla="*/ 31301 h 4523651"/>
              <a:gd name="connsiteX14-3161" fmla="*/ 2027834 w 3694535"/>
              <a:gd name="connsiteY14-3162" fmla="*/ 1017517 h 4523651"/>
              <a:gd name="connsiteX15-3163" fmla="*/ 1881963 w 3694535"/>
              <a:gd name="connsiteY15-3164" fmla="*/ 2264138 h 4523651"/>
              <a:gd name="connsiteX16-3165" fmla="*/ 2057494 w 3694535"/>
              <a:gd name="connsiteY16-3166" fmla="*/ 3077622 h 4523651"/>
              <a:gd name="connsiteX17-3167" fmla="*/ 2647507 w 3694535"/>
              <a:gd name="connsiteY17-3168" fmla="*/ 2551217 h 4523651"/>
              <a:gd name="connsiteX18-3169" fmla="*/ 2913694 w 3694535"/>
              <a:gd name="connsiteY18-3170" fmla="*/ 1323063 h 4523651"/>
              <a:gd name="connsiteX19-3171" fmla="*/ 2806809 w 3694535"/>
              <a:gd name="connsiteY19-3172" fmla="*/ 2414392 h 4523651"/>
              <a:gd name="connsiteX20-3173" fmla="*/ 3694535 w 3694535"/>
              <a:gd name="connsiteY20-3174" fmla="*/ 1155553 h 4523651"/>
              <a:gd name="connsiteX21-3175" fmla="*/ 2222205 w 3694535"/>
              <a:gd name="connsiteY21-3176" fmla="*/ 3401822 h 4523651"/>
              <a:gd name="connsiteX22-3177" fmla="*/ 2169042 w 3694535"/>
              <a:gd name="connsiteY22-3178" fmla="*/ 3848389 h 4523651"/>
              <a:gd name="connsiteX23-3179" fmla="*/ 3317358 w 3694535"/>
              <a:gd name="connsiteY23-3180" fmla="*/ 3125375 h 4523651"/>
              <a:gd name="connsiteX24-3181" fmla="*/ 2194317 w 3694535"/>
              <a:gd name="connsiteY24-3182" fmla="*/ 4062252 h 4523651"/>
              <a:gd name="connsiteX25-3183" fmla="*/ 2232838 w 3694535"/>
              <a:gd name="connsiteY25-3184" fmla="*/ 4507608 h 4523651"/>
              <a:gd name="connsiteX26-3185" fmla="*/ 2218194 w 3694535"/>
              <a:gd name="connsiteY26-3186" fmla="*/ 4522716 h 4523651"/>
              <a:gd name="connsiteX27-3187" fmla="*/ 1743740 w 3694535"/>
              <a:gd name="connsiteY27-3188" fmla="*/ 4523651 h 4523651"/>
              <a:gd name="connsiteX0-3189" fmla="*/ 1743740 w 3694535"/>
              <a:gd name="connsiteY0-3190" fmla="*/ 4523651 h 4523651"/>
              <a:gd name="connsiteX1-3191" fmla="*/ 1796903 w 3694535"/>
              <a:gd name="connsiteY1-3192" fmla="*/ 3816491 h 4523651"/>
              <a:gd name="connsiteX2-3193" fmla="*/ 1307805 w 3694535"/>
              <a:gd name="connsiteY2-3194" fmla="*/ 3412454 h 4523651"/>
              <a:gd name="connsiteX3-3195" fmla="*/ 31898 w 3694535"/>
              <a:gd name="connsiteY3-3196" fmla="*/ 2976519 h 4523651"/>
              <a:gd name="connsiteX4-3197" fmla="*/ 1127052 w 3694535"/>
              <a:gd name="connsiteY4-3198" fmla="*/ 3274231 h 4523651"/>
              <a:gd name="connsiteX5-3199" fmla="*/ 393405 w 3694535"/>
              <a:gd name="connsiteY5-3200" fmla="*/ 2487422 h 4523651"/>
              <a:gd name="connsiteX6-3201" fmla="*/ 1775638 w 3694535"/>
              <a:gd name="connsiteY6-3202" fmla="*/ 3550677 h 4523651"/>
              <a:gd name="connsiteX7-3203" fmla="*/ 1679945 w 3694535"/>
              <a:gd name="connsiteY7-3204" fmla="*/ 2423626 h 4523651"/>
              <a:gd name="connsiteX8-3205" fmla="*/ 0 w 3694535"/>
              <a:gd name="connsiteY8-3206" fmla="*/ 786212 h 4523651"/>
              <a:gd name="connsiteX9-3207" fmla="*/ 988828 w 3694535"/>
              <a:gd name="connsiteY9-3208" fmla="*/ 1955794 h 4523651"/>
              <a:gd name="connsiteX10-3209" fmla="*/ 1137684 w 3694535"/>
              <a:gd name="connsiteY10-3210" fmla="*/ 892538 h 4523651"/>
              <a:gd name="connsiteX11-3211" fmla="*/ 1222745 w 3694535"/>
              <a:gd name="connsiteY11-3212" fmla="*/ 2094017 h 4523651"/>
              <a:gd name="connsiteX12-3213" fmla="*/ 1690577 w 3694535"/>
              <a:gd name="connsiteY12-3214" fmla="*/ 2221608 h 4523651"/>
              <a:gd name="connsiteX13-3215" fmla="*/ 1956391 w 3694535"/>
              <a:gd name="connsiteY13-3216" fmla="*/ 31301 h 4523651"/>
              <a:gd name="connsiteX14-3217" fmla="*/ 2027834 w 3694535"/>
              <a:gd name="connsiteY14-3218" fmla="*/ 1017517 h 4523651"/>
              <a:gd name="connsiteX15-3219" fmla="*/ 1881963 w 3694535"/>
              <a:gd name="connsiteY15-3220" fmla="*/ 2264138 h 4523651"/>
              <a:gd name="connsiteX16-3221" fmla="*/ 2057494 w 3694535"/>
              <a:gd name="connsiteY16-3222" fmla="*/ 3077622 h 4523651"/>
              <a:gd name="connsiteX17-3223" fmla="*/ 2647507 w 3694535"/>
              <a:gd name="connsiteY17-3224" fmla="*/ 2551217 h 4523651"/>
              <a:gd name="connsiteX18-3225" fmla="*/ 2913694 w 3694535"/>
              <a:gd name="connsiteY18-3226" fmla="*/ 1323063 h 4523651"/>
              <a:gd name="connsiteX19-3227" fmla="*/ 2806809 w 3694535"/>
              <a:gd name="connsiteY19-3228" fmla="*/ 2414392 h 4523651"/>
              <a:gd name="connsiteX20-3229" fmla="*/ 3694535 w 3694535"/>
              <a:gd name="connsiteY20-3230" fmla="*/ 1155553 h 4523651"/>
              <a:gd name="connsiteX21-3231" fmla="*/ 2222205 w 3694535"/>
              <a:gd name="connsiteY21-3232" fmla="*/ 3401822 h 4523651"/>
              <a:gd name="connsiteX22-3233" fmla="*/ 2169042 w 3694535"/>
              <a:gd name="connsiteY22-3234" fmla="*/ 3848389 h 4523651"/>
              <a:gd name="connsiteX23-3235" fmla="*/ 3317358 w 3694535"/>
              <a:gd name="connsiteY23-3236" fmla="*/ 3125375 h 4523651"/>
              <a:gd name="connsiteX24-3237" fmla="*/ 2194317 w 3694535"/>
              <a:gd name="connsiteY24-3238" fmla="*/ 4062252 h 4523651"/>
              <a:gd name="connsiteX25-3239" fmla="*/ 2232838 w 3694535"/>
              <a:gd name="connsiteY25-3240" fmla="*/ 4507608 h 4523651"/>
              <a:gd name="connsiteX26-3241" fmla="*/ 2218194 w 3694535"/>
              <a:gd name="connsiteY26-3242" fmla="*/ 4522716 h 4523651"/>
              <a:gd name="connsiteX27-3243" fmla="*/ 1743740 w 3694535"/>
              <a:gd name="connsiteY27-3244" fmla="*/ 4523651 h 4523651"/>
              <a:gd name="connsiteX0-3245" fmla="*/ 1743740 w 3694535"/>
              <a:gd name="connsiteY0-3246" fmla="*/ 4522819 h 4522819"/>
              <a:gd name="connsiteX1-3247" fmla="*/ 1796903 w 3694535"/>
              <a:gd name="connsiteY1-3248" fmla="*/ 3815659 h 4522819"/>
              <a:gd name="connsiteX2-3249" fmla="*/ 1307805 w 3694535"/>
              <a:gd name="connsiteY2-3250" fmla="*/ 3411622 h 4522819"/>
              <a:gd name="connsiteX3-3251" fmla="*/ 31898 w 3694535"/>
              <a:gd name="connsiteY3-3252" fmla="*/ 2975687 h 4522819"/>
              <a:gd name="connsiteX4-3253" fmla="*/ 1127052 w 3694535"/>
              <a:gd name="connsiteY4-3254" fmla="*/ 3273399 h 4522819"/>
              <a:gd name="connsiteX5-3255" fmla="*/ 393405 w 3694535"/>
              <a:gd name="connsiteY5-3256" fmla="*/ 2486590 h 4522819"/>
              <a:gd name="connsiteX6-3257" fmla="*/ 1775638 w 3694535"/>
              <a:gd name="connsiteY6-3258" fmla="*/ 3549845 h 4522819"/>
              <a:gd name="connsiteX7-3259" fmla="*/ 1679945 w 3694535"/>
              <a:gd name="connsiteY7-3260" fmla="*/ 2422794 h 4522819"/>
              <a:gd name="connsiteX8-3261" fmla="*/ 0 w 3694535"/>
              <a:gd name="connsiteY8-3262" fmla="*/ 785380 h 4522819"/>
              <a:gd name="connsiteX9-3263" fmla="*/ 988828 w 3694535"/>
              <a:gd name="connsiteY9-3264" fmla="*/ 1954962 h 4522819"/>
              <a:gd name="connsiteX10-3265" fmla="*/ 1137684 w 3694535"/>
              <a:gd name="connsiteY10-3266" fmla="*/ 891706 h 4522819"/>
              <a:gd name="connsiteX11-3267" fmla="*/ 1222745 w 3694535"/>
              <a:gd name="connsiteY11-3268" fmla="*/ 2093185 h 4522819"/>
              <a:gd name="connsiteX12-3269" fmla="*/ 1690577 w 3694535"/>
              <a:gd name="connsiteY12-3270" fmla="*/ 2220776 h 4522819"/>
              <a:gd name="connsiteX13-3271" fmla="*/ 1956391 w 3694535"/>
              <a:gd name="connsiteY13-3272" fmla="*/ 30469 h 4522819"/>
              <a:gd name="connsiteX14-3273" fmla="*/ 2027834 w 3694535"/>
              <a:gd name="connsiteY14-3274" fmla="*/ 1016685 h 4522819"/>
              <a:gd name="connsiteX15-3275" fmla="*/ 1881963 w 3694535"/>
              <a:gd name="connsiteY15-3276" fmla="*/ 2090854 h 4522819"/>
              <a:gd name="connsiteX16-3277" fmla="*/ 2057494 w 3694535"/>
              <a:gd name="connsiteY16-3278" fmla="*/ 3076790 h 4522819"/>
              <a:gd name="connsiteX17-3279" fmla="*/ 2647507 w 3694535"/>
              <a:gd name="connsiteY17-3280" fmla="*/ 2550385 h 4522819"/>
              <a:gd name="connsiteX18-3281" fmla="*/ 2913694 w 3694535"/>
              <a:gd name="connsiteY18-3282" fmla="*/ 1322231 h 4522819"/>
              <a:gd name="connsiteX19-3283" fmla="*/ 2806809 w 3694535"/>
              <a:gd name="connsiteY19-3284" fmla="*/ 2413560 h 4522819"/>
              <a:gd name="connsiteX20-3285" fmla="*/ 3694535 w 3694535"/>
              <a:gd name="connsiteY20-3286" fmla="*/ 1154721 h 4522819"/>
              <a:gd name="connsiteX21-3287" fmla="*/ 2222205 w 3694535"/>
              <a:gd name="connsiteY21-3288" fmla="*/ 3400990 h 4522819"/>
              <a:gd name="connsiteX22-3289" fmla="*/ 2169042 w 3694535"/>
              <a:gd name="connsiteY22-3290" fmla="*/ 3847557 h 4522819"/>
              <a:gd name="connsiteX23-3291" fmla="*/ 3317358 w 3694535"/>
              <a:gd name="connsiteY23-3292" fmla="*/ 3124543 h 4522819"/>
              <a:gd name="connsiteX24-3293" fmla="*/ 2194317 w 3694535"/>
              <a:gd name="connsiteY24-3294" fmla="*/ 4061420 h 4522819"/>
              <a:gd name="connsiteX25-3295" fmla="*/ 2232838 w 3694535"/>
              <a:gd name="connsiteY25-3296" fmla="*/ 4506776 h 4522819"/>
              <a:gd name="connsiteX26-3297" fmla="*/ 2218194 w 3694535"/>
              <a:gd name="connsiteY26-3298" fmla="*/ 4521884 h 4522819"/>
              <a:gd name="connsiteX27-3299" fmla="*/ 1743740 w 3694535"/>
              <a:gd name="connsiteY27-3300" fmla="*/ 4522819 h 4522819"/>
              <a:gd name="connsiteX0-3301" fmla="*/ 1743740 w 3694535"/>
              <a:gd name="connsiteY0-3302" fmla="*/ 4522819 h 4522819"/>
              <a:gd name="connsiteX1-3303" fmla="*/ 1796903 w 3694535"/>
              <a:gd name="connsiteY1-3304" fmla="*/ 3815659 h 4522819"/>
              <a:gd name="connsiteX2-3305" fmla="*/ 1307805 w 3694535"/>
              <a:gd name="connsiteY2-3306" fmla="*/ 3411622 h 4522819"/>
              <a:gd name="connsiteX3-3307" fmla="*/ 31898 w 3694535"/>
              <a:gd name="connsiteY3-3308" fmla="*/ 2975687 h 4522819"/>
              <a:gd name="connsiteX4-3309" fmla="*/ 1127052 w 3694535"/>
              <a:gd name="connsiteY4-3310" fmla="*/ 3273399 h 4522819"/>
              <a:gd name="connsiteX5-3311" fmla="*/ 393405 w 3694535"/>
              <a:gd name="connsiteY5-3312" fmla="*/ 2486590 h 4522819"/>
              <a:gd name="connsiteX6-3313" fmla="*/ 1775638 w 3694535"/>
              <a:gd name="connsiteY6-3314" fmla="*/ 3549845 h 4522819"/>
              <a:gd name="connsiteX7-3315" fmla="*/ 1679945 w 3694535"/>
              <a:gd name="connsiteY7-3316" fmla="*/ 2422794 h 4522819"/>
              <a:gd name="connsiteX8-3317" fmla="*/ 0 w 3694535"/>
              <a:gd name="connsiteY8-3318" fmla="*/ 785380 h 4522819"/>
              <a:gd name="connsiteX9-3319" fmla="*/ 988828 w 3694535"/>
              <a:gd name="connsiteY9-3320" fmla="*/ 1954962 h 4522819"/>
              <a:gd name="connsiteX10-3321" fmla="*/ 1137684 w 3694535"/>
              <a:gd name="connsiteY10-3322" fmla="*/ 891706 h 4522819"/>
              <a:gd name="connsiteX11-3323" fmla="*/ 1222745 w 3694535"/>
              <a:gd name="connsiteY11-3324" fmla="*/ 2093185 h 4522819"/>
              <a:gd name="connsiteX12-3325" fmla="*/ 1690577 w 3694535"/>
              <a:gd name="connsiteY12-3326" fmla="*/ 2220776 h 4522819"/>
              <a:gd name="connsiteX13-3327" fmla="*/ 1956391 w 3694535"/>
              <a:gd name="connsiteY13-3328" fmla="*/ 30469 h 4522819"/>
              <a:gd name="connsiteX14-3329" fmla="*/ 2027834 w 3694535"/>
              <a:gd name="connsiteY14-3330" fmla="*/ 1016685 h 4522819"/>
              <a:gd name="connsiteX15-3331" fmla="*/ 1881963 w 3694535"/>
              <a:gd name="connsiteY15-3332" fmla="*/ 2090854 h 4522819"/>
              <a:gd name="connsiteX16-3333" fmla="*/ 2057494 w 3694535"/>
              <a:gd name="connsiteY16-3334" fmla="*/ 3076790 h 4522819"/>
              <a:gd name="connsiteX17-3335" fmla="*/ 2647507 w 3694535"/>
              <a:gd name="connsiteY17-3336" fmla="*/ 2550385 h 4522819"/>
              <a:gd name="connsiteX18-3337" fmla="*/ 2913694 w 3694535"/>
              <a:gd name="connsiteY18-3338" fmla="*/ 1322231 h 4522819"/>
              <a:gd name="connsiteX19-3339" fmla="*/ 2806809 w 3694535"/>
              <a:gd name="connsiteY19-3340" fmla="*/ 2413560 h 4522819"/>
              <a:gd name="connsiteX20-3341" fmla="*/ 3694535 w 3694535"/>
              <a:gd name="connsiteY20-3342" fmla="*/ 1154721 h 4522819"/>
              <a:gd name="connsiteX21-3343" fmla="*/ 2222205 w 3694535"/>
              <a:gd name="connsiteY21-3344" fmla="*/ 3400990 h 4522819"/>
              <a:gd name="connsiteX22-3345" fmla="*/ 2169042 w 3694535"/>
              <a:gd name="connsiteY22-3346" fmla="*/ 3847557 h 4522819"/>
              <a:gd name="connsiteX23-3347" fmla="*/ 3317358 w 3694535"/>
              <a:gd name="connsiteY23-3348" fmla="*/ 3124543 h 4522819"/>
              <a:gd name="connsiteX24-3349" fmla="*/ 2194317 w 3694535"/>
              <a:gd name="connsiteY24-3350" fmla="*/ 4061420 h 4522819"/>
              <a:gd name="connsiteX25-3351" fmla="*/ 2232838 w 3694535"/>
              <a:gd name="connsiteY25-3352" fmla="*/ 4506776 h 4522819"/>
              <a:gd name="connsiteX26-3353" fmla="*/ 2218194 w 3694535"/>
              <a:gd name="connsiteY26-3354" fmla="*/ 4521884 h 4522819"/>
              <a:gd name="connsiteX27-3355" fmla="*/ 1743740 w 3694535"/>
              <a:gd name="connsiteY27-3356" fmla="*/ 4522819 h 4522819"/>
              <a:gd name="connsiteX0-3357" fmla="*/ 1743740 w 3694535"/>
              <a:gd name="connsiteY0-3358" fmla="*/ 4522814 h 4522814"/>
              <a:gd name="connsiteX1-3359" fmla="*/ 1796903 w 3694535"/>
              <a:gd name="connsiteY1-3360" fmla="*/ 3815654 h 4522814"/>
              <a:gd name="connsiteX2-3361" fmla="*/ 1307805 w 3694535"/>
              <a:gd name="connsiteY2-3362" fmla="*/ 3411617 h 4522814"/>
              <a:gd name="connsiteX3-3363" fmla="*/ 31898 w 3694535"/>
              <a:gd name="connsiteY3-3364" fmla="*/ 2975682 h 4522814"/>
              <a:gd name="connsiteX4-3365" fmla="*/ 1127052 w 3694535"/>
              <a:gd name="connsiteY4-3366" fmla="*/ 3273394 h 4522814"/>
              <a:gd name="connsiteX5-3367" fmla="*/ 393405 w 3694535"/>
              <a:gd name="connsiteY5-3368" fmla="*/ 2486585 h 4522814"/>
              <a:gd name="connsiteX6-3369" fmla="*/ 1775638 w 3694535"/>
              <a:gd name="connsiteY6-3370" fmla="*/ 3549840 h 4522814"/>
              <a:gd name="connsiteX7-3371" fmla="*/ 1679945 w 3694535"/>
              <a:gd name="connsiteY7-3372" fmla="*/ 2422789 h 4522814"/>
              <a:gd name="connsiteX8-3373" fmla="*/ 0 w 3694535"/>
              <a:gd name="connsiteY8-3374" fmla="*/ 785375 h 4522814"/>
              <a:gd name="connsiteX9-3375" fmla="*/ 988828 w 3694535"/>
              <a:gd name="connsiteY9-3376" fmla="*/ 1954957 h 4522814"/>
              <a:gd name="connsiteX10-3377" fmla="*/ 1137684 w 3694535"/>
              <a:gd name="connsiteY10-3378" fmla="*/ 891701 h 4522814"/>
              <a:gd name="connsiteX11-3379" fmla="*/ 1222745 w 3694535"/>
              <a:gd name="connsiteY11-3380" fmla="*/ 2093180 h 4522814"/>
              <a:gd name="connsiteX12-3381" fmla="*/ 1690577 w 3694535"/>
              <a:gd name="connsiteY12-3382" fmla="*/ 2220771 h 4522814"/>
              <a:gd name="connsiteX13-3383" fmla="*/ 1956391 w 3694535"/>
              <a:gd name="connsiteY13-3384" fmla="*/ 30464 h 4522814"/>
              <a:gd name="connsiteX14-3385" fmla="*/ 2027834 w 3694535"/>
              <a:gd name="connsiteY14-3386" fmla="*/ 1016680 h 4522814"/>
              <a:gd name="connsiteX15-3387" fmla="*/ 1881963 w 3694535"/>
              <a:gd name="connsiteY15-3388" fmla="*/ 2090849 h 4522814"/>
              <a:gd name="connsiteX16-3389" fmla="*/ 2057494 w 3694535"/>
              <a:gd name="connsiteY16-3390" fmla="*/ 3076785 h 4522814"/>
              <a:gd name="connsiteX17-3391" fmla="*/ 2647507 w 3694535"/>
              <a:gd name="connsiteY17-3392" fmla="*/ 2550380 h 4522814"/>
              <a:gd name="connsiteX18-3393" fmla="*/ 2913694 w 3694535"/>
              <a:gd name="connsiteY18-3394" fmla="*/ 1322226 h 4522814"/>
              <a:gd name="connsiteX19-3395" fmla="*/ 2806809 w 3694535"/>
              <a:gd name="connsiteY19-3396" fmla="*/ 2413555 h 4522814"/>
              <a:gd name="connsiteX20-3397" fmla="*/ 3694535 w 3694535"/>
              <a:gd name="connsiteY20-3398" fmla="*/ 1154716 h 4522814"/>
              <a:gd name="connsiteX21-3399" fmla="*/ 2222205 w 3694535"/>
              <a:gd name="connsiteY21-3400" fmla="*/ 3400985 h 4522814"/>
              <a:gd name="connsiteX22-3401" fmla="*/ 2169042 w 3694535"/>
              <a:gd name="connsiteY22-3402" fmla="*/ 3847552 h 4522814"/>
              <a:gd name="connsiteX23-3403" fmla="*/ 3317358 w 3694535"/>
              <a:gd name="connsiteY23-3404" fmla="*/ 3124538 h 4522814"/>
              <a:gd name="connsiteX24-3405" fmla="*/ 2194317 w 3694535"/>
              <a:gd name="connsiteY24-3406" fmla="*/ 4061415 h 4522814"/>
              <a:gd name="connsiteX25-3407" fmla="*/ 2232838 w 3694535"/>
              <a:gd name="connsiteY25-3408" fmla="*/ 4506771 h 4522814"/>
              <a:gd name="connsiteX26-3409" fmla="*/ 2218194 w 3694535"/>
              <a:gd name="connsiteY26-3410" fmla="*/ 4521879 h 4522814"/>
              <a:gd name="connsiteX27-3411" fmla="*/ 1743740 w 3694535"/>
              <a:gd name="connsiteY27-3412" fmla="*/ 4522814 h 4522814"/>
              <a:gd name="connsiteX0-3413" fmla="*/ 1743740 w 3694535"/>
              <a:gd name="connsiteY0-3414" fmla="*/ 4492350 h 4492350"/>
              <a:gd name="connsiteX1-3415" fmla="*/ 1796903 w 3694535"/>
              <a:gd name="connsiteY1-3416" fmla="*/ 3785190 h 4492350"/>
              <a:gd name="connsiteX2-3417" fmla="*/ 1307805 w 3694535"/>
              <a:gd name="connsiteY2-3418" fmla="*/ 3381153 h 4492350"/>
              <a:gd name="connsiteX3-3419" fmla="*/ 31898 w 3694535"/>
              <a:gd name="connsiteY3-3420" fmla="*/ 2945218 h 4492350"/>
              <a:gd name="connsiteX4-3421" fmla="*/ 1127052 w 3694535"/>
              <a:gd name="connsiteY4-3422" fmla="*/ 3242930 h 4492350"/>
              <a:gd name="connsiteX5-3423" fmla="*/ 393405 w 3694535"/>
              <a:gd name="connsiteY5-3424" fmla="*/ 2456121 h 4492350"/>
              <a:gd name="connsiteX6-3425" fmla="*/ 1775638 w 3694535"/>
              <a:gd name="connsiteY6-3426" fmla="*/ 3519376 h 4492350"/>
              <a:gd name="connsiteX7-3427" fmla="*/ 1679945 w 3694535"/>
              <a:gd name="connsiteY7-3428" fmla="*/ 2392325 h 4492350"/>
              <a:gd name="connsiteX8-3429" fmla="*/ 0 w 3694535"/>
              <a:gd name="connsiteY8-3430" fmla="*/ 754911 h 4492350"/>
              <a:gd name="connsiteX9-3431" fmla="*/ 988828 w 3694535"/>
              <a:gd name="connsiteY9-3432" fmla="*/ 1924493 h 4492350"/>
              <a:gd name="connsiteX10-3433" fmla="*/ 1137684 w 3694535"/>
              <a:gd name="connsiteY10-3434" fmla="*/ 861237 h 4492350"/>
              <a:gd name="connsiteX11-3435" fmla="*/ 1222745 w 3694535"/>
              <a:gd name="connsiteY11-3436" fmla="*/ 2062716 h 4492350"/>
              <a:gd name="connsiteX12-3437" fmla="*/ 1690577 w 3694535"/>
              <a:gd name="connsiteY12-3438" fmla="*/ 2190307 h 4492350"/>
              <a:gd name="connsiteX13-3439" fmla="*/ 1956391 w 3694535"/>
              <a:gd name="connsiteY13-3440" fmla="*/ 0 h 4492350"/>
              <a:gd name="connsiteX14-3441" fmla="*/ 2027834 w 3694535"/>
              <a:gd name="connsiteY14-3442" fmla="*/ 986216 h 4492350"/>
              <a:gd name="connsiteX15-3443" fmla="*/ 1881963 w 3694535"/>
              <a:gd name="connsiteY15-3444" fmla="*/ 2060385 h 4492350"/>
              <a:gd name="connsiteX16-3445" fmla="*/ 2057494 w 3694535"/>
              <a:gd name="connsiteY16-3446" fmla="*/ 3046321 h 4492350"/>
              <a:gd name="connsiteX17-3447" fmla="*/ 2647507 w 3694535"/>
              <a:gd name="connsiteY17-3448" fmla="*/ 2519916 h 4492350"/>
              <a:gd name="connsiteX18-3449" fmla="*/ 2913694 w 3694535"/>
              <a:gd name="connsiteY18-3450" fmla="*/ 1291762 h 4492350"/>
              <a:gd name="connsiteX19-3451" fmla="*/ 2806809 w 3694535"/>
              <a:gd name="connsiteY19-3452" fmla="*/ 2383091 h 4492350"/>
              <a:gd name="connsiteX20-3453" fmla="*/ 3694535 w 3694535"/>
              <a:gd name="connsiteY20-3454" fmla="*/ 1124252 h 4492350"/>
              <a:gd name="connsiteX21-3455" fmla="*/ 2222205 w 3694535"/>
              <a:gd name="connsiteY21-3456" fmla="*/ 3370521 h 4492350"/>
              <a:gd name="connsiteX22-3457" fmla="*/ 2169042 w 3694535"/>
              <a:gd name="connsiteY22-3458" fmla="*/ 3817088 h 4492350"/>
              <a:gd name="connsiteX23-3459" fmla="*/ 3317358 w 3694535"/>
              <a:gd name="connsiteY23-3460" fmla="*/ 3094074 h 4492350"/>
              <a:gd name="connsiteX24-3461" fmla="*/ 2194317 w 3694535"/>
              <a:gd name="connsiteY24-3462" fmla="*/ 4030951 h 4492350"/>
              <a:gd name="connsiteX25-3463" fmla="*/ 2232838 w 3694535"/>
              <a:gd name="connsiteY25-3464" fmla="*/ 4476307 h 4492350"/>
              <a:gd name="connsiteX26-3465" fmla="*/ 2218194 w 3694535"/>
              <a:gd name="connsiteY26-3466" fmla="*/ 4491415 h 4492350"/>
              <a:gd name="connsiteX27-3467" fmla="*/ 1743740 w 3694535"/>
              <a:gd name="connsiteY27-3468" fmla="*/ 4492350 h 4492350"/>
              <a:gd name="connsiteX0-3469" fmla="*/ 1743740 w 3694535"/>
              <a:gd name="connsiteY0-3470" fmla="*/ 4492350 h 4492350"/>
              <a:gd name="connsiteX1-3471" fmla="*/ 1796903 w 3694535"/>
              <a:gd name="connsiteY1-3472" fmla="*/ 3785190 h 4492350"/>
              <a:gd name="connsiteX2-3473" fmla="*/ 1307805 w 3694535"/>
              <a:gd name="connsiteY2-3474" fmla="*/ 3381153 h 4492350"/>
              <a:gd name="connsiteX3-3475" fmla="*/ 31898 w 3694535"/>
              <a:gd name="connsiteY3-3476" fmla="*/ 2945218 h 4492350"/>
              <a:gd name="connsiteX4-3477" fmla="*/ 1127052 w 3694535"/>
              <a:gd name="connsiteY4-3478" fmla="*/ 3242930 h 4492350"/>
              <a:gd name="connsiteX5-3479" fmla="*/ 393405 w 3694535"/>
              <a:gd name="connsiteY5-3480" fmla="*/ 2456121 h 4492350"/>
              <a:gd name="connsiteX6-3481" fmla="*/ 1775638 w 3694535"/>
              <a:gd name="connsiteY6-3482" fmla="*/ 3519376 h 4492350"/>
              <a:gd name="connsiteX7-3483" fmla="*/ 1679945 w 3694535"/>
              <a:gd name="connsiteY7-3484" fmla="*/ 2392325 h 4492350"/>
              <a:gd name="connsiteX8-3485" fmla="*/ 0 w 3694535"/>
              <a:gd name="connsiteY8-3486" fmla="*/ 754911 h 4492350"/>
              <a:gd name="connsiteX9-3487" fmla="*/ 988828 w 3694535"/>
              <a:gd name="connsiteY9-3488" fmla="*/ 1924493 h 4492350"/>
              <a:gd name="connsiteX10-3489" fmla="*/ 1137684 w 3694535"/>
              <a:gd name="connsiteY10-3490" fmla="*/ 861237 h 4492350"/>
              <a:gd name="connsiteX11-3491" fmla="*/ 1222745 w 3694535"/>
              <a:gd name="connsiteY11-3492" fmla="*/ 2062716 h 4492350"/>
              <a:gd name="connsiteX12-3493" fmla="*/ 1690577 w 3694535"/>
              <a:gd name="connsiteY12-3494" fmla="*/ 2190307 h 4492350"/>
              <a:gd name="connsiteX13-3495" fmla="*/ 1956391 w 3694535"/>
              <a:gd name="connsiteY13-3496" fmla="*/ 0 h 4492350"/>
              <a:gd name="connsiteX14-3497" fmla="*/ 2027834 w 3694535"/>
              <a:gd name="connsiteY14-3498" fmla="*/ 986216 h 4492350"/>
              <a:gd name="connsiteX15-3499" fmla="*/ 1881963 w 3694535"/>
              <a:gd name="connsiteY15-3500" fmla="*/ 2060385 h 4492350"/>
              <a:gd name="connsiteX16-3501" fmla="*/ 2057494 w 3694535"/>
              <a:gd name="connsiteY16-3502" fmla="*/ 3046321 h 4492350"/>
              <a:gd name="connsiteX17-3503" fmla="*/ 2647507 w 3694535"/>
              <a:gd name="connsiteY17-3504" fmla="*/ 2519916 h 4492350"/>
              <a:gd name="connsiteX18-3505" fmla="*/ 2913694 w 3694535"/>
              <a:gd name="connsiteY18-3506" fmla="*/ 1291762 h 4492350"/>
              <a:gd name="connsiteX19-3507" fmla="*/ 2806809 w 3694535"/>
              <a:gd name="connsiteY19-3508" fmla="*/ 2383091 h 4492350"/>
              <a:gd name="connsiteX20-3509" fmla="*/ 3694535 w 3694535"/>
              <a:gd name="connsiteY20-3510" fmla="*/ 1124252 h 4492350"/>
              <a:gd name="connsiteX21-3511" fmla="*/ 2222205 w 3694535"/>
              <a:gd name="connsiteY21-3512" fmla="*/ 3370521 h 4492350"/>
              <a:gd name="connsiteX22-3513" fmla="*/ 2169042 w 3694535"/>
              <a:gd name="connsiteY22-3514" fmla="*/ 3817088 h 4492350"/>
              <a:gd name="connsiteX23-3515" fmla="*/ 3317358 w 3694535"/>
              <a:gd name="connsiteY23-3516" fmla="*/ 3094074 h 4492350"/>
              <a:gd name="connsiteX24-3517" fmla="*/ 2194317 w 3694535"/>
              <a:gd name="connsiteY24-3518" fmla="*/ 4030951 h 4492350"/>
              <a:gd name="connsiteX25-3519" fmla="*/ 2232838 w 3694535"/>
              <a:gd name="connsiteY25-3520" fmla="*/ 4476307 h 4492350"/>
              <a:gd name="connsiteX26-3521" fmla="*/ 2218194 w 3694535"/>
              <a:gd name="connsiteY26-3522" fmla="*/ 4491415 h 4492350"/>
              <a:gd name="connsiteX27-3523" fmla="*/ 1743740 w 3694535"/>
              <a:gd name="connsiteY27-3524" fmla="*/ 4492350 h 4492350"/>
              <a:gd name="connsiteX0-3525" fmla="*/ 1743740 w 3694535"/>
              <a:gd name="connsiteY0-3526" fmla="*/ 4492350 h 4492350"/>
              <a:gd name="connsiteX1-3527" fmla="*/ 1796903 w 3694535"/>
              <a:gd name="connsiteY1-3528" fmla="*/ 3785190 h 4492350"/>
              <a:gd name="connsiteX2-3529" fmla="*/ 1307805 w 3694535"/>
              <a:gd name="connsiteY2-3530" fmla="*/ 3381153 h 4492350"/>
              <a:gd name="connsiteX3-3531" fmla="*/ 31898 w 3694535"/>
              <a:gd name="connsiteY3-3532" fmla="*/ 2945218 h 4492350"/>
              <a:gd name="connsiteX4-3533" fmla="*/ 1127052 w 3694535"/>
              <a:gd name="connsiteY4-3534" fmla="*/ 3242930 h 4492350"/>
              <a:gd name="connsiteX5-3535" fmla="*/ 393405 w 3694535"/>
              <a:gd name="connsiteY5-3536" fmla="*/ 2456121 h 4492350"/>
              <a:gd name="connsiteX6-3537" fmla="*/ 1775638 w 3694535"/>
              <a:gd name="connsiteY6-3538" fmla="*/ 3519376 h 4492350"/>
              <a:gd name="connsiteX7-3539" fmla="*/ 1679945 w 3694535"/>
              <a:gd name="connsiteY7-3540" fmla="*/ 2392325 h 4492350"/>
              <a:gd name="connsiteX8-3541" fmla="*/ 0 w 3694535"/>
              <a:gd name="connsiteY8-3542" fmla="*/ 754911 h 4492350"/>
              <a:gd name="connsiteX9-3543" fmla="*/ 988828 w 3694535"/>
              <a:gd name="connsiteY9-3544" fmla="*/ 1924493 h 4492350"/>
              <a:gd name="connsiteX10-3545" fmla="*/ 1137684 w 3694535"/>
              <a:gd name="connsiteY10-3546" fmla="*/ 861237 h 4492350"/>
              <a:gd name="connsiteX11-3547" fmla="*/ 1222745 w 3694535"/>
              <a:gd name="connsiteY11-3548" fmla="*/ 2062716 h 4492350"/>
              <a:gd name="connsiteX12-3549" fmla="*/ 1690577 w 3694535"/>
              <a:gd name="connsiteY12-3550" fmla="*/ 2190307 h 4492350"/>
              <a:gd name="connsiteX13-3551" fmla="*/ 1956391 w 3694535"/>
              <a:gd name="connsiteY13-3552" fmla="*/ 0 h 4492350"/>
              <a:gd name="connsiteX14-3553" fmla="*/ 2027834 w 3694535"/>
              <a:gd name="connsiteY14-3554" fmla="*/ 986216 h 4492350"/>
              <a:gd name="connsiteX15-3555" fmla="*/ 1881963 w 3694535"/>
              <a:gd name="connsiteY15-3556" fmla="*/ 2060385 h 4492350"/>
              <a:gd name="connsiteX16-3557" fmla="*/ 2057494 w 3694535"/>
              <a:gd name="connsiteY16-3558" fmla="*/ 3046321 h 4492350"/>
              <a:gd name="connsiteX17-3559" fmla="*/ 2647507 w 3694535"/>
              <a:gd name="connsiteY17-3560" fmla="*/ 2519916 h 4492350"/>
              <a:gd name="connsiteX18-3561" fmla="*/ 2913694 w 3694535"/>
              <a:gd name="connsiteY18-3562" fmla="*/ 1291762 h 4492350"/>
              <a:gd name="connsiteX19-3563" fmla="*/ 2806809 w 3694535"/>
              <a:gd name="connsiteY19-3564" fmla="*/ 2383091 h 4492350"/>
              <a:gd name="connsiteX20-3565" fmla="*/ 3694535 w 3694535"/>
              <a:gd name="connsiteY20-3566" fmla="*/ 1124252 h 4492350"/>
              <a:gd name="connsiteX21-3567" fmla="*/ 2222205 w 3694535"/>
              <a:gd name="connsiteY21-3568" fmla="*/ 3370521 h 4492350"/>
              <a:gd name="connsiteX22-3569" fmla="*/ 2169042 w 3694535"/>
              <a:gd name="connsiteY22-3570" fmla="*/ 3817088 h 4492350"/>
              <a:gd name="connsiteX23-3571" fmla="*/ 3317358 w 3694535"/>
              <a:gd name="connsiteY23-3572" fmla="*/ 3094074 h 4492350"/>
              <a:gd name="connsiteX24-3573" fmla="*/ 2194317 w 3694535"/>
              <a:gd name="connsiteY24-3574" fmla="*/ 4030951 h 4492350"/>
              <a:gd name="connsiteX25-3575" fmla="*/ 2232838 w 3694535"/>
              <a:gd name="connsiteY25-3576" fmla="*/ 4476307 h 4492350"/>
              <a:gd name="connsiteX26-3577" fmla="*/ 2218194 w 3694535"/>
              <a:gd name="connsiteY26-3578" fmla="*/ 4491415 h 4492350"/>
              <a:gd name="connsiteX27-3579" fmla="*/ 1743740 w 3694535"/>
              <a:gd name="connsiteY27-3580" fmla="*/ 4492350 h 4492350"/>
              <a:gd name="connsiteX0-3581" fmla="*/ 1743740 w 3694535"/>
              <a:gd name="connsiteY0-3582" fmla="*/ 4492350 h 4492350"/>
              <a:gd name="connsiteX1-3583" fmla="*/ 1796903 w 3694535"/>
              <a:gd name="connsiteY1-3584" fmla="*/ 3785190 h 4492350"/>
              <a:gd name="connsiteX2-3585" fmla="*/ 1307805 w 3694535"/>
              <a:gd name="connsiteY2-3586" fmla="*/ 3381153 h 4492350"/>
              <a:gd name="connsiteX3-3587" fmla="*/ 31898 w 3694535"/>
              <a:gd name="connsiteY3-3588" fmla="*/ 2945218 h 4492350"/>
              <a:gd name="connsiteX4-3589" fmla="*/ 1127052 w 3694535"/>
              <a:gd name="connsiteY4-3590" fmla="*/ 3242930 h 4492350"/>
              <a:gd name="connsiteX5-3591" fmla="*/ 393405 w 3694535"/>
              <a:gd name="connsiteY5-3592" fmla="*/ 2456121 h 4492350"/>
              <a:gd name="connsiteX6-3593" fmla="*/ 1775638 w 3694535"/>
              <a:gd name="connsiteY6-3594" fmla="*/ 3519376 h 4492350"/>
              <a:gd name="connsiteX7-3595" fmla="*/ 1679945 w 3694535"/>
              <a:gd name="connsiteY7-3596" fmla="*/ 2392325 h 4492350"/>
              <a:gd name="connsiteX8-3597" fmla="*/ 0 w 3694535"/>
              <a:gd name="connsiteY8-3598" fmla="*/ 754911 h 4492350"/>
              <a:gd name="connsiteX9-3599" fmla="*/ 988828 w 3694535"/>
              <a:gd name="connsiteY9-3600" fmla="*/ 1924493 h 4492350"/>
              <a:gd name="connsiteX10-3601" fmla="*/ 1137684 w 3694535"/>
              <a:gd name="connsiteY10-3602" fmla="*/ 861237 h 4492350"/>
              <a:gd name="connsiteX11-3603" fmla="*/ 1222745 w 3694535"/>
              <a:gd name="connsiteY11-3604" fmla="*/ 2062716 h 4492350"/>
              <a:gd name="connsiteX12-3605" fmla="*/ 1690577 w 3694535"/>
              <a:gd name="connsiteY12-3606" fmla="*/ 2190307 h 4492350"/>
              <a:gd name="connsiteX13-3607" fmla="*/ 1956391 w 3694535"/>
              <a:gd name="connsiteY13-3608" fmla="*/ 0 h 4492350"/>
              <a:gd name="connsiteX14-3609" fmla="*/ 2027834 w 3694535"/>
              <a:gd name="connsiteY14-3610" fmla="*/ 986216 h 4492350"/>
              <a:gd name="connsiteX15-3611" fmla="*/ 1881963 w 3694535"/>
              <a:gd name="connsiteY15-3612" fmla="*/ 2060385 h 4492350"/>
              <a:gd name="connsiteX16-3613" fmla="*/ 2057494 w 3694535"/>
              <a:gd name="connsiteY16-3614" fmla="*/ 3046321 h 4492350"/>
              <a:gd name="connsiteX17-3615" fmla="*/ 2647507 w 3694535"/>
              <a:gd name="connsiteY17-3616" fmla="*/ 2519916 h 4492350"/>
              <a:gd name="connsiteX18-3617" fmla="*/ 2913694 w 3694535"/>
              <a:gd name="connsiteY18-3618" fmla="*/ 1291762 h 4492350"/>
              <a:gd name="connsiteX19-3619" fmla="*/ 2806809 w 3694535"/>
              <a:gd name="connsiteY19-3620" fmla="*/ 2383091 h 4492350"/>
              <a:gd name="connsiteX20-3621" fmla="*/ 3694535 w 3694535"/>
              <a:gd name="connsiteY20-3622" fmla="*/ 1124252 h 4492350"/>
              <a:gd name="connsiteX21-3623" fmla="*/ 2222205 w 3694535"/>
              <a:gd name="connsiteY21-3624" fmla="*/ 3370521 h 4492350"/>
              <a:gd name="connsiteX22-3625" fmla="*/ 2169042 w 3694535"/>
              <a:gd name="connsiteY22-3626" fmla="*/ 3817088 h 4492350"/>
              <a:gd name="connsiteX23-3627" fmla="*/ 3317358 w 3694535"/>
              <a:gd name="connsiteY23-3628" fmla="*/ 3094074 h 4492350"/>
              <a:gd name="connsiteX24-3629" fmla="*/ 2194317 w 3694535"/>
              <a:gd name="connsiteY24-3630" fmla="*/ 4030951 h 4492350"/>
              <a:gd name="connsiteX25-3631" fmla="*/ 2232838 w 3694535"/>
              <a:gd name="connsiteY25-3632" fmla="*/ 4476307 h 4492350"/>
              <a:gd name="connsiteX26-3633" fmla="*/ 2218194 w 3694535"/>
              <a:gd name="connsiteY26-3634" fmla="*/ 4491415 h 4492350"/>
              <a:gd name="connsiteX27-3635" fmla="*/ 1743740 w 3694535"/>
              <a:gd name="connsiteY27-3636" fmla="*/ 4492350 h 4492350"/>
              <a:gd name="connsiteX0-3637" fmla="*/ 1743740 w 3694535"/>
              <a:gd name="connsiteY0-3638" fmla="*/ 4492350 h 4492350"/>
              <a:gd name="connsiteX1-3639" fmla="*/ 1796903 w 3694535"/>
              <a:gd name="connsiteY1-3640" fmla="*/ 3785190 h 4492350"/>
              <a:gd name="connsiteX2-3641" fmla="*/ 1307805 w 3694535"/>
              <a:gd name="connsiteY2-3642" fmla="*/ 3381153 h 4492350"/>
              <a:gd name="connsiteX3-3643" fmla="*/ 31898 w 3694535"/>
              <a:gd name="connsiteY3-3644" fmla="*/ 2945218 h 4492350"/>
              <a:gd name="connsiteX4-3645" fmla="*/ 1127052 w 3694535"/>
              <a:gd name="connsiteY4-3646" fmla="*/ 3242930 h 4492350"/>
              <a:gd name="connsiteX5-3647" fmla="*/ 393405 w 3694535"/>
              <a:gd name="connsiteY5-3648" fmla="*/ 2456121 h 4492350"/>
              <a:gd name="connsiteX6-3649" fmla="*/ 1775638 w 3694535"/>
              <a:gd name="connsiteY6-3650" fmla="*/ 3519376 h 4492350"/>
              <a:gd name="connsiteX7-3651" fmla="*/ 1679945 w 3694535"/>
              <a:gd name="connsiteY7-3652" fmla="*/ 2392325 h 4492350"/>
              <a:gd name="connsiteX8-3653" fmla="*/ 0 w 3694535"/>
              <a:gd name="connsiteY8-3654" fmla="*/ 754911 h 4492350"/>
              <a:gd name="connsiteX9-3655" fmla="*/ 988828 w 3694535"/>
              <a:gd name="connsiteY9-3656" fmla="*/ 1924493 h 4492350"/>
              <a:gd name="connsiteX10-3657" fmla="*/ 1137684 w 3694535"/>
              <a:gd name="connsiteY10-3658" fmla="*/ 861237 h 4492350"/>
              <a:gd name="connsiteX11-3659" fmla="*/ 1222745 w 3694535"/>
              <a:gd name="connsiteY11-3660" fmla="*/ 2062716 h 4492350"/>
              <a:gd name="connsiteX12-3661" fmla="*/ 1690577 w 3694535"/>
              <a:gd name="connsiteY12-3662" fmla="*/ 2190307 h 4492350"/>
              <a:gd name="connsiteX13-3663" fmla="*/ 1956391 w 3694535"/>
              <a:gd name="connsiteY13-3664" fmla="*/ 0 h 4492350"/>
              <a:gd name="connsiteX14-3665" fmla="*/ 2027834 w 3694535"/>
              <a:gd name="connsiteY14-3666" fmla="*/ 986216 h 4492350"/>
              <a:gd name="connsiteX15-3667" fmla="*/ 1881963 w 3694535"/>
              <a:gd name="connsiteY15-3668" fmla="*/ 2060385 h 4492350"/>
              <a:gd name="connsiteX16-3669" fmla="*/ 2057494 w 3694535"/>
              <a:gd name="connsiteY16-3670" fmla="*/ 3046321 h 4492350"/>
              <a:gd name="connsiteX17-3671" fmla="*/ 2647507 w 3694535"/>
              <a:gd name="connsiteY17-3672" fmla="*/ 2519916 h 4492350"/>
              <a:gd name="connsiteX18-3673" fmla="*/ 2913694 w 3694535"/>
              <a:gd name="connsiteY18-3674" fmla="*/ 1291762 h 4492350"/>
              <a:gd name="connsiteX19-3675" fmla="*/ 2806809 w 3694535"/>
              <a:gd name="connsiteY19-3676" fmla="*/ 2383091 h 4492350"/>
              <a:gd name="connsiteX20-3677" fmla="*/ 3694535 w 3694535"/>
              <a:gd name="connsiteY20-3678" fmla="*/ 1124252 h 4492350"/>
              <a:gd name="connsiteX21-3679" fmla="*/ 2222205 w 3694535"/>
              <a:gd name="connsiteY21-3680" fmla="*/ 3370521 h 4492350"/>
              <a:gd name="connsiteX22-3681" fmla="*/ 2169042 w 3694535"/>
              <a:gd name="connsiteY22-3682" fmla="*/ 3817088 h 4492350"/>
              <a:gd name="connsiteX23-3683" fmla="*/ 3317358 w 3694535"/>
              <a:gd name="connsiteY23-3684" fmla="*/ 3094074 h 4492350"/>
              <a:gd name="connsiteX24-3685" fmla="*/ 2194317 w 3694535"/>
              <a:gd name="connsiteY24-3686" fmla="*/ 4030951 h 4492350"/>
              <a:gd name="connsiteX25-3687" fmla="*/ 2232838 w 3694535"/>
              <a:gd name="connsiteY25-3688" fmla="*/ 4476307 h 4492350"/>
              <a:gd name="connsiteX26-3689" fmla="*/ 2218194 w 3694535"/>
              <a:gd name="connsiteY26-3690" fmla="*/ 4491415 h 4492350"/>
              <a:gd name="connsiteX27-3691" fmla="*/ 1743740 w 3694535"/>
              <a:gd name="connsiteY27-3692" fmla="*/ 4492350 h 4492350"/>
              <a:gd name="connsiteX0-3693" fmla="*/ 1743740 w 3694535"/>
              <a:gd name="connsiteY0-3694" fmla="*/ 4492350 h 4492350"/>
              <a:gd name="connsiteX1-3695" fmla="*/ 1796903 w 3694535"/>
              <a:gd name="connsiteY1-3696" fmla="*/ 3785190 h 4492350"/>
              <a:gd name="connsiteX2-3697" fmla="*/ 1307805 w 3694535"/>
              <a:gd name="connsiteY2-3698" fmla="*/ 3381153 h 4492350"/>
              <a:gd name="connsiteX3-3699" fmla="*/ 31898 w 3694535"/>
              <a:gd name="connsiteY3-3700" fmla="*/ 2945218 h 4492350"/>
              <a:gd name="connsiteX4-3701" fmla="*/ 1127052 w 3694535"/>
              <a:gd name="connsiteY4-3702" fmla="*/ 3242930 h 4492350"/>
              <a:gd name="connsiteX5-3703" fmla="*/ 393405 w 3694535"/>
              <a:gd name="connsiteY5-3704" fmla="*/ 2456121 h 4492350"/>
              <a:gd name="connsiteX6-3705" fmla="*/ 1775638 w 3694535"/>
              <a:gd name="connsiteY6-3706" fmla="*/ 3519376 h 4492350"/>
              <a:gd name="connsiteX7-3707" fmla="*/ 1679945 w 3694535"/>
              <a:gd name="connsiteY7-3708" fmla="*/ 2392325 h 4492350"/>
              <a:gd name="connsiteX8-3709" fmla="*/ 0 w 3694535"/>
              <a:gd name="connsiteY8-3710" fmla="*/ 754911 h 4492350"/>
              <a:gd name="connsiteX9-3711" fmla="*/ 988828 w 3694535"/>
              <a:gd name="connsiteY9-3712" fmla="*/ 1924493 h 4492350"/>
              <a:gd name="connsiteX10-3713" fmla="*/ 1137684 w 3694535"/>
              <a:gd name="connsiteY10-3714" fmla="*/ 861237 h 4492350"/>
              <a:gd name="connsiteX11-3715" fmla="*/ 1222745 w 3694535"/>
              <a:gd name="connsiteY11-3716" fmla="*/ 2062716 h 4492350"/>
              <a:gd name="connsiteX12-3717" fmla="*/ 1690577 w 3694535"/>
              <a:gd name="connsiteY12-3718" fmla="*/ 2190307 h 4492350"/>
              <a:gd name="connsiteX13-3719" fmla="*/ 1956391 w 3694535"/>
              <a:gd name="connsiteY13-3720" fmla="*/ 0 h 4492350"/>
              <a:gd name="connsiteX14-3721" fmla="*/ 2027834 w 3694535"/>
              <a:gd name="connsiteY14-3722" fmla="*/ 986216 h 4492350"/>
              <a:gd name="connsiteX15-3723" fmla="*/ 1881963 w 3694535"/>
              <a:gd name="connsiteY15-3724" fmla="*/ 2060385 h 4492350"/>
              <a:gd name="connsiteX16-3725" fmla="*/ 2057494 w 3694535"/>
              <a:gd name="connsiteY16-3726" fmla="*/ 3046321 h 4492350"/>
              <a:gd name="connsiteX17-3727" fmla="*/ 2647507 w 3694535"/>
              <a:gd name="connsiteY17-3728" fmla="*/ 2519916 h 4492350"/>
              <a:gd name="connsiteX18-3729" fmla="*/ 2913694 w 3694535"/>
              <a:gd name="connsiteY18-3730" fmla="*/ 1291762 h 4492350"/>
              <a:gd name="connsiteX19-3731" fmla="*/ 2806809 w 3694535"/>
              <a:gd name="connsiteY19-3732" fmla="*/ 2383091 h 4492350"/>
              <a:gd name="connsiteX20-3733" fmla="*/ 3694535 w 3694535"/>
              <a:gd name="connsiteY20-3734" fmla="*/ 1124252 h 4492350"/>
              <a:gd name="connsiteX21-3735" fmla="*/ 2222205 w 3694535"/>
              <a:gd name="connsiteY21-3736" fmla="*/ 3370521 h 4492350"/>
              <a:gd name="connsiteX22-3737" fmla="*/ 2169042 w 3694535"/>
              <a:gd name="connsiteY22-3738" fmla="*/ 3817088 h 4492350"/>
              <a:gd name="connsiteX23-3739" fmla="*/ 3317358 w 3694535"/>
              <a:gd name="connsiteY23-3740" fmla="*/ 3094074 h 4492350"/>
              <a:gd name="connsiteX24-3741" fmla="*/ 2194317 w 3694535"/>
              <a:gd name="connsiteY24-3742" fmla="*/ 4030951 h 4492350"/>
              <a:gd name="connsiteX25-3743" fmla="*/ 2232838 w 3694535"/>
              <a:gd name="connsiteY25-3744" fmla="*/ 4476307 h 4492350"/>
              <a:gd name="connsiteX26-3745" fmla="*/ 2218194 w 3694535"/>
              <a:gd name="connsiteY26-3746" fmla="*/ 4491415 h 4492350"/>
              <a:gd name="connsiteX27-3747" fmla="*/ 1743740 w 3694535"/>
              <a:gd name="connsiteY27-3748" fmla="*/ 4492350 h 4492350"/>
              <a:gd name="connsiteX0-3749" fmla="*/ 1743740 w 3694535"/>
              <a:gd name="connsiteY0-3750" fmla="*/ 4492350 h 4492350"/>
              <a:gd name="connsiteX1-3751" fmla="*/ 1796903 w 3694535"/>
              <a:gd name="connsiteY1-3752" fmla="*/ 3785190 h 4492350"/>
              <a:gd name="connsiteX2-3753" fmla="*/ 1307805 w 3694535"/>
              <a:gd name="connsiteY2-3754" fmla="*/ 3381153 h 4492350"/>
              <a:gd name="connsiteX3-3755" fmla="*/ 31898 w 3694535"/>
              <a:gd name="connsiteY3-3756" fmla="*/ 2945218 h 4492350"/>
              <a:gd name="connsiteX4-3757" fmla="*/ 1127052 w 3694535"/>
              <a:gd name="connsiteY4-3758" fmla="*/ 3242930 h 4492350"/>
              <a:gd name="connsiteX5-3759" fmla="*/ 393405 w 3694535"/>
              <a:gd name="connsiteY5-3760" fmla="*/ 2456121 h 4492350"/>
              <a:gd name="connsiteX6-3761" fmla="*/ 1775638 w 3694535"/>
              <a:gd name="connsiteY6-3762" fmla="*/ 3519376 h 4492350"/>
              <a:gd name="connsiteX7-3763" fmla="*/ 1679945 w 3694535"/>
              <a:gd name="connsiteY7-3764" fmla="*/ 2392325 h 4492350"/>
              <a:gd name="connsiteX8-3765" fmla="*/ 0 w 3694535"/>
              <a:gd name="connsiteY8-3766" fmla="*/ 754911 h 4492350"/>
              <a:gd name="connsiteX9-3767" fmla="*/ 988828 w 3694535"/>
              <a:gd name="connsiteY9-3768" fmla="*/ 1924493 h 4492350"/>
              <a:gd name="connsiteX10-3769" fmla="*/ 1137684 w 3694535"/>
              <a:gd name="connsiteY10-3770" fmla="*/ 861237 h 4492350"/>
              <a:gd name="connsiteX11-3771" fmla="*/ 1222745 w 3694535"/>
              <a:gd name="connsiteY11-3772" fmla="*/ 2062716 h 4492350"/>
              <a:gd name="connsiteX12-3773" fmla="*/ 1690577 w 3694535"/>
              <a:gd name="connsiteY12-3774" fmla="*/ 2190307 h 4492350"/>
              <a:gd name="connsiteX13-3775" fmla="*/ 1956391 w 3694535"/>
              <a:gd name="connsiteY13-3776" fmla="*/ 0 h 4492350"/>
              <a:gd name="connsiteX14-3777" fmla="*/ 2027834 w 3694535"/>
              <a:gd name="connsiteY14-3778" fmla="*/ 986216 h 4492350"/>
              <a:gd name="connsiteX15-3779" fmla="*/ 1881963 w 3694535"/>
              <a:gd name="connsiteY15-3780" fmla="*/ 2060385 h 4492350"/>
              <a:gd name="connsiteX16-3781" fmla="*/ 2057494 w 3694535"/>
              <a:gd name="connsiteY16-3782" fmla="*/ 3046321 h 4492350"/>
              <a:gd name="connsiteX17-3783" fmla="*/ 2647507 w 3694535"/>
              <a:gd name="connsiteY17-3784" fmla="*/ 2519916 h 4492350"/>
              <a:gd name="connsiteX18-3785" fmla="*/ 2913694 w 3694535"/>
              <a:gd name="connsiteY18-3786" fmla="*/ 1291762 h 4492350"/>
              <a:gd name="connsiteX19-3787" fmla="*/ 2806809 w 3694535"/>
              <a:gd name="connsiteY19-3788" fmla="*/ 2383091 h 4492350"/>
              <a:gd name="connsiteX20-3789" fmla="*/ 3694535 w 3694535"/>
              <a:gd name="connsiteY20-3790" fmla="*/ 1124252 h 4492350"/>
              <a:gd name="connsiteX21-3791" fmla="*/ 2222205 w 3694535"/>
              <a:gd name="connsiteY21-3792" fmla="*/ 3370521 h 4492350"/>
              <a:gd name="connsiteX22-3793" fmla="*/ 2169042 w 3694535"/>
              <a:gd name="connsiteY22-3794" fmla="*/ 3817088 h 4492350"/>
              <a:gd name="connsiteX23-3795" fmla="*/ 3317358 w 3694535"/>
              <a:gd name="connsiteY23-3796" fmla="*/ 3094074 h 4492350"/>
              <a:gd name="connsiteX24-3797" fmla="*/ 2194317 w 3694535"/>
              <a:gd name="connsiteY24-3798" fmla="*/ 4030951 h 4492350"/>
              <a:gd name="connsiteX25-3799" fmla="*/ 2232838 w 3694535"/>
              <a:gd name="connsiteY25-3800" fmla="*/ 4476307 h 4492350"/>
              <a:gd name="connsiteX26-3801" fmla="*/ 2218194 w 3694535"/>
              <a:gd name="connsiteY26-3802" fmla="*/ 4491415 h 4492350"/>
              <a:gd name="connsiteX27-3803" fmla="*/ 1743740 w 3694535"/>
              <a:gd name="connsiteY27-3804" fmla="*/ 4492350 h 4492350"/>
              <a:gd name="connsiteX0-3805" fmla="*/ 1743740 w 3694535"/>
              <a:gd name="connsiteY0-3806" fmla="*/ 4492350 h 4492350"/>
              <a:gd name="connsiteX1-3807" fmla="*/ 1796903 w 3694535"/>
              <a:gd name="connsiteY1-3808" fmla="*/ 3785190 h 4492350"/>
              <a:gd name="connsiteX2-3809" fmla="*/ 1307805 w 3694535"/>
              <a:gd name="connsiteY2-3810" fmla="*/ 3381153 h 4492350"/>
              <a:gd name="connsiteX3-3811" fmla="*/ 31898 w 3694535"/>
              <a:gd name="connsiteY3-3812" fmla="*/ 2945218 h 4492350"/>
              <a:gd name="connsiteX4-3813" fmla="*/ 1127052 w 3694535"/>
              <a:gd name="connsiteY4-3814" fmla="*/ 3242930 h 4492350"/>
              <a:gd name="connsiteX5-3815" fmla="*/ 393405 w 3694535"/>
              <a:gd name="connsiteY5-3816" fmla="*/ 2456121 h 4492350"/>
              <a:gd name="connsiteX6-3817" fmla="*/ 1775638 w 3694535"/>
              <a:gd name="connsiteY6-3818" fmla="*/ 3519376 h 4492350"/>
              <a:gd name="connsiteX7-3819" fmla="*/ 1683956 w 3694535"/>
              <a:gd name="connsiteY7-3820" fmla="*/ 2424409 h 4492350"/>
              <a:gd name="connsiteX8-3821" fmla="*/ 0 w 3694535"/>
              <a:gd name="connsiteY8-3822" fmla="*/ 754911 h 4492350"/>
              <a:gd name="connsiteX9-3823" fmla="*/ 988828 w 3694535"/>
              <a:gd name="connsiteY9-3824" fmla="*/ 1924493 h 4492350"/>
              <a:gd name="connsiteX10-3825" fmla="*/ 1137684 w 3694535"/>
              <a:gd name="connsiteY10-3826" fmla="*/ 861237 h 4492350"/>
              <a:gd name="connsiteX11-3827" fmla="*/ 1222745 w 3694535"/>
              <a:gd name="connsiteY11-3828" fmla="*/ 2062716 h 4492350"/>
              <a:gd name="connsiteX12-3829" fmla="*/ 1690577 w 3694535"/>
              <a:gd name="connsiteY12-3830" fmla="*/ 2190307 h 4492350"/>
              <a:gd name="connsiteX13-3831" fmla="*/ 1956391 w 3694535"/>
              <a:gd name="connsiteY13-3832" fmla="*/ 0 h 4492350"/>
              <a:gd name="connsiteX14-3833" fmla="*/ 2027834 w 3694535"/>
              <a:gd name="connsiteY14-3834" fmla="*/ 986216 h 4492350"/>
              <a:gd name="connsiteX15-3835" fmla="*/ 1881963 w 3694535"/>
              <a:gd name="connsiteY15-3836" fmla="*/ 2060385 h 4492350"/>
              <a:gd name="connsiteX16-3837" fmla="*/ 2057494 w 3694535"/>
              <a:gd name="connsiteY16-3838" fmla="*/ 3046321 h 4492350"/>
              <a:gd name="connsiteX17-3839" fmla="*/ 2647507 w 3694535"/>
              <a:gd name="connsiteY17-3840" fmla="*/ 2519916 h 4492350"/>
              <a:gd name="connsiteX18-3841" fmla="*/ 2913694 w 3694535"/>
              <a:gd name="connsiteY18-3842" fmla="*/ 1291762 h 4492350"/>
              <a:gd name="connsiteX19-3843" fmla="*/ 2806809 w 3694535"/>
              <a:gd name="connsiteY19-3844" fmla="*/ 2383091 h 4492350"/>
              <a:gd name="connsiteX20-3845" fmla="*/ 3694535 w 3694535"/>
              <a:gd name="connsiteY20-3846" fmla="*/ 1124252 h 4492350"/>
              <a:gd name="connsiteX21-3847" fmla="*/ 2222205 w 3694535"/>
              <a:gd name="connsiteY21-3848" fmla="*/ 3370521 h 4492350"/>
              <a:gd name="connsiteX22-3849" fmla="*/ 2169042 w 3694535"/>
              <a:gd name="connsiteY22-3850" fmla="*/ 3817088 h 4492350"/>
              <a:gd name="connsiteX23-3851" fmla="*/ 3317358 w 3694535"/>
              <a:gd name="connsiteY23-3852" fmla="*/ 3094074 h 4492350"/>
              <a:gd name="connsiteX24-3853" fmla="*/ 2194317 w 3694535"/>
              <a:gd name="connsiteY24-3854" fmla="*/ 4030951 h 4492350"/>
              <a:gd name="connsiteX25-3855" fmla="*/ 2232838 w 3694535"/>
              <a:gd name="connsiteY25-3856" fmla="*/ 4476307 h 4492350"/>
              <a:gd name="connsiteX26-3857" fmla="*/ 2218194 w 3694535"/>
              <a:gd name="connsiteY26-3858" fmla="*/ 4491415 h 4492350"/>
              <a:gd name="connsiteX27-3859" fmla="*/ 1743740 w 3694535"/>
              <a:gd name="connsiteY27-3860" fmla="*/ 4492350 h 4492350"/>
              <a:gd name="connsiteX0-3861" fmla="*/ 1743740 w 3694535"/>
              <a:gd name="connsiteY0-3862" fmla="*/ 4492350 h 4492350"/>
              <a:gd name="connsiteX1-3863" fmla="*/ 1796903 w 3694535"/>
              <a:gd name="connsiteY1-3864" fmla="*/ 3785190 h 4492350"/>
              <a:gd name="connsiteX2-3865" fmla="*/ 1307805 w 3694535"/>
              <a:gd name="connsiteY2-3866" fmla="*/ 3381153 h 4492350"/>
              <a:gd name="connsiteX3-3867" fmla="*/ 31898 w 3694535"/>
              <a:gd name="connsiteY3-3868" fmla="*/ 2945218 h 4492350"/>
              <a:gd name="connsiteX4-3869" fmla="*/ 1127052 w 3694535"/>
              <a:gd name="connsiteY4-3870" fmla="*/ 3242930 h 4492350"/>
              <a:gd name="connsiteX5-3871" fmla="*/ 393405 w 3694535"/>
              <a:gd name="connsiteY5-3872" fmla="*/ 2456121 h 4492350"/>
              <a:gd name="connsiteX6-3873" fmla="*/ 1775638 w 3694535"/>
              <a:gd name="connsiteY6-3874" fmla="*/ 3519376 h 4492350"/>
              <a:gd name="connsiteX7-3875" fmla="*/ 1683956 w 3694535"/>
              <a:gd name="connsiteY7-3876" fmla="*/ 2424409 h 4492350"/>
              <a:gd name="connsiteX8-3877" fmla="*/ 0 w 3694535"/>
              <a:gd name="connsiteY8-3878" fmla="*/ 754911 h 4492350"/>
              <a:gd name="connsiteX9-3879" fmla="*/ 988828 w 3694535"/>
              <a:gd name="connsiteY9-3880" fmla="*/ 1924493 h 4492350"/>
              <a:gd name="connsiteX10-3881" fmla="*/ 1137684 w 3694535"/>
              <a:gd name="connsiteY10-3882" fmla="*/ 861237 h 4492350"/>
              <a:gd name="connsiteX11-3883" fmla="*/ 1222745 w 3694535"/>
              <a:gd name="connsiteY11-3884" fmla="*/ 2062716 h 4492350"/>
              <a:gd name="connsiteX12-3885" fmla="*/ 1690577 w 3694535"/>
              <a:gd name="connsiteY12-3886" fmla="*/ 2190307 h 4492350"/>
              <a:gd name="connsiteX13-3887" fmla="*/ 1956391 w 3694535"/>
              <a:gd name="connsiteY13-3888" fmla="*/ 0 h 4492350"/>
              <a:gd name="connsiteX14-3889" fmla="*/ 2027834 w 3694535"/>
              <a:gd name="connsiteY14-3890" fmla="*/ 986216 h 4492350"/>
              <a:gd name="connsiteX15-3891" fmla="*/ 1881963 w 3694535"/>
              <a:gd name="connsiteY15-3892" fmla="*/ 2060385 h 4492350"/>
              <a:gd name="connsiteX16-3893" fmla="*/ 2057494 w 3694535"/>
              <a:gd name="connsiteY16-3894" fmla="*/ 3046321 h 4492350"/>
              <a:gd name="connsiteX17-3895" fmla="*/ 2647507 w 3694535"/>
              <a:gd name="connsiteY17-3896" fmla="*/ 2519916 h 4492350"/>
              <a:gd name="connsiteX18-3897" fmla="*/ 2913694 w 3694535"/>
              <a:gd name="connsiteY18-3898" fmla="*/ 1291762 h 4492350"/>
              <a:gd name="connsiteX19-3899" fmla="*/ 2806809 w 3694535"/>
              <a:gd name="connsiteY19-3900" fmla="*/ 2383091 h 4492350"/>
              <a:gd name="connsiteX20-3901" fmla="*/ 3694535 w 3694535"/>
              <a:gd name="connsiteY20-3902" fmla="*/ 1124252 h 4492350"/>
              <a:gd name="connsiteX21-3903" fmla="*/ 2222205 w 3694535"/>
              <a:gd name="connsiteY21-3904" fmla="*/ 3370521 h 4492350"/>
              <a:gd name="connsiteX22-3905" fmla="*/ 2169042 w 3694535"/>
              <a:gd name="connsiteY22-3906" fmla="*/ 3817088 h 4492350"/>
              <a:gd name="connsiteX23-3907" fmla="*/ 3317358 w 3694535"/>
              <a:gd name="connsiteY23-3908" fmla="*/ 3094074 h 4492350"/>
              <a:gd name="connsiteX24-3909" fmla="*/ 2194317 w 3694535"/>
              <a:gd name="connsiteY24-3910" fmla="*/ 4030951 h 4492350"/>
              <a:gd name="connsiteX25-3911" fmla="*/ 2232838 w 3694535"/>
              <a:gd name="connsiteY25-3912" fmla="*/ 4476307 h 4492350"/>
              <a:gd name="connsiteX26-3913" fmla="*/ 2218194 w 3694535"/>
              <a:gd name="connsiteY26-3914" fmla="*/ 4491415 h 4492350"/>
              <a:gd name="connsiteX27-3915" fmla="*/ 1743740 w 3694535"/>
              <a:gd name="connsiteY27-3916" fmla="*/ 4492350 h 4492350"/>
              <a:gd name="connsiteX0-3917" fmla="*/ 1743740 w 3694535"/>
              <a:gd name="connsiteY0-3918" fmla="*/ 4492350 h 4492350"/>
              <a:gd name="connsiteX1-3919" fmla="*/ 1796903 w 3694535"/>
              <a:gd name="connsiteY1-3920" fmla="*/ 3785190 h 4492350"/>
              <a:gd name="connsiteX2-3921" fmla="*/ 1307805 w 3694535"/>
              <a:gd name="connsiteY2-3922" fmla="*/ 3381153 h 4492350"/>
              <a:gd name="connsiteX3-3923" fmla="*/ 31898 w 3694535"/>
              <a:gd name="connsiteY3-3924" fmla="*/ 2945218 h 4492350"/>
              <a:gd name="connsiteX4-3925" fmla="*/ 1127052 w 3694535"/>
              <a:gd name="connsiteY4-3926" fmla="*/ 3242930 h 4492350"/>
              <a:gd name="connsiteX5-3927" fmla="*/ 393405 w 3694535"/>
              <a:gd name="connsiteY5-3928" fmla="*/ 2456121 h 4492350"/>
              <a:gd name="connsiteX6-3929" fmla="*/ 1775638 w 3694535"/>
              <a:gd name="connsiteY6-3930" fmla="*/ 3519376 h 4492350"/>
              <a:gd name="connsiteX7-3931" fmla="*/ 1683956 w 3694535"/>
              <a:gd name="connsiteY7-3932" fmla="*/ 2424409 h 4492350"/>
              <a:gd name="connsiteX8-3933" fmla="*/ 0 w 3694535"/>
              <a:gd name="connsiteY8-3934" fmla="*/ 754911 h 4492350"/>
              <a:gd name="connsiteX9-3935" fmla="*/ 988828 w 3694535"/>
              <a:gd name="connsiteY9-3936" fmla="*/ 1924493 h 4492350"/>
              <a:gd name="connsiteX10-3937" fmla="*/ 1137684 w 3694535"/>
              <a:gd name="connsiteY10-3938" fmla="*/ 861237 h 4492350"/>
              <a:gd name="connsiteX11-3939" fmla="*/ 1222745 w 3694535"/>
              <a:gd name="connsiteY11-3940" fmla="*/ 2062716 h 4492350"/>
              <a:gd name="connsiteX12-3941" fmla="*/ 1714640 w 3694535"/>
              <a:gd name="connsiteY12-3942" fmla="*/ 2194318 h 4492350"/>
              <a:gd name="connsiteX13-3943" fmla="*/ 1956391 w 3694535"/>
              <a:gd name="connsiteY13-3944" fmla="*/ 0 h 4492350"/>
              <a:gd name="connsiteX14-3945" fmla="*/ 2027834 w 3694535"/>
              <a:gd name="connsiteY14-3946" fmla="*/ 986216 h 4492350"/>
              <a:gd name="connsiteX15-3947" fmla="*/ 1881963 w 3694535"/>
              <a:gd name="connsiteY15-3948" fmla="*/ 2060385 h 4492350"/>
              <a:gd name="connsiteX16-3949" fmla="*/ 2057494 w 3694535"/>
              <a:gd name="connsiteY16-3950" fmla="*/ 3046321 h 4492350"/>
              <a:gd name="connsiteX17-3951" fmla="*/ 2647507 w 3694535"/>
              <a:gd name="connsiteY17-3952" fmla="*/ 2519916 h 4492350"/>
              <a:gd name="connsiteX18-3953" fmla="*/ 2913694 w 3694535"/>
              <a:gd name="connsiteY18-3954" fmla="*/ 1291762 h 4492350"/>
              <a:gd name="connsiteX19-3955" fmla="*/ 2806809 w 3694535"/>
              <a:gd name="connsiteY19-3956" fmla="*/ 2383091 h 4492350"/>
              <a:gd name="connsiteX20-3957" fmla="*/ 3694535 w 3694535"/>
              <a:gd name="connsiteY20-3958" fmla="*/ 1124252 h 4492350"/>
              <a:gd name="connsiteX21-3959" fmla="*/ 2222205 w 3694535"/>
              <a:gd name="connsiteY21-3960" fmla="*/ 3370521 h 4492350"/>
              <a:gd name="connsiteX22-3961" fmla="*/ 2169042 w 3694535"/>
              <a:gd name="connsiteY22-3962" fmla="*/ 3817088 h 4492350"/>
              <a:gd name="connsiteX23-3963" fmla="*/ 3317358 w 3694535"/>
              <a:gd name="connsiteY23-3964" fmla="*/ 3094074 h 4492350"/>
              <a:gd name="connsiteX24-3965" fmla="*/ 2194317 w 3694535"/>
              <a:gd name="connsiteY24-3966" fmla="*/ 4030951 h 4492350"/>
              <a:gd name="connsiteX25-3967" fmla="*/ 2232838 w 3694535"/>
              <a:gd name="connsiteY25-3968" fmla="*/ 4476307 h 4492350"/>
              <a:gd name="connsiteX26-3969" fmla="*/ 2218194 w 3694535"/>
              <a:gd name="connsiteY26-3970" fmla="*/ 4491415 h 4492350"/>
              <a:gd name="connsiteX27-3971" fmla="*/ 1743740 w 3694535"/>
              <a:gd name="connsiteY27-3972" fmla="*/ 4492350 h 4492350"/>
              <a:gd name="connsiteX0-3973" fmla="*/ 1743740 w 3694535"/>
              <a:gd name="connsiteY0-3974" fmla="*/ 4492350 h 4492350"/>
              <a:gd name="connsiteX1-3975" fmla="*/ 1796903 w 3694535"/>
              <a:gd name="connsiteY1-3976" fmla="*/ 3785190 h 4492350"/>
              <a:gd name="connsiteX2-3977" fmla="*/ 1307805 w 3694535"/>
              <a:gd name="connsiteY2-3978" fmla="*/ 3381153 h 4492350"/>
              <a:gd name="connsiteX3-3979" fmla="*/ 31898 w 3694535"/>
              <a:gd name="connsiteY3-3980" fmla="*/ 2945218 h 4492350"/>
              <a:gd name="connsiteX4-3981" fmla="*/ 1127052 w 3694535"/>
              <a:gd name="connsiteY4-3982" fmla="*/ 3242930 h 4492350"/>
              <a:gd name="connsiteX5-3983" fmla="*/ 393405 w 3694535"/>
              <a:gd name="connsiteY5-3984" fmla="*/ 2456121 h 4492350"/>
              <a:gd name="connsiteX6-3985" fmla="*/ 1775638 w 3694535"/>
              <a:gd name="connsiteY6-3986" fmla="*/ 3519376 h 4492350"/>
              <a:gd name="connsiteX7-3987" fmla="*/ 1683956 w 3694535"/>
              <a:gd name="connsiteY7-3988" fmla="*/ 2424409 h 4492350"/>
              <a:gd name="connsiteX8-3989" fmla="*/ 0 w 3694535"/>
              <a:gd name="connsiteY8-3990" fmla="*/ 754911 h 4492350"/>
              <a:gd name="connsiteX9-3991" fmla="*/ 988828 w 3694535"/>
              <a:gd name="connsiteY9-3992" fmla="*/ 1924493 h 4492350"/>
              <a:gd name="connsiteX10-3993" fmla="*/ 1137684 w 3694535"/>
              <a:gd name="connsiteY10-3994" fmla="*/ 861237 h 4492350"/>
              <a:gd name="connsiteX11-3995" fmla="*/ 1222745 w 3694535"/>
              <a:gd name="connsiteY11-3996" fmla="*/ 2062716 h 4492350"/>
              <a:gd name="connsiteX12-3997" fmla="*/ 1714640 w 3694535"/>
              <a:gd name="connsiteY12-3998" fmla="*/ 2194318 h 4492350"/>
              <a:gd name="connsiteX13-3999" fmla="*/ 1956391 w 3694535"/>
              <a:gd name="connsiteY13-4000" fmla="*/ 0 h 4492350"/>
              <a:gd name="connsiteX14-4001" fmla="*/ 2027834 w 3694535"/>
              <a:gd name="connsiteY14-4002" fmla="*/ 986216 h 4492350"/>
              <a:gd name="connsiteX15-4003" fmla="*/ 1881963 w 3694535"/>
              <a:gd name="connsiteY15-4004" fmla="*/ 2060385 h 4492350"/>
              <a:gd name="connsiteX16-4005" fmla="*/ 2057494 w 3694535"/>
              <a:gd name="connsiteY16-4006" fmla="*/ 3046321 h 4492350"/>
              <a:gd name="connsiteX17-4007" fmla="*/ 2647507 w 3694535"/>
              <a:gd name="connsiteY17-4008" fmla="*/ 2519916 h 4492350"/>
              <a:gd name="connsiteX18-4009" fmla="*/ 2913694 w 3694535"/>
              <a:gd name="connsiteY18-4010" fmla="*/ 1291762 h 4492350"/>
              <a:gd name="connsiteX19-4011" fmla="*/ 2806809 w 3694535"/>
              <a:gd name="connsiteY19-4012" fmla="*/ 2383091 h 4492350"/>
              <a:gd name="connsiteX20-4013" fmla="*/ 3694535 w 3694535"/>
              <a:gd name="connsiteY20-4014" fmla="*/ 1124252 h 4492350"/>
              <a:gd name="connsiteX21-4015" fmla="*/ 2222205 w 3694535"/>
              <a:gd name="connsiteY21-4016" fmla="*/ 3370521 h 4492350"/>
              <a:gd name="connsiteX22-4017" fmla="*/ 2169042 w 3694535"/>
              <a:gd name="connsiteY22-4018" fmla="*/ 3817088 h 4492350"/>
              <a:gd name="connsiteX23-4019" fmla="*/ 3317358 w 3694535"/>
              <a:gd name="connsiteY23-4020" fmla="*/ 3094074 h 4492350"/>
              <a:gd name="connsiteX24-4021" fmla="*/ 2194317 w 3694535"/>
              <a:gd name="connsiteY24-4022" fmla="*/ 4030951 h 4492350"/>
              <a:gd name="connsiteX25-4023" fmla="*/ 2232838 w 3694535"/>
              <a:gd name="connsiteY25-4024" fmla="*/ 4476307 h 4492350"/>
              <a:gd name="connsiteX26-4025" fmla="*/ 2218194 w 3694535"/>
              <a:gd name="connsiteY26-4026" fmla="*/ 4491415 h 4492350"/>
              <a:gd name="connsiteX27-4027" fmla="*/ 1743740 w 3694535"/>
              <a:gd name="connsiteY27-4028" fmla="*/ 4492350 h 4492350"/>
              <a:gd name="connsiteX0-4029" fmla="*/ 1743740 w 3694535"/>
              <a:gd name="connsiteY0-4030" fmla="*/ 4492350 h 4492350"/>
              <a:gd name="connsiteX1-4031" fmla="*/ 1796903 w 3694535"/>
              <a:gd name="connsiteY1-4032" fmla="*/ 3785190 h 4492350"/>
              <a:gd name="connsiteX2-4033" fmla="*/ 1307805 w 3694535"/>
              <a:gd name="connsiteY2-4034" fmla="*/ 3381153 h 4492350"/>
              <a:gd name="connsiteX3-4035" fmla="*/ 31898 w 3694535"/>
              <a:gd name="connsiteY3-4036" fmla="*/ 2945218 h 4492350"/>
              <a:gd name="connsiteX4-4037" fmla="*/ 1127052 w 3694535"/>
              <a:gd name="connsiteY4-4038" fmla="*/ 3242930 h 4492350"/>
              <a:gd name="connsiteX5-4039" fmla="*/ 393405 w 3694535"/>
              <a:gd name="connsiteY5-4040" fmla="*/ 2456121 h 4492350"/>
              <a:gd name="connsiteX6-4041" fmla="*/ 1775638 w 3694535"/>
              <a:gd name="connsiteY6-4042" fmla="*/ 3519376 h 4492350"/>
              <a:gd name="connsiteX7-4043" fmla="*/ 1683956 w 3694535"/>
              <a:gd name="connsiteY7-4044" fmla="*/ 2424409 h 4492350"/>
              <a:gd name="connsiteX8-4045" fmla="*/ 0 w 3694535"/>
              <a:gd name="connsiteY8-4046" fmla="*/ 754911 h 4492350"/>
              <a:gd name="connsiteX9-4047" fmla="*/ 988828 w 3694535"/>
              <a:gd name="connsiteY9-4048" fmla="*/ 1924493 h 4492350"/>
              <a:gd name="connsiteX10-4049" fmla="*/ 1137684 w 3694535"/>
              <a:gd name="connsiteY10-4050" fmla="*/ 861237 h 4492350"/>
              <a:gd name="connsiteX11-4051" fmla="*/ 1222745 w 3694535"/>
              <a:gd name="connsiteY11-4052" fmla="*/ 2062716 h 4492350"/>
              <a:gd name="connsiteX12-4053" fmla="*/ 1714640 w 3694535"/>
              <a:gd name="connsiteY12-4054" fmla="*/ 2194318 h 4492350"/>
              <a:gd name="connsiteX13-4055" fmla="*/ 1956391 w 3694535"/>
              <a:gd name="connsiteY13-4056" fmla="*/ 0 h 4492350"/>
              <a:gd name="connsiteX14-4057" fmla="*/ 2027834 w 3694535"/>
              <a:gd name="connsiteY14-4058" fmla="*/ 986216 h 4492350"/>
              <a:gd name="connsiteX15-4059" fmla="*/ 1881963 w 3694535"/>
              <a:gd name="connsiteY15-4060" fmla="*/ 2060385 h 4492350"/>
              <a:gd name="connsiteX16-4061" fmla="*/ 2057494 w 3694535"/>
              <a:gd name="connsiteY16-4062" fmla="*/ 3046321 h 4492350"/>
              <a:gd name="connsiteX17-4063" fmla="*/ 2647507 w 3694535"/>
              <a:gd name="connsiteY17-4064" fmla="*/ 2519916 h 4492350"/>
              <a:gd name="connsiteX18-4065" fmla="*/ 2913694 w 3694535"/>
              <a:gd name="connsiteY18-4066" fmla="*/ 1291762 h 4492350"/>
              <a:gd name="connsiteX19-4067" fmla="*/ 2806809 w 3694535"/>
              <a:gd name="connsiteY19-4068" fmla="*/ 2383091 h 4492350"/>
              <a:gd name="connsiteX20-4069" fmla="*/ 3694535 w 3694535"/>
              <a:gd name="connsiteY20-4070" fmla="*/ 1124252 h 4492350"/>
              <a:gd name="connsiteX21-4071" fmla="*/ 2222205 w 3694535"/>
              <a:gd name="connsiteY21-4072" fmla="*/ 3370521 h 4492350"/>
              <a:gd name="connsiteX22-4073" fmla="*/ 2169042 w 3694535"/>
              <a:gd name="connsiteY22-4074" fmla="*/ 3817088 h 4492350"/>
              <a:gd name="connsiteX23-4075" fmla="*/ 3317358 w 3694535"/>
              <a:gd name="connsiteY23-4076" fmla="*/ 3094074 h 4492350"/>
              <a:gd name="connsiteX24-4077" fmla="*/ 2194317 w 3694535"/>
              <a:gd name="connsiteY24-4078" fmla="*/ 4030951 h 4492350"/>
              <a:gd name="connsiteX25-4079" fmla="*/ 2232838 w 3694535"/>
              <a:gd name="connsiteY25-4080" fmla="*/ 4476307 h 4492350"/>
              <a:gd name="connsiteX26-4081" fmla="*/ 2218194 w 3694535"/>
              <a:gd name="connsiteY26-4082" fmla="*/ 4491415 h 4492350"/>
              <a:gd name="connsiteX27-4083" fmla="*/ 1743740 w 3694535"/>
              <a:gd name="connsiteY27-4084" fmla="*/ 4492350 h 4492350"/>
              <a:gd name="connsiteX0-4085" fmla="*/ 1743740 w 3694535"/>
              <a:gd name="connsiteY0-4086" fmla="*/ 4492350 h 4492350"/>
              <a:gd name="connsiteX1-4087" fmla="*/ 1796903 w 3694535"/>
              <a:gd name="connsiteY1-4088" fmla="*/ 3785190 h 4492350"/>
              <a:gd name="connsiteX2-4089" fmla="*/ 1307805 w 3694535"/>
              <a:gd name="connsiteY2-4090" fmla="*/ 3381153 h 4492350"/>
              <a:gd name="connsiteX3-4091" fmla="*/ 31898 w 3694535"/>
              <a:gd name="connsiteY3-4092" fmla="*/ 2945218 h 4492350"/>
              <a:gd name="connsiteX4-4093" fmla="*/ 1127052 w 3694535"/>
              <a:gd name="connsiteY4-4094" fmla="*/ 3242930 h 4492350"/>
              <a:gd name="connsiteX5-4095" fmla="*/ 393405 w 3694535"/>
              <a:gd name="connsiteY5-4096" fmla="*/ 2456121 h 4492350"/>
              <a:gd name="connsiteX6-4097" fmla="*/ 1775638 w 3694535"/>
              <a:gd name="connsiteY6-4098" fmla="*/ 3519376 h 4492350"/>
              <a:gd name="connsiteX7-4099" fmla="*/ 1683956 w 3694535"/>
              <a:gd name="connsiteY7-4100" fmla="*/ 2424409 h 4492350"/>
              <a:gd name="connsiteX8-4101" fmla="*/ 0 w 3694535"/>
              <a:gd name="connsiteY8-4102" fmla="*/ 754911 h 4492350"/>
              <a:gd name="connsiteX9-4103" fmla="*/ 988828 w 3694535"/>
              <a:gd name="connsiteY9-4104" fmla="*/ 1924493 h 4492350"/>
              <a:gd name="connsiteX10-4105" fmla="*/ 1137684 w 3694535"/>
              <a:gd name="connsiteY10-4106" fmla="*/ 861237 h 4492350"/>
              <a:gd name="connsiteX11-4107" fmla="*/ 1222745 w 3694535"/>
              <a:gd name="connsiteY11-4108" fmla="*/ 2062716 h 4492350"/>
              <a:gd name="connsiteX12-4109" fmla="*/ 1714640 w 3694535"/>
              <a:gd name="connsiteY12-4110" fmla="*/ 2194318 h 4492350"/>
              <a:gd name="connsiteX13-4111" fmla="*/ 1956391 w 3694535"/>
              <a:gd name="connsiteY13-4112" fmla="*/ 0 h 4492350"/>
              <a:gd name="connsiteX14-4113" fmla="*/ 2027834 w 3694535"/>
              <a:gd name="connsiteY14-4114" fmla="*/ 986216 h 4492350"/>
              <a:gd name="connsiteX15-4115" fmla="*/ 1881963 w 3694535"/>
              <a:gd name="connsiteY15-4116" fmla="*/ 2060385 h 4492350"/>
              <a:gd name="connsiteX16-4117" fmla="*/ 2057494 w 3694535"/>
              <a:gd name="connsiteY16-4118" fmla="*/ 3046321 h 4492350"/>
              <a:gd name="connsiteX17-4119" fmla="*/ 2647507 w 3694535"/>
              <a:gd name="connsiteY17-4120" fmla="*/ 2519916 h 4492350"/>
              <a:gd name="connsiteX18-4121" fmla="*/ 2913694 w 3694535"/>
              <a:gd name="connsiteY18-4122" fmla="*/ 1291762 h 4492350"/>
              <a:gd name="connsiteX19-4123" fmla="*/ 2806809 w 3694535"/>
              <a:gd name="connsiteY19-4124" fmla="*/ 2383091 h 4492350"/>
              <a:gd name="connsiteX20-4125" fmla="*/ 3694535 w 3694535"/>
              <a:gd name="connsiteY20-4126" fmla="*/ 1124252 h 4492350"/>
              <a:gd name="connsiteX21-4127" fmla="*/ 2222205 w 3694535"/>
              <a:gd name="connsiteY21-4128" fmla="*/ 3370521 h 4492350"/>
              <a:gd name="connsiteX22-4129" fmla="*/ 2169042 w 3694535"/>
              <a:gd name="connsiteY22-4130" fmla="*/ 3817088 h 4492350"/>
              <a:gd name="connsiteX23-4131" fmla="*/ 3317358 w 3694535"/>
              <a:gd name="connsiteY23-4132" fmla="*/ 3094074 h 4492350"/>
              <a:gd name="connsiteX24-4133" fmla="*/ 2194317 w 3694535"/>
              <a:gd name="connsiteY24-4134" fmla="*/ 4030951 h 4492350"/>
              <a:gd name="connsiteX25-4135" fmla="*/ 2232838 w 3694535"/>
              <a:gd name="connsiteY25-4136" fmla="*/ 4476307 h 4492350"/>
              <a:gd name="connsiteX26-4137" fmla="*/ 2218194 w 3694535"/>
              <a:gd name="connsiteY26-4138" fmla="*/ 4491415 h 4492350"/>
              <a:gd name="connsiteX27-4139" fmla="*/ 1743740 w 3694535"/>
              <a:gd name="connsiteY27-4140" fmla="*/ 4492350 h 4492350"/>
              <a:gd name="connsiteX0-4141" fmla="*/ 1743740 w 3694535"/>
              <a:gd name="connsiteY0-4142" fmla="*/ 4492350 h 4492350"/>
              <a:gd name="connsiteX1-4143" fmla="*/ 1796903 w 3694535"/>
              <a:gd name="connsiteY1-4144" fmla="*/ 3785190 h 4492350"/>
              <a:gd name="connsiteX2-4145" fmla="*/ 1307805 w 3694535"/>
              <a:gd name="connsiteY2-4146" fmla="*/ 3381153 h 4492350"/>
              <a:gd name="connsiteX3-4147" fmla="*/ 31898 w 3694535"/>
              <a:gd name="connsiteY3-4148" fmla="*/ 2945218 h 4492350"/>
              <a:gd name="connsiteX4-4149" fmla="*/ 1127052 w 3694535"/>
              <a:gd name="connsiteY4-4150" fmla="*/ 3242930 h 4492350"/>
              <a:gd name="connsiteX5-4151" fmla="*/ 393405 w 3694535"/>
              <a:gd name="connsiteY5-4152" fmla="*/ 2456121 h 4492350"/>
              <a:gd name="connsiteX6-4153" fmla="*/ 1775638 w 3694535"/>
              <a:gd name="connsiteY6-4154" fmla="*/ 3519376 h 4492350"/>
              <a:gd name="connsiteX7-4155" fmla="*/ 1683956 w 3694535"/>
              <a:gd name="connsiteY7-4156" fmla="*/ 2424409 h 4492350"/>
              <a:gd name="connsiteX8-4157" fmla="*/ 0 w 3694535"/>
              <a:gd name="connsiteY8-4158" fmla="*/ 754911 h 4492350"/>
              <a:gd name="connsiteX9-4159" fmla="*/ 988828 w 3694535"/>
              <a:gd name="connsiteY9-4160" fmla="*/ 1924493 h 4492350"/>
              <a:gd name="connsiteX10-4161" fmla="*/ 1137684 w 3694535"/>
              <a:gd name="connsiteY10-4162" fmla="*/ 861237 h 4492350"/>
              <a:gd name="connsiteX11-4163" fmla="*/ 1222745 w 3694535"/>
              <a:gd name="connsiteY11-4164" fmla="*/ 2062716 h 4492350"/>
              <a:gd name="connsiteX12-4165" fmla="*/ 1714640 w 3694535"/>
              <a:gd name="connsiteY12-4166" fmla="*/ 2194318 h 4492350"/>
              <a:gd name="connsiteX13-4167" fmla="*/ 1956391 w 3694535"/>
              <a:gd name="connsiteY13-4168" fmla="*/ 0 h 4492350"/>
              <a:gd name="connsiteX14-4169" fmla="*/ 2027834 w 3694535"/>
              <a:gd name="connsiteY14-4170" fmla="*/ 986216 h 4492350"/>
              <a:gd name="connsiteX15-4171" fmla="*/ 1881963 w 3694535"/>
              <a:gd name="connsiteY15-4172" fmla="*/ 2060385 h 4492350"/>
              <a:gd name="connsiteX16-4173" fmla="*/ 2057494 w 3694535"/>
              <a:gd name="connsiteY16-4174" fmla="*/ 3046321 h 4492350"/>
              <a:gd name="connsiteX17-4175" fmla="*/ 2647507 w 3694535"/>
              <a:gd name="connsiteY17-4176" fmla="*/ 2519916 h 4492350"/>
              <a:gd name="connsiteX18-4177" fmla="*/ 2913694 w 3694535"/>
              <a:gd name="connsiteY18-4178" fmla="*/ 1291762 h 4492350"/>
              <a:gd name="connsiteX19-4179" fmla="*/ 2806809 w 3694535"/>
              <a:gd name="connsiteY19-4180" fmla="*/ 2383091 h 4492350"/>
              <a:gd name="connsiteX20-4181" fmla="*/ 3694535 w 3694535"/>
              <a:gd name="connsiteY20-4182" fmla="*/ 1124252 h 4492350"/>
              <a:gd name="connsiteX21-4183" fmla="*/ 2222205 w 3694535"/>
              <a:gd name="connsiteY21-4184" fmla="*/ 3370521 h 4492350"/>
              <a:gd name="connsiteX22-4185" fmla="*/ 2169042 w 3694535"/>
              <a:gd name="connsiteY22-4186" fmla="*/ 3817088 h 4492350"/>
              <a:gd name="connsiteX23-4187" fmla="*/ 3317358 w 3694535"/>
              <a:gd name="connsiteY23-4188" fmla="*/ 3094074 h 4492350"/>
              <a:gd name="connsiteX24-4189" fmla="*/ 2194317 w 3694535"/>
              <a:gd name="connsiteY24-4190" fmla="*/ 4030951 h 4492350"/>
              <a:gd name="connsiteX25-4191" fmla="*/ 2232838 w 3694535"/>
              <a:gd name="connsiteY25-4192" fmla="*/ 4476307 h 4492350"/>
              <a:gd name="connsiteX26-4193" fmla="*/ 2218194 w 3694535"/>
              <a:gd name="connsiteY26-4194" fmla="*/ 4491415 h 4492350"/>
              <a:gd name="connsiteX27-4195" fmla="*/ 1743740 w 3694535"/>
              <a:gd name="connsiteY27-4196" fmla="*/ 4492350 h 4492350"/>
              <a:gd name="connsiteX0-4197" fmla="*/ 1743740 w 3694535"/>
              <a:gd name="connsiteY0-4198" fmla="*/ 4492350 h 4492350"/>
              <a:gd name="connsiteX1-4199" fmla="*/ 1796903 w 3694535"/>
              <a:gd name="connsiteY1-4200" fmla="*/ 3785190 h 4492350"/>
              <a:gd name="connsiteX2-4201" fmla="*/ 1307805 w 3694535"/>
              <a:gd name="connsiteY2-4202" fmla="*/ 3381153 h 4492350"/>
              <a:gd name="connsiteX3-4203" fmla="*/ 31898 w 3694535"/>
              <a:gd name="connsiteY3-4204" fmla="*/ 2945218 h 4492350"/>
              <a:gd name="connsiteX4-4205" fmla="*/ 1127052 w 3694535"/>
              <a:gd name="connsiteY4-4206" fmla="*/ 3242930 h 4492350"/>
              <a:gd name="connsiteX5-4207" fmla="*/ 393405 w 3694535"/>
              <a:gd name="connsiteY5-4208" fmla="*/ 2456121 h 4492350"/>
              <a:gd name="connsiteX6-4209" fmla="*/ 1775638 w 3694535"/>
              <a:gd name="connsiteY6-4210" fmla="*/ 3519376 h 4492350"/>
              <a:gd name="connsiteX7-4211" fmla="*/ 1683956 w 3694535"/>
              <a:gd name="connsiteY7-4212" fmla="*/ 2424409 h 4492350"/>
              <a:gd name="connsiteX8-4213" fmla="*/ 0 w 3694535"/>
              <a:gd name="connsiteY8-4214" fmla="*/ 754911 h 4492350"/>
              <a:gd name="connsiteX9-4215" fmla="*/ 988828 w 3694535"/>
              <a:gd name="connsiteY9-4216" fmla="*/ 1924493 h 4492350"/>
              <a:gd name="connsiteX10-4217" fmla="*/ 1137684 w 3694535"/>
              <a:gd name="connsiteY10-4218" fmla="*/ 861237 h 4492350"/>
              <a:gd name="connsiteX11-4219" fmla="*/ 1222745 w 3694535"/>
              <a:gd name="connsiteY11-4220" fmla="*/ 2062716 h 4492350"/>
              <a:gd name="connsiteX12-4221" fmla="*/ 1714640 w 3694535"/>
              <a:gd name="connsiteY12-4222" fmla="*/ 2194318 h 4492350"/>
              <a:gd name="connsiteX13-4223" fmla="*/ 1956391 w 3694535"/>
              <a:gd name="connsiteY13-4224" fmla="*/ 0 h 4492350"/>
              <a:gd name="connsiteX14-4225" fmla="*/ 2027834 w 3694535"/>
              <a:gd name="connsiteY14-4226" fmla="*/ 986216 h 4492350"/>
              <a:gd name="connsiteX15-4227" fmla="*/ 1881963 w 3694535"/>
              <a:gd name="connsiteY15-4228" fmla="*/ 2060385 h 4492350"/>
              <a:gd name="connsiteX16-4229" fmla="*/ 2057494 w 3694535"/>
              <a:gd name="connsiteY16-4230" fmla="*/ 3046321 h 4492350"/>
              <a:gd name="connsiteX17-4231" fmla="*/ 2647507 w 3694535"/>
              <a:gd name="connsiteY17-4232" fmla="*/ 2519916 h 4492350"/>
              <a:gd name="connsiteX18-4233" fmla="*/ 2913694 w 3694535"/>
              <a:gd name="connsiteY18-4234" fmla="*/ 1291762 h 4492350"/>
              <a:gd name="connsiteX19-4235" fmla="*/ 2806809 w 3694535"/>
              <a:gd name="connsiteY19-4236" fmla="*/ 2383091 h 4492350"/>
              <a:gd name="connsiteX20-4237" fmla="*/ 3694535 w 3694535"/>
              <a:gd name="connsiteY20-4238" fmla="*/ 1124252 h 4492350"/>
              <a:gd name="connsiteX21-4239" fmla="*/ 2222205 w 3694535"/>
              <a:gd name="connsiteY21-4240" fmla="*/ 3370521 h 4492350"/>
              <a:gd name="connsiteX22-4241" fmla="*/ 2169042 w 3694535"/>
              <a:gd name="connsiteY22-4242" fmla="*/ 3817088 h 4492350"/>
              <a:gd name="connsiteX23-4243" fmla="*/ 3317358 w 3694535"/>
              <a:gd name="connsiteY23-4244" fmla="*/ 3094074 h 4492350"/>
              <a:gd name="connsiteX24-4245" fmla="*/ 2194317 w 3694535"/>
              <a:gd name="connsiteY24-4246" fmla="*/ 4030951 h 4492350"/>
              <a:gd name="connsiteX25-4247" fmla="*/ 2232838 w 3694535"/>
              <a:gd name="connsiteY25-4248" fmla="*/ 4476307 h 4492350"/>
              <a:gd name="connsiteX26-4249" fmla="*/ 2218194 w 3694535"/>
              <a:gd name="connsiteY26-4250" fmla="*/ 4491415 h 4492350"/>
              <a:gd name="connsiteX27-4251" fmla="*/ 1743740 w 3694535"/>
              <a:gd name="connsiteY27-4252" fmla="*/ 4492350 h 4492350"/>
              <a:gd name="connsiteX0-4253" fmla="*/ 1743740 w 3694535"/>
              <a:gd name="connsiteY0-4254" fmla="*/ 4492350 h 4492350"/>
              <a:gd name="connsiteX1-4255" fmla="*/ 1796903 w 3694535"/>
              <a:gd name="connsiteY1-4256" fmla="*/ 3785190 h 4492350"/>
              <a:gd name="connsiteX2-4257" fmla="*/ 1307805 w 3694535"/>
              <a:gd name="connsiteY2-4258" fmla="*/ 3381153 h 4492350"/>
              <a:gd name="connsiteX3-4259" fmla="*/ 31898 w 3694535"/>
              <a:gd name="connsiteY3-4260" fmla="*/ 2945218 h 4492350"/>
              <a:gd name="connsiteX4-4261" fmla="*/ 1127052 w 3694535"/>
              <a:gd name="connsiteY4-4262" fmla="*/ 3242930 h 4492350"/>
              <a:gd name="connsiteX5-4263" fmla="*/ 393405 w 3694535"/>
              <a:gd name="connsiteY5-4264" fmla="*/ 2456121 h 4492350"/>
              <a:gd name="connsiteX6-4265" fmla="*/ 1775638 w 3694535"/>
              <a:gd name="connsiteY6-4266" fmla="*/ 3519376 h 4492350"/>
              <a:gd name="connsiteX7-4267" fmla="*/ 1683956 w 3694535"/>
              <a:gd name="connsiteY7-4268" fmla="*/ 2424409 h 4492350"/>
              <a:gd name="connsiteX8-4269" fmla="*/ 0 w 3694535"/>
              <a:gd name="connsiteY8-4270" fmla="*/ 754911 h 4492350"/>
              <a:gd name="connsiteX9-4271" fmla="*/ 988828 w 3694535"/>
              <a:gd name="connsiteY9-4272" fmla="*/ 1924493 h 4492350"/>
              <a:gd name="connsiteX10-4273" fmla="*/ 1137684 w 3694535"/>
              <a:gd name="connsiteY10-4274" fmla="*/ 861237 h 4492350"/>
              <a:gd name="connsiteX11-4275" fmla="*/ 1222745 w 3694535"/>
              <a:gd name="connsiteY11-4276" fmla="*/ 2062716 h 4492350"/>
              <a:gd name="connsiteX12-4277" fmla="*/ 1714640 w 3694535"/>
              <a:gd name="connsiteY12-4278" fmla="*/ 2194318 h 4492350"/>
              <a:gd name="connsiteX13-4279" fmla="*/ 1956391 w 3694535"/>
              <a:gd name="connsiteY13-4280" fmla="*/ 0 h 4492350"/>
              <a:gd name="connsiteX14-4281" fmla="*/ 2027834 w 3694535"/>
              <a:gd name="connsiteY14-4282" fmla="*/ 986216 h 4492350"/>
              <a:gd name="connsiteX15-4283" fmla="*/ 1881963 w 3694535"/>
              <a:gd name="connsiteY15-4284" fmla="*/ 2060385 h 4492350"/>
              <a:gd name="connsiteX16-4285" fmla="*/ 2057494 w 3694535"/>
              <a:gd name="connsiteY16-4286" fmla="*/ 3046321 h 4492350"/>
              <a:gd name="connsiteX17-4287" fmla="*/ 2647507 w 3694535"/>
              <a:gd name="connsiteY17-4288" fmla="*/ 2519916 h 4492350"/>
              <a:gd name="connsiteX18-4289" fmla="*/ 2913694 w 3694535"/>
              <a:gd name="connsiteY18-4290" fmla="*/ 1291762 h 4492350"/>
              <a:gd name="connsiteX19-4291" fmla="*/ 2806809 w 3694535"/>
              <a:gd name="connsiteY19-4292" fmla="*/ 2383091 h 4492350"/>
              <a:gd name="connsiteX20-4293" fmla="*/ 3694535 w 3694535"/>
              <a:gd name="connsiteY20-4294" fmla="*/ 1124252 h 4492350"/>
              <a:gd name="connsiteX21-4295" fmla="*/ 2222205 w 3694535"/>
              <a:gd name="connsiteY21-4296" fmla="*/ 3370521 h 4492350"/>
              <a:gd name="connsiteX22-4297" fmla="*/ 2169042 w 3694535"/>
              <a:gd name="connsiteY22-4298" fmla="*/ 3817088 h 4492350"/>
              <a:gd name="connsiteX23-4299" fmla="*/ 3317358 w 3694535"/>
              <a:gd name="connsiteY23-4300" fmla="*/ 3094074 h 4492350"/>
              <a:gd name="connsiteX24-4301" fmla="*/ 2194317 w 3694535"/>
              <a:gd name="connsiteY24-4302" fmla="*/ 4030951 h 4492350"/>
              <a:gd name="connsiteX25-4303" fmla="*/ 2232838 w 3694535"/>
              <a:gd name="connsiteY25-4304" fmla="*/ 4476307 h 4492350"/>
              <a:gd name="connsiteX26-4305" fmla="*/ 2218194 w 3694535"/>
              <a:gd name="connsiteY26-4306" fmla="*/ 4491415 h 4492350"/>
              <a:gd name="connsiteX27-4307" fmla="*/ 1743740 w 3694535"/>
              <a:gd name="connsiteY27-4308" fmla="*/ 4492350 h 4492350"/>
              <a:gd name="connsiteX0-4309" fmla="*/ 1743740 w 3694535"/>
              <a:gd name="connsiteY0-4310" fmla="*/ 4492350 h 4492350"/>
              <a:gd name="connsiteX1-4311" fmla="*/ 1796903 w 3694535"/>
              <a:gd name="connsiteY1-4312" fmla="*/ 3785190 h 4492350"/>
              <a:gd name="connsiteX2-4313" fmla="*/ 1307805 w 3694535"/>
              <a:gd name="connsiteY2-4314" fmla="*/ 3381153 h 4492350"/>
              <a:gd name="connsiteX3-4315" fmla="*/ 31898 w 3694535"/>
              <a:gd name="connsiteY3-4316" fmla="*/ 2945218 h 4492350"/>
              <a:gd name="connsiteX4-4317" fmla="*/ 1127052 w 3694535"/>
              <a:gd name="connsiteY4-4318" fmla="*/ 3242930 h 4492350"/>
              <a:gd name="connsiteX5-4319" fmla="*/ 393405 w 3694535"/>
              <a:gd name="connsiteY5-4320" fmla="*/ 2456121 h 4492350"/>
              <a:gd name="connsiteX6-4321" fmla="*/ 1775638 w 3694535"/>
              <a:gd name="connsiteY6-4322" fmla="*/ 3519376 h 4492350"/>
              <a:gd name="connsiteX7-4323" fmla="*/ 1683956 w 3694535"/>
              <a:gd name="connsiteY7-4324" fmla="*/ 2424409 h 4492350"/>
              <a:gd name="connsiteX8-4325" fmla="*/ 0 w 3694535"/>
              <a:gd name="connsiteY8-4326" fmla="*/ 754911 h 4492350"/>
              <a:gd name="connsiteX9-4327" fmla="*/ 988828 w 3694535"/>
              <a:gd name="connsiteY9-4328" fmla="*/ 1924493 h 4492350"/>
              <a:gd name="connsiteX10-4329" fmla="*/ 1137684 w 3694535"/>
              <a:gd name="connsiteY10-4330" fmla="*/ 861237 h 4492350"/>
              <a:gd name="connsiteX11-4331" fmla="*/ 1222745 w 3694535"/>
              <a:gd name="connsiteY11-4332" fmla="*/ 2062716 h 4492350"/>
              <a:gd name="connsiteX12-4333" fmla="*/ 1714640 w 3694535"/>
              <a:gd name="connsiteY12-4334" fmla="*/ 2194318 h 4492350"/>
              <a:gd name="connsiteX13-4335" fmla="*/ 1956391 w 3694535"/>
              <a:gd name="connsiteY13-4336" fmla="*/ 0 h 4492350"/>
              <a:gd name="connsiteX14-4337" fmla="*/ 2027834 w 3694535"/>
              <a:gd name="connsiteY14-4338" fmla="*/ 986216 h 4492350"/>
              <a:gd name="connsiteX15-4339" fmla="*/ 1881963 w 3694535"/>
              <a:gd name="connsiteY15-4340" fmla="*/ 2060385 h 4492350"/>
              <a:gd name="connsiteX16-4341" fmla="*/ 2057494 w 3694535"/>
              <a:gd name="connsiteY16-4342" fmla="*/ 3046321 h 4492350"/>
              <a:gd name="connsiteX17-4343" fmla="*/ 2647507 w 3694535"/>
              <a:gd name="connsiteY17-4344" fmla="*/ 2519916 h 4492350"/>
              <a:gd name="connsiteX18-4345" fmla="*/ 2913694 w 3694535"/>
              <a:gd name="connsiteY18-4346" fmla="*/ 1291762 h 4492350"/>
              <a:gd name="connsiteX19-4347" fmla="*/ 2806809 w 3694535"/>
              <a:gd name="connsiteY19-4348" fmla="*/ 2383091 h 4492350"/>
              <a:gd name="connsiteX20-4349" fmla="*/ 3694535 w 3694535"/>
              <a:gd name="connsiteY20-4350" fmla="*/ 1124252 h 4492350"/>
              <a:gd name="connsiteX21-4351" fmla="*/ 2222205 w 3694535"/>
              <a:gd name="connsiteY21-4352" fmla="*/ 3370521 h 4492350"/>
              <a:gd name="connsiteX22-4353" fmla="*/ 2169042 w 3694535"/>
              <a:gd name="connsiteY22-4354" fmla="*/ 3817088 h 4492350"/>
              <a:gd name="connsiteX23-4355" fmla="*/ 3317358 w 3694535"/>
              <a:gd name="connsiteY23-4356" fmla="*/ 3094074 h 4492350"/>
              <a:gd name="connsiteX24-4357" fmla="*/ 2194317 w 3694535"/>
              <a:gd name="connsiteY24-4358" fmla="*/ 4030951 h 4492350"/>
              <a:gd name="connsiteX25-4359" fmla="*/ 2232838 w 3694535"/>
              <a:gd name="connsiteY25-4360" fmla="*/ 4476307 h 4492350"/>
              <a:gd name="connsiteX26-4361" fmla="*/ 2218194 w 3694535"/>
              <a:gd name="connsiteY26-4362" fmla="*/ 4491415 h 4492350"/>
              <a:gd name="connsiteX27-4363" fmla="*/ 1743740 w 3694535"/>
              <a:gd name="connsiteY27-4364" fmla="*/ 4492350 h 4492350"/>
              <a:gd name="connsiteX0-4365" fmla="*/ 1743740 w 3694535"/>
              <a:gd name="connsiteY0-4366" fmla="*/ 4492350 h 4492350"/>
              <a:gd name="connsiteX1-4367" fmla="*/ 1796903 w 3694535"/>
              <a:gd name="connsiteY1-4368" fmla="*/ 3785190 h 4492350"/>
              <a:gd name="connsiteX2-4369" fmla="*/ 1307805 w 3694535"/>
              <a:gd name="connsiteY2-4370" fmla="*/ 3381153 h 4492350"/>
              <a:gd name="connsiteX3-4371" fmla="*/ 31898 w 3694535"/>
              <a:gd name="connsiteY3-4372" fmla="*/ 2945218 h 4492350"/>
              <a:gd name="connsiteX4-4373" fmla="*/ 1127052 w 3694535"/>
              <a:gd name="connsiteY4-4374" fmla="*/ 3242930 h 4492350"/>
              <a:gd name="connsiteX5-4375" fmla="*/ 393405 w 3694535"/>
              <a:gd name="connsiteY5-4376" fmla="*/ 2456121 h 4492350"/>
              <a:gd name="connsiteX6-4377" fmla="*/ 1775638 w 3694535"/>
              <a:gd name="connsiteY6-4378" fmla="*/ 3519376 h 4492350"/>
              <a:gd name="connsiteX7-4379" fmla="*/ 1683956 w 3694535"/>
              <a:gd name="connsiteY7-4380" fmla="*/ 2424409 h 4492350"/>
              <a:gd name="connsiteX8-4381" fmla="*/ 0 w 3694535"/>
              <a:gd name="connsiteY8-4382" fmla="*/ 754911 h 4492350"/>
              <a:gd name="connsiteX9-4383" fmla="*/ 988828 w 3694535"/>
              <a:gd name="connsiteY9-4384" fmla="*/ 1924493 h 4492350"/>
              <a:gd name="connsiteX10-4385" fmla="*/ 1137684 w 3694535"/>
              <a:gd name="connsiteY10-4386" fmla="*/ 861237 h 4492350"/>
              <a:gd name="connsiteX11-4387" fmla="*/ 1194671 w 3694535"/>
              <a:gd name="connsiteY11-4388" fmla="*/ 2026621 h 4492350"/>
              <a:gd name="connsiteX12-4389" fmla="*/ 1714640 w 3694535"/>
              <a:gd name="connsiteY12-4390" fmla="*/ 2194318 h 4492350"/>
              <a:gd name="connsiteX13-4391" fmla="*/ 1956391 w 3694535"/>
              <a:gd name="connsiteY13-4392" fmla="*/ 0 h 4492350"/>
              <a:gd name="connsiteX14-4393" fmla="*/ 2027834 w 3694535"/>
              <a:gd name="connsiteY14-4394" fmla="*/ 986216 h 4492350"/>
              <a:gd name="connsiteX15-4395" fmla="*/ 1881963 w 3694535"/>
              <a:gd name="connsiteY15-4396" fmla="*/ 2060385 h 4492350"/>
              <a:gd name="connsiteX16-4397" fmla="*/ 2057494 w 3694535"/>
              <a:gd name="connsiteY16-4398" fmla="*/ 3046321 h 4492350"/>
              <a:gd name="connsiteX17-4399" fmla="*/ 2647507 w 3694535"/>
              <a:gd name="connsiteY17-4400" fmla="*/ 2519916 h 4492350"/>
              <a:gd name="connsiteX18-4401" fmla="*/ 2913694 w 3694535"/>
              <a:gd name="connsiteY18-4402" fmla="*/ 1291762 h 4492350"/>
              <a:gd name="connsiteX19-4403" fmla="*/ 2806809 w 3694535"/>
              <a:gd name="connsiteY19-4404" fmla="*/ 2383091 h 4492350"/>
              <a:gd name="connsiteX20-4405" fmla="*/ 3694535 w 3694535"/>
              <a:gd name="connsiteY20-4406" fmla="*/ 1124252 h 4492350"/>
              <a:gd name="connsiteX21-4407" fmla="*/ 2222205 w 3694535"/>
              <a:gd name="connsiteY21-4408" fmla="*/ 3370521 h 4492350"/>
              <a:gd name="connsiteX22-4409" fmla="*/ 2169042 w 3694535"/>
              <a:gd name="connsiteY22-4410" fmla="*/ 3817088 h 4492350"/>
              <a:gd name="connsiteX23-4411" fmla="*/ 3317358 w 3694535"/>
              <a:gd name="connsiteY23-4412" fmla="*/ 3094074 h 4492350"/>
              <a:gd name="connsiteX24-4413" fmla="*/ 2194317 w 3694535"/>
              <a:gd name="connsiteY24-4414" fmla="*/ 4030951 h 4492350"/>
              <a:gd name="connsiteX25-4415" fmla="*/ 2232838 w 3694535"/>
              <a:gd name="connsiteY25-4416" fmla="*/ 4476307 h 4492350"/>
              <a:gd name="connsiteX26-4417" fmla="*/ 2218194 w 3694535"/>
              <a:gd name="connsiteY26-4418" fmla="*/ 4491415 h 4492350"/>
              <a:gd name="connsiteX27-4419" fmla="*/ 1743740 w 3694535"/>
              <a:gd name="connsiteY27-4420" fmla="*/ 4492350 h 4492350"/>
              <a:gd name="connsiteX0-4421" fmla="*/ 1743740 w 3694535"/>
              <a:gd name="connsiteY0-4422" fmla="*/ 4492350 h 4492350"/>
              <a:gd name="connsiteX1-4423" fmla="*/ 1796903 w 3694535"/>
              <a:gd name="connsiteY1-4424" fmla="*/ 3785190 h 4492350"/>
              <a:gd name="connsiteX2-4425" fmla="*/ 1307805 w 3694535"/>
              <a:gd name="connsiteY2-4426" fmla="*/ 3381153 h 4492350"/>
              <a:gd name="connsiteX3-4427" fmla="*/ 31898 w 3694535"/>
              <a:gd name="connsiteY3-4428" fmla="*/ 2945218 h 4492350"/>
              <a:gd name="connsiteX4-4429" fmla="*/ 1127052 w 3694535"/>
              <a:gd name="connsiteY4-4430" fmla="*/ 3242930 h 4492350"/>
              <a:gd name="connsiteX5-4431" fmla="*/ 393405 w 3694535"/>
              <a:gd name="connsiteY5-4432" fmla="*/ 2456121 h 4492350"/>
              <a:gd name="connsiteX6-4433" fmla="*/ 1775638 w 3694535"/>
              <a:gd name="connsiteY6-4434" fmla="*/ 3519376 h 4492350"/>
              <a:gd name="connsiteX7-4435" fmla="*/ 1683956 w 3694535"/>
              <a:gd name="connsiteY7-4436" fmla="*/ 2424409 h 4492350"/>
              <a:gd name="connsiteX8-4437" fmla="*/ 0 w 3694535"/>
              <a:gd name="connsiteY8-4438" fmla="*/ 754911 h 4492350"/>
              <a:gd name="connsiteX9-4439" fmla="*/ 988828 w 3694535"/>
              <a:gd name="connsiteY9-4440" fmla="*/ 1924493 h 4492350"/>
              <a:gd name="connsiteX10-4441" fmla="*/ 1137684 w 3694535"/>
              <a:gd name="connsiteY10-4442" fmla="*/ 861237 h 4492350"/>
              <a:gd name="connsiteX11-4443" fmla="*/ 1194671 w 3694535"/>
              <a:gd name="connsiteY11-4444" fmla="*/ 2026621 h 4492350"/>
              <a:gd name="connsiteX12-4445" fmla="*/ 1714640 w 3694535"/>
              <a:gd name="connsiteY12-4446" fmla="*/ 2194318 h 4492350"/>
              <a:gd name="connsiteX13-4447" fmla="*/ 1956391 w 3694535"/>
              <a:gd name="connsiteY13-4448" fmla="*/ 0 h 4492350"/>
              <a:gd name="connsiteX14-4449" fmla="*/ 2027834 w 3694535"/>
              <a:gd name="connsiteY14-4450" fmla="*/ 986216 h 4492350"/>
              <a:gd name="connsiteX15-4451" fmla="*/ 1881963 w 3694535"/>
              <a:gd name="connsiteY15-4452" fmla="*/ 2060385 h 4492350"/>
              <a:gd name="connsiteX16-4453" fmla="*/ 2057494 w 3694535"/>
              <a:gd name="connsiteY16-4454" fmla="*/ 3046321 h 4492350"/>
              <a:gd name="connsiteX17-4455" fmla="*/ 2647507 w 3694535"/>
              <a:gd name="connsiteY17-4456" fmla="*/ 2519916 h 4492350"/>
              <a:gd name="connsiteX18-4457" fmla="*/ 2913694 w 3694535"/>
              <a:gd name="connsiteY18-4458" fmla="*/ 1291762 h 4492350"/>
              <a:gd name="connsiteX19-4459" fmla="*/ 2806809 w 3694535"/>
              <a:gd name="connsiteY19-4460" fmla="*/ 2383091 h 4492350"/>
              <a:gd name="connsiteX20-4461" fmla="*/ 3694535 w 3694535"/>
              <a:gd name="connsiteY20-4462" fmla="*/ 1124252 h 4492350"/>
              <a:gd name="connsiteX21-4463" fmla="*/ 2222205 w 3694535"/>
              <a:gd name="connsiteY21-4464" fmla="*/ 3370521 h 4492350"/>
              <a:gd name="connsiteX22-4465" fmla="*/ 2169042 w 3694535"/>
              <a:gd name="connsiteY22-4466" fmla="*/ 3817088 h 4492350"/>
              <a:gd name="connsiteX23-4467" fmla="*/ 3317358 w 3694535"/>
              <a:gd name="connsiteY23-4468" fmla="*/ 3094074 h 4492350"/>
              <a:gd name="connsiteX24-4469" fmla="*/ 2194317 w 3694535"/>
              <a:gd name="connsiteY24-4470" fmla="*/ 4030951 h 4492350"/>
              <a:gd name="connsiteX25-4471" fmla="*/ 2232838 w 3694535"/>
              <a:gd name="connsiteY25-4472" fmla="*/ 4476307 h 4492350"/>
              <a:gd name="connsiteX26-4473" fmla="*/ 2218194 w 3694535"/>
              <a:gd name="connsiteY26-4474" fmla="*/ 4491415 h 4492350"/>
              <a:gd name="connsiteX27-4475" fmla="*/ 1743740 w 3694535"/>
              <a:gd name="connsiteY27-4476" fmla="*/ 4492350 h 4492350"/>
              <a:gd name="connsiteX0-4477" fmla="*/ 1743740 w 3694535"/>
              <a:gd name="connsiteY0-4478" fmla="*/ 4492350 h 4492350"/>
              <a:gd name="connsiteX1-4479" fmla="*/ 1796903 w 3694535"/>
              <a:gd name="connsiteY1-4480" fmla="*/ 3785190 h 4492350"/>
              <a:gd name="connsiteX2-4481" fmla="*/ 1307805 w 3694535"/>
              <a:gd name="connsiteY2-4482" fmla="*/ 3381153 h 4492350"/>
              <a:gd name="connsiteX3-4483" fmla="*/ 31898 w 3694535"/>
              <a:gd name="connsiteY3-4484" fmla="*/ 2945218 h 4492350"/>
              <a:gd name="connsiteX4-4485" fmla="*/ 1127052 w 3694535"/>
              <a:gd name="connsiteY4-4486" fmla="*/ 3242930 h 4492350"/>
              <a:gd name="connsiteX5-4487" fmla="*/ 393405 w 3694535"/>
              <a:gd name="connsiteY5-4488" fmla="*/ 2456121 h 4492350"/>
              <a:gd name="connsiteX6-4489" fmla="*/ 1775638 w 3694535"/>
              <a:gd name="connsiteY6-4490" fmla="*/ 3519376 h 4492350"/>
              <a:gd name="connsiteX7-4491" fmla="*/ 1683956 w 3694535"/>
              <a:gd name="connsiteY7-4492" fmla="*/ 2424409 h 4492350"/>
              <a:gd name="connsiteX8-4493" fmla="*/ 0 w 3694535"/>
              <a:gd name="connsiteY8-4494" fmla="*/ 754911 h 4492350"/>
              <a:gd name="connsiteX9-4495" fmla="*/ 988828 w 3694535"/>
              <a:gd name="connsiteY9-4496" fmla="*/ 1924493 h 4492350"/>
              <a:gd name="connsiteX10-4497" fmla="*/ 1137684 w 3694535"/>
              <a:gd name="connsiteY10-4498" fmla="*/ 861237 h 4492350"/>
              <a:gd name="connsiteX11-4499" fmla="*/ 1194671 w 3694535"/>
              <a:gd name="connsiteY11-4500" fmla="*/ 2026621 h 4492350"/>
              <a:gd name="connsiteX12-4501" fmla="*/ 1714640 w 3694535"/>
              <a:gd name="connsiteY12-4502" fmla="*/ 2194318 h 4492350"/>
              <a:gd name="connsiteX13-4503" fmla="*/ 1956391 w 3694535"/>
              <a:gd name="connsiteY13-4504" fmla="*/ 0 h 4492350"/>
              <a:gd name="connsiteX14-4505" fmla="*/ 2027834 w 3694535"/>
              <a:gd name="connsiteY14-4506" fmla="*/ 986216 h 4492350"/>
              <a:gd name="connsiteX15-4507" fmla="*/ 1881963 w 3694535"/>
              <a:gd name="connsiteY15-4508" fmla="*/ 2060385 h 4492350"/>
              <a:gd name="connsiteX16-4509" fmla="*/ 2057494 w 3694535"/>
              <a:gd name="connsiteY16-4510" fmla="*/ 3046321 h 4492350"/>
              <a:gd name="connsiteX17-4511" fmla="*/ 2647507 w 3694535"/>
              <a:gd name="connsiteY17-4512" fmla="*/ 2519916 h 4492350"/>
              <a:gd name="connsiteX18-4513" fmla="*/ 2913694 w 3694535"/>
              <a:gd name="connsiteY18-4514" fmla="*/ 1291762 h 4492350"/>
              <a:gd name="connsiteX19-4515" fmla="*/ 2806809 w 3694535"/>
              <a:gd name="connsiteY19-4516" fmla="*/ 2383091 h 4492350"/>
              <a:gd name="connsiteX20-4517" fmla="*/ 3694535 w 3694535"/>
              <a:gd name="connsiteY20-4518" fmla="*/ 1124252 h 4492350"/>
              <a:gd name="connsiteX21-4519" fmla="*/ 2222205 w 3694535"/>
              <a:gd name="connsiteY21-4520" fmla="*/ 3370521 h 4492350"/>
              <a:gd name="connsiteX22-4521" fmla="*/ 2169042 w 3694535"/>
              <a:gd name="connsiteY22-4522" fmla="*/ 3817088 h 4492350"/>
              <a:gd name="connsiteX23-4523" fmla="*/ 3317358 w 3694535"/>
              <a:gd name="connsiteY23-4524" fmla="*/ 3094074 h 4492350"/>
              <a:gd name="connsiteX24-4525" fmla="*/ 2194317 w 3694535"/>
              <a:gd name="connsiteY24-4526" fmla="*/ 4030951 h 4492350"/>
              <a:gd name="connsiteX25-4527" fmla="*/ 2232838 w 3694535"/>
              <a:gd name="connsiteY25-4528" fmla="*/ 4476307 h 4492350"/>
              <a:gd name="connsiteX26-4529" fmla="*/ 2218194 w 3694535"/>
              <a:gd name="connsiteY26-4530" fmla="*/ 4491415 h 4492350"/>
              <a:gd name="connsiteX27-4531" fmla="*/ 1743740 w 3694535"/>
              <a:gd name="connsiteY27-4532" fmla="*/ 4492350 h 4492350"/>
              <a:gd name="connsiteX0-4533" fmla="*/ 1743740 w 3694535"/>
              <a:gd name="connsiteY0-4534" fmla="*/ 4492350 h 4492350"/>
              <a:gd name="connsiteX1-4535" fmla="*/ 1796903 w 3694535"/>
              <a:gd name="connsiteY1-4536" fmla="*/ 3785190 h 4492350"/>
              <a:gd name="connsiteX2-4537" fmla="*/ 1307805 w 3694535"/>
              <a:gd name="connsiteY2-4538" fmla="*/ 3381153 h 4492350"/>
              <a:gd name="connsiteX3-4539" fmla="*/ 31898 w 3694535"/>
              <a:gd name="connsiteY3-4540" fmla="*/ 2945218 h 4492350"/>
              <a:gd name="connsiteX4-4541" fmla="*/ 1127052 w 3694535"/>
              <a:gd name="connsiteY4-4542" fmla="*/ 3242930 h 4492350"/>
              <a:gd name="connsiteX5-4543" fmla="*/ 393405 w 3694535"/>
              <a:gd name="connsiteY5-4544" fmla="*/ 2456121 h 4492350"/>
              <a:gd name="connsiteX6-4545" fmla="*/ 1775638 w 3694535"/>
              <a:gd name="connsiteY6-4546" fmla="*/ 3519376 h 4492350"/>
              <a:gd name="connsiteX7-4547" fmla="*/ 1683956 w 3694535"/>
              <a:gd name="connsiteY7-4548" fmla="*/ 2424409 h 4492350"/>
              <a:gd name="connsiteX8-4549" fmla="*/ 0 w 3694535"/>
              <a:gd name="connsiteY8-4550" fmla="*/ 754911 h 4492350"/>
              <a:gd name="connsiteX9-4551" fmla="*/ 988828 w 3694535"/>
              <a:gd name="connsiteY9-4552" fmla="*/ 1924493 h 4492350"/>
              <a:gd name="connsiteX10-4553" fmla="*/ 1113621 w 3694535"/>
              <a:gd name="connsiteY10-4554" fmla="*/ 861237 h 4492350"/>
              <a:gd name="connsiteX11-4555" fmla="*/ 1194671 w 3694535"/>
              <a:gd name="connsiteY11-4556" fmla="*/ 2026621 h 4492350"/>
              <a:gd name="connsiteX12-4557" fmla="*/ 1714640 w 3694535"/>
              <a:gd name="connsiteY12-4558" fmla="*/ 2194318 h 4492350"/>
              <a:gd name="connsiteX13-4559" fmla="*/ 1956391 w 3694535"/>
              <a:gd name="connsiteY13-4560" fmla="*/ 0 h 4492350"/>
              <a:gd name="connsiteX14-4561" fmla="*/ 2027834 w 3694535"/>
              <a:gd name="connsiteY14-4562" fmla="*/ 986216 h 4492350"/>
              <a:gd name="connsiteX15-4563" fmla="*/ 1881963 w 3694535"/>
              <a:gd name="connsiteY15-4564" fmla="*/ 2060385 h 4492350"/>
              <a:gd name="connsiteX16-4565" fmla="*/ 2057494 w 3694535"/>
              <a:gd name="connsiteY16-4566" fmla="*/ 3046321 h 4492350"/>
              <a:gd name="connsiteX17-4567" fmla="*/ 2647507 w 3694535"/>
              <a:gd name="connsiteY17-4568" fmla="*/ 2519916 h 4492350"/>
              <a:gd name="connsiteX18-4569" fmla="*/ 2913694 w 3694535"/>
              <a:gd name="connsiteY18-4570" fmla="*/ 1291762 h 4492350"/>
              <a:gd name="connsiteX19-4571" fmla="*/ 2806809 w 3694535"/>
              <a:gd name="connsiteY19-4572" fmla="*/ 2383091 h 4492350"/>
              <a:gd name="connsiteX20-4573" fmla="*/ 3694535 w 3694535"/>
              <a:gd name="connsiteY20-4574" fmla="*/ 1124252 h 4492350"/>
              <a:gd name="connsiteX21-4575" fmla="*/ 2222205 w 3694535"/>
              <a:gd name="connsiteY21-4576" fmla="*/ 3370521 h 4492350"/>
              <a:gd name="connsiteX22-4577" fmla="*/ 2169042 w 3694535"/>
              <a:gd name="connsiteY22-4578" fmla="*/ 3817088 h 4492350"/>
              <a:gd name="connsiteX23-4579" fmla="*/ 3317358 w 3694535"/>
              <a:gd name="connsiteY23-4580" fmla="*/ 3094074 h 4492350"/>
              <a:gd name="connsiteX24-4581" fmla="*/ 2194317 w 3694535"/>
              <a:gd name="connsiteY24-4582" fmla="*/ 4030951 h 4492350"/>
              <a:gd name="connsiteX25-4583" fmla="*/ 2232838 w 3694535"/>
              <a:gd name="connsiteY25-4584" fmla="*/ 4476307 h 4492350"/>
              <a:gd name="connsiteX26-4585" fmla="*/ 2218194 w 3694535"/>
              <a:gd name="connsiteY26-4586" fmla="*/ 4491415 h 4492350"/>
              <a:gd name="connsiteX27-4587" fmla="*/ 1743740 w 3694535"/>
              <a:gd name="connsiteY27-4588" fmla="*/ 4492350 h 4492350"/>
              <a:gd name="connsiteX0-4589" fmla="*/ 1743740 w 3694535"/>
              <a:gd name="connsiteY0-4590" fmla="*/ 4492350 h 4492350"/>
              <a:gd name="connsiteX1-4591" fmla="*/ 1796903 w 3694535"/>
              <a:gd name="connsiteY1-4592" fmla="*/ 3785190 h 4492350"/>
              <a:gd name="connsiteX2-4593" fmla="*/ 1307805 w 3694535"/>
              <a:gd name="connsiteY2-4594" fmla="*/ 3381153 h 4492350"/>
              <a:gd name="connsiteX3-4595" fmla="*/ 31898 w 3694535"/>
              <a:gd name="connsiteY3-4596" fmla="*/ 2945218 h 4492350"/>
              <a:gd name="connsiteX4-4597" fmla="*/ 1127052 w 3694535"/>
              <a:gd name="connsiteY4-4598" fmla="*/ 3242930 h 4492350"/>
              <a:gd name="connsiteX5-4599" fmla="*/ 393405 w 3694535"/>
              <a:gd name="connsiteY5-4600" fmla="*/ 2456121 h 4492350"/>
              <a:gd name="connsiteX6-4601" fmla="*/ 1775638 w 3694535"/>
              <a:gd name="connsiteY6-4602" fmla="*/ 3519376 h 4492350"/>
              <a:gd name="connsiteX7-4603" fmla="*/ 1683956 w 3694535"/>
              <a:gd name="connsiteY7-4604" fmla="*/ 2424409 h 4492350"/>
              <a:gd name="connsiteX8-4605" fmla="*/ 0 w 3694535"/>
              <a:gd name="connsiteY8-4606" fmla="*/ 754911 h 4492350"/>
              <a:gd name="connsiteX9-4607" fmla="*/ 988828 w 3694535"/>
              <a:gd name="connsiteY9-4608" fmla="*/ 1924493 h 4492350"/>
              <a:gd name="connsiteX10-4609" fmla="*/ 1113621 w 3694535"/>
              <a:gd name="connsiteY10-4610" fmla="*/ 861237 h 4492350"/>
              <a:gd name="connsiteX11-4611" fmla="*/ 1194671 w 3694535"/>
              <a:gd name="connsiteY11-4612" fmla="*/ 2026621 h 4492350"/>
              <a:gd name="connsiteX12-4613" fmla="*/ 1714640 w 3694535"/>
              <a:gd name="connsiteY12-4614" fmla="*/ 2194318 h 4492350"/>
              <a:gd name="connsiteX13-4615" fmla="*/ 1956391 w 3694535"/>
              <a:gd name="connsiteY13-4616" fmla="*/ 0 h 4492350"/>
              <a:gd name="connsiteX14-4617" fmla="*/ 2027834 w 3694535"/>
              <a:gd name="connsiteY14-4618" fmla="*/ 986216 h 4492350"/>
              <a:gd name="connsiteX15-4619" fmla="*/ 1881963 w 3694535"/>
              <a:gd name="connsiteY15-4620" fmla="*/ 2060385 h 4492350"/>
              <a:gd name="connsiteX16-4621" fmla="*/ 2057494 w 3694535"/>
              <a:gd name="connsiteY16-4622" fmla="*/ 3046321 h 4492350"/>
              <a:gd name="connsiteX17-4623" fmla="*/ 2647507 w 3694535"/>
              <a:gd name="connsiteY17-4624" fmla="*/ 2519916 h 4492350"/>
              <a:gd name="connsiteX18-4625" fmla="*/ 2913694 w 3694535"/>
              <a:gd name="connsiteY18-4626" fmla="*/ 1291762 h 4492350"/>
              <a:gd name="connsiteX19-4627" fmla="*/ 2806809 w 3694535"/>
              <a:gd name="connsiteY19-4628" fmla="*/ 2383091 h 4492350"/>
              <a:gd name="connsiteX20-4629" fmla="*/ 3694535 w 3694535"/>
              <a:gd name="connsiteY20-4630" fmla="*/ 1124252 h 4492350"/>
              <a:gd name="connsiteX21-4631" fmla="*/ 2222205 w 3694535"/>
              <a:gd name="connsiteY21-4632" fmla="*/ 3370521 h 4492350"/>
              <a:gd name="connsiteX22-4633" fmla="*/ 2169042 w 3694535"/>
              <a:gd name="connsiteY22-4634" fmla="*/ 3817088 h 4492350"/>
              <a:gd name="connsiteX23-4635" fmla="*/ 3317358 w 3694535"/>
              <a:gd name="connsiteY23-4636" fmla="*/ 3094074 h 4492350"/>
              <a:gd name="connsiteX24-4637" fmla="*/ 2194317 w 3694535"/>
              <a:gd name="connsiteY24-4638" fmla="*/ 4030951 h 4492350"/>
              <a:gd name="connsiteX25-4639" fmla="*/ 2232838 w 3694535"/>
              <a:gd name="connsiteY25-4640" fmla="*/ 4476307 h 4492350"/>
              <a:gd name="connsiteX26-4641" fmla="*/ 2218194 w 3694535"/>
              <a:gd name="connsiteY26-4642" fmla="*/ 4491415 h 4492350"/>
              <a:gd name="connsiteX27-4643" fmla="*/ 1743740 w 3694535"/>
              <a:gd name="connsiteY27-4644" fmla="*/ 4492350 h 4492350"/>
              <a:gd name="connsiteX0-4645" fmla="*/ 1743740 w 3694535"/>
              <a:gd name="connsiteY0-4646" fmla="*/ 4492350 h 4492350"/>
              <a:gd name="connsiteX1-4647" fmla="*/ 1796903 w 3694535"/>
              <a:gd name="connsiteY1-4648" fmla="*/ 3785190 h 4492350"/>
              <a:gd name="connsiteX2-4649" fmla="*/ 1307805 w 3694535"/>
              <a:gd name="connsiteY2-4650" fmla="*/ 3381153 h 4492350"/>
              <a:gd name="connsiteX3-4651" fmla="*/ 31898 w 3694535"/>
              <a:gd name="connsiteY3-4652" fmla="*/ 2945218 h 4492350"/>
              <a:gd name="connsiteX4-4653" fmla="*/ 1127052 w 3694535"/>
              <a:gd name="connsiteY4-4654" fmla="*/ 3242930 h 4492350"/>
              <a:gd name="connsiteX5-4655" fmla="*/ 393405 w 3694535"/>
              <a:gd name="connsiteY5-4656" fmla="*/ 2456121 h 4492350"/>
              <a:gd name="connsiteX6-4657" fmla="*/ 1775638 w 3694535"/>
              <a:gd name="connsiteY6-4658" fmla="*/ 3519376 h 4492350"/>
              <a:gd name="connsiteX7-4659" fmla="*/ 1683956 w 3694535"/>
              <a:gd name="connsiteY7-4660" fmla="*/ 2424409 h 4492350"/>
              <a:gd name="connsiteX8-4661" fmla="*/ 0 w 3694535"/>
              <a:gd name="connsiteY8-4662" fmla="*/ 754911 h 4492350"/>
              <a:gd name="connsiteX9-4663" fmla="*/ 988828 w 3694535"/>
              <a:gd name="connsiteY9-4664" fmla="*/ 1924493 h 4492350"/>
              <a:gd name="connsiteX10-4665" fmla="*/ 1113621 w 3694535"/>
              <a:gd name="connsiteY10-4666" fmla="*/ 861237 h 4492350"/>
              <a:gd name="connsiteX11-4667" fmla="*/ 1194671 w 3694535"/>
              <a:gd name="connsiteY11-4668" fmla="*/ 2026621 h 4492350"/>
              <a:gd name="connsiteX12-4669" fmla="*/ 1714640 w 3694535"/>
              <a:gd name="connsiteY12-4670" fmla="*/ 2194318 h 4492350"/>
              <a:gd name="connsiteX13-4671" fmla="*/ 1956391 w 3694535"/>
              <a:gd name="connsiteY13-4672" fmla="*/ 0 h 4492350"/>
              <a:gd name="connsiteX14-4673" fmla="*/ 2027834 w 3694535"/>
              <a:gd name="connsiteY14-4674" fmla="*/ 986216 h 4492350"/>
              <a:gd name="connsiteX15-4675" fmla="*/ 1881963 w 3694535"/>
              <a:gd name="connsiteY15-4676" fmla="*/ 2060385 h 4492350"/>
              <a:gd name="connsiteX16-4677" fmla="*/ 2057494 w 3694535"/>
              <a:gd name="connsiteY16-4678" fmla="*/ 3046321 h 4492350"/>
              <a:gd name="connsiteX17-4679" fmla="*/ 2647507 w 3694535"/>
              <a:gd name="connsiteY17-4680" fmla="*/ 2519916 h 4492350"/>
              <a:gd name="connsiteX18-4681" fmla="*/ 2913694 w 3694535"/>
              <a:gd name="connsiteY18-4682" fmla="*/ 1291762 h 4492350"/>
              <a:gd name="connsiteX19-4683" fmla="*/ 2806809 w 3694535"/>
              <a:gd name="connsiteY19-4684" fmla="*/ 2383091 h 4492350"/>
              <a:gd name="connsiteX20-4685" fmla="*/ 3694535 w 3694535"/>
              <a:gd name="connsiteY20-4686" fmla="*/ 1124252 h 4492350"/>
              <a:gd name="connsiteX21-4687" fmla="*/ 2222205 w 3694535"/>
              <a:gd name="connsiteY21-4688" fmla="*/ 3370521 h 4492350"/>
              <a:gd name="connsiteX22-4689" fmla="*/ 2169042 w 3694535"/>
              <a:gd name="connsiteY22-4690" fmla="*/ 3817088 h 4492350"/>
              <a:gd name="connsiteX23-4691" fmla="*/ 3317358 w 3694535"/>
              <a:gd name="connsiteY23-4692" fmla="*/ 3094074 h 4492350"/>
              <a:gd name="connsiteX24-4693" fmla="*/ 2194317 w 3694535"/>
              <a:gd name="connsiteY24-4694" fmla="*/ 4030951 h 4492350"/>
              <a:gd name="connsiteX25-4695" fmla="*/ 2232838 w 3694535"/>
              <a:gd name="connsiteY25-4696" fmla="*/ 4476307 h 4492350"/>
              <a:gd name="connsiteX26-4697" fmla="*/ 2218194 w 3694535"/>
              <a:gd name="connsiteY26-4698" fmla="*/ 4491415 h 4492350"/>
              <a:gd name="connsiteX27-4699" fmla="*/ 1743740 w 3694535"/>
              <a:gd name="connsiteY27-4700" fmla="*/ 4492350 h 4492350"/>
              <a:gd name="connsiteX0-4701" fmla="*/ 1743740 w 3694535"/>
              <a:gd name="connsiteY0-4702" fmla="*/ 4492350 h 4492350"/>
              <a:gd name="connsiteX1-4703" fmla="*/ 1796903 w 3694535"/>
              <a:gd name="connsiteY1-4704" fmla="*/ 3785190 h 4492350"/>
              <a:gd name="connsiteX2-4705" fmla="*/ 1307805 w 3694535"/>
              <a:gd name="connsiteY2-4706" fmla="*/ 3381153 h 4492350"/>
              <a:gd name="connsiteX3-4707" fmla="*/ 31898 w 3694535"/>
              <a:gd name="connsiteY3-4708" fmla="*/ 2945218 h 4492350"/>
              <a:gd name="connsiteX4-4709" fmla="*/ 1127052 w 3694535"/>
              <a:gd name="connsiteY4-4710" fmla="*/ 3242930 h 4492350"/>
              <a:gd name="connsiteX5-4711" fmla="*/ 393405 w 3694535"/>
              <a:gd name="connsiteY5-4712" fmla="*/ 2456121 h 4492350"/>
              <a:gd name="connsiteX6-4713" fmla="*/ 1775638 w 3694535"/>
              <a:gd name="connsiteY6-4714" fmla="*/ 3519376 h 4492350"/>
              <a:gd name="connsiteX7-4715" fmla="*/ 1683956 w 3694535"/>
              <a:gd name="connsiteY7-4716" fmla="*/ 2424409 h 4492350"/>
              <a:gd name="connsiteX8-4717" fmla="*/ 0 w 3694535"/>
              <a:gd name="connsiteY8-4718" fmla="*/ 754911 h 4492350"/>
              <a:gd name="connsiteX9-4719" fmla="*/ 988828 w 3694535"/>
              <a:gd name="connsiteY9-4720" fmla="*/ 1924493 h 4492350"/>
              <a:gd name="connsiteX10-4721" fmla="*/ 1093568 w 3694535"/>
              <a:gd name="connsiteY10-4722" fmla="*/ 857226 h 4492350"/>
              <a:gd name="connsiteX11-4723" fmla="*/ 1194671 w 3694535"/>
              <a:gd name="connsiteY11-4724" fmla="*/ 2026621 h 4492350"/>
              <a:gd name="connsiteX12-4725" fmla="*/ 1714640 w 3694535"/>
              <a:gd name="connsiteY12-4726" fmla="*/ 2194318 h 4492350"/>
              <a:gd name="connsiteX13-4727" fmla="*/ 1956391 w 3694535"/>
              <a:gd name="connsiteY13-4728" fmla="*/ 0 h 4492350"/>
              <a:gd name="connsiteX14-4729" fmla="*/ 2027834 w 3694535"/>
              <a:gd name="connsiteY14-4730" fmla="*/ 986216 h 4492350"/>
              <a:gd name="connsiteX15-4731" fmla="*/ 1881963 w 3694535"/>
              <a:gd name="connsiteY15-4732" fmla="*/ 2060385 h 4492350"/>
              <a:gd name="connsiteX16-4733" fmla="*/ 2057494 w 3694535"/>
              <a:gd name="connsiteY16-4734" fmla="*/ 3046321 h 4492350"/>
              <a:gd name="connsiteX17-4735" fmla="*/ 2647507 w 3694535"/>
              <a:gd name="connsiteY17-4736" fmla="*/ 2519916 h 4492350"/>
              <a:gd name="connsiteX18-4737" fmla="*/ 2913694 w 3694535"/>
              <a:gd name="connsiteY18-4738" fmla="*/ 1291762 h 4492350"/>
              <a:gd name="connsiteX19-4739" fmla="*/ 2806809 w 3694535"/>
              <a:gd name="connsiteY19-4740" fmla="*/ 2383091 h 4492350"/>
              <a:gd name="connsiteX20-4741" fmla="*/ 3694535 w 3694535"/>
              <a:gd name="connsiteY20-4742" fmla="*/ 1124252 h 4492350"/>
              <a:gd name="connsiteX21-4743" fmla="*/ 2222205 w 3694535"/>
              <a:gd name="connsiteY21-4744" fmla="*/ 3370521 h 4492350"/>
              <a:gd name="connsiteX22-4745" fmla="*/ 2169042 w 3694535"/>
              <a:gd name="connsiteY22-4746" fmla="*/ 3817088 h 4492350"/>
              <a:gd name="connsiteX23-4747" fmla="*/ 3317358 w 3694535"/>
              <a:gd name="connsiteY23-4748" fmla="*/ 3094074 h 4492350"/>
              <a:gd name="connsiteX24-4749" fmla="*/ 2194317 w 3694535"/>
              <a:gd name="connsiteY24-4750" fmla="*/ 4030951 h 4492350"/>
              <a:gd name="connsiteX25-4751" fmla="*/ 2232838 w 3694535"/>
              <a:gd name="connsiteY25-4752" fmla="*/ 4476307 h 4492350"/>
              <a:gd name="connsiteX26-4753" fmla="*/ 2218194 w 3694535"/>
              <a:gd name="connsiteY26-4754" fmla="*/ 4491415 h 4492350"/>
              <a:gd name="connsiteX27-4755" fmla="*/ 1743740 w 3694535"/>
              <a:gd name="connsiteY27-4756" fmla="*/ 4492350 h 4492350"/>
              <a:gd name="connsiteX0-4757" fmla="*/ 1743740 w 3694535"/>
              <a:gd name="connsiteY0-4758" fmla="*/ 4492350 h 4492350"/>
              <a:gd name="connsiteX1-4759" fmla="*/ 1796903 w 3694535"/>
              <a:gd name="connsiteY1-4760" fmla="*/ 3785190 h 4492350"/>
              <a:gd name="connsiteX2-4761" fmla="*/ 1307805 w 3694535"/>
              <a:gd name="connsiteY2-4762" fmla="*/ 3381153 h 4492350"/>
              <a:gd name="connsiteX3-4763" fmla="*/ 31898 w 3694535"/>
              <a:gd name="connsiteY3-4764" fmla="*/ 2945218 h 4492350"/>
              <a:gd name="connsiteX4-4765" fmla="*/ 1127052 w 3694535"/>
              <a:gd name="connsiteY4-4766" fmla="*/ 3242930 h 4492350"/>
              <a:gd name="connsiteX5-4767" fmla="*/ 393405 w 3694535"/>
              <a:gd name="connsiteY5-4768" fmla="*/ 2456121 h 4492350"/>
              <a:gd name="connsiteX6-4769" fmla="*/ 1775638 w 3694535"/>
              <a:gd name="connsiteY6-4770" fmla="*/ 3519376 h 4492350"/>
              <a:gd name="connsiteX7-4771" fmla="*/ 1683956 w 3694535"/>
              <a:gd name="connsiteY7-4772" fmla="*/ 2424409 h 4492350"/>
              <a:gd name="connsiteX8-4773" fmla="*/ 0 w 3694535"/>
              <a:gd name="connsiteY8-4774" fmla="*/ 754911 h 4492350"/>
              <a:gd name="connsiteX9-4775" fmla="*/ 988828 w 3694535"/>
              <a:gd name="connsiteY9-4776" fmla="*/ 1924493 h 4492350"/>
              <a:gd name="connsiteX10-4777" fmla="*/ 1093568 w 3694535"/>
              <a:gd name="connsiteY10-4778" fmla="*/ 857226 h 4492350"/>
              <a:gd name="connsiteX11-4779" fmla="*/ 1194671 w 3694535"/>
              <a:gd name="connsiteY11-4780" fmla="*/ 2026621 h 4492350"/>
              <a:gd name="connsiteX12-4781" fmla="*/ 1714640 w 3694535"/>
              <a:gd name="connsiteY12-4782" fmla="*/ 2194318 h 4492350"/>
              <a:gd name="connsiteX13-4783" fmla="*/ 1956391 w 3694535"/>
              <a:gd name="connsiteY13-4784" fmla="*/ 0 h 4492350"/>
              <a:gd name="connsiteX14-4785" fmla="*/ 2027834 w 3694535"/>
              <a:gd name="connsiteY14-4786" fmla="*/ 986216 h 4492350"/>
              <a:gd name="connsiteX15-4787" fmla="*/ 1881963 w 3694535"/>
              <a:gd name="connsiteY15-4788" fmla="*/ 2060385 h 4492350"/>
              <a:gd name="connsiteX16-4789" fmla="*/ 2057494 w 3694535"/>
              <a:gd name="connsiteY16-4790" fmla="*/ 3046321 h 4492350"/>
              <a:gd name="connsiteX17-4791" fmla="*/ 2647507 w 3694535"/>
              <a:gd name="connsiteY17-4792" fmla="*/ 2519916 h 4492350"/>
              <a:gd name="connsiteX18-4793" fmla="*/ 2913694 w 3694535"/>
              <a:gd name="connsiteY18-4794" fmla="*/ 1291762 h 4492350"/>
              <a:gd name="connsiteX19-4795" fmla="*/ 2806809 w 3694535"/>
              <a:gd name="connsiteY19-4796" fmla="*/ 2383091 h 4492350"/>
              <a:gd name="connsiteX20-4797" fmla="*/ 3694535 w 3694535"/>
              <a:gd name="connsiteY20-4798" fmla="*/ 1124252 h 4492350"/>
              <a:gd name="connsiteX21-4799" fmla="*/ 2222205 w 3694535"/>
              <a:gd name="connsiteY21-4800" fmla="*/ 3370521 h 4492350"/>
              <a:gd name="connsiteX22-4801" fmla="*/ 2169042 w 3694535"/>
              <a:gd name="connsiteY22-4802" fmla="*/ 3817088 h 4492350"/>
              <a:gd name="connsiteX23-4803" fmla="*/ 3317358 w 3694535"/>
              <a:gd name="connsiteY23-4804" fmla="*/ 3094074 h 4492350"/>
              <a:gd name="connsiteX24-4805" fmla="*/ 2194317 w 3694535"/>
              <a:gd name="connsiteY24-4806" fmla="*/ 4030951 h 4492350"/>
              <a:gd name="connsiteX25-4807" fmla="*/ 2232838 w 3694535"/>
              <a:gd name="connsiteY25-4808" fmla="*/ 4476307 h 4492350"/>
              <a:gd name="connsiteX26-4809" fmla="*/ 2218194 w 3694535"/>
              <a:gd name="connsiteY26-4810" fmla="*/ 4491415 h 4492350"/>
              <a:gd name="connsiteX27-4811" fmla="*/ 1743740 w 3694535"/>
              <a:gd name="connsiteY27-4812" fmla="*/ 4492350 h 4492350"/>
              <a:gd name="connsiteX0-4813" fmla="*/ 1711842 w 3662637"/>
              <a:gd name="connsiteY0-4814" fmla="*/ 4492350 h 4492350"/>
              <a:gd name="connsiteX1-4815" fmla="*/ 1765005 w 3662637"/>
              <a:gd name="connsiteY1-4816" fmla="*/ 3785190 h 4492350"/>
              <a:gd name="connsiteX2-4817" fmla="*/ 1275907 w 3662637"/>
              <a:gd name="connsiteY2-4818" fmla="*/ 3381153 h 4492350"/>
              <a:gd name="connsiteX3-4819" fmla="*/ 0 w 3662637"/>
              <a:gd name="connsiteY3-4820" fmla="*/ 2945218 h 4492350"/>
              <a:gd name="connsiteX4-4821" fmla="*/ 1095154 w 3662637"/>
              <a:gd name="connsiteY4-4822" fmla="*/ 3242930 h 4492350"/>
              <a:gd name="connsiteX5-4823" fmla="*/ 361507 w 3662637"/>
              <a:gd name="connsiteY5-4824" fmla="*/ 2456121 h 4492350"/>
              <a:gd name="connsiteX6-4825" fmla="*/ 1743740 w 3662637"/>
              <a:gd name="connsiteY6-4826" fmla="*/ 3519376 h 4492350"/>
              <a:gd name="connsiteX7-4827" fmla="*/ 1652058 w 3662637"/>
              <a:gd name="connsiteY7-4828" fmla="*/ 2424409 h 4492350"/>
              <a:gd name="connsiteX8-4829" fmla="*/ 8208 w 3662637"/>
              <a:gd name="connsiteY8-4830" fmla="*/ 750901 h 4492350"/>
              <a:gd name="connsiteX9-4831" fmla="*/ 956930 w 3662637"/>
              <a:gd name="connsiteY9-4832" fmla="*/ 1924493 h 4492350"/>
              <a:gd name="connsiteX10-4833" fmla="*/ 1061670 w 3662637"/>
              <a:gd name="connsiteY10-4834" fmla="*/ 857226 h 4492350"/>
              <a:gd name="connsiteX11-4835" fmla="*/ 1162773 w 3662637"/>
              <a:gd name="connsiteY11-4836" fmla="*/ 2026621 h 4492350"/>
              <a:gd name="connsiteX12-4837" fmla="*/ 1682742 w 3662637"/>
              <a:gd name="connsiteY12-4838" fmla="*/ 2194318 h 4492350"/>
              <a:gd name="connsiteX13-4839" fmla="*/ 1924493 w 3662637"/>
              <a:gd name="connsiteY13-4840" fmla="*/ 0 h 4492350"/>
              <a:gd name="connsiteX14-4841" fmla="*/ 1995936 w 3662637"/>
              <a:gd name="connsiteY14-4842" fmla="*/ 986216 h 4492350"/>
              <a:gd name="connsiteX15-4843" fmla="*/ 1850065 w 3662637"/>
              <a:gd name="connsiteY15-4844" fmla="*/ 2060385 h 4492350"/>
              <a:gd name="connsiteX16-4845" fmla="*/ 2025596 w 3662637"/>
              <a:gd name="connsiteY16-4846" fmla="*/ 3046321 h 4492350"/>
              <a:gd name="connsiteX17-4847" fmla="*/ 2615609 w 3662637"/>
              <a:gd name="connsiteY17-4848" fmla="*/ 2519916 h 4492350"/>
              <a:gd name="connsiteX18-4849" fmla="*/ 2881796 w 3662637"/>
              <a:gd name="connsiteY18-4850" fmla="*/ 1291762 h 4492350"/>
              <a:gd name="connsiteX19-4851" fmla="*/ 2774911 w 3662637"/>
              <a:gd name="connsiteY19-4852" fmla="*/ 2383091 h 4492350"/>
              <a:gd name="connsiteX20-4853" fmla="*/ 3662637 w 3662637"/>
              <a:gd name="connsiteY20-4854" fmla="*/ 1124252 h 4492350"/>
              <a:gd name="connsiteX21-4855" fmla="*/ 2190307 w 3662637"/>
              <a:gd name="connsiteY21-4856" fmla="*/ 3370521 h 4492350"/>
              <a:gd name="connsiteX22-4857" fmla="*/ 2137144 w 3662637"/>
              <a:gd name="connsiteY22-4858" fmla="*/ 3817088 h 4492350"/>
              <a:gd name="connsiteX23-4859" fmla="*/ 3285460 w 3662637"/>
              <a:gd name="connsiteY23-4860" fmla="*/ 3094074 h 4492350"/>
              <a:gd name="connsiteX24-4861" fmla="*/ 2162419 w 3662637"/>
              <a:gd name="connsiteY24-4862" fmla="*/ 4030951 h 4492350"/>
              <a:gd name="connsiteX25-4863" fmla="*/ 2200940 w 3662637"/>
              <a:gd name="connsiteY25-4864" fmla="*/ 4476307 h 4492350"/>
              <a:gd name="connsiteX26-4865" fmla="*/ 2186296 w 3662637"/>
              <a:gd name="connsiteY26-4866" fmla="*/ 4491415 h 4492350"/>
              <a:gd name="connsiteX27-4867" fmla="*/ 1711842 w 3662637"/>
              <a:gd name="connsiteY27-4868" fmla="*/ 4492350 h 4492350"/>
              <a:gd name="connsiteX0-4869" fmla="*/ 1711842 w 3662637"/>
              <a:gd name="connsiteY0-4870" fmla="*/ 4492350 h 4492350"/>
              <a:gd name="connsiteX1-4871" fmla="*/ 1765005 w 3662637"/>
              <a:gd name="connsiteY1-4872" fmla="*/ 3785190 h 4492350"/>
              <a:gd name="connsiteX2-4873" fmla="*/ 1275907 w 3662637"/>
              <a:gd name="connsiteY2-4874" fmla="*/ 3381153 h 4492350"/>
              <a:gd name="connsiteX3-4875" fmla="*/ 0 w 3662637"/>
              <a:gd name="connsiteY3-4876" fmla="*/ 2945218 h 4492350"/>
              <a:gd name="connsiteX4-4877" fmla="*/ 1095154 w 3662637"/>
              <a:gd name="connsiteY4-4878" fmla="*/ 3242930 h 4492350"/>
              <a:gd name="connsiteX5-4879" fmla="*/ 361507 w 3662637"/>
              <a:gd name="connsiteY5-4880" fmla="*/ 2456121 h 4492350"/>
              <a:gd name="connsiteX6-4881" fmla="*/ 1743740 w 3662637"/>
              <a:gd name="connsiteY6-4882" fmla="*/ 3519376 h 4492350"/>
              <a:gd name="connsiteX7-4883" fmla="*/ 1652058 w 3662637"/>
              <a:gd name="connsiteY7-4884" fmla="*/ 2424409 h 4492350"/>
              <a:gd name="connsiteX8-4885" fmla="*/ 8208 w 3662637"/>
              <a:gd name="connsiteY8-4886" fmla="*/ 750901 h 4492350"/>
              <a:gd name="connsiteX9-4887" fmla="*/ 956930 w 3662637"/>
              <a:gd name="connsiteY9-4888" fmla="*/ 1924493 h 4492350"/>
              <a:gd name="connsiteX10-4889" fmla="*/ 1061670 w 3662637"/>
              <a:gd name="connsiteY10-4890" fmla="*/ 857226 h 4492350"/>
              <a:gd name="connsiteX11-4891" fmla="*/ 1162773 w 3662637"/>
              <a:gd name="connsiteY11-4892" fmla="*/ 2026621 h 4492350"/>
              <a:gd name="connsiteX12-4893" fmla="*/ 1682742 w 3662637"/>
              <a:gd name="connsiteY12-4894" fmla="*/ 2194318 h 4492350"/>
              <a:gd name="connsiteX13-4895" fmla="*/ 1924493 w 3662637"/>
              <a:gd name="connsiteY13-4896" fmla="*/ 0 h 4492350"/>
              <a:gd name="connsiteX14-4897" fmla="*/ 1995936 w 3662637"/>
              <a:gd name="connsiteY14-4898" fmla="*/ 986216 h 4492350"/>
              <a:gd name="connsiteX15-4899" fmla="*/ 1850065 w 3662637"/>
              <a:gd name="connsiteY15-4900" fmla="*/ 2060385 h 4492350"/>
              <a:gd name="connsiteX16-4901" fmla="*/ 2025596 w 3662637"/>
              <a:gd name="connsiteY16-4902" fmla="*/ 3046321 h 4492350"/>
              <a:gd name="connsiteX17-4903" fmla="*/ 2615609 w 3662637"/>
              <a:gd name="connsiteY17-4904" fmla="*/ 2519916 h 4492350"/>
              <a:gd name="connsiteX18-4905" fmla="*/ 2881796 w 3662637"/>
              <a:gd name="connsiteY18-4906" fmla="*/ 1291762 h 4492350"/>
              <a:gd name="connsiteX19-4907" fmla="*/ 2774911 w 3662637"/>
              <a:gd name="connsiteY19-4908" fmla="*/ 2383091 h 4492350"/>
              <a:gd name="connsiteX20-4909" fmla="*/ 3662637 w 3662637"/>
              <a:gd name="connsiteY20-4910" fmla="*/ 1124252 h 4492350"/>
              <a:gd name="connsiteX21-4911" fmla="*/ 2190307 w 3662637"/>
              <a:gd name="connsiteY21-4912" fmla="*/ 3370521 h 4492350"/>
              <a:gd name="connsiteX22-4913" fmla="*/ 2137144 w 3662637"/>
              <a:gd name="connsiteY22-4914" fmla="*/ 3817088 h 4492350"/>
              <a:gd name="connsiteX23-4915" fmla="*/ 3285460 w 3662637"/>
              <a:gd name="connsiteY23-4916" fmla="*/ 3094074 h 4492350"/>
              <a:gd name="connsiteX24-4917" fmla="*/ 2162419 w 3662637"/>
              <a:gd name="connsiteY24-4918" fmla="*/ 4030951 h 4492350"/>
              <a:gd name="connsiteX25-4919" fmla="*/ 2200940 w 3662637"/>
              <a:gd name="connsiteY25-4920" fmla="*/ 4476307 h 4492350"/>
              <a:gd name="connsiteX26-4921" fmla="*/ 2186296 w 3662637"/>
              <a:gd name="connsiteY26-4922" fmla="*/ 4491415 h 4492350"/>
              <a:gd name="connsiteX27-4923" fmla="*/ 1711842 w 3662637"/>
              <a:gd name="connsiteY27-4924" fmla="*/ 4492350 h 4492350"/>
              <a:gd name="connsiteX0-4925" fmla="*/ 1711842 w 3662637"/>
              <a:gd name="connsiteY0-4926" fmla="*/ 4492350 h 4492350"/>
              <a:gd name="connsiteX1-4927" fmla="*/ 1765005 w 3662637"/>
              <a:gd name="connsiteY1-4928" fmla="*/ 3785190 h 4492350"/>
              <a:gd name="connsiteX2-4929" fmla="*/ 1275907 w 3662637"/>
              <a:gd name="connsiteY2-4930" fmla="*/ 3381153 h 4492350"/>
              <a:gd name="connsiteX3-4931" fmla="*/ 0 w 3662637"/>
              <a:gd name="connsiteY3-4932" fmla="*/ 2945218 h 4492350"/>
              <a:gd name="connsiteX4-4933" fmla="*/ 1095154 w 3662637"/>
              <a:gd name="connsiteY4-4934" fmla="*/ 3242930 h 4492350"/>
              <a:gd name="connsiteX5-4935" fmla="*/ 361507 w 3662637"/>
              <a:gd name="connsiteY5-4936" fmla="*/ 2456121 h 4492350"/>
              <a:gd name="connsiteX6-4937" fmla="*/ 1743740 w 3662637"/>
              <a:gd name="connsiteY6-4938" fmla="*/ 3519376 h 4492350"/>
              <a:gd name="connsiteX7-4939" fmla="*/ 1652058 w 3662637"/>
              <a:gd name="connsiteY7-4940" fmla="*/ 2424409 h 4492350"/>
              <a:gd name="connsiteX8-4941" fmla="*/ 8208 w 3662637"/>
              <a:gd name="connsiteY8-4942" fmla="*/ 750901 h 4492350"/>
              <a:gd name="connsiteX9-4943" fmla="*/ 956930 w 3662637"/>
              <a:gd name="connsiteY9-4944" fmla="*/ 1924493 h 4492350"/>
              <a:gd name="connsiteX10-4945" fmla="*/ 1061670 w 3662637"/>
              <a:gd name="connsiteY10-4946" fmla="*/ 857226 h 4492350"/>
              <a:gd name="connsiteX11-4947" fmla="*/ 1162773 w 3662637"/>
              <a:gd name="connsiteY11-4948" fmla="*/ 2026621 h 4492350"/>
              <a:gd name="connsiteX12-4949" fmla="*/ 1682742 w 3662637"/>
              <a:gd name="connsiteY12-4950" fmla="*/ 2194318 h 4492350"/>
              <a:gd name="connsiteX13-4951" fmla="*/ 1924493 w 3662637"/>
              <a:gd name="connsiteY13-4952" fmla="*/ 0 h 4492350"/>
              <a:gd name="connsiteX14-4953" fmla="*/ 1995936 w 3662637"/>
              <a:gd name="connsiteY14-4954" fmla="*/ 986216 h 4492350"/>
              <a:gd name="connsiteX15-4955" fmla="*/ 1850065 w 3662637"/>
              <a:gd name="connsiteY15-4956" fmla="*/ 2060385 h 4492350"/>
              <a:gd name="connsiteX16-4957" fmla="*/ 2025596 w 3662637"/>
              <a:gd name="connsiteY16-4958" fmla="*/ 3046321 h 4492350"/>
              <a:gd name="connsiteX17-4959" fmla="*/ 2615609 w 3662637"/>
              <a:gd name="connsiteY17-4960" fmla="*/ 2519916 h 4492350"/>
              <a:gd name="connsiteX18-4961" fmla="*/ 2881796 w 3662637"/>
              <a:gd name="connsiteY18-4962" fmla="*/ 1291762 h 4492350"/>
              <a:gd name="connsiteX19-4963" fmla="*/ 2774911 w 3662637"/>
              <a:gd name="connsiteY19-4964" fmla="*/ 2383091 h 4492350"/>
              <a:gd name="connsiteX20-4965" fmla="*/ 3662637 w 3662637"/>
              <a:gd name="connsiteY20-4966" fmla="*/ 1124252 h 4492350"/>
              <a:gd name="connsiteX21-4967" fmla="*/ 2190307 w 3662637"/>
              <a:gd name="connsiteY21-4968" fmla="*/ 3370521 h 4492350"/>
              <a:gd name="connsiteX22-4969" fmla="*/ 2137144 w 3662637"/>
              <a:gd name="connsiteY22-4970" fmla="*/ 3817088 h 4492350"/>
              <a:gd name="connsiteX23-4971" fmla="*/ 3285460 w 3662637"/>
              <a:gd name="connsiteY23-4972" fmla="*/ 3094074 h 4492350"/>
              <a:gd name="connsiteX24-4973" fmla="*/ 2162419 w 3662637"/>
              <a:gd name="connsiteY24-4974" fmla="*/ 4030951 h 4492350"/>
              <a:gd name="connsiteX25-4975" fmla="*/ 2200940 w 3662637"/>
              <a:gd name="connsiteY25-4976" fmla="*/ 4476307 h 4492350"/>
              <a:gd name="connsiteX26-4977" fmla="*/ 2186296 w 3662637"/>
              <a:gd name="connsiteY26-4978" fmla="*/ 4491415 h 4492350"/>
              <a:gd name="connsiteX27-4979" fmla="*/ 1711842 w 3662637"/>
              <a:gd name="connsiteY27-4980" fmla="*/ 4492350 h 4492350"/>
              <a:gd name="connsiteX0-4981" fmla="*/ 1711842 w 3662637"/>
              <a:gd name="connsiteY0-4982" fmla="*/ 4492350 h 4492350"/>
              <a:gd name="connsiteX1-4983" fmla="*/ 1765005 w 3662637"/>
              <a:gd name="connsiteY1-4984" fmla="*/ 3785190 h 4492350"/>
              <a:gd name="connsiteX2-4985" fmla="*/ 1275907 w 3662637"/>
              <a:gd name="connsiteY2-4986" fmla="*/ 3381153 h 4492350"/>
              <a:gd name="connsiteX3-4987" fmla="*/ 0 w 3662637"/>
              <a:gd name="connsiteY3-4988" fmla="*/ 2945218 h 4492350"/>
              <a:gd name="connsiteX4-4989" fmla="*/ 1095154 w 3662637"/>
              <a:gd name="connsiteY4-4990" fmla="*/ 3242930 h 4492350"/>
              <a:gd name="connsiteX5-4991" fmla="*/ 361507 w 3662637"/>
              <a:gd name="connsiteY5-4992" fmla="*/ 2456121 h 4492350"/>
              <a:gd name="connsiteX6-4993" fmla="*/ 1743740 w 3662637"/>
              <a:gd name="connsiteY6-4994" fmla="*/ 3519376 h 4492350"/>
              <a:gd name="connsiteX7-4995" fmla="*/ 1652058 w 3662637"/>
              <a:gd name="connsiteY7-4996" fmla="*/ 2424409 h 4492350"/>
              <a:gd name="connsiteX8-4997" fmla="*/ 8208 w 3662637"/>
              <a:gd name="connsiteY8-4998" fmla="*/ 750901 h 4492350"/>
              <a:gd name="connsiteX9-4999" fmla="*/ 956930 w 3662637"/>
              <a:gd name="connsiteY9-5000" fmla="*/ 1924493 h 4492350"/>
              <a:gd name="connsiteX10-5001" fmla="*/ 1061670 w 3662637"/>
              <a:gd name="connsiteY10-5002" fmla="*/ 857226 h 4492350"/>
              <a:gd name="connsiteX11-5003" fmla="*/ 1162773 w 3662637"/>
              <a:gd name="connsiteY11-5004" fmla="*/ 2026621 h 4492350"/>
              <a:gd name="connsiteX12-5005" fmla="*/ 1682742 w 3662637"/>
              <a:gd name="connsiteY12-5006" fmla="*/ 2194318 h 4492350"/>
              <a:gd name="connsiteX13-5007" fmla="*/ 1924493 w 3662637"/>
              <a:gd name="connsiteY13-5008" fmla="*/ 0 h 4492350"/>
              <a:gd name="connsiteX14-5009" fmla="*/ 1995936 w 3662637"/>
              <a:gd name="connsiteY14-5010" fmla="*/ 986216 h 4492350"/>
              <a:gd name="connsiteX15-5011" fmla="*/ 1850065 w 3662637"/>
              <a:gd name="connsiteY15-5012" fmla="*/ 2060385 h 4492350"/>
              <a:gd name="connsiteX16-5013" fmla="*/ 2025596 w 3662637"/>
              <a:gd name="connsiteY16-5014" fmla="*/ 3046321 h 4492350"/>
              <a:gd name="connsiteX17-5015" fmla="*/ 2615609 w 3662637"/>
              <a:gd name="connsiteY17-5016" fmla="*/ 2519916 h 4492350"/>
              <a:gd name="connsiteX18-5017" fmla="*/ 2881796 w 3662637"/>
              <a:gd name="connsiteY18-5018" fmla="*/ 1291762 h 4492350"/>
              <a:gd name="connsiteX19-5019" fmla="*/ 2774911 w 3662637"/>
              <a:gd name="connsiteY19-5020" fmla="*/ 2383091 h 4492350"/>
              <a:gd name="connsiteX20-5021" fmla="*/ 3662637 w 3662637"/>
              <a:gd name="connsiteY20-5022" fmla="*/ 1124252 h 4492350"/>
              <a:gd name="connsiteX21-5023" fmla="*/ 2190307 w 3662637"/>
              <a:gd name="connsiteY21-5024" fmla="*/ 3370521 h 4492350"/>
              <a:gd name="connsiteX22-5025" fmla="*/ 2137144 w 3662637"/>
              <a:gd name="connsiteY22-5026" fmla="*/ 3817088 h 4492350"/>
              <a:gd name="connsiteX23-5027" fmla="*/ 3285460 w 3662637"/>
              <a:gd name="connsiteY23-5028" fmla="*/ 3094074 h 4492350"/>
              <a:gd name="connsiteX24-5029" fmla="*/ 2162419 w 3662637"/>
              <a:gd name="connsiteY24-5030" fmla="*/ 4030951 h 4492350"/>
              <a:gd name="connsiteX25-5031" fmla="*/ 2200940 w 3662637"/>
              <a:gd name="connsiteY25-5032" fmla="*/ 4476307 h 4492350"/>
              <a:gd name="connsiteX26-5033" fmla="*/ 2186296 w 3662637"/>
              <a:gd name="connsiteY26-5034" fmla="*/ 4491415 h 4492350"/>
              <a:gd name="connsiteX27-5035" fmla="*/ 1711842 w 3662637"/>
              <a:gd name="connsiteY27-5036" fmla="*/ 4492350 h 4492350"/>
              <a:gd name="connsiteX0-5037" fmla="*/ 1711842 w 3662637"/>
              <a:gd name="connsiteY0-5038" fmla="*/ 4492350 h 4492350"/>
              <a:gd name="connsiteX1-5039" fmla="*/ 1765005 w 3662637"/>
              <a:gd name="connsiteY1-5040" fmla="*/ 3785190 h 4492350"/>
              <a:gd name="connsiteX2-5041" fmla="*/ 1275907 w 3662637"/>
              <a:gd name="connsiteY2-5042" fmla="*/ 3381153 h 4492350"/>
              <a:gd name="connsiteX3-5043" fmla="*/ 0 w 3662637"/>
              <a:gd name="connsiteY3-5044" fmla="*/ 2945218 h 4492350"/>
              <a:gd name="connsiteX4-5045" fmla="*/ 1095154 w 3662637"/>
              <a:gd name="connsiteY4-5046" fmla="*/ 3242930 h 4492350"/>
              <a:gd name="connsiteX5-5047" fmla="*/ 361507 w 3662637"/>
              <a:gd name="connsiteY5-5048" fmla="*/ 2456121 h 4492350"/>
              <a:gd name="connsiteX6-5049" fmla="*/ 1743740 w 3662637"/>
              <a:gd name="connsiteY6-5050" fmla="*/ 3519376 h 4492350"/>
              <a:gd name="connsiteX7-5051" fmla="*/ 1652058 w 3662637"/>
              <a:gd name="connsiteY7-5052" fmla="*/ 2400346 h 4492350"/>
              <a:gd name="connsiteX8-5053" fmla="*/ 8208 w 3662637"/>
              <a:gd name="connsiteY8-5054" fmla="*/ 750901 h 4492350"/>
              <a:gd name="connsiteX9-5055" fmla="*/ 956930 w 3662637"/>
              <a:gd name="connsiteY9-5056" fmla="*/ 1924493 h 4492350"/>
              <a:gd name="connsiteX10-5057" fmla="*/ 1061670 w 3662637"/>
              <a:gd name="connsiteY10-5058" fmla="*/ 857226 h 4492350"/>
              <a:gd name="connsiteX11-5059" fmla="*/ 1162773 w 3662637"/>
              <a:gd name="connsiteY11-5060" fmla="*/ 2026621 h 4492350"/>
              <a:gd name="connsiteX12-5061" fmla="*/ 1682742 w 3662637"/>
              <a:gd name="connsiteY12-5062" fmla="*/ 2194318 h 4492350"/>
              <a:gd name="connsiteX13-5063" fmla="*/ 1924493 w 3662637"/>
              <a:gd name="connsiteY13-5064" fmla="*/ 0 h 4492350"/>
              <a:gd name="connsiteX14-5065" fmla="*/ 1995936 w 3662637"/>
              <a:gd name="connsiteY14-5066" fmla="*/ 986216 h 4492350"/>
              <a:gd name="connsiteX15-5067" fmla="*/ 1850065 w 3662637"/>
              <a:gd name="connsiteY15-5068" fmla="*/ 2060385 h 4492350"/>
              <a:gd name="connsiteX16-5069" fmla="*/ 2025596 w 3662637"/>
              <a:gd name="connsiteY16-5070" fmla="*/ 3046321 h 4492350"/>
              <a:gd name="connsiteX17-5071" fmla="*/ 2615609 w 3662637"/>
              <a:gd name="connsiteY17-5072" fmla="*/ 2519916 h 4492350"/>
              <a:gd name="connsiteX18-5073" fmla="*/ 2881796 w 3662637"/>
              <a:gd name="connsiteY18-5074" fmla="*/ 1291762 h 4492350"/>
              <a:gd name="connsiteX19-5075" fmla="*/ 2774911 w 3662637"/>
              <a:gd name="connsiteY19-5076" fmla="*/ 2383091 h 4492350"/>
              <a:gd name="connsiteX20-5077" fmla="*/ 3662637 w 3662637"/>
              <a:gd name="connsiteY20-5078" fmla="*/ 1124252 h 4492350"/>
              <a:gd name="connsiteX21-5079" fmla="*/ 2190307 w 3662637"/>
              <a:gd name="connsiteY21-5080" fmla="*/ 3370521 h 4492350"/>
              <a:gd name="connsiteX22-5081" fmla="*/ 2137144 w 3662637"/>
              <a:gd name="connsiteY22-5082" fmla="*/ 3817088 h 4492350"/>
              <a:gd name="connsiteX23-5083" fmla="*/ 3285460 w 3662637"/>
              <a:gd name="connsiteY23-5084" fmla="*/ 3094074 h 4492350"/>
              <a:gd name="connsiteX24-5085" fmla="*/ 2162419 w 3662637"/>
              <a:gd name="connsiteY24-5086" fmla="*/ 4030951 h 4492350"/>
              <a:gd name="connsiteX25-5087" fmla="*/ 2200940 w 3662637"/>
              <a:gd name="connsiteY25-5088" fmla="*/ 4476307 h 4492350"/>
              <a:gd name="connsiteX26-5089" fmla="*/ 2186296 w 3662637"/>
              <a:gd name="connsiteY26-5090" fmla="*/ 4491415 h 4492350"/>
              <a:gd name="connsiteX27-5091" fmla="*/ 1711842 w 3662637"/>
              <a:gd name="connsiteY27-5092" fmla="*/ 4492350 h 4492350"/>
              <a:gd name="connsiteX0-5093" fmla="*/ 1711842 w 3662637"/>
              <a:gd name="connsiteY0-5094" fmla="*/ 4492350 h 4492350"/>
              <a:gd name="connsiteX1-5095" fmla="*/ 1765005 w 3662637"/>
              <a:gd name="connsiteY1-5096" fmla="*/ 3785190 h 4492350"/>
              <a:gd name="connsiteX2-5097" fmla="*/ 1275907 w 3662637"/>
              <a:gd name="connsiteY2-5098" fmla="*/ 3381153 h 4492350"/>
              <a:gd name="connsiteX3-5099" fmla="*/ 0 w 3662637"/>
              <a:gd name="connsiteY3-5100" fmla="*/ 2945218 h 4492350"/>
              <a:gd name="connsiteX4-5101" fmla="*/ 1095154 w 3662637"/>
              <a:gd name="connsiteY4-5102" fmla="*/ 3242930 h 4492350"/>
              <a:gd name="connsiteX5-5103" fmla="*/ 361507 w 3662637"/>
              <a:gd name="connsiteY5-5104" fmla="*/ 2456121 h 4492350"/>
              <a:gd name="connsiteX6-5105" fmla="*/ 1743740 w 3662637"/>
              <a:gd name="connsiteY6-5106" fmla="*/ 3519376 h 4492350"/>
              <a:gd name="connsiteX7-5107" fmla="*/ 1652058 w 3662637"/>
              <a:gd name="connsiteY7-5108" fmla="*/ 2400346 h 4492350"/>
              <a:gd name="connsiteX8-5109" fmla="*/ 8208 w 3662637"/>
              <a:gd name="connsiteY8-5110" fmla="*/ 750901 h 4492350"/>
              <a:gd name="connsiteX9-5111" fmla="*/ 956930 w 3662637"/>
              <a:gd name="connsiteY9-5112" fmla="*/ 1924493 h 4492350"/>
              <a:gd name="connsiteX10-5113" fmla="*/ 1061670 w 3662637"/>
              <a:gd name="connsiteY10-5114" fmla="*/ 857226 h 4492350"/>
              <a:gd name="connsiteX11-5115" fmla="*/ 1162773 w 3662637"/>
              <a:gd name="connsiteY11-5116" fmla="*/ 2026621 h 4492350"/>
              <a:gd name="connsiteX12-5117" fmla="*/ 1682742 w 3662637"/>
              <a:gd name="connsiteY12-5118" fmla="*/ 2194318 h 4492350"/>
              <a:gd name="connsiteX13-5119" fmla="*/ 1924493 w 3662637"/>
              <a:gd name="connsiteY13-5120" fmla="*/ 0 h 4492350"/>
              <a:gd name="connsiteX14-5121" fmla="*/ 1995936 w 3662637"/>
              <a:gd name="connsiteY14-5122" fmla="*/ 986216 h 4492350"/>
              <a:gd name="connsiteX15-5123" fmla="*/ 1850065 w 3662637"/>
              <a:gd name="connsiteY15-5124" fmla="*/ 2060385 h 4492350"/>
              <a:gd name="connsiteX16-5125" fmla="*/ 2025596 w 3662637"/>
              <a:gd name="connsiteY16-5126" fmla="*/ 3046321 h 4492350"/>
              <a:gd name="connsiteX17-5127" fmla="*/ 2615609 w 3662637"/>
              <a:gd name="connsiteY17-5128" fmla="*/ 2519916 h 4492350"/>
              <a:gd name="connsiteX18-5129" fmla="*/ 2881796 w 3662637"/>
              <a:gd name="connsiteY18-5130" fmla="*/ 1291762 h 4492350"/>
              <a:gd name="connsiteX19-5131" fmla="*/ 2774911 w 3662637"/>
              <a:gd name="connsiteY19-5132" fmla="*/ 2383091 h 4492350"/>
              <a:gd name="connsiteX20-5133" fmla="*/ 3662637 w 3662637"/>
              <a:gd name="connsiteY20-5134" fmla="*/ 1124252 h 4492350"/>
              <a:gd name="connsiteX21-5135" fmla="*/ 2190307 w 3662637"/>
              <a:gd name="connsiteY21-5136" fmla="*/ 3370521 h 4492350"/>
              <a:gd name="connsiteX22-5137" fmla="*/ 2137144 w 3662637"/>
              <a:gd name="connsiteY22-5138" fmla="*/ 3817088 h 4492350"/>
              <a:gd name="connsiteX23-5139" fmla="*/ 3285460 w 3662637"/>
              <a:gd name="connsiteY23-5140" fmla="*/ 3094074 h 4492350"/>
              <a:gd name="connsiteX24-5141" fmla="*/ 2162419 w 3662637"/>
              <a:gd name="connsiteY24-5142" fmla="*/ 4030951 h 4492350"/>
              <a:gd name="connsiteX25-5143" fmla="*/ 2200940 w 3662637"/>
              <a:gd name="connsiteY25-5144" fmla="*/ 4476307 h 4492350"/>
              <a:gd name="connsiteX26-5145" fmla="*/ 2186296 w 3662637"/>
              <a:gd name="connsiteY26-5146" fmla="*/ 4491415 h 4492350"/>
              <a:gd name="connsiteX27-5147" fmla="*/ 1711842 w 3662637"/>
              <a:gd name="connsiteY27-5148" fmla="*/ 4492350 h 4492350"/>
              <a:gd name="connsiteX0-5149" fmla="*/ 1711842 w 3662637"/>
              <a:gd name="connsiteY0-5150" fmla="*/ 4492350 h 4492350"/>
              <a:gd name="connsiteX1-5151" fmla="*/ 1765005 w 3662637"/>
              <a:gd name="connsiteY1-5152" fmla="*/ 3785190 h 4492350"/>
              <a:gd name="connsiteX2-5153" fmla="*/ 1275907 w 3662637"/>
              <a:gd name="connsiteY2-5154" fmla="*/ 3381153 h 4492350"/>
              <a:gd name="connsiteX3-5155" fmla="*/ 0 w 3662637"/>
              <a:gd name="connsiteY3-5156" fmla="*/ 2945218 h 4492350"/>
              <a:gd name="connsiteX4-5157" fmla="*/ 1095154 w 3662637"/>
              <a:gd name="connsiteY4-5158" fmla="*/ 3242930 h 4492350"/>
              <a:gd name="connsiteX5-5159" fmla="*/ 361507 w 3662637"/>
              <a:gd name="connsiteY5-5160" fmla="*/ 2456121 h 4492350"/>
              <a:gd name="connsiteX6-5161" fmla="*/ 1743740 w 3662637"/>
              <a:gd name="connsiteY6-5162" fmla="*/ 3519376 h 4492350"/>
              <a:gd name="connsiteX7-5163" fmla="*/ 1652058 w 3662637"/>
              <a:gd name="connsiteY7-5164" fmla="*/ 2400346 h 4492350"/>
              <a:gd name="connsiteX8-5165" fmla="*/ 8208 w 3662637"/>
              <a:gd name="connsiteY8-5166" fmla="*/ 750901 h 4492350"/>
              <a:gd name="connsiteX9-5167" fmla="*/ 956930 w 3662637"/>
              <a:gd name="connsiteY9-5168" fmla="*/ 1924493 h 4492350"/>
              <a:gd name="connsiteX10-5169" fmla="*/ 1061670 w 3662637"/>
              <a:gd name="connsiteY10-5170" fmla="*/ 857226 h 4492350"/>
              <a:gd name="connsiteX11-5171" fmla="*/ 1162773 w 3662637"/>
              <a:gd name="connsiteY11-5172" fmla="*/ 2026621 h 4492350"/>
              <a:gd name="connsiteX12-5173" fmla="*/ 1682742 w 3662637"/>
              <a:gd name="connsiteY12-5174" fmla="*/ 2194318 h 4492350"/>
              <a:gd name="connsiteX13-5175" fmla="*/ 1924493 w 3662637"/>
              <a:gd name="connsiteY13-5176" fmla="*/ 0 h 4492350"/>
              <a:gd name="connsiteX14-5177" fmla="*/ 1995936 w 3662637"/>
              <a:gd name="connsiteY14-5178" fmla="*/ 986216 h 4492350"/>
              <a:gd name="connsiteX15-5179" fmla="*/ 1850065 w 3662637"/>
              <a:gd name="connsiteY15-5180" fmla="*/ 2060385 h 4492350"/>
              <a:gd name="connsiteX16-5181" fmla="*/ 2025596 w 3662637"/>
              <a:gd name="connsiteY16-5182" fmla="*/ 3046321 h 4492350"/>
              <a:gd name="connsiteX17-5183" fmla="*/ 2615609 w 3662637"/>
              <a:gd name="connsiteY17-5184" fmla="*/ 2519916 h 4492350"/>
              <a:gd name="connsiteX18-5185" fmla="*/ 2881796 w 3662637"/>
              <a:gd name="connsiteY18-5186" fmla="*/ 1291762 h 4492350"/>
              <a:gd name="connsiteX19-5187" fmla="*/ 2774911 w 3662637"/>
              <a:gd name="connsiteY19-5188" fmla="*/ 2383091 h 4492350"/>
              <a:gd name="connsiteX20-5189" fmla="*/ 3662637 w 3662637"/>
              <a:gd name="connsiteY20-5190" fmla="*/ 1124252 h 4492350"/>
              <a:gd name="connsiteX21-5191" fmla="*/ 2190307 w 3662637"/>
              <a:gd name="connsiteY21-5192" fmla="*/ 3370521 h 4492350"/>
              <a:gd name="connsiteX22-5193" fmla="*/ 2137144 w 3662637"/>
              <a:gd name="connsiteY22-5194" fmla="*/ 3817088 h 4492350"/>
              <a:gd name="connsiteX23-5195" fmla="*/ 3285460 w 3662637"/>
              <a:gd name="connsiteY23-5196" fmla="*/ 3094074 h 4492350"/>
              <a:gd name="connsiteX24-5197" fmla="*/ 2162419 w 3662637"/>
              <a:gd name="connsiteY24-5198" fmla="*/ 4030951 h 4492350"/>
              <a:gd name="connsiteX25-5199" fmla="*/ 2200940 w 3662637"/>
              <a:gd name="connsiteY25-5200" fmla="*/ 4476307 h 4492350"/>
              <a:gd name="connsiteX26-5201" fmla="*/ 2186296 w 3662637"/>
              <a:gd name="connsiteY26-5202" fmla="*/ 4491415 h 4492350"/>
              <a:gd name="connsiteX27-5203" fmla="*/ 1711842 w 3662637"/>
              <a:gd name="connsiteY27-5204" fmla="*/ 4492350 h 4492350"/>
              <a:gd name="connsiteX0-5205" fmla="*/ 1711842 w 3662637"/>
              <a:gd name="connsiteY0-5206" fmla="*/ 4492350 h 4492350"/>
              <a:gd name="connsiteX1-5207" fmla="*/ 1765005 w 3662637"/>
              <a:gd name="connsiteY1-5208" fmla="*/ 3785190 h 4492350"/>
              <a:gd name="connsiteX2-5209" fmla="*/ 1275907 w 3662637"/>
              <a:gd name="connsiteY2-5210" fmla="*/ 3381153 h 4492350"/>
              <a:gd name="connsiteX3-5211" fmla="*/ 0 w 3662637"/>
              <a:gd name="connsiteY3-5212" fmla="*/ 2945218 h 4492350"/>
              <a:gd name="connsiteX4-5213" fmla="*/ 1095154 w 3662637"/>
              <a:gd name="connsiteY4-5214" fmla="*/ 3242930 h 4492350"/>
              <a:gd name="connsiteX5-5215" fmla="*/ 361507 w 3662637"/>
              <a:gd name="connsiteY5-5216" fmla="*/ 2456121 h 4492350"/>
              <a:gd name="connsiteX6-5217" fmla="*/ 1743740 w 3662637"/>
              <a:gd name="connsiteY6-5218" fmla="*/ 3519376 h 4492350"/>
              <a:gd name="connsiteX7-5219" fmla="*/ 1652058 w 3662637"/>
              <a:gd name="connsiteY7-5220" fmla="*/ 2400346 h 4492350"/>
              <a:gd name="connsiteX8-5221" fmla="*/ 8208 w 3662637"/>
              <a:gd name="connsiteY8-5222" fmla="*/ 750901 h 4492350"/>
              <a:gd name="connsiteX9-5223" fmla="*/ 956930 w 3662637"/>
              <a:gd name="connsiteY9-5224" fmla="*/ 1924493 h 4492350"/>
              <a:gd name="connsiteX10-5225" fmla="*/ 1061670 w 3662637"/>
              <a:gd name="connsiteY10-5226" fmla="*/ 857226 h 4492350"/>
              <a:gd name="connsiteX11-5227" fmla="*/ 1162773 w 3662637"/>
              <a:gd name="connsiteY11-5228" fmla="*/ 2026621 h 4492350"/>
              <a:gd name="connsiteX12-5229" fmla="*/ 1682742 w 3662637"/>
              <a:gd name="connsiteY12-5230" fmla="*/ 2194318 h 4492350"/>
              <a:gd name="connsiteX13-5231" fmla="*/ 1924493 w 3662637"/>
              <a:gd name="connsiteY13-5232" fmla="*/ 0 h 4492350"/>
              <a:gd name="connsiteX14-5233" fmla="*/ 1995936 w 3662637"/>
              <a:gd name="connsiteY14-5234" fmla="*/ 986216 h 4492350"/>
              <a:gd name="connsiteX15-5235" fmla="*/ 1850065 w 3662637"/>
              <a:gd name="connsiteY15-5236" fmla="*/ 2060385 h 4492350"/>
              <a:gd name="connsiteX16-5237" fmla="*/ 2025596 w 3662637"/>
              <a:gd name="connsiteY16-5238" fmla="*/ 3046321 h 4492350"/>
              <a:gd name="connsiteX17-5239" fmla="*/ 2615609 w 3662637"/>
              <a:gd name="connsiteY17-5240" fmla="*/ 2519916 h 4492350"/>
              <a:gd name="connsiteX18-5241" fmla="*/ 2881796 w 3662637"/>
              <a:gd name="connsiteY18-5242" fmla="*/ 1291762 h 4492350"/>
              <a:gd name="connsiteX19-5243" fmla="*/ 2774911 w 3662637"/>
              <a:gd name="connsiteY19-5244" fmla="*/ 2383091 h 4492350"/>
              <a:gd name="connsiteX20-5245" fmla="*/ 3662637 w 3662637"/>
              <a:gd name="connsiteY20-5246" fmla="*/ 1124252 h 4492350"/>
              <a:gd name="connsiteX21-5247" fmla="*/ 2190307 w 3662637"/>
              <a:gd name="connsiteY21-5248" fmla="*/ 3370521 h 4492350"/>
              <a:gd name="connsiteX22-5249" fmla="*/ 2137144 w 3662637"/>
              <a:gd name="connsiteY22-5250" fmla="*/ 3817088 h 4492350"/>
              <a:gd name="connsiteX23-5251" fmla="*/ 3285460 w 3662637"/>
              <a:gd name="connsiteY23-5252" fmla="*/ 3094074 h 4492350"/>
              <a:gd name="connsiteX24-5253" fmla="*/ 2162419 w 3662637"/>
              <a:gd name="connsiteY24-5254" fmla="*/ 4030951 h 4492350"/>
              <a:gd name="connsiteX25-5255" fmla="*/ 2200940 w 3662637"/>
              <a:gd name="connsiteY25-5256" fmla="*/ 4476307 h 4492350"/>
              <a:gd name="connsiteX26-5257" fmla="*/ 2186296 w 3662637"/>
              <a:gd name="connsiteY26-5258" fmla="*/ 4491415 h 4492350"/>
              <a:gd name="connsiteX27-5259" fmla="*/ 1711842 w 3662637"/>
              <a:gd name="connsiteY27-5260" fmla="*/ 4492350 h 4492350"/>
              <a:gd name="connsiteX0-5261" fmla="*/ 1711842 w 3662637"/>
              <a:gd name="connsiteY0-5262" fmla="*/ 4492350 h 4492350"/>
              <a:gd name="connsiteX1-5263" fmla="*/ 1765005 w 3662637"/>
              <a:gd name="connsiteY1-5264" fmla="*/ 3785190 h 4492350"/>
              <a:gd name="connsiteX2-5265" fmla="*/ 1275907 w 3662637"/>
              <a:gd name="connsiteY2-5266" fmla="*/ 3381153 h 4492350"/>
              <a:gd name="connsiteX3-5267" fmla="*/ 0 w 3662637"/>
              <a:gd name="connsiteY3-5268" fmla="*/ 2945218 h 4492350"/>
              <a:gd name="connsiteX4-5269" fmla="*/ 1095154 w 3662637"/>
              <a:gd name="connsiteY4-5270" fmla="*/ 3242930 h 4492350"/>
              <a:gd name="connsiteX5-5271" fmla="*/ 361507 w 3662637"/>
              <a:gd name="connsiteY5-5272" fmla="*/ 2456121 h 4492350"/>
              <a:gd name="connsiteX6-5273" fmla="*/ 1743740 w 3662637"/>
              <a:gd name="connsiteY6-5274" fmla="*/ 3519376 h 4492350"/>
              <a:gd name="connsiteX7-5275" fmla="*/ 1652058 w 3662637"/>
              <a:gd name="connsiteY7-5276" fmla="*/ 2400346 h 4492350"/>
              <a:gd name="connsiteX8-5277" fmla="*/ 28261 w 3662637"/>
              <a:gd name="connsiteY8-5278" fmla="*/ 742880 h 4492350"/>
              <a:gd name="connsiteX9-5279" fmla="*/ 956930 w 3662637"/>
              <a:gd name="connsiteY9-5280" fmla="*/ 1924493 h 4492350"/>
              <a:gd name="connsiteX10-5281" fmla="*/ 1061670 w 3662637"/>
              <a:gd name="connsiteY10-5282" fmla="*/ 857226 h 4492350"/>
              <a:gd name="connsiteX11-5283" fmla="*/ 1162773 w 3662637"/>
              <a:gd name="connsiteY11-5284" fmla="*/ 2026621 h 4492350"/>
              <a:gd name="connsiteX12-5285" fmla="*/ 1682742 w 3662637"/>
              <a:gd name="connsiteY12-5286" fmla="*/ 2194318 h 4492350"/>
              <a:gd name="connsiteX13-5287" fmla="*/ 1924493 w 3662637"/>
              <a:gd name="connsiteY13-5288" fmla="*/ 0 h 4492350"/>
              <a:gd name="connsiteX14-5289" fmla="*/ 1995936 w 3662637"/>
              <a:gd name="connsiteY14-5290" fmla="*/ 986216 h 4492350"/>
              <a:gd name="connsiteX15-5291" fmla="*/ 1850065 w 3662637"/>
              <a:gd name="connsiteY15-5292" fmla="*/ 2060385 h 4492350"/>
              <a:gd name="connsiteX16-5293" fmla="*/ 2025596 w 3662637"/>
              <a:gd name="connsiteY16-5294" fmla="*/ 3046321 h 4492350"/>
              <a:gd name="connsiteX17-5295" fmla="*/ 2615609 w 3662637"/>
              <a:gd name="connsiteY17-5296" fmla="*/ 2519916 h 4492350"/>
              <a:gd name="connsiteX18-5297" fmla="*/ 2881796 w 3662637"/>
              <a:gd name="connsiteY18-5298" fmla="*/ 1291762 h 4492350"/>
              <a:gd name="connsiteX19-5299" fmla="*/ 2774911 w 3662637"/>
              <a:gd name="connsiteY19-5300" fmla="*/ 2383091 h 4492350"/>
              <a:gd name="connsiteX20-5301" fmla="*/ 3662637 w 3662637"/>
              <a:gd name="connsiteY20-5302" fmla="*/ 1124252 h 4492350"/>
              <a:gd name="connsiteX21-5303" fmla="*/ 2190307 w 3662637"/>
              <a:gd name="connsiteY21-5304" fmla="*/ 3370521 h 4492350"/>
              <a:gd name="connsiteX22-5305" fmla="*/ 2137144 w 3662637"/>
              <a:gd name="connsiteY22-5306" fmla="*/ 3817088 h 4492350"/>
              <a:gd name="connsiteX23-5307" fmla="*/ 3285460 w 3662637"/>
              <a:gd name="connsiteY23-5308" fmla="*/ 3094074 h 4492350"/>
              <a:gd name="connsiteX24-5309" fmla="*/ 2162419 w 3662637"/>
              <a:gd name="connsiteY24-5310" fmla="*/ 4030951 h 4492350"/>
              <a:gd name="connsiteX25-5311" fmla="*/ 2200940 w 3662637"/>
              <a:gd name="connsiteY25-5312" fmla="*/ 4476307 h 4492350"/>
              <a:gd name="connsiteX26-5313" fmla="*/ 2186296 w 3662637"/>
              <a:gd name="connsiteY26-5314" fmla="*/ 4491415 h 4492350"/>
              <a:gd name="connsiteX27-5315" fmla="*/ 1711842 w 3662637"/>
              <a:gd name="connsiteY27-5316" fmla="*/ 4492350 h 4492350"/>
              <a:gd name="connsiteX0-5317" fmla="*/ 1711842 w 3662637"/>
              <a:gd name="connsiteY0-5318" fmla="*/ 4492350 h 4492350"/>
              <a:gd name="connsiteX1-5319" fmla="*/ 1765005 w 3662637"/>
              <a:gd name="connsiteY1-5320" fmla="*/ 3785190 h 4492350"/>
              <a:gd name="connsiteX2-5321" fmla="*/ 1275907 w 3662637"/>
              <a:gd name="connsiteY2-5322" fmla="*/ 3381153 h 4492350"/>
              <a:gd name="connsiteX3-5323" fmla="*/ 0 w 3662637"/>
              <a:gd name="connsiteY3-5324" fmla="*/ 2945218 h 4492350"/>
              <a:gd name="connsiteX4-5325" fmla="*/ 1095154 w 3662637"/>
              <a:gd name="connsiteY4-5326" fmla="*/ 3242930 h 4492350"/>
              <a:gd name="connsiteX5-5327" fmla="*/ 361507 w 3662637"/>
              <a:gd name="connsiteY5-5328" fmla="*/ 2456121 h 4492350"/>
              <a:gd name="connsiteX6-5329" fmla="*/ 1743740 w 3662637"/>
              <a:gd name="connsiteY6-5330" fmla="*/ 3519376 h 4492350"/>
              <a:gd name="connsiteX7-5331" fmla="*/ 1652058 w 3662637"/>
              <a:gd name="connsiteY7-5332" fmla="*/ 2400346 h 4492350"/>
              <a:gd name="connsiteX8-5333" fmla="*/ 28261 w 3662637"/>
              <a:gd name="connsiteY8-5334" fmla="*/ 742880 h 4492350"/>
              <a:gd name="connsiteX9-5335" fmla="*/ 956930 w 3662637"/>
              <a:gd name="connsiteY9-5336" fmla="*/ 1924493 h 4492350"/>
              <a:gd name="connsiteX10-5337" fmla="*/ 1061670 w 3662637"/>
              <a:gd name="connsiteY10-5338" fmla="*/ 857226 h 4492350"/>
              <a:gd name="connsiteX11-5339" fmla="*/ 1162773 w 3662637"/>
              <a:gd name="connsiteY11-5340" fmla="*/ 2026621 h 4492350"/>
              <a:gd name="connsiteX12-5341" fmla="*/ 1682742 w 3662637"/>
              <a:gd name="connsiteY12-5342" fmla="*/ 2194318 h 4492350"/>
              <a:gd name="connsiteX13-5343" fmla="*/ 1924493 w 3662637"/>
              <a:gd name="connsiteY13-5344" fmla="*/ 0 h 4492350"/>
              <a:gd name="connsiteX14-5345" fmla="*/ 1995936 w 3662637"/>
              <a:gd name="connsiteY14-5346" fmla="*/ 986216 h 4492350"/>
              <a:gd name="connsiteX15-5347" fmla="*/ 1850065 w 3662637"/>
              <a:gd name="connsiteY15-5348" fmla="*/ 2060385 h 4492350"/>
              <a:gd name="connsiteX16-5349" fmla="*/ 2025596 w 3662637"/>
              <a:gd name="connsiteY16-5350" fmla="*/ 3046321 h 4492350"/>
              <a:gd name="connsiteX17-5351" fmla="*/ 2615609 w 3662637"/>
              <a:gd name="connsiteY17-5352" fmla="*/ 2519916 h 4492350"/>
              <a:gd name="connsiteX18-5353" fmla="*/ 2881796 w 3662637"/>
              <a:gd name="connsiteY18-5354" fmla="*/ 1291762 h 4492350"/>
              <a:gd name="connsiteX19-5355" fmla="*/ 2774911 w 3662637"/>
              <a:gd name="connsiteY19-5356" fmla="*/ 2383091 h 4492350"/>
              <a:gd name="connsiteX20-5357" fmla="*/ 3662637 w 3662637"/>
              <a:gd name="connsiteY20-5358" fmla="*/ 1124252 h 4492350"/>
              <a:gd name="connsiteX21-5359" fmla="*/ 2190307 w 3662637"/>
              <a:gd name="connsiteY21-5360" fmla="*/ 3370521 h 4492350"/>
              <a:gd name="connsiteX22-5361" fmla="*/ 2137144 w 3662637"/>
              <a:gd name="connsiteY22-5362" fmla="*/ 3817088 h 4492350"/>
              <a:gd name="connsiteX23-5363" fmla="*/ 3285460 w 3662637"/>
              <a:gd name="connsiteY23-5364" fmla="*/ 3094074 h 4492350"/>
              <a:gd name="connsiteX24-5365" fmla="*/ 2162419 w 3662637"/>
              <a:gd name="connsiteY24-5366" fmla="*/ 4030951 h 4492350"/>
              <a:gd name="connsiteX25-5367" fmla="*/ 2200940 w 3662637"/>
              <a:gd name="connsiteY25-5368" fmla="*/ 4476307 h 4492350"/>
              <a:gd name="connsiteX26-5369" fmla="*/ 2186296 w 3662637"/>
              <a:gd name="connsiteY26-5370" fmla="*/ 4491415 h 4492350"/>
              <a:gd name="connsiteX27-5371" fmla="*/ 1711842 w 3662637"/>
              <a:gd name="connsiteY27-5372" fmla="*/ 4492350 h 4492350"/>
              <a:gd name="connsiteX0-5373" fmla="*/ 1711842 w 3662637"/>
              <a:gd name="connsiteY0-5374" fmla="*/ 4492350 h 4492350"/>
              <a:gd name="connsiteX1-5375" fmla="*/ 1765005 w 3662637"/>
              <a:gd name="connsiteY1-5376" fmla="*/ 3785190 h 4492350"/>
              <a:gd name="connsiteX2-5377" fmla="*/ 1275907 w 3662637"/>
              <a:gd name="connsiteY2-5378" fmla="*/ 3381153 h 4492350"/>
              <a:gd name="connsiteX3-5379" fmla="*/ 0 w 3662637"/>
              <a:gd name="connsiteY3-5380" fmla="*/ 2945218 h 4492350"/>
              <a:gd name="connsiteX4-5381" fmla="*/ 1095154 w 3662637"/>
              <a:gd name="connsiteY4-5382" fmla="*/ 3242930 h 4492350"/>
              <a:gd name="connsiteX5-5383" fmla="*/ 361507 w 3662637"/>
              <a:gd name="connsiteY5-5384" fmla="*/ 2456121 h 4492350"/>
              <a:gd name="connsiteX6-5385" fmla="*/ 1743740 w 3662637"/>
              <a:gd name="connsiteY6-5386" fmla="*/ 3519376 h 4492350"/>
              <a:gd name="connsiteX7-5387" fmla="*/ 1652058 w 3662637"/>
              <a:gd name="connsiteY7-5388" fmla="*/ 2400346 h 4492350"/>
              <a:gd name="connsiteX8-5389" fmla="*/ 28261 w 3662637"/>
              <a:gd name="connsiteY8-5390" fmla="*/ 742880 h 4492350"/>
              <a:gd name="connsiteX9-5391" fmla="*/ 956930 w 3662637"/>
              <a:gd name="connsiteY9-5392" fmla="*/ 1924493 h 4492350"/>
              <a:gd name="connsiteX10-5393" fmla="*/ 1061670 w 3662637"/>
              <a:gd name="connsiteY10-5394" fmla="*/ 857226 h 4492350"/>
              <a:gd name="connsiteX11-5395" fmla="*/ 1162773 w 3662637"/>
              <a:gd name="connsiteY11-5396" fmla="*/ 2026621 h 4492350"/>
              <a:gd name="connsiteX12-5397" fmla="*/ 1682742 w 3662637"/>
              <a:gd name="connsiteY12-5398" fmla="*/ 2194318 h 4492350"/>
              <a:gd name="connsiteX13-5399" fmla="*/ 1924493 w 3662637"/>
              <a:gd name="connsiteY13-5400" fmla="*/ 0 h 4492350"/>
              <a:gd name="connsiteX14-5401" fmla="*/ 1995936 w 3662637"/>
              <a:gd name="connsiteY14-5402" fmla="*/ 986216 h 4492350"/>
              <a:gd name="connsiteX15-5403" fmla="*/ 1850065 w 3662637"/>
              <a:gd name="connsiteY15-5404" fmla="*/ 2060385 h 4492350"/>
              <a:gd name="connsiteX16-5405" fmla="*/ 2025596 w 3662637"/>
              <a:gd name="connsiteY16-5406" fmla="*/ 3046321 h 4492350"/>
              <a:gd name="connsiteX17-5407" fmla="*/ 2615609 w 3662637"/>
              <a:gd name="connsiteY17-5408" fmla="*/ 2519916 h 4492350"/>
              <a:gd name="connsiteX18-5409" fmla="*/ 2881796 w 3662637"/>
              <a:gd name="connsiteY18-5410" fmla="*/ 1291762 h 4492350"/>
              <a:gd name="connsiteX19-5411" fmla="*/ 2774911 w 3662637"/>
              <a:gd name="connsiteY19-5412" fmla="*/ 2383091 h 4492350"/>
              <a:gd name="connsiteX20-5413" fmla="*/ 3662637 w 3662637"/>
              <a:gd name="connsiteY20-5414" fmla="*/ 1124252 h 4492350"/>
              <a:gd name="connsiteX21-5415" fmla="*/ 2190307 w 3662637"/>
              <a:gd name="connsiteY21-5416" fmla="*/ 3370521 h 4492350"/>
              <a:gd name="connsiteX22-5417" fmla="*/ 2137144 w 3662637"/>
              <a:gd name="connsiteY22-5418" fmla="*/ 3817088 h 4492350"/>
              <a:gd name="connsiteX23-5419" fmla="*/ 3285460 w 3662637"/>
              <a:gd name="connsiteY23-5420" fmla="*/ 3094074 h 4492350"/>
              <a:gd name="connsiteX24-5421" fmla="*/ 2162419 w 3662637"/>
              <a:gd name="connsiteY24-5422" fmla="*/ 4030951 h 4492350"/>
              <a:gd name="connsiteX25-5423" fmla="*/ 2200940 w 3662637"/>
              <a:gd name="connsiteY25-5424" fmla="*/ 4476307 h 4492350"/>
              <a:gd name="connsiteX26-5425" fmla="*/ 2186296 w 3662637"/>
              <a:gd name="connsiteY26-5426" fmla="*/ 4491415 h 4492350"/>
              <a:gd name="connsiteX27-5427" fmla="*/ 1711842 w 3662637"/>
              <a:gd name="connsiteY27-5428" fmla="*/ 4492350 h 4492350"/>
              <a:gd name="connsiteX0-5429" fmla="*/ 1711842 w 3662637"/>
              <a:gd name="connsiteY0-5430" fmla="*/ 4492350 h 4492350"/>
              <a:gd name="connsiteX1-5431" fmla="*/ 1765005 w 3662637"/>
              <a:gd name="connsiteY1-5432" fmla="*/ 3785190 h 4492350"/>
              <a:gd name="connsiteX2-5433" fmla="*/ 1275907 w 3662637"/>
              <a:gd name="connsiteY2-5434" fmla="*/ 3381153 h 4492350"/>
              <a:gd name="connsiteX3-5435" fmla="*/ 0 w 3662637"/>
              <a:gd name="connsiteY3-5436" fmla="*/ 2945218 h 4492350"/>
              <a:gd name="connsiteX4-5437" fmla="*/ 1095154 w 3662637"/>
              <a:gd name="connsiteY4-5438" fmla="*/ 3242930 h 4492350"/>
              <a:gd name="connsiteX5-5439" fmla="*/ 361507 w 3662637"/>
              <a:gd name="connsiteY5-5440" fmla="*/ 2456121 h 4492350"/>
              <a:gd name="connsiteX6-5441" fmla="*/ 1743740 w 3662637"/>
              <a:gd name="connsiteY6-5442" fmla="*/ 3519376 h 4492350"/>
              <a:gd name="connsiteX7-5443" fmla="*/ 1652058 w 3662637"/>
              <a:gd name="connsiteY7-5444" fmla="*/ 2400346 h 4492350"/>
              <a:gd name="connsiteX8-5445" fmla="*/ 28261 w 3662637"/>
              <a:gd name="connsiteY8-5446" fmla="*/ 742880 h 4492350"/>
              <a:gd name="connsiteX9-5447" fmla="*/ 956930 w 3662637"/>
              <a:gd name="connsiteY9-5448" fmla="*/ 1924493 h 4492350"/>
              <a:gd name="connsiteX10-5449" fmla="*/ 1061670 w 3662637"/>
              <a:gd name="connsiteY10-5450" fmla="*/ 857226 h 4492350"/>
              <a:gd name="connsiteX11-5451" fmla="*/ 1162773 w 3662637"/>
              <a:gd name="connsiteY11-5452" fmla="*/ 2026621 h 4492350"/>
              <a:gd name="connsiteX12-5453" fmla="*/ 1682742 w 3662637"/>
              <a:gd name="connsiteY12-5454" fmla="*/ 2194318 h 4492350"/>
              <a:gd name="connsiteX13-5455" fmla="*/ 1924493 w 3662637"/>
              <a:gd name="connsiteY13-5456" fmla="*/ 0 h 4492350"/>
              <a:gd name="connsiteX14-5457" fmla="*/ 1995936 w 3662637"/>
              <a:gd name="connsiteY14-5458" fmla="*/ 986216 h 4492350"/>
              <a:gd name="connsiteX15-5459" fmla="*/ 1850065 w 3662637"/>
              <a:gd name="connsiteY15-5460" fmla="*/ 2060385 h 4492350"/>
              <a:gd name="connsiteX16-5461" fmla="*/ 2025596 w 3662637"/>
              <a:gd name="connsiteY16-5462" fmla="*/ 3046321 h 4492350"/>
              <a:gd name="connsiteX17-5463" fmla="*/ 2615609 w 3662637"/>
              <a:gd name="connsiteY17-5464" fmla="*/ 2519916 h 4492350"/>
              <a:gd name="connsiteX18-5465" fmla="*/ 2881796 w 3662637"/>
              <a:gd name="connsiteY18-5466" fmla="*/ 1291762 h 4492350"/>
              <a:gd name="connsiteX19-5467" fmla="*/ 2774911 w 3662637"/>
              <a:gd name="connsiteY19-5468" fmla="*/ 2383091 h 4492350"/>
              <a:gd name="connsiteX20-5469" fmla="*/ 3662637 w 3662637"/>
              <a:gd name="connsiteY20-5470" fmla="*/ 1124252 h 4492350"/>
              <a:gd name="connsiteX21-5471" fmla="*/ 2190307 w 3662637"/>
              <a:gd name="connsiteY21-5472" fmla="*/ 3370521 h 4492350"/>
              <a:gd name="connsiteX22-5473" fmla="*/ 2137144 w 3662637"/>
              <a:gd name="connsiteY22-5474" fmla="*/ 3817088 h 4492350"/>
              <a:gd name="connsiteX23-5475" fmla="*/ 3285460 w 3662637"/>
              <a:gd name="connsiteY23-5476" fmla="*/ 3094074 h 4492350"/>
              <a:gd name="connsiteX24-5477" fmla="*/ 2162419 w 3662637"/>
              <a:gd name="connsiteY24-5478" fmla="*/ 4030951 h 4492350"/>
              <a:gd name="connsiteX25-5479" fmla="*/ 2200940 w 3662637"/>
              <a:gd name="connsiteY25-5480" fmla="*/ 4476307 h 4492350"/>
              <a:gd name="connsiteX26-5481" fmla="*/ 2186296 w 3662637"/>
              <a:gd name="connsiteY26-5482" fmla="*/ 4491415 h 4492350"/>
              <a:gd name="connsiteX27-5483" fmla="*/ 1711842 w 3662637"/>
              <a:gd name="connsiteY27-5484" fmla="*/ 4492350 h 4492350"/>
              <a:gd name="connsiteX0-5485" fmla="*/ 1711842 w 3662637"/>
              <a:gd name="connsiteY0-5486" fmla="*/ 4492350 h 4492350"/>
              <a:gd name="connsiteX1-5487" fmla="*/ 1765005 w 3662637"/>
              <a:gd name="connsiteY1-5488" fmla="*/ 3785190 h 4492350"/>
              <a:gd name="connsiteX2-5489" fmla="*/ 1275907 w 3662637"/>
              <a:gd name="connsiteY2-5490" fmla="*/ 3381153 h 4492350"/>
              <a:gd name="connsiteX3-5491" fmla="*/ 0 w 3662637"/>
              <a:gd name="connsiteY3-5492" fmla="*/ 2945218 h 4492350"/>
              <a:gd name="connsiteX4-5493" fmla="*/ 1095154 w 3662637"/>
              <a:gd name="connsiteY4-5494" fmla="*/ 3242930 h 4492350"/>
              <a:gd name="connsiteX5-5495" fmla="*/ 361507 w 3662637"/>
              <a:gd name="connsiteY5-5496" fmla="*/ 2456121 h 4492350"/>
              <a:gd name="connsiteX6-5497" fmla="*/ 1743740 w 3662637"/>
              <a:gd name="connsiteY6-5498" fmla="*/ 3519376 h 4492350"/>
              <a:gd name="connsiteX7-5499" fmla="*/ 1652058 w 3662637"/>
              <a:gd name="connsiteY7-5500" fmla="*/ 2400346 h 4492350"/>
              <a:gd name="connsiteX8-5501" fmla="*/ 28261 w 3662637"/>
              <a:gd name="connsiteY8-5502" fmla="*/ 742880 h 4492350"/>
              <a:gd name="connsiteX9-5503" fmla="*/ 956930 w 3662637"/>
              <a:gd name="connsiteY9-5504" fmla="*/ 1924493 h 4492350"/>
              <a:gd name="connsiteX10-5505" fmla="*/ 1061670 w 3662637"/>
              <a:gd name="connsiteY10-5506" fmla="*/ 857226 h 4492350"/>
              <a:gd name="connsiteX11-5507" fmla="*/ 1162773 w 3662637"/>
              <a:gd name="connsiteY11-5508" fmla="*/ 2026621 h 4492350"/>
              <a:gd name="connsiteX12-5509" fmla="*/ 1682742 w 3662637"/>
              <a:gd name="connsiteY12-5510" fmla="*/ 2194318 h 4492350"/>
              <a:gd name="connsiteX13-5511" fmla="*/ 1924493 w 3662637"/>
              <a:gd name="connsiteY13-5512" fmla="*/ 0 h 4492350"/>
              <a:gd name="connsiteX14-5513" fmla="*/ 1995936 w 3662637"/>
              <a:gd name="connsiteY14-5514" fmla="*/ 986216 h 4492350"/>
              <a:gd name="connsiteX15-5515" fmla="*/ 1850065 w 3662637"/>
              <a:gd name="connsiteY15-5516" fmla="*/ 2060385 h 4492350"/>
              <a:gd name="connsiteX16-5517" fmla="*/ 2025596 w 3662637"/>
              <a:gd name="connsiteY16-5518" fmla="*/ 3046321 h 4492350"/>
              <a:gd name="connsiteX17-5519" fmla="*/ 2615609 w 3662637"/>
              <a:gd name="connsiteY17-5520" fmla="*/ 2519916 h 4492350"/>
              <a:gd name="connsiteX18-5521" fmla="*/ 2881796 w 3662637"/>
              <a:gd name="connsiteY18-5522" fmla="*/ 1291762 h 4492350"/>
              <a:gd name="connsiteX19-5523" fmla="*/ 2774911 w 3662637"/>
              <a:gd name="connsiteY19-5524" fmla="*/ 2383091 h 4492350"/>
              <a:gd name="connsiteX20-5525" fmla="*/ 3662637 w 3662637"/>
              <a:gd name="connsiteY20-5526" fmla="*/ 1124252 h 4492350"/>
              <a:gd name="connsiteX21-5527" fmla="*/ 2190307 w 3662637"/>
              <a:gd name="connsiteY21-5528" fmla="*/ 3370521 h 4492350"/>
              <a:gd name="connsiteX22-5529" fmla="*/ 2137144 w 3662637"/>
              <a:gd name="connsiteY22-5530" fmla="*/ 3817088 h 4492350"/>
              <a:gd name="connsiteX23-5531" fmla="*/ 3285460 w 3662637"/>
              <a:gd name="connsiteY23-5532" fmla="*/ 3094074 h 4492350"/>
              <a:gd name="connsiteX24-5533" fmla="*/ 2162419 w 3662637"/>
              <a:gd name="connsiteY24-5534" fmla="*/ 4030951 h 4492350"/>
              <a:gd name="connsiteX25-5535" fmla="*/ 2200940 w 3662637"/>
              <a:gd name="connsiteY25-5536" fmla="*/ 4476307 h 4492350"/>
              <a:gd name="connsiteX26-5537" fmla="*/ 2186296 w 3662637"/>
              <a:gd name="connsiteY26-5538" fmla="*/ 4491415 h 4492350"/>
              <a:gd name="connsiteX27-5539" fmla="*/ 1711842 w 3662637"/>
              <a:gd name="connsiteY27-5540" fmla="*/ 4492350 h 4492350"/>
              <a:gd name="connsiteX0-5541" fmla="*/ 1711842 w 3662637"/>
              <a:gd name="connsiteY0-5542" fmla="*/ 4492350 h 4492350"/>
              <a:gd name="connsiteX1-5543" fmla="*/ 1765005 w 3662637"/>
              <a:gd name="connsiteY1-5544" fmla="*/ 3785190 h 4492350"/>
              <a:gd name="connsiteX2-5545" fmla="*/ 1275907 w 3662637"/>
              <a:gd name="connsiteY2-5546" fmla="*/ 3381153 h 4492350"/>
              <a:gd name="connsiteX3-5547" fmla="*/ 0 w 3662637"/>
              <a:gd name="connsiteY3-5548" fmla="*/ 2945218 h 4492350"/>
              <a:gd name="connsiteX4-5549" fmla="*/ 1095154 w 3662637"/>
              <a:gd name="connsiteY4-5550" fmla="*/ 3242930 h 4492350"/>
              <a:gd name="connsiteX5-5551" fmla="*/ 361507 w 3662637"/>
              <a:gd name="connsiteY5-5552" fmla="*/ 2456121 h 4492350"/>
              <a:gd name="connsiteX6-5553" fmla="*/ 1743740 w 3662637"/>
              <a:gd name="connsiteY6-5554" fmla="*/ 3519376 h 4492350"/>
              <a:gd name="connsiteX7-5555" fmla="*/ 1652058 w 3662637"/>
              <a:gd name="connsiteY7-5556" fmla="*/ 2400346 h 4492350"/>
              <a:gd name="connsiteX8-5557" fmla="*/ 28261 w 3662637"/>
              <a:gd name="connsiteY8-5558" fmla="*/ 742880 h 4492350"/>
              <a:gd name="connsiteX9-5559" fmla="*/ 956930 w 3662637"/>
              <a:gd name="connsiteY9-5560" fmla="*/ 1924493 h 4492350"/>
              <a:gd name="connsiteX10-5561" fmla="*/ 1061670 w 3662637"/>
              <a:gd name="connsiteY10-5562" fmla="*/ 857226 h 4492350"/>
              <a:gd name="connsiteX11-5563" fmla="*/ 1162773 w 3662637"/>
              <a:gd name="connsiteY11-5564" fmla="*/ 2026621 h 4492350"/>
              <a:gd name="connsiteX12-5565" fmla="*/ 1682742 w 3662637"/>
              <a:gd name="connsiteY12-5566" fmla="*/ 2194318 h 4492350"/>
              <a:gd name="connsiteX13-5567" fmla="*/ 1924493 w 3662637"/>
              <a:gd name="connsiteY13-5568" fmla="*/ 0 h 4492350"/>
              <a:gd name="connsiteX14-5569" fmla="*/ 1995936 w 3662637"/>
              <a:gd name="connsiteY14-5570" fmla="*/ 986216 h 4492350"/>
              <a:gd name="connsiteX15-5571" fmla="*/ 1850065 w 3662637"/>
              <a:gd name="connsiteY15-5572" fmla="*/ 2060385 h 4492350"/>
              <a:gd name="connsiteX16-5573" fmla="*/ 2025596 w 3662637"/>
              <a:gd name="connsiteY16-5574" fmla="*/ 3046321 h 4492350"/>
              <a:gd name="connsiteX17-5575" fmla="*/ 2615609 w 3662637"/>
              <a:gd name="connsiteY17-5576" fmla="*/ 2519916 h 4492350"/>
              <a:gd name="connsiteX18-5577" fmla="*/ 2881796 w 3662637"/>
              <a:gd name="connsiteY18-5578" fmla="*/ 1291762 h 4492350"/>
              <a:gd name="connsiteX19-5579" fmla="*/ 2774911 w 3662637"/>
              <a:gd name="connsiteY19-5580" fmla="*/ 2383091 h 4492350"/>
              <a:gd name="connsiteX20-5581" fmla="*/ 3662637 w 3662637"/>
              <a:gd name="connsiteY20-5582" fmla="*/ 1124252 h 4492350"/>
              <a:gd name="connsiteX21-5583" fmla="*/ 2190307 w 3662637"/>
              <a:gd name="connsiteY21-5584" fmla="*/ 3370521 h 4492350"/>
              <a:gd name="connsiteX22-5585" fmla="*/ 2137144 w 3662637"/>
              <a:gd name="connsiteY22-5586" fmla="*/ 3817088 h 4492350"/>
              <a:gd name="connsiteX23-5587" fmla="*/ 3285460 w 3662637"/>
              <a:gd name="connsiteY23-5588" fmla="*/ 3094074 h 4492350"/>
              <a:gd name="connsiteX24-5589" fmla="*/ 2162419 w 3662637"/>
              <a:gd name="connsiteY24-5590" fmla="*/ 4030951 h 4492350"/>
              <a:gd name="connsiteX25-5591" fmla="*/ 2200940 w 3662637"/>
              <a:gd name="connsiteY25-5592" fmla="*/ 4476307 h 4492350"/>
              <a:gd name="connsiteX26-5593" fmla="*/ 2186296 w 3662637"/>
              <a:gd name="connsiteY26-5594" fmla="*/ 4491415 h 4492350"/>
              <a:gd name="connsiteX27-5595" fmla="*/ 1711842 w 3662637"/>
              <a:gd name="connsiteY27-5596" fmla="*/ 4492350 h 4492350"/>
              <a:gd name="connsiteX0-5597" fmla="*/ 1711842 w 3662637"/>
              <a:gd name="connsiteY0-5598" fmla="*/ 4492350 h 4492350"/>
              <a:gd name="connsiteX1-5599" fmla="*/ 1765005 w 3662637"/>
              <a:gd name="connsiteY1-5600" fmla="*/ 3785190 h 4492350"/>
              <a:gd name="connsiteX2-5601" fmla="*/ 1275907 w 3662637"/>
              <a:gd name="connsiteY2-5602" fmla="*/ 3381153 h 4492350"/>
              <a:gd name="connsiteX3-5603" fmla="*/ 0 w 3662637"/>
              <a:gd name="connsiteY3-5604" fmla="*/ 2945218 h 4492350"/>
              <a:gd name="connsiteX4-5605" fmla="*/ 1095154 w 3662637"/>
              <a:gd name="connsiteY4-5606" fmla="*/ 3242930 h 4492350"/>
              <a:gd name="connsiteX5-5607" fmla="*/ 381560 w 3662637"/>
              <a:gd name="connsiteY5-5608" fmla="*/ 2432058 h 4492350"/>
              <a:gd name="connsiteX6-5609" fmla="*/ 1743740 w 3662637"/>
              <a:gd name="connsiteY6-5610" fmla="*/ 3519376 h 4492350"/>
              <a:gd name="connsiteX7-5611" fmla="*/ 1652058 w 3662637"/>
              <a:gd name="connsiteY7-5612" fmla="*/ 2400346 h 4492350"/>
              <a:gd name="connsiteX8-5613" fmla="*/ 28261 w 3662637"/>
              <a:gd name="connsiteY8-5614" fmla="*/ 742880 h 4492350"/>
              <a:gd name="connsiteX9-5615" fmla="*/ 956930 w 3662637"/>
              <a:gd name="connsiteY9-5616" fmla="*/ 1924493 h 4492350"/>
              <a:gd name="connsiteX10-5617" fmla="*/ 1061670 w 3662637"/>
              <a:gd name="connsiteY10-5618" fmla="*/ 857226 h 4492350"/>
              <a:gd name="connsiteX11-5619" fmla="*/ 1162773 w 3662637"/>
              <a:gd name="connsiteY11-5620" fmla="*/ 2026621 h 4492350"/>
              <a:gd name="connsiteX12-5621" fmla="*/ 1682742 w 3662637"/>
              <a:gd name="connsiteY12-5622" fmla="*/ 2194318 h 4492350"/>
              <a:gd name="connsiteX13-5623" fmla="*/ 1924493 w 3662637"/>
              <a:gd name="connsiteY13-5624" fmla="*/ 0 h 4492350"/>
              <a:gd name="connsiteX14-5625" fmla="*/ 1995936 w 3662637"/>
              <a:gd name="connsiteY14-5626" fmla="*/ 986216 h 4492350"/>
              <a:gd name="connsiteX15-5627" fmla="*/ 1850065 w 3662637"/>
              <a:gd name="connsiteY15-5628" fmla="*/ 2060385 h 4492350"/>
              <a:gd name="connsiteX16-5629" fmla="*/ 2025596 w 3662637"/>
              <a:gd name="connsiteY16-5630" fmla="*/ 3046321 h 4492350"/>
              <a:gd name="connsiteX17-5631" fmla="*/ 2615609 w 3662637"/>
              <a:gd name="connsiteY17-5632" fmla="*/ 2519916 h 4492350"/>
              <a:gd name="connsiteX18-5633" fmla="*/ 2881796 w 3662637"/>
              <a:gd name="connsiteY18-5634" fmla="*/ 1291762 h 4492350"/>
              <a:gd name="connsiteX19-5635" fmla="*/ 2774911 w 3662637"/>
              <a:gd name="connsiteY19-5636" fmla="*/ 2383091 h 4492350"/>
              <a:gd name="connsiteX20-5637" fmla="*/ 3662637 w 3662637"/>
              <a:gd name="connsiteY20-5638" fmla="*/ 1124252 h 4492350"/>
              <a:gd name="connsiteX21-5639" fmla="*/ 2190307 w 3662637"/>
              <a:gd name="connsiteY21-5640" fmla="*/ 3370521 h 4492350"/>
              <a:gd name="connsiteX22-5641" fmla="*/ 2137144 w 3662637"/>
              <a:gd name="connsiteY22-5642" fmla="*/ 3817088 h 4492350"/>
              <a:gd name="connsiteX23-5643" fmla="*/ 3285460 w 3662637"/>
              <a:gd name="connsiteY23-5644" fmla="*/ 3094074 h 4492350"/>
              <a:gd name="connsiteX24-5645" fmla="*/ 2162419 w 3662637"/>
              <a:gd name="connsiteY24-5646" fmla="*/ 4030951 h 4492350"/>
              <a:gd name="connsiteX25-5647" fmla="*/ 2200940 w 3662637"/>
              <a:gd name="connsiteY25-5648" fmla="*/ 4476307 h 4492350"/>
              <a:gd name="connsiteX26-5649" fmla="*/ 2186296 w 3662637"/>
              <a:gd name="connsiteY26-5650" fmla="*/ 4491415 h 4492350"/>
              <a:gd name="connsiteX27-5651" fmla="*/ 1711842 w 3662637"/>
              <a:gd name="connsiteY27-5652" fmla="*/ 4492350 h 4492350"/>
              <a:gd name="connsiteX0-5653" fmla="*/ 1711842 w 3662637"/>
              <a:gd name="connsiteY0-5654" fmla="*/ 4492350 h 4492350"/>
              <a:gd name="connsiteX1-5655" fmla="*/ 1765005 w 3662637"/>
              <a:gd name="connsiteY1-5656" fmla="*/ 3785190 h 4492350"/>
              <a:gd name="connsiteX2-5657" fmla="*/ 1275907 w 3662637"/>
              <a:gd name="connsiteY2-5658" fmla="*/ 3381153 h 4492350"/>
              <a:gd name="connsiteX3-5659" fmla="*/ 0 w 3662637"/>
              <a:gd name="connsiteY3-5660" fmla="*/ 2945218 h 4492350"/>
              <a:gd name="connsiteX4-5661" fmla="*/ 1095154 w 3662637"/>
              <a:gd name="connsiteY4-5662" fmla="*/ 3242930 h 4492350"/>
              <a:gd name="connsiteX5-5663" fmla="*/ 381560 w 3662637"/>
              <a:gd name="connsiteY5-5664" fmla="*/ 2432058 h 4492350"/>
              <a:gd name="connsiteX6-5665" fmla="*/ 1743740 w 3662637"/>
              <a:gd name="connsiteY6-5666" fmla="*/ 3519376 h 4492350"/>
              <a:gd name="connsiteX7-5667" fmla="*/ 1652058 w 3662637"/>
              <a:gd name="connsiteY7-5668" fmla="*/ 2400346 h 4492350"/>
              <a:gd name="connsiteX8-5669" fmla="*/ 28261 w 3662637"/>
              <a:gd name="connsiteY8-5670" fmla="*/ 742880 h 4492350"/>
              <a:gd name="connsiteX9-5671" fmla="*/ 956930 w 3662637"/>
              <a:gd name="connsiteY9-5672" fmla="*/ 1924493 h 4492350"/>
              <a:gd name="connsiteX10-5673" fmla="*/ 1061670 w 3662637"/>
              <a:gd name="connsiteY10-5674" fmla="*/ 857226 h 4492350"/>
              <a:gd name="connsiteX11-5675" fmla="*/ 1162773 w 3662637"/>
              <a:gd name="connsiteY11-5676" fmla="*/ 2026621 h 4492350"/>
              <a:gd name="connsiteX12-5677" fmla="*/ 1682742 w 3662637"/>
              <a:gd name="connsiteY12-5678" fmla="*/ 2194318 h 4492350"/>
              <a:gd name="connsiteX13-5679" fmla="*/ 1924493 w 3662637"/>
              <a:gd name="connsiteY13-5680" fmla="*/ 0 h 4492350"/>
              <a:gd name="connsiteX14-5681" fmla="*/ 1995936 w 3662637"/>
              <a:gd name="connsiteY14-5682" fmla="*/ 986216 h 4492350"/>
              <a:gd name="connsiteX15-5683" fmla="*/ 1850065 w 3662637"/>
              <a:gd name="connsiteY15-5684" fmla="*/ 2060385 h 4492350"/>
              <a:gd name="connsiteX16-5685" fmla="*/ 2025596 w 3662637"/>
              <a:gd name="connsiteY16-5686" fmla="*/ 3046321 h 4492350"/>
              <a:gd name="connsiteX17-5687" fmla="*/ 2615609 w 3662637"/>
              <a:gd name="connsiteY17-5688" fmla="*/ 2519916 h 4492350"/>
              <a:gd name="connsiteX18-5689" fmla="*/ 2881796 w 3662637"/>
              <a:gd name="connsiteY18-5690" fmla="*/ 1291762 h 4492350"/>
              <a:gd name="connsiteX19-5691" fmla="*/ 2774911 w 3662637"/>
              <a:gd name="connsiteY19-5692" fmla="*/ 2383091 h 4492350"/>
              <a:gd name="connsiteX20-5693" fmla="*/ 3662637 w 3662637"/>
              <a:gd name="connsiteY20-5694" fmla="*/ 1124252 h 4492350"/>
              <a:gd name="connsiteX21-5695" fmla="*/ 2190307 w 3662637"/>
              <a:gd name="connsiteY21-5696" fmla="*/ 3370521 h 4492350"/>
              <a:gd name="connsiteX22-5697" fmla="*/ 2137144 w 3662637"/>
              <a:gd name="connsiteY22-5698" fmla="*/ 3817088 h 4492350"/>
              <a:gd name="connsiteX23-5699" fmla="*/ 3285460 w 3662637"/>
              <a:gd name="connsiteY23-5700" fmla="*/ 3094074 h 4492350"/>
              <a:gd name="connsiteX24-5701" fmla="*/ 2162419 w 3662637"/>
              <a:gd name="connsiteY24-5702" fmla="*/ 4030951 h 4492350"/>
              <a:gd name="connsiteX25-5703" fmla="*/ 2200940 w 3662637"/>
              <a:gd name="connsiteY25-5704" fmla="*/ 4476307 h 4492350"/>
              <a:gd name="connsiteX26-5705" fmla="*/ 2186296 w 3662637"/>
              <a:gd name="connsiteY26-5706" fmla="*/ 4491415 h 4492350"/>
              <a:gd name="connsiteX27-5707" fmla="*/ 1711842 w 3662637"/>
              <a:gd name="connsiteY27-5708" fmla="*/ 4492350 h 4492350"/>
              <a:gd name="connsiteX0-5709" fmla="*/ 1711842 w 3662637"/>
              <a:gd name="connsiteY0-5710" fmla="*/ 4492350 h 4492350"/>
              <a:gd name="connsiteX1-5711" fmla="*/ 1765005 w 3662637"/>
              <a:gd name="connsiteY1-5712" fmla="*/ 3785190 h 4492350"/>
              <a:gd name="connsiteX2-5713" fmla="*/ 1275907 w 3662637"/>
              <a:gd name="connsiteY2-5714" fmla="*/ 3381153 h 4492350"/>
              <a:gd name="connsiteX3-5715" fmla="*/ 0 w 3662637"/>
              <a:gd name="connsiteY3-5716" fmla="*/ 2945218 h 4492350"/>
              <a:gd name="connsiteX4-5717" fmla="*/ 1095154 w 3662637"/>
              <a:gd name="connsiteY4-5718" fmla="*/ 3242930 h 4492350"/>
              <a:gd name="connsiteX5-5719" fmla="*/ 381560 w 3662637"/>
              <a:gd name="connsiteY5-5720" fmla="*/ 2432058 h 4492350"/>
              <a:gd name="connsiteX6-5721" fmla="*/ 1743740 w 3662637"/>
              <a:gd name="connsiteY6-5722" fmla="*/ 3519376 h 4492350"/>
              <a:gd name="connsiteX7-5723" fmla="*/ 1652058 w 3662637"/>
              <a:gd name="connsiteY7-5724" fmla="*/ 2400346 h 4492350"/>
              <a:gd name="connsiteX8-5725" fmla="*/ 28261 w 3662637"/>
              <a:gd name="connsiteY8-5726" fmla="*/ 742880 h 4492350"/>
              <a:gd name="connsiteX9-5727" fmla="*/ 956930 w 3662637"/>
              <a:gd name="connsiteY9-5728" fmla="*/ 1924493 h 4492350"/>
              <a:gd name="connsiteX10-5729" fmla="*/ 1061670 w 3662637"/>
              <a:gd name="connsiteY10-5730" fmla="*/ 857226 h 4492350"/>
              <a:gd name="connsiteX11-5731" fmla="*/ 1162773 w 3662637"/>
              <a:gd name="connsiteY11-5732" fmla="*/ 2026621 h 4492350"/>
              <a:gd name="connsiteX12-5733" fmla="*/ 1682742 w 3662637"/>
              <a:gd name="connsiteY12-5734" fmla="*/ 2194318 h 4492350"/>
              <a:gd name="connsiteX13-5735" fmla="*/ 1924493 w 3662637"/>
              <a:gd name="connsiteY13-5736" fmla="*/ 0 h 4492350"/>
              <a:gd name="connsiteX14-5737" fmla="*/ 1995936 w 3662637"/>
              <a:gd name="connsiteY14-5738" fmla="*/ 986216 h 4492350"/>
              <a:gd name="connsiteX15-5739" fmla="*/ 1850065 w 3662637"/>
              <a:gd name="connsiteY15-5740" fmla="*/ 2060385 h 4492350"/>
              <a:gd name="connsiteX16-5741" fmla="*/ 2025596 w 3662637"/>
              <a:gd name="connsiteY16-5742" fmla="*/ 3046321 h 4492350"/>
              <a:gd name="connsiteX17-5743" fmla="*/ 2615609 w 3662637"/>
              <a:gd name="connsiteY17-5744" fmla="*/ 2519916 h 4492350"/>
              <a:gd name="connsiteX18-5745" fmla="*/ 2881796 w 3662637"/>
              <a:gd name="connsiteY18-5746" fmla="*/ 1291762 h 4492350"/>
              <a:gd name="connsiteX19-5747" fmla="*/ 2774911 w 3662637"/>
              <a:gd name="connsiteY19-5748" fmla="*/ 2383091 h 4492350"/>
              <a:gd name="connsiteX20-5749" fmla="*/ 3662637 w 3662637"/>
              <a:gd name="connsiteY20-5750" fmla="*/ 1124252 h 4492350"/>
              <a:gd name="connsiteX21-5751" fmla="*/ 2190307 w 3662637"/>
              <a:gd name="connsiteY21-5752" fmla="*/ 3370521 h 4492350"/>
              <a:gd name="connsiteX22-5753" fmla="*/ 2137144 w 3662637"/>
              <a:gd name="connsiteY22-5754" fmla="*/ 3817088 h 4492350"/>
              <a:gd name="connsiteX23-5755" fmla="*/ 3285460 w 3662637"/>
              <a:gd name="connsiteY23-5756" fmla="*/ 3094074 h 4492350"/>
              <a:gd name="connsiteX24-5757" fmla="*/ 2162419 w 3662637"/>
              <a:gd name="connsiteY24-5758" fmla="*/ 4030951 h 4492350"/>
              <a:gd name="connsiteX25-5759" fmla="*/ 2200940 w 3662637"/>
              <a:gd name="connsiteY25-5760" fmla="*/ 4476307 h 4492350"/>
              <a:gd name="connsiteX26-5761" fmla="*/ 2186296 w 3662637"/>
              <a:gd name="connsiteY26-5762" fmla="*/ 4491415 h 4492350"/>
              <a:gd name="connsiteX27-5763" fmla="*/ 1711842 w 3662637"/>
              <a:gd name="connsiteY27-5764" fmla="*/ 4492350 h 4492350"/>
              <a:gd name="connsiteX0-5765" fmla="*/ 1711842 w 3662637"/>
              <a:gd name="connsiteY0-5766" fmla="*/ 4492350 h 4492350"/>
              <a:gd name="connsiteX1-5767" fmla="*/ 1765005 w 3662637"/>
              <a:gd name="connsiteY1-5768" fmla="*/ 3785190 h 4492350"/>
              <a:gd name="connsiteX2-5769" fmla="*/ 1275907 w 3662637"/>
              <a:gd name="connsiteY2-5770" fmla="*/ 3381153 h 4492350"/>
              <a:gd name="connsiteX3-5771" fmla="*/ 0 w 3662637"/>
              <a:gd name="connsiteY3-5772" fmla="*/ 2945218 h 4492350"/>
              <a:gd name="connsiteX4-5773" fmla="*/ 1111196 w 3662637"/>
              <a:gd name="connsiteY4-5774" fmla="*/ 3238920 h 4492350"/>
              <a:gd name="connsiteX5-5775" fmla="*/ 381560 w 3662637"/>
              <a:gd name="connsiteY5-5776" fmla="*/ 2432058 h 4492350"/>
              <a:gd name="connsiteX6-5777" fmla="*/ 1743740 w 3662637"/>
              <a:gd name="connsiteY6-5778" fmla="*/ 3519376 h 4492350"/>
              <a:gd name="connsiteX7-5779" fmla="*/ 1652058 w 3662637"/>
              <a:gd name="connsiteY7-5780" fmla="*/ 2400346 h 4492350"/>
              <a:gd name="connsiteX8-5781" fmla="*/ 28261 w 3662637"/>
              <a:gd name="connsiteY8-5782" fmla="*/ 742880 h 4492350"/>
              <a:gd name="connsiteX9-5783" fmla="*/ 956930 w 3662637"/>
              <a:gd name="connsiteY9-5784" fmla="*/ 1924493 h 4492350"/>
              <a:gd name="connsiteX10-5785" fmla="*/ 1061670 w 3662637"/>
              <a:gd name="connsiteY10-5786" fmla="*/ 857226 h 4492350"/>
              <a:gd name="connsiteX11-5787" fmla="*/ 1162773 w 3662637"/>
              <a:gd name="connsiteY11-5788" fmla="*/ 2026621 h 4492350"/>
              <a:gd name="connsiteX12-5789" fmla="*/ 1682742 w 3662637"/>
              <a:gd name="connsiteY12-5790" fmla="*/ 2194318 h 4492350"/>
              <a:gd name="connsiteX13-5791" fmla="*/ 1924493 w 3662637"/>
              <a:gd name="connsiteY13-5792" fmla="*/ 0 h 4492350"/>
              <a:gd name="connsiteX14-5793" fmla="*/ 1995936 w 3662637"/>
              <a:gd name="connsiteY14-5794" fmla="*/ 986216 h 4492350"/>
              <a:gd name="connsiteX15-5795" fmla="*/ 1850065 w 3662637"/>
              <a:gd name="connsiteY15-5796" fmla="*/ 2060385 h 4492350"/>
              <a:gd name="connsiteX16-5797" fmla="*/ 2025596 w 3662637"/>
              <a:gd name="connsiteY16-5798" fmla="*/ 3046321 h 4492350"/>
              <a:gd name="connsiteX17-5799" fmla="*/ 2615609 w 3662637"/>
              <a:gd name="connsiteY17-5800" fmla="*/ 2519916 h 4492350"/>
              <a:gd name="connsiteX18-5801" fmla="*/ 2881796 w 3662637"/>
              <a:gd name="connsiteY18-5802" fmla="*/ 1291762 h 4492350"/>
              <a:gd name="connsiteX19-5803" fmla="*/ 2774911 w 3662637"/>
              <a:gd name="connsiteY19-5804" fmla="*/ 2383091 h 4492350"/>
              <a:gd name="connsiteX20-5805" fmla="*/ 3662637 w 3662637"/>
              <a:gd name="connsiteY20-5806" fmla="*/ 1124252 h 4492350"/>
              <a:gd name="connsiteX21-5807" fmla="*/ 2190307 w 3662637"/>
              <a:gd name="connsiteY21-5808" fmla="*/ 3370521 h 4492350"/>
              <a:gd name="connsiteX22-5809" fmla="*/ 2137144 w 3662637"/>
              <a:gd name="connsiteY22-5810" fmla="*/ 3817088 h 4492350"/>
              <a:gd name="connsiteX23-5811" fmla="*/ 3285460 w 3662637"/>
              <a:gd name="connsiteY23-5812" fmla="*/ 3094074 h 4492350"/>
              <a:gd name="connsiteX24-5813" fmla="*/ 2162419 w 3662637"/>
              <a:gd name="connsiteY24-5814" fmla="*/ 4030951 h 4492350"/>
              <a:gd name="connsiteX25-5815" fmla="*/ 2200940 w 3662637"/>
              <a:gd name="connsiteY25-5816" fmla="*/ 4476307 h 4492350"/>
              <a:gd name="connsiteX26-5817" fmla="*/ 2186296 w 3662637"/>
              <a:gd name="connsiteY26-5818" fmla="*/ 4491415 h 4492350"/>
              <a:gd name="connsiteX27-5819" fmla="*/ 1711842 w 3662637"/>
              <a:gd name="connsiteY27-5820" fmla="*/ 4492350 h 4492350"/>
              <a:gd name="connsiteX0-5821" fmla="*/ 1711842 w 3662637"/>
              <a:gd name="connsiteY0-5822" fmla="*/ 4492350 h 4492350"/>
              <a:gd name="connsiteX1-5823" fmla="*/ 1765005 w 3662637"/>
              <a:gd name="connsiteY1-5824" fmla="*/ 3785190 h 4492350"/>
              <a:gd name="connsiteX2-5825" fmla="*/ 1275907 w 3662637"/>
              <a:gd name="connsiteY2-5826" fmla="*/ 3381153 h 4492350"/>
              <a:gd name="connsiteX3-5827" fmla="*/ 0 w 3662637"/>
              <a:gd name="connsiteY3-5828" fmla="*/ 2945218 h 4492350"/>
              <a:gd name="connsiteX4-5829" fmla="*/ 1111196 w 3662637"/>
              <a:gd name="connsiteY4-5830" fmla="*/ 3238920 h 4492350"/>
              <a:gd name="connsiteX5-5831" fmla="*/ 381560 w 3662637"/>
              <a:gd name="connsiteY5-5832" fmla="*/ 2432058 h 4492350"/>
              <a:gd name="connsiteX6-5833" fmla="*/ 1743740 w 3662637"/>
              <a:gd name="connsiteY6-5834" fmla="*/ 3519376 h 4492350"/>
              <a:gd name="connsiteX7-5835" fmla="*/ 1652058 w 3662637"/>
              <a:gd name="connsiteY7-5836" fmla="*/ 2400346 h 4492350"/>
              <a:gd name="connsiteX8-5837" fmla="*/ 28261 w 3662637"/>
              <a:gd name="connsiteY8-5838" fmla="*/ 742880 h 4492350"/>
              <a:gd name="connsiteX9-5839" fmla="*/ 956930 w 3662637"/>
              <a:gd name="connsiteY9-5840" fmla="*/ 1924493 h 4492350"/>
              <a:gd name="connsiteX10-5841" fmla="*/ 1061670 w 3662637"/>
              <a:gd name="connsiteY10-5842" fmla="*/ 857226 h 4492350"/>
              <a:gd name="connsiteX11-5843" fmla="*/ 1162773 w 3662637"/>
              <a:gd name="connsiteY11-5844" fmla="*/ 2026621 h 4492350"/>
              <a:gd name="connsiteX12-5845" fmla="*/ 1682742 w 3662637"/>
              <a:gd name="connsiteY12-5846" fmla="*/ 2194318 h 4492350"/>
              <a:gd name="connsiteX13-5847" fmla="*/ 1924493 w 3662637"/>
              <a:gd name="connsiteY13-5848" fmla="*/ 0 h 4492350"/>
              <a:gd name="connsiteX14-5849" fmla="*/ 1995936 w 3662637"/>
              <a:gd name="connsiteY14-5850" fmla="*/ 986216 h 4492350"/>
              <a:gd name="connsiteX15-5851" fmla="*/ 1850065 w 3662637"/>
              <a:gd name="connsiteY15-5852" fmla="*/ 2060385 h 4492350"/>
              <a:gd name="connsiteX16-5853" fmla="*/ 2025596 w 3662637"/>
              <a:gd name="connsiteY16-5854" fmla="*/ 3046321 h 4492350"/>
              <a:gd name="connsiteX17-5855" fmla="*/ 2615609 w 3662637"/>
              <a:gd name="connsiteY17-5856" fmla="*/ 2519916 h 4492350"/>
              <a:gd name="connsiteX18-5857" fmla="*/ 2881796 w 3662637"/>
              <a:gd name="connsiteY18-5858" fmla="*/ 1291762 h 4492350"/>
              <a:gd name="connsiteX19-5859" fmla="*/ 2774911 w 3662637"/>
              <a:gd name="connsiteY19-5860" fmla="*/ 2383091 h 4492350"/>
              <a:gd name="connsiteX20-5861" fmla="*/ 3662637 w 3662637"/>
              <a:gd name="connsiteY20-5862" fmla="*/ 1124252 h 4492350"/>
              <a:gd name="connsiteX21-5863" fmla="*/ 2190307 w 3662637"/>
              <a:gd name="connsiteY21-5864" fmla="*/ 3370521 h 4492350"/>
              <a:gd name="connsiteX22-5865" fmla="*/ 2137144 w 3662637"/>
              <a:gd name="connsiteY22-5866" fmla="*/ 3817088 h 4492350"/>
              <a:gd name="connsiteX23-5867" fmla="*/ 3285460 w 3662637"/>
              <a:gd name="connsiteY23-5868" fmla="*/ 3094074 h 4492350"/>
              <a:gd name="connsiteX24-5869" fmla="*/ 2162419 w 3662637"/>
              <a:gd name="connsiteY24-5870" fmla="*/ 4030951 h 4492350"/>
              <a:gd name="connsiteX25-5871" fmla="*/ 2200940 w 3662637"/>
              <a:gd name="connsiteY25-5872" fmla="*/ 4476307 h 4492350"/>
              <a:gd name="connsiteX26-5873" fmla="*/ 2186296 w 3662637"/>
              <a:gd name="connsiteY26-5874" fmla="*/ 4491415 h 4492350"/>
              <a:gd name="connsiteX27-5875" fmla="*/ 1711842 w 3662637"/>
              <a:gd name="connsiteY27-5876" fmla="*/ 4492350 h 4492350"/>
              <a:gd name="connsiteX0-5877" fmla="*/ 1711842 w 3662637"/>
              <a:gd name="connsiteY0-5878" fmla="*/ 4492350 h 4492350"/>
              <a:gd name="connsiteX1-5879" fmla="*/ 1765005 w 3662637"/>
              <a:gd name="connsiteY1-5880" fmla="*/ 3785190 h 4492350"/>
              <a:gd name="connsiteX2-5881" fmla="*/ 1275907 w 3662637"/>
              <a:gd name="connsiteY2-5882" fmla="*/ 3381153 h 4492350"/>
              <a:gd name="connsiteX3-5883" fmla="*/ 0 w 3662637"/>
              <a:gd name="connsiteY3-5884" fmla="*/ 2945218 h 4492350"/>
              <a:gd name="connsiteX4-5885" fmla="*/ 1111196 w 3662637"/>
              <a:gd name="connsiteY4-5886" fmla="*/ 3238920 h 4492350"/>
              <a:gd name="connsiteX5-5887" fmla="*/ 381560 w 3662637"/>
              <a:gd name="connsiteY5-5888" fmla="*/ 2432058 h 4492350"/>
              <a:gd name="connsiteX6-5889" fmla="*/ 1743740 w 3662637"/>
              <a:gd name="connsiteY6-5890" fmla="*/ 3519376 h 4492350"/>
              <a:gd name="connsiteX7-5891" fmla="*/ 1652058 w 3662637"/>
              <a:gd name="connsiteY7-5892" fmla="*/ 2400346 h 4492350"/>
              <a:gd name="connsiteX8-5893" fmla="*/ 28261 w 3662637"/>
              <a:gd name="connsiteY8-5894" fmla="*/ 742880 h 4492350"/>
              <a:gd name="connsiteX9-5895" fmla="*/ 956930 w 3662637"/>
              <a:gd name="connsiteY9-5896" fmla="*/ 1924493 h 4492350"/>
              <a:gd name="connsiteX10-5897" fmla="*/ 1061670 w 3662637"/>
              <a:gd name="connsiteY10-5898" fmla="*/ 857226 h 4492350"/>
              <a:gd name="connsiteX11-5899" fmla="*/ 1162773 w 3662637"/>
              <a:gd name="connsiteY11-5900" fmla="*/ 2026621 h 4492350"/>
              <a:gd name="connsiteX12-5901" fmla="*/ 1682742 w 3662637"/>
              <a:gd name="connsiteY12-5902" fmla="*/ 2194318 h 4492350"/>
              <a:gd name="connsiteX13-5903" fmla="*/ 1924493 w 3662637"/>
              <a:gd name="connsiteY13-5904" fmla="*/ 0 h 4492350"/>
              <a:gd name="connsiteX14-5905" fmla="*/ 1995936 w 3662637"/>
              <a:gd name="connsiteY14-5906" fmla="*/ 986216 h 4492350"/>
              <a:gd name="connsiteX15-5907" fmla="*/ 1850065 w 3662637"/>
              <a:gd name="connsiteY15-5908" fmla="*/ 2060385 h 4492350"/>
              <a:gd name="connsiteX16-5909" fmla="*/ 2025596 w 3662637"/>
              <a:gd name="connsiteY16-5910" fmla="*/ 3046321 h 4492350"/>
              <a:gd name="connsiteX17-5911" fmla="*/ 2615609 w 3662637"/>
              <a:gd name="connsiteY17-5912" fmla="*/ 2519916 h 4492350"/>
              <a:gd name="connsiteX18-5913" fmla="*/ 2881796 w 3662637"/>
              <a:gd name="connsiteY18-5914" fmla="*/ 1291762 h 4492350"/>
              <a:gd name="connsiteX19-5915" fmla="*/ 2774911 w 3662637"/>
              <a:gd name="connsiteY19-5916" fmla="*/ 2383091 h 4492350"/>
              <a:gd name="connsiteX20-5917" fmla="*/ 3662637 w 3662637"/>
              <a:gd name="connsiteY20-5918" fmla="*/ 1124252 h 4492350"/>
              <a:gd name="connsiteX21-5919" fmla="*/ 2190307 w 3662637"/>
              <a:gd name="connsiteY21-5920" fmla="*/ 3370521 h 4492350"/>
              <a:gd name="connsiteX22-5921" fmla="*/ 2137144 w 3662637"/>
              <a:gd name="connsiteY22-5922" fmla="*/ 3817088 h 4492350"/>
              <a:gd name="connsiteX23-5923" fmla="*/ 3285460 w 3662637"/>
              <a:gd name="connsiteY23-5924" fmla="*/ 3094074 h 4492350"/>
              <a:gd name="connsiteX24-5925" fmla="*/ 2162419 w 3662637"/>
              <a:gd name="connsiteY24-5926" fmla="*/ 4030951 h 4492350"/>
              <a:gd name="connsiteX25-5927" fmla="*/ 2200940 w 3662637"/>
              <a:gd name="connsiteY25-5928" fmla="*/ 4476307 h 4492350"/>
              <a:gd name="connsiteX26-5929" fmla="*/ 2186296 w 3662637"/>
              <a:gd name="connsiteY26-5930" fmla="*/ 4491415 h 4492350"/>
              <a:gd name="connsiteX27-5931" fmla="*/ 1711842 w 3662637"/>
              <a:gd name="connsiteY27-5932" fmla="*/ 4492350 h 4492350"/>
              <a:gd name="connsiteX0-5933" fmla="*/ 1711842 w 3662637"/>
              <a:gd name="connsiteY0-5934" fmla="*/ 4492350 h 4492350"/>
              <a:gd name="connsiteX1-5935" fmla="*/ 1765005 w 3662637"/>
              <a:gd name="connsiteY1-5936" fmla="*/ 3785190 h 4492350"/>
              <a:gd name="connsiteX2-5937" fmla="*/ 1275907 w 3662637"/>
              <a:gd name="connsiteY2-5938" fmla="*/ 3381153 h 4492350"/>
              <a:gd name="connsiteX3-5939" fmla="*/ 0 w 3662637"/>
              <a:gd name="connsiteY3-5940" fmla="*/ 2945218 h 4492350"/>
              <a:gd name="connsiteX4-5941" fmla="*/ 1111196 w 3662637"/>
              <a:gd name="connsiteY4-5942" fmla="*/ 3238920 h 4492350"/>
              <a:gd name="connsiteX5-5943" fmla="*/ 381560 w 3662637"/>
              <a:gd name="connsiteY5-5944" fmla="*/ 2432058 h 4492350"/>
              <a:gd name="connsiteX6-5945" fmla="*/ 1743740 w 3662637"/>
              <a:gd name="connsiteY6-5946" fmla="*/ 3519376 h 4492350"/>
              <a:gd name="connsiteX7-5947" fmla="*/ 1652058 w 3662637"/>
              <a:gd name="connsiteY7-5948" fmla="*/ 2400346 h 4492350"/>
              <a:gd name="connsiteX8-5949" fmla="*/ 28261 w 3662637"/>
              <a:gd name="connsiteY8-5950" fmla="*/ 742880 h 4492350"/>
              <a:gd name="connsiteX9-5951" fmla="*/ 956930 w 3662637"/>
              <a:gd name="connsiteY9-5952" fmla="*/ 1924493 h 4492350"/>
              <a:gd name="connsiteX10-5953" fmla="*/ 1061670 w 3662637"/>
              <a:gd name="connsiteY10-5954" fmla="*/ 857226 h 4492350"/>
              <a:gd name="connsiteX11-5955" fmla="*/ 1162773 w 3662637"/>
              <a:gd name="connsiteY11-5956" fmla="*/ 2026621 h 4492350"/>
              <a:gd name="connsiteX12-5957" fmla="*/ 1682742 w 3662637"/>
              <a:gd name="connsiteY12-5958" fmla="*/ 2194318 h 4492350"/>
              <a:gd name="connsiteX13-5959" fmla="*/ 1924493 w 3662637"/>
              <a:gd name="connsiteY13-5960" fmla="*/ 0 h 4492350"/>
              <a:gd name="connsiteX14-5961" fmla="*/ 1995936 w 3662637"/>
              <a:gd name="connsiteY14-5962" fmla="*/ 986216 h 4492350"/>
              <a:gd name="connsiteX15-5963" fmla="*/ 1850065 w 3662637"/>
              <a:gd name="connsiteY15-5964" fmla="*/ 2060385 h 4492350"/>
              <a:gd name="connsiteX16-5965" fmla="*/ 2025596 w 3662637"/>
              <a:gd name="connsiteY16-5966" fmla="*/ 3046321 h 4492350"/>
              <a:gd name="connsiteX17-5967" fmla="*/ 2615609 w 3662637"/>
              <a:gd name="connsiteY17-5968" fmla="*/ 2519916 h 4492350"/>
              <a:gd name="connsiteX18-5969" fmla="*/ 2881796 w 3662637"/>
              <a:gd name="connsiteY18-5970" fmla="*/ 1291762 h 4492350"/>
              <a:gd name="connsiteX19-5971" fmla="*/ 2774911 w 3662637"/>
              <a:gd name="connsiteY19-5972" fmla="*/ 2383091 h 4492350"/>
              <a:gd name="connsiteX20-5973" fmla="*/ 3662637 w 3662637"/>
              <a:gd name="connsiteY20-5974" fmla="*/ 1124252 h 4492350"/>
              <a:gd name="connsiteX21-5975" fmla="*/ 2190307 w 3662637"/>
              <a:gd name="connsiteY21-5976" fmla="*/ 3370521 h 4492350"/>
              <a:gd name="connsiteX22-5977" fmla="*/ 2137144 w 3662637"/>
              <a:gd name="connsiteY22-5978" fmla="*/ 3817088 h 4492350"/>
              <a:gd name="connsiteX23-5979" fmla="*/ 3285460 w 3662637"/>
              <a:gd name="connsiteY23-5980" fmla="*/ 3094074 h 4492350"/>
              <a:gd name="connsiteX24-5981" fmla="*/ 2162419 w 3662637"/>
              <a:gd name="connsiteY24-5982" fmla="*/ 4030951 h 4492350"/>
              <a:gd name="connsiteX25-5983" fmla="*/ 2200940 w 3662637"/>
              <a:gd name="connsiteY25-5984" fmla="*/ 4476307 h 4492350"/>
              <a:gd name="connsiteX26-5985" fmla="*/ 2186296 w 3662637"/>
              <a:gd name="connsiteY26-5986" fmla="*/ 4491415 h 4492350"/>
              <a:gd name="connsiteX27-5987" fmla="*/ 1711842 w 3662637"/>
              <a:gd name="connsiteY27-5988" fmla="*/ 4492350 h 4492350"/>
              <a:gd name="connsiteX0-5989" fmla="*/ 1711842 w 3662637"/>
              <a:gd name="connsiteY0-5990" fmla="*/ 4492350 h 4492350"/>
              <a:gd name="connsiteX1-5991" fmla="*/ 1765005 w 3662637"/>
              <a:gd name="connsiteY1-5992" fmla="*/ 3785190 h 4492350"/>
              <a:gd name="connsiteX2-5993" fmla="*/ 1275907 w 3662637"/>
              <a:gd name="connsiteY2-5994" fmla="*/ 3381153 h 4492350"/>
              <a:gd name="connsiteX3-5995" fmla="*/ 0 w 3662637"/>
              <a:gd name="connsiteY3-5996" fmla="*/ 2945218 h 4492350"/>
              <a:gd name="connsiteX4-5997" fmla="*/ 1111196 w 3662637"/>
              <a:gd name="connsiteY4-5998" fmla="*/ 3238920 h 4492350"/>
              <a:gd name="connsiteX5-5999" fmla="*/ 381560 w 3662637"/>
              <a:gd name="connsiteY5-6000" fmla="*/ 2432058 h 4492350"/>
              <a:gd name="connsiteX6-6001" fmla="*/ 1743740 w 3662637"/>
              <a:gd name="connsiteY6-6002" fmla="*/ 3519376 h 4492350"/>
              <a:gd name="connsiteX7-6003" fmla="*/ 1652058 w 3662637"/>
              <a:gd name="connsiteY7-6004" fmla="*/ 2400346 h 4492350"/>
              <a:gd name="connsiteX8-6005" fmla="*/ 28261 w 3662637"/>
              <a:gd name="connsiteY8-6006" fmla="*/ 742880 h 4492350"/>
              <a:gd name="connsiteX9-6007" fmla="*/ 956930 w 3662637"/>
              <a:gd name="connsiteY9-6008" fmla="*/ 1924493 h 4492350"/>
              <a:gd name="connsiteX10-6009" fmla="*/ 1061670 w 3662637"/>
              <a:gd name="connsiteY10-6010" fmla="*/ 857226 h 4492350"/>
              <a:gd name="connsiteX11-6011" fmla="*/ 1162773 w 3662637"/>
              <a:gd name="connsiteY11-6012" fmla="*/ 2026621 h 4492350"/>
              <a:gd name="connsiteX12-6013" fmla="*/ 1682742 w 3662637"/>
              <a:gd name="connsiteY12-6014" fmla="*/ 2194318 h 4492350"/>
              <a:gd name="connsiteX13-6015" fmla="*/ 1924493 w 3662637"/>
              <a:gd name="connsiteY13-6016" fmla="*/ 0 h 4492350"/>
              <a:gd name="connsiteX14-6017" fmla="*/ 1995936 w 3662637"/>
              <a:gd name="connsiteY14-6018" fmla="*/ 986216 h 4492350"/>
              <a:gd name="connsiteX15-6019" fmla="*/ 1850065 w 3662637"/>
              <a:gd name="connsiteY15-6020" fmla="*/ 2060385 h 4492350"/>
              <a:gd name="connsiteX16-6021" fmla="*/ 2025596 w 3662637"/>
              <a:gd name="connsiteY16-6022" fmla="*/ 3046321 h 4492350"/>
              <a:gd name="connsiteX17-6023" fmla="*/ 2615609 w 3662637"/>
              <a:gd name="connsiteY17-6024" fmla="*/ 2519916 h 4492350"/>
              <a:gd name="connsiteX18-6025" fmla="*/ 2881796 w 3662637"/>
              <a:gd name="connsiteY18-6026" fmla="*/ 1291762 h 4492350"/>
              <a:gd name="connsiteX19-6027" fmla="*/ 2774911 w 3662637"/>
              <a:gd name="connsiteY19-6028" fmla="*/ 2383091 h 4492350"/>
              <a:gd name="connsiteX20-6029" fmla="*/ 3662637 w 3662637"/>
              <a:gd name="connsiteY20-6030" fmla="*/ 1124252 h 4492350"/>
              <a:gd name="connsiteX21-6031" fmla="*/ 2190307 w 3662637"/>
              <a:gd name="connsiteY21-6032" fmla="*/ 3370521 h 4492350"/>
              <a:gd name="connsiteX22-6033" fmla="*/ 2137144 w 3662637"/>
              <a:gd name="connsiteY22-6034" fmla="*/ 3817088 h 4492350"/>
              <a:gd name="connsiteX23-6035" fmla="*/ 3285460 w 3662637"/>
              <a:gd name="connsiteY23-6036" fmla="*/ 3094074 h 4492350"/>
              <a:gd name="connsiteX24-6037" fmla="*/ 2162419 w 3662637"/>
              <a:gd name="connsiteY24-6038" fmla="*/ 4030951 h 4492350"/>
              <a:gd name="connsiteX25-6039" fmla="*/ 2200940 w 3662637"/>
              <a:gd name="connsiteY25-6040" fmla="*/ 4476307 h 4492350"/>
              <a:gd name="connsiteX26-6041" fmla="*/ 2186296 w 3662637"/>
              <a:gd name="connsiteY26-6042" fmla="*/ 4491415 h 4492350"/>
              <a:gd name="connsiteX27-6043" fmla="*/ 1711842 w 3662637"/>
              <a:gd name="connsiteY27-6044" fmla="*/ 4492350 h 4492350"/>
              <a:gd name="connsiteX0-6045" fmla="*/ 1711842 w 3662637"/>
              <a:gd name="connsiteY0-6046" fmla="*/ 4492350 h 4492350"/>
              <a:gd name="connsiteX1-6047" fmla="*/ 1765005 w 3662637"/>
              <a:gd name="connsiteY1-6048" fmla="*/ 3785190 h 4492350"/>
              <a:gd name="connsiteX2-6049" fmla="*/ 1275907 w 3662637"/>
              <a:gd name="connsiteY2-6050" fmla="*/ 3381153 h 4492350"/>
              <a:gd name="connsiteX3-6051" fmla="*/ 0 w 3662637"/>
              <a:gd name="connsiteY3-6052" fmla="*/ 2945218 h 4492350"/>
              <a:gd name="connsiteX4-6053" fmla="*/ 1111196 w 3662637"/>
              <a:gd name="connsiteY4-6054" fmla="*/ 3238920 h 4492350"/>
              <a:gd name="connsiteX5-6055" fmla="*/ 381560 w 3662637"/>
              <a:gd name="connsiteY5-6056" fmla="*/ 2432058 h 4492350"/>
              <a:gd name="connsiteX6-6057" fmla="*/ 1743740 w 3662637"/>
              <a:gd name="connsiteY6-6058" fmla="*/ 3519376 h 4492350"/>
              <a:gd name="connsiteX7-6059" fmla="*/ 1652058 w 3662637"/>
              <a:gd name="connsiteY7-6060" fmla="*/ 2400346 h 4492350"/>
              <a:gd name="connsiteX8-6061" fmla="*/ 28261 w 3662637"/>
              <a:gd name="connsiteY8-6062" fmla="*/ 742880 h 4492350"/>
              <a:gd name="connsiteX9-6063" fmla="*/ 956930 w 3662637"/>
              <a:gd name="connsiteY9-6064" fmla="*/ 1924493 h 4492350"/>
              <a:gd name="connsiteX10-6065" fmla="*/ 1061670 w 3662637"/>
              <a:gd name="connsiteY10-6066" fmla="*/ 857226 h 4492350"/>
              <a:gd name="connsiteX11-6067" fmla="*/ 1162773 w 3662637"/>
              <a:gd name="connsiteY11-6068" fmla="*/ 2026621 h 4492350"/>
              <a:gd name="connsiteX12-6069" fmla="*/ 1682742 w 3662637"/>
              <a:gd name="connsiteY12-6070" fmla="*/ 2194318 h 4492350"/>
              <a:gd name="connsiteX13-6071" fmla="*/ 1924493 w 3662637"/>
              <a:gd name="connsiteY13-6072" fmla="*/ 0 h 4492350"/>
              <a:gd name="connsiteX14-6073" fmla="*/ 1995936 w 3662637"/>
              <a:gd name="connsiteY14-6074" fmla="*/ 986216 h 4492350"/>
              <a:gd name="connsiteX15-6075" fmla="*/ 1850065 w 3662637"/>
              <a:gd name="connsiteY15-6076" fmla="*/ 2060385 h 4492350"/>
              <a:gd name="connsiteX16-6077" fmla="*/ 2025596 w 3662637"/>
              <a:gd name="connsiteY16-6078" fmla="*/ 3046321 h 4492350"/>
              <a:gd name="connsiteX17-6079" fmla="*/ 2615609 w 3662637"/>
              <a:gd name="connsiteY17-6080" fmla="*/ 2519916 h 4492350"/>
              <a:gd name="connsiteX18-6081" fmla="*/ 2881796 w 3662637"/>
              <a:gd name="connsiteY18-6082" fmla="*/ 1291762 h 4492350"/>
              <a:gd name="connsiteX19-6083" fmla="*/ 2774911 w 3662637"/>
              <a:gd name="connsiteY19-6084" fmla="*/ 2383091 h 4492350"/>
              <a:gd name="connsiteX20-6085" fmla="*/ 3662637 w 3662637"/>
              <a:gd name="connsiteY20-6086" fmla="*/ 1124252 h 4492350"/>
              <a:gd name="connsiteX21-6087" fmla="*/ 2190307 w 3662637"/>
              <a:gd name="connsiteY21-6088" fmla="*/ 3370521 h 4492350"/>
              <a:gd name="connsiteX22-6089" fmla="*/ 2137144 w 3662637"/>
              <a:gd name="connsiteY22-6090" fmla="*/ 3817088 h 4492350"/>
              <a:gd name="connsiteX23-6091" fmla="*/ 3285460 w 3662637"/>
              <a:gd name="connsiteY23-6092" fmla="*/ 3094074 h 4492350"/>
              <a:gd name="connsiteX24-6093" fmla="*/ 2162419 w 3662637"/>
              <a:gd name="connsiteY24-6094" fmla="*/ 4030951 h 4492350"/>
              <a:gd name="connsiteX25-6095" fmla="*/ 2200940 w 3662637"/>
              <a:gd name="connsiteY25-6096" fmla="*/ 4476307 h 4492350"/>
              <a:gd name="connsiteX26-6097" fmla="*/ 2186296 w 3662637"/>
              <a:gd name="connsiteY26-6098" fmla="*/ 4491415 h 4492350"/>
              <a:gd name="connsiteX27-6099" fmla="*/ 1711842 w 3662637"/>
              <a:gd name="connsiteY27-6100" fmla="*/ 4492350 h 4492350"/>
              <a:gd name="connsiteX0-6101" fmla="*/ 1711842 w 3662637"/>
              <a:gd name="connsiteY0-6102" fmla="*/ 4492350 h 4492350"/>
              <a:gd name="connsiteX1-6103" fmla="*/ 1765005 w 3662637"/>
              <a:gd name="connsiteY1-6104" fmla="*/ 3785190 h 4492350"/>
              <a:gd name="connsiteX2-6105" fmla="*/ 1275907 w 3662637"/>
              <a:gd name="connsiteY2-6106" fmla="*/ 3381153 h 4492350"/>
              <a:gd name="connsiteX3-6107" fmla="*/ 0 w 3662637"/>
              <a:gd name="connsiteY3-6108" fmla="*/ 2945218 h 4492350"/>
              <a:gd name="connsiteX4-6109" fmla="*/ 1111196 w 3662637"/>
              <a:gd name="connsiteY4-6110" fmla="*/ 3238920 h 4492350"/>
              <a:gd name="connsiteX5-6111" fmla="*/ 381560 w 3662637"/>
              <a:gd name="connsiteY5-6112" fmla="*/ 2432058 h 4492350"/>
              <a:gd name="connsiteX6-6113" fmla="*/ 1743740 w 3662637"/>
              <a:gd name="connsiteY6-6114" fmla="*/ 3519376 h 4492350"/>
              <a:gd name="connsiteX7-6115" fmla="*/ 1652058 w 3662637"/>
              <a:gd name="connsiteY7-6116" fmla="*/ 2400346 h 4492350"/>
              <a:gd name="connsiteX8-6117" fmla="*/ 28261 w 3662637"/>
              <a:gd name="connsiteY8-6118" fmla="*/ 742880 h 4492350"/>
              <a:gd name="connsiteX9-6119" fmla="*/ 956930 w 3662637"/>
              <a:gd name="connsiteY9-6120" fmla="*/ 1924493 h 4492350"/>
              <a:gd name="connsiteX10-6121" fmla="*/ 1061670 w 3662637"/>
              <a:gd name="connsiteY10-6122" fmla="*/ 857226 h 4492350"/>
              <a:gd name="connsiteX11-6123" fmla="*/ 1162773 w 3662637"/>
              <a:gd name="connsiteY11-6124" fmla="*/ 2026621 h 4492350"/>
              <a:gd name="connsiteX12-6125" fmla="*/ 1682742 w 3662637"/>
              <a:gd name="connsiteY12-6126" fmla="*/ 2194318 h 4492350"/>
              <a:gd name="connsiteX13-6127" fmla="*/ 1924493 w 3662637"/>
              <a:gd name="connsiteY13-6128" fmla="*/ 0 h 4492350"/>
              <a:gd name="connsiteX14-6129" fmla="*/ 1995936 w 3662637"/>
              <a:gd name="connsiteY14-6130" fmla="*/ 986216 h 4492350"/>
              <a:gd name="connsiteX15-6131" fmla="*/ 1850065 w 3662637"/>
              <a:gd name="connsiteY15-6132" fmla="*/ 2060385 h 4492350"/>
              <a:gd name="connsiteX16-6133" fmla="*/ 2025596 w 3662637"/>
              <a:gd name="connsiteY16-6134" fmla="*/ 3046321 h 4492350"/>
              <a:gd name="connsiteX17-6135" fmla="*/ 2615609 w 3662637"/>
              <a:gd name="connsiteY17-6136" fmla="*/ 2519916 h 4492350"/>
              <a:gd name="connsiteX18-6137" fmla="*/ 2881796 w 3662637"/>
              <a:gd name="connsiteY18-6138" fmla="*/ 1291762 h 4492350"/>
              <a:gd name="connsiteX19-6139" fmla="*/ 2774911 w 3662637"/>
              <a:gd name="connsiteY19-6140" fmla="*/ 2383091 h 4492350"/>
              <a:gd name="connsiteX20-6141" fmla="*/ 3662637 w 3662637"/>
              <a:gd name="connsiteY20-6142" fmla="*/ 1124252 h 4492350"/>
              <a:gd name="connsiteX21-6143" fmla="*/ 2190307 w 3662637"/>
              <a:gd name="connsiteY21-6144" fmla="*/ 3370521 h 4492350"/>
              <a:gd name="connsiteX22-6145" fmla="*/ 2137144 w 3662637"/>
              <a:gd name="connsiteY22-6146" fmla="*/ 3817088 h 4492350"/>
              <a:gd name="connsiteX23-6147" fmla="*/ 3285460 w 3662637"/>
              <a:gd name="connsiteY23-6148" fmla="*/ 3094074 h 4492350"/>
              <a:gd name="connsiteX24-6149" fmla="*/ 2162419 w 3662637"/>
              <a:gd name="connsiteY24-6150" fmla="*/ 4030951 h 4492350"/>
              <a:gd name="connsiteX25-6151" fmla="*/ 2200940 w 3662637"/>
              <a:gd name="connsiteY25-6152" fmla="*/ 4476307 h 4492350"/>
              <a:gd name="connsiteX26-6153" fmla="*/ 2186296 w 3662637"/>
              <a:gd name="connsiteY26-6154" fmla="*/ 4491415 h 4492350"/>
              <a:gd name="connsiteX27-6155" fmla="*/ 1711842 w 3662637"/>
              <a:gd name="connsiteY27-6156" fmla="*/ 4492350 h 4492350"/>
              <a:gd name="connsiteX0-6157" fmla="*/ 1711842 w 3662637"/>
              <a:gd name="connsiteY0-6158" fmla="*/ 4492350 h 4492350"/>
              <a:gd name="connsiteX1-6159" fmla="*/ 1765005 w 3662637"/>
              <a:gd name="connsiteY1-6160" fmla="*/ 3785190 h 4492350"/>
              <a:gd name="connsiteX2-6161" fmla="*/ 1275907 w 3662637"/>
              <a:gd name="connsiteY2-6162" fmla="*/ 3381153 h 4492350"/>
              <a:gd name="connsiteX3-6163" fmla="*/ 0 w 3662637"/>
              <a:gd name="connsiteY3-6164" fmla="*/ 2945218 h 4492350"/>
              <a:gd name="connsiteX4-6165" fmla="*/ 1111196 w 3662637"/>
              <a:gd name="connsiteY4-6166" fmla="*/ 3238920 h 4492350"/>
              <a:gd name="connsiteX5-6167" fmla="*/ 381560 w 3662637"/>
              <a:gd name="connsiteY5-6168" fmla="*/ 2432058 h 4492350"/>
              <a:gd name="connsiteX6-6169" fmla="*/ 1743740 w 3662637"/>
              <a:gd name="connsiteY6-6170" fmla="*/ 3519376 h 4492350"/>
              <a:gd name="connsiteX7-6171" fmla="*/ 1652058 w 3662637"/>
              <a:gd name="connsiteY7-6172" fmla="*/ 2400346 h 4492350"/>
              <a:gd name="connsiteX8-6173" fmla="*/ 28261 w 3662637"/>
              <a:gd name="connsiteY8-6174" fmla="*/ 742880 h 4492350"/>
              <a:gd name="connsiteX9-6175" fmla="*/ 956930 w 3662637"/>
              <a:gd name="connsiteY9-6176" fmla="*/ 1924493 h 4492350"/>
              <a:gd name="connsiteX10-6177" fmla="*/ 1061670 w 3662637"/>
              <a:gd name="connsiteY10-6178" fmla="*/ 857226 h 4492350"/>
              <a:gd name="connsiteX11-6179" fmla="*/ 1162773 w 3662637"/>
              <a:gd name="connsiteY11-6180" fmla="*/ 2026621 h 4492350"/>
              <a:gd name="connsiteX12-6181" fmla="*/ 1682742 w 3662637"/>
              <a:gd name="connsiteY12-6182" fmla="*/ 2194318 h 4492350"/>
              <a:gd name="connsiteX13-6183" fmla="*/ 1924493 w 3662637"/>
              <a:gd name="connsiteY13-6184" fmla="*/ 0 h 4492350"/>
              <a:gd name="connsiteX14-6185" fmla="*/ 1995936 w 3662637"/>
              <a:gd name="connsiteY14-6186" fmla="*/ 986216 h 4492350"/>
              <a:gd name="connsiteX15-6187" fmla="*/ 1850065 w 3662637"/>
              <a:gd name="connsiteY15-6188" fmla="*/ 2060385 h 4492350"/>
              <a:gd name="connsiteX16-6189" fmla="*/ 2025596 w 3662637"/>
              <a:gd name="connsiteY16-6190" fmla="*/ 3046321 h 4492350"/>
              <a:gd name="connsiteX17-6191" fmla="*/ 2615609 w 3662637"/>
              <a:gd name="connsiteY17-6192" fmla="*/ 2519916 h 4492350"/>
              <a:gd name="connsiteX18-6193" fmla="*/ 2881796 w 3662637"/>
              <a:gd name="connsiteY18-6194" fmla="*/ 1291762 h 4492350"/>
              <a:gd name="connsiteX19-6195" fmla="*/ 2774911 w 3662637"/>
              <a:gd name="connsiteY19-6196" fmla="*/ 2383091 h 4492350"/>
              <a:gd name="connsiteX20-6197" fmla="*/ 3662637 w 3662637"/>
              <a:gd name="connsiteY20-6198" fmla="*/ 1124252 h 4492350"/>
              <a:gd name="connsiteX21-6199" fmla="*/ 2190307 w 3662637"/>
              <a:gd name="connsiteY21-6200" fmla="*/ 3370521 h 4492350"/>
              <a:gd name="connsiteX22-6201" fmla="*/ 2137144 w 3662637"/>
              <a:gd name="connsiteY22-6202" fmla="*/ 3817088 h 4492350"/>
              <a:gd name="connsiteX23-6203" fmla="*/ 3285460 w 3662637"/>
              <a:gd name="connsiteY23-6204" fmla="*/ 3094074 h 4492350"/>
              <a:gd name="connsiteX24-6205" fmla="*/ 2162419 w 3662637"/>
              <a:gd name="connsiteY24-6206" fmla="*/ 4030951 h 4492350"/>
              <a:gd name="connsiteX25-6207" fmla="*/ 2200940 w 3662637"/>
              <a:gd name="connsiteY25-6208" fmla="*/ 4476307 h 4492350"/>
              <a:gd name="connsiteX26-6209" fmla="*/ 2186296 w 3662637"/>
              <a:gd name="connsiteY26-6210" fmla="*/ 4491415 h 4492350"/>
              <a:gd name="connsiteX27-6211" fmla="*/ 1711842 w 3662637"/>
              <a:gd name="connsiteY27-6212" fmla="*/ 4492350 h 4492350"/>
              <a:gd name="connsiteX0-6213" fmla="*/ 1687779 w 3638574"/>
              <a:gd name="connsiteY0-6214" fmla="*/ 4492350 h 4492350"/>
              <a:gd name="connsiteX1-6215" fmla="*/ 1740942 w 3638574"/>
              <a:gd name="connsiteY1-6216" fmla="*/ 3785190 h 4492350"/>
              <a:gd name="connsiteX2-6217" fmla="*/ 1251844 w 3638574"/>
              <a:gd name="connsiteY2-6218" fmla="*/ 3381153 h 4492350"/>
              <a:gd name="connsiteX3-6219" fmla="*/ 0 w 3638574"/>
              <a:gd name="connsiteY3-6220" fmla="*/ 2917145 h 4492350"/>
              <a:gd name="connsiteX4-6221" fmla="*/ 1087133 w 3638574"/>
              <a:gd name="connsiteY4-6222" fmla="*/ 3238920 h 4492350"/>
              <a:gd name="connsiteX5-6223" fmla="*/ 357497 w 3638574"/>
              <a:gd name="connsiteY5-6224" fmla="*/ 2432058 h 4492350"/>
              <a:gd name="connsiteX6-6225" fmla="*/ 1719677 w 3638574"/>
              <a:gd name="connsiteY6-6226" fmla="*/ 3519376 h 4492350"/>
              <a:gd name="connsiteX7-6227" fmla="*/ 1627995 w 3638574"/>
              <a:gd name="connsiteY7-6228" fmla="*/ 2400346 h 4492350"/>
              <a:gd name="connsiteX8-6229" fmla="*/ 4198 w 3638574"/>
              <a:gd name="connsiteY8-6230" fmla="*/ 742880 h 4492350"/>
              <a:gd name="connsiteX9-6231" fmla="*/ 932867 w 3638574"/>
              <a:gd name="connsiteY9-6232" fmla="*/ 1924493 h 4492350"/>
              <a:gd name="connsiteX10-6233" fmla="*/ 1037607 w 3638574"/>
              <a:gd name="connsiteY10-6234" fmla="*/ 857226 h 4492350"/>
              <a:gd name="connsiteX11-6235" fmla="*/ 1138710 w 3638574"/>
              <a:gd name="connsiteY11-6236" fmla="*/ 2026621 h 4492350"/>
              <a:gd name="connsiteX12-6237" fmla="*/ 1658679 w 3638574"/>
              <a:gd name="connsiteY12-6238" fmla="*/ 2194318 h 4492350"/>
              <a:gd name="connsiteX13-6239" fmla="*/ 1900430 w 3638574"/>
              <a:gd name="connsiteY13-6240" fmla="*/ 0 h 4492350"/>
              <a:gd name="connsiteX14-6241" fmla="*/ 1971873 w 3638574"/>
              <a:gd name="connsiteY14-6242" fmla="*/ 986216 h 4492350"/>
              <a:gd name="connsiteX15-6243" fmla="*/ 1826002 w 3638574"/>
              <a:gd name="connsiteY15-6244" fmla="*/ 2060385 h 4492350"/>
              <a:gd name="connsiteX16-6245" fmla="*/ 2001533 w 3638574"/>
              <a:gd name="connsiteY16-6246" fmla="*/ 3046321 h 4492350"/>
              <a:gd name="connsiteX17-6247" fmla="*/ 2591546 w 3638574"/>
              <a:gd name="connsiteY17-6248" fmla="*/ 2519916 h 4492350"/>
              <a:gd name="connsiteX18-6249" fmla="*/ 2857733 w 3638574"/>
              <a:gd name="connsiteY18-6250" fmla="*/ 1291762 h 4492350"/>
              <a:gd name="connsiteX19-6251" fmla="*/ 2750848 w 3638574"/>
              <a:gd name="connsiteY19-6252" fmla="*/ 2383091 h 4492350"/>
              <a:gd name="connsiteX20-6253" fmla="*/ 3638574 w 3638574"/>
              <a:gd name="connsiteY20-6254" fmla="*/ 1124252 h 4492350"/>
              <a:gd name="connsiteX21-6255" fmla="*/ 2166244 w 3638574"/>
              <a:gd name="connsiteY21-6256" fmla="*/ 3370521 h 4492350"/>
              <a:gd name="connsiteX22-6257" fmla="*/ 2113081 w 3638574"/>
              <a:gd name="connsiteY22-6258" fmla="*/ 3817088 h 4492350"/>
              <a:gd name="connsiteX23-6259" fmla="*/ 3261397 w 3638574"/>
              <a:gd name="connsiteY23-6260" fmla="*/ 3094074 h 4492350"/>
              <a:gd name="connsiteX24-6261" fmla="*/ 2138356 w 3638574"/>
              <a:gd name="connsiteY24-6262" fmla="*/ 4030951 h 4492350"/>
              <a:gd name="connsiteX25-6263" fmla="*/ 2176877 w 3638574"/>
              <a:gd name="connsiteY25-6264" fmla="*/ 4476307 h 4492350"/>
              <a:gd name="connsiteX26-6265" fmla="*/ 2162233 w 3638574"/>
              <a:gd name="connsiteY26-6266" fmla="*/ 4491415 h 4492350"/>
              <a:gd name="connsiteX27-6267" fmla="*/ 1687779 w 3638574"/>
              <a:gd name="connsiteY27-6268" fmla="*/ 4492350 h 4492350"/>
              <a:gd name="connsiteX0-6269" fmla="*/ 1687779 w 3638574"/>
              <a:gd name="connsiteY0-6270" fmla="*/ 4492350 h 4492350"/>
              <a:gd name="connsiteX1-6271" fmla="*/ 1740942 w 3638574"/>
              <a:gd name="connsiteY1-6272" fmla="*/ 3785190 h 4492350"/>
              <a:gd name="connsiteX2-6273" fmla="*/ 1251844 w 3638574"/>
              <a:gd name="connsiteY2-6274" fmla="*/ 3381153 h 4492350"/>
              <a:gd name="connsiteX3-6275" fmla="*/ 0 w 3638574"/>
              <a:gd name="connsiteY3-6276" fmla="*/ 2917145 h 4492350"/>
              <a:gd name="connsiteX4-6277" fmla="*/ 1087133 w 3638574"/>
              <a:gd name="connsiteY4-6278" fmla="*/ 3238920 h 4492350"/>
              <a:gd name="connsiteX5-6279" fmla="*/ 357497 w 3638574"/>
              <a:gd name="connsiteY5-6280" fmla="*/ 2432058 h 4492350"/>
              <a:gd name="connsiteX6-6281" fmla="*/ 1719677 w 3638574"/>
              <a:gd name="connsiteY6-6282" fmla="*/ 3519376 h 4492350"/>
              <a:gd name="connsiteX7-6283" fmla="*/ 1627995 w 3638574"/>
              <a:gd name="connsiteY7-6284" fmla="*/ 2400346 h 4492350"/>
              <a:gd name="connsiteX8-6285" fmla="*/ 4198 w 3638574"/>
              <a:gd name="connsiteY8-6286" fmla="*/ 742880 h 4492350"/>
              <a:gd name="connsiteX9-6287" fmla="*/ 932867 w 3638574"/>
              <a:gd name="connsiteY9-6288" fmla="*/ 1924493 h 4492350"/>
              <a:gd name="connsiteX10-6289" fmla="*/ 1037607 w 3638574"/>
              <a:gd name="connsiteY10-6290" fmla="*/ 857226 h 4492350"/>
              <a:gd name="connsiteX11-6291" fmla="*/ 1138710 w 3638574"/>
              <a:gd name="connsiteY11-6292" fmla="*/ 2026621 h 4492350"/>
              <a:gd name="connsiteX12-6293" fmla="*/ 1658679 w 3638574"/>
              <a:gd name="connsiteY12-6294" fmla="*/ 2194318 h 4492350"/>
              <a:gd name="connsiteX13-6295" fmla="*/ 1900430 w 3638574"/>
              <a:gd name="connsiteY13-6296" fmla="*/ 0 h 4492350"/>
              <a:gd name="connsiteX14-6297" fmla="*/ 1971873 w 3638574"/>
              <a:gd name="connsiteY14-6298" fmla="*/ 986216 h 4492350"/>
              <a:gd name="connsiteX15-6299" fmla="*/ 1826002 w 3638574"/>
              <a:gd name="connsiteY15-6300" fmla="*/ 2060385 h 4492350"/>
              <a:gd name="connsiteX16-6301" fmla="*/ 2001533 w 3638574"/>
              <a:gd name="connsiteY16-6302" fmla="*/ 3046321 h 4492350"/>
              <a:gd name="connsiteX17-6303" fmla="*/ 2591546 w 3638574"/>
              <a:gd name="connsiteY17-6304" fmla="*/ 2519916 h 4492350"/>
              <a:gd name="connsiteX18-6305" fmla="*/ 2857733 w 3638574"/>
              <a:gd name="connsiteY18-6306" fmla="*/ 1291762 h 4492350"/>
              <a:gd name="connsiteX19-6307" fmla="*/ 2750848 w 3638574"/>
              <a:gd name="connsiteY19-6308" fmla="*/ 2383091 h 4492350"/>
              <a:gd name="connsiteX20-6309" fmla="*/ 3638574 w 3638574"/>
              <a:gd name="connsiteY20-6310" fmla="*/ 1124252 h 4492350"/>
              <a:gd name="connsiteX21-6311" fmla="*/ 2166244 w 3638574"/>
              <a:gd name="connsiteY21-6312" fmla="*/ 3370521 h 4492350"/>
              <a:gd name="connsiteX22-6313" fmla="*/ 2113081 w 3638574"/>
              <a:gd name="connsiteY22-6314" fmla="*/ 3817088 h 4492350"/>
              <a:gd name="connsiteX23-6315" fmla="*/ 3261397 w 3638574"/>
              <a:gd name="connsiteY23-6316" fmla="*/ 3094074 h 4492350"/>
              <a:gd name="connsiteX24-6317" fmla="*/ 2138356 w 3638574"/>
              <a:gd name="connsiteY24-6318" fmla="*/ 4030951 h 4492350"/>
              <a:gd name="connsiteX25-6319" fmla="*/ 2176877 w 3638574"/>
              <a:gd name="connsiteY25-6320" fmla="*/ 4476307 h 4492350"/>
              <a:gd name="connsiteX26-6321" fmla="*/ 2162233 w 3638574"/>
              <a:gd name="connsiteY26-6322" fmla="*/ 4491415 h 4492350"/>
              <a:gd name="connsiteX27-6323" fmla="*/ 1687779 w 3638574"/>
              <a:gd name="connsiteY27-6324" fmla="*/ 4492350 h 4492350"/>
              <a:gd name="connsiteX0-6325" fmla="*/ 1687779 w 3638574"/>
              <a:gd name="connsiteY0-6326" fmla="*/ 4492350 h 4492350"/>
              <a:gd name="connsiteX1-6327" fmla="*/ 1740942 w 3638574"/>
              <a:gd name="connsiteY1-6328" fmla="*/ 3785190 h 4492350"/>
              <a:gd name="connsiteX2-6329" fmla="*/ 1251844 w 3638574"/>
              <a:gd name="connsiteY2-6330" fmla="*/ 3381153 h 4492350"/>
              <a:gd name="connsiteX3-6331" fmla="*/ 0 w 3638574"/>
              <a:gd name="connsiteY3-6332" fmla="*/ 2917145 h 4492350"/>
              <a:gd name="connsiteX4-6333" fmla="*/ 1087133 w 3638574"/>
              <a:gd name="connsiteY4-6334" fmla="*/ 3238920 h 4492350"/>
              <a:gd name="connsiteX5-6335" fmla="*/ 357497 w 3638574"/>
              <a:gd name="connsiteY5-6336" fmla="*/ 2432058 h 4492350"/>
              <a:gd name="connsiteX6-6337" fmla="*/ 1719677 w 3638574"/>
              <a:gd name="connsiteY6-6338" fmla="*/ 3519376 h 4492350"/>
              <a:gd name="connsiteX7-6339" fmla="*/ 1627995 w 3638574"/>
              <a:gd name="connsiteY7-6340" fmla="*/ 2400346 h 4492350"/>
              <a:gd name="connsiteX8-6341" fmla="*/ 4198 w 3638574"/>
              <a:gd name="connsiteY8-6342" fmla="*/ 742880 h 4492350"/>
              <a:gd name="connsiteX9-6343" fmla="*/ 932867 w 3638574"/>
              <a:gd name="connsiteY9-6344" fmla="*/ 1924493 h 4492350"/>
              <a:gd name="connsiteX10-6345" fmla="*/ 1037607 w 3638574"/>
              <a:gd name="connsiteY10-6346" fmla="*/ 857226 h 4492350"/>
              <a:gd name="connsiteX11-6347" fmla="*/ 1138710 w 3638574"/>
              <a:gd name="connsiteY11-6348" fmla="*/ 2026621 h 4492350"/>
              <a:gd name="connsiteX12-6349" fmla="*/ 1658679 w 3638574"/>
              <a:gd name="connsiteY12-6350" fmla="*/ 2194318 h 4492350"/>
              <a:gd name="connsiteX13-6351" fmla="*/ 1900430 w 3638574"/>
              <a:gd name="connsiteY13-6352" fmla="*/ 0 h 4492350"/>
              <a:gd name="connsiteX14-6353" fmla="*/ 1971873 w 3638574"/>
              <a:gd name="connsiteY14-6354" fmla="*/ 986216 h 4492350"/>
              <a:gd name="connsiteX15-6355" fmla="*/ 1826002 w 3638574"/>
              <a:gd name="connsiteY15-6356" fmla="*/ 2060385 h 4492350"/>
              <a:gd name="connsiteX16-6357" fmla="*/ 2001533 w 3638574"/>
              <a:gd name="connsiteY16-6358" fmla="*/ 3046321 h 4492350"/>
              <a:gd name="connsiteX17-6359" fmla="*/ 2591546 w 3638574"/>
              <a:gd name="connsiteY17-6360" fmla="*/ 2519916 h 4492350"/>
              <a:gd name="connsiteX18-6361" fmla="*/ 2857733 w 3638574"/>
              <a:gd name="connsiteY18-6362" fmla="*/ 1291762 h 4492350"/>
              <a:gd name="connsiteX19-6363" fmla="*/ 2750848 w 3638574"/>
              <a:gd name="connsiteY19-6364" fmla="*/ 2383091 h 4492350"/>
              <a:gd name="connsiteX20-6365" fmla="*/ 3638574 w 3638574"/>
              <a:gd name="connsiteY20-6366" fmla="*/ 1124252 h 4492350"/>
              <a:gd name="connsiteX21-6367" fmla="*/ 2166244 w 3638574"/>
              <a:gd name="connsiteY21-6368" fmla="*/ 3370521 h 4492350"/>
              <a:gd name="connsiteX22-6369" fmla="*/ 2113081 w 3638574"/>
              <a:gd name="connsiteY22-6370" fmla="*/ 3817088 h 4492350"/>
              <a:gd name="connsiteX23-6371" fmla="*/ 3261397 w 3638574"/>
              <a:gd name="connsiteY23-6372" fmla="*/ 3094074 h 4492350"/>
              <a:gd name="connsiteX24-6373" fmla="*/ 2138356 w 3638574"/>
              <a:gd name="connsiteY24-6374" fmla="*/ 4030951 h 4492350"/>
              <a:gd name="connsiteX25-6375" fmla="*/ 2176877 w 3638574"/>
              <a:gd name="connsiteY25-6376" fmla="*/ 4476307 h 4492350"/>
              <a:gd name="connsiteX26-6377" fmla="*/ 2162233 w 3638574"/>
              <a:gd name="connsiteY26-6378" fmla="*/ 4491415 h 4492350"/>
              <a:gd name="connsiteX27-6379" fmla="*/ 1687779 w 3638574"/>
              <a:gd name="connsiteY27-6380" fmla="*/ 4492350 h 4492350"/>
              <a:gd name="connsiteX0-6381" fmla="*/ 1687779 w 3638574"/>
              <a:gd name="connsiteY0-6382" fmla="*/ 4492350 h 4492350"/>
              <a:gd name="connsiteX1-6383" fmla="*/ 1740942 w 3638574"/>
              <a:gd name="connsiteY1-6384" fmla="*/ 3785190 h 4492350"/>
              <a:gd name="connsiteX2-6385" fmla="*/ 1239812 w 3638574"/>
              <a:gd name="connsiteY2-6386" fmla="*/ 3369121 h 4492350"/>
              <a:gd name="connsiteX3-6387" fmla="*/ 0 w 3638574"/>
              <a:gd name="connsiteY3-6388" fmla="*/ 2917145 h 4492350"/>
              <a:gd name="connsiteX4-6389" fmla="*/ 1087133 w 3638574"/>
              <a:gd name="connsiteY4-6390" fmla="*/ 3238920 h 4492350"/>
              <a:gd name="connsiteX5-6391" fmla="*/ 357497 w 3638574"/>
              <a:gd name="connsiteY5-6392" fmla="*/ 2432058 h 4492350"/>
              <a:gd name="connsiteX6-6393" fmla="*/ 1719677 w 3638574"/>
              <a:gd name="connsiteY6-6394" fmla="*/ 3519376 h 4492350"/>
              <a:gd name="connsiteX7-6395" fmla="*/ 1627995 w 3638574"/>
              <a:gd name="connsiteY7-6396" fmla="*/ 2400346 h 4492350"/>
              <a:gd name="connsiteX8-6397" fmla="*/ 4198 w 3638574"/>
              <a:gd name="connsiteY8-6398" fmla="*/ 742880 h 4492350"/>
              <a:gd name="connsiteX9-6399" fmla="*/ 932867 w 3638574"/>
              <a:gd name="connsiteY9-6400" fmla="*/ 1924493 h 4492350"/>
              <a:gd name="connsiteX10-6401" fmla="*/ 1037607 w 3638574"/>
              <a:gd name="connsiteY10-6402" fmla="*/ 857226 h 4492350"/>
              <a:gd name="connsiteX11-6403" fmla="*/ 1138710 w 3638574"/>
              <a:gd name="connsiteY11-6404" fmla="*/ 2026621 h 4492350"/>
              <a:gd name="connsiteX12-6405" fmla="*/ 1658679 w 3638574"/>
              <a:gd name="connsiteY12-6406" fmla="*/ 2194318 h 4492350"/>
              <a:gd name="connsiteX13-6407" fmla="*/ 1900430 w 3638574"/>
              <a:gd name="connsiteY13-6408" fmla="*/ 0 h 4492350"/>
              <a:gd name="connsiteX14-6409" fmla="*/ 1971873 w 3638574"/>
              <a:gd name="connsiteY14-6410" fmla="*/ 986216 h 4492350"/>
              <a:gd name="connsiteX15-6411" fmla="*/ 1826002 w 3638574"/>
              <a:gd name="connsiteY15-6412" fmla="*/ 2060385 h 4492350"/>
              <a:gd name="connsiteX16-6413" fmla="*/ 2001533 w 3638574"/>
              <a:gd name="connsiteY16-6414" fmla="*/ 3046321 h 4492350"/>
              <a:gd name="connsiteX17-6415" fmla="*/ 2591546 w 3638574"/>
              <a:gd name="connsiteY17-6416" fmla="*/ 2519916 h 4492350"/>
              <a:gd name="connsiteX18-6417" fmla="*/ 2857733 w 3638574"/>
              <a:gd name="connsiteY18-6418" fmla="*/ 1291762 h 4492350"/>
              <a:gd name="connsiteX19-6419" fmla="*/ 2750848 w 3638574"/>
              <a:gd name="connsiteY19-6420" fmla="*/ 2383091 h 4492350"/>
              <a:gd name="connsiteX20-6421" fmla="*/ 3638574 w 3638574"/>
              <a:gd name="connsiteY20-6422" fmla="*/ 1124252 h 4492350"/>
              <a:gd name="connsiteX21-6423" fmla="*/ 2166244 w 3638574"/>
              <a:gd name="connsiteY21-6424" fmla="*/ 3370521 h 4492350"/>
              <a:gd name="connsiteX22-6425" fmla="*/ 2113081 w 3638574"/>
              <a:gd name="connsiteY22-6426" fmla="*/ 3817088 h 4492350"/>
              <a:gd name="connsiteX23-6427" fmla="*/ 3261397 w 3638574"/>
              <a:gd name="connsiteY23-6428" fmla="*/ 3094074 h 4492350"/>
              <a:gd name="connsiteX24-6429" fmla="*/ 2138356 w 3638574"/>
              <a:gd name="connsiteY24-6430" fmla="*/ 4030951 h 4492350"/>
              <a:gd name="connsiteX25-6431" fmla="*/ 2176877 w 3638574"/>
              <a:gd name="connsiteY25-6432" fmla="*/ 4476307 h 4492350"/>
              <a:gd name="connsiteX26-6433" fmla="*/ 2162233 w 3638574"/>
              <a:gd name="connsiteY26-6434" fmla="*/ 4491415 h 4492350"/>
              <a:gd name="connsiteX27-6435" fmla="*/ 1687779 w 3638574"/>
              <a:gd name="connsiteY27-6436" fmla="*/ 4492350 h 4492350"/>
              <a:gd name="connsiteX0-6437" fmla="*/ 1687779 w 3638574"/>
              <a:gd name="connsiteY0-6438" fmla="*/ 4492350 h 4492350"/>
              <a:gd name="connsiteX1-6439" fmla="*/ 1740942 w 3638574"/>
              <a:gd name="connsiteY1-6440" fmla="*/ 3785190 h 4492350"/>
              <a:gd name="connsiteX2-6441" fmla="*/ 1239812 w 3638574"/>
              <a:gd name="connsiteY2-6442" fmla="*/ 3369121 h 4492350"/>
              <a:gd name="connsiteX3-6443" fmla="*/ 0 w 3638574"/>
              <a:gd name="connsiteY3-6444" fmla="*/ 2917145 h 4492350"/>
              <a:gd name="connsiteX4-6445" fmla="*/ 1087133 w 3638574"/>
              <a:gd name="connsiteY4-6446" fmla="*/ 3238920 h 4492350"/>
              <a:gd name="connsiteX5-6447" fmla="*/ 357497 w 3638574"/>
              <a:gd name="connsiteY5-6448" fmla="*/ 2432058 h 4492350"/>
              <a:gd name="connsiteX6-6449" fmla="*/ 1719677 w 3638574"/>
              <a:gd name="connsiteY6-6450" fmla="*/ 3519376 h 4492350"/>
              <a:gd name="connsiteX7-6451" fmla="*/ 1627995 w 3638574"/>
              <a:gd name="connsiteY7-6452" fmla="*/ 2400346 h 4492350"/>
              <a:gd name="connsiteX8-6453" fmla="*/ 4198 w 3638574"/>
              <a:gd name="connsiteY8-6454" fmla="*/ 742880 h 4492350"/>
              <a:gd name="connsiteX9-6455" fmla="*/ 932867 w 3638574"/>
              <a:gd name="connsiteY9-6456" fmla="*/ 1924493 h 4492350"/>
              <a:gd name="connsiteX10-6457" fmla="*/ 1037607 w 3638574"/>
              <a:gd name="connsiteY10-6458" fmla="*/ 857226 h 4492350"/>
              <a:gd name="connsiteX11-6459" fmla="*/ 1138710 w 3638574"/>
              <a:gd name="connsiteY11-6460" fmla="*/ 2026621 h 4492350"/>
              <a:gd name="connsiteX12-6461" fmla="*/ 1658679 w 3638574"/>
              <a:gd name="connsiteY12-6462" fmla="*/ 2194318 h 4492350"/>
              <a:gd name="connsiteX13-6463" fmla="*/ 1900430 w 3638574"/>
              <a:gd name="connsiteY13-6464" fmla="*/ 0 h 4492350"/>
              <a:gd name="connsiteX14-6465" fmla="*/ 1971873 w 3638574"/>
              <a:gd name="connsiteY14-6466" fmla="*/ 986216 h 4492350"/>
              <a:gd name="connsiteX15-6467" fmla="*/ 1826002 w 3638574"/>
              <a:gd name="connsiteY15-6468" fmla="*/ 2060385 h 4492350"/>
              <a:gd name="connsiteX16-6469" fmla="*/ 2001533 w 3638574"/>
              <a:gd name="connsiteY16-6470" fmla="*/ 3046321 h 4492350"/>
              <a:gd name="connsiteX17-6471" fmla="*/ 2591546 w 3638574"/>
              <a:gd name="connsiteY17-6472" fmla="*/ 2519916 h 4492350"/>
              <a:gd name="connsiteX18-6473" fmla="*/ 2857733 w 3638574"/>
              <a:gd name="connsiteY18-6474" fmla="*/ 1291762 h 4492350"/>
              <a:gd name="connsiteX19-6475" fmla="*/ 2750848 w 3638574"/>
              <a:gd name="connsiteY19-6476" fmla="*/ 2383091 h 4492350"/>
              <a:gd name="connsiteX20-6477" fmla="*/ 3638574 w 3638574"/>
              <a:gd name="connsiteY20-6478" fmla="*/ 1124252 h 4492350"/>
              <a:gd name="connsiteX21-6479" fmla="*/ 2166244 w 3638574"/>
              <a:gd name="connsiteY21-6480" fmla="*/ 3370521 h 4492350"/>
              <a:gd name="connsiteX22-6481" fmla="*/ 2113081 w 3638574"/>
              <a:gd name="connsiteY22-6482" fmla="*/ 3817088 h 4492350"/>
              <a:gd name="connsiteX23-6483" fmla="*/ 3261397 w 3638574"/>
              <a:gd name="connsiteY23-6484" fmla="*/ 3094074 h 4492350"/>
              <a:gd name="connsiteX24-6485" fmla="*/ 2138356 w 3638574"/>
              <a:gd name="connsiteY24-6486" fmla="*/ 4030951 h 4492350"/>
              <a:gd name="connsiteX25-6487" fmla="*/ 2176877 w 3638574"/>
              <a:gd name="connsiteY25-6488" fmla="*/ 4476307 h 4492350"/>
              <a:gd name="connsiteX26-6489" fmla="*/ 2162233 w 3638574"/>
              <a:gd name="connsiteY26-6490" fmla="*/ 4491415 h 4492350"/>
              <a:gd name="connsiteX27-6491" fmla="*/ 1687779 w 3638574"/>
              <a:gd name="connsiteY27-6492" fmla="*/ 4492350 h 4492350"/>
              <a:gd name="connsiteX0-6493" fmla="*/ 1687779 w 3638574"/>
              <a:gd name="connsiteY0-6494" fmla="*/ 4492350 h 4492350"/>
              <a:gd name="connsiteX1-6495" fmla="*/ 1740942 w 3638574"/>
              <a:gd name="connsiteY1-6496" fmla="*/ 3785190 h 4492350"/>
              <a:gd name="connsiteX2-6497" fmla="*/ 1239812 w 3638574"/>
              <a:gd name="connsiteY2-6498" fmla="*/ 3369121 h 4492350"/>
              <a:gd name="connsiteX3-6499" fmla="*/ 0 w 3638574"/>
              <a:gd name="connsiteY3-6500" fmla="*/ 2917145 h 4492350"/>
              <a:gd name="connsiteX4-6501" fmla="*/ 1087133 w 3638574"/>
              <a:gd name="connsiteY4-6502" fmla="*/ 3238920 h 4492350"/>
              <a:gd name="connsiteX5-6503" fmla="*/ 365518 w 3638574"/>
              <a:gd name="connsiteY5-6504" fmla="*/ 2420026 h 4492350"/>
              <a:gd name="connsiteX6-6505" fmla="*/ 1719677 w 3638574"/>
              <a:gd name="connsiteY6-6506" fmla="*/ 3519376 h 4492350"/>
              <a:gd name="connsiteX7-6507" fmla="*/ 1627995 w 3638574"/>
              <a:gd name="connsiteY7-6508" fmla="*/ 2400346 h 4492350"/>
              <a:gd name="connsiteX8-6509" fmla="*/ 4198 w 3638574"/>
              <a:gd name="connsiteY8-6510" fmla="*/ 742880 h 4492350"/>
              <a:gd name="connsiteX9-6511" fmla="*/ 932867 w 3638574"/>
              <a:gd name="connsiteY9-6512" fmla="*/ 1924493 h 4492350"/>
              <a:gd name="connsiteX10-6513" fmla="*/ 1037607 w 3638574"/>
              <a:gd name="connsiteY10-6514" fmla="*/ 857226 h 4492350"/>
              <a:gd name="connsiteX11-6515" fmla="*/ 1138710 w 3638574"/>
              <a:gd name="connsiteY11-6516" fmla="*/ 2026621 h 4492350"/>
              <a:gd name="connsiteX12-6517" fmla="*/ 1658679 w 3638574"/>
              <a:gd name="connsiteY12-6518" fmla="*/ 2194318 h 4492350"/>
              <a:gd name="connsiteX13-6519" fmla="*/ 1900430 w 3638574"/>
              <a:gd name="connsiteY13-6520" fmla="*/ 0 h 4492350"/>
              <a:gd name="connsiteX14-6521" fmla="*/ 1971873 w 3638574"/>
              <a:gd name="connsiteY14-6522" fmla="*/ 986216 h 4492350"/>
              <a:gd name="connsiteX15-6523" fmla="*/ 1826002 w 3638574"/>
              <a:gd name="connsiteY15-6524" fmla="*/ 2060385 h 4492350"/>
              <a:gd name="connsiteX16-6525" fmla="*/ 2001533 w 3638574"/>
              <a:gd name="connsiteY16-6526" fmla="*/ 3046321 h 4492350"/>
              <a:gd name="connsiteX17-6527" fmla="*/ 2591546 w 3638574"/>
              <a:gd name="connsiteY17-6528" fmla="*/ 2519916 h 4492350"/>
              <a:gd name="connsiteX18-6529" fmla="*/ 2857733 w 3638574"/>
              <a:gd name="connsiteY18-6530" fmla="*/ 1291762 h 4492350"/>
              <a:gd name="connsiteX19-6531" fmla="*/ 2750848 w 3638574"/>
              <a:gd name="connsiteY19-6532" fmla="*/ 2383091 h 4492350"/>
              <a:gd name="connsiteX20-6533" fmla="*/ 3638574 w 3638574"/>
              <a:gd name="connsiteY20-6534" fmla="*/ 1124252 h 4492350"/>
              <a:gd name="connsiteX21-6535" fmla="*/ 2166244 w 3638574"/>
              <a:gd name="connsiteY21-6536" fmla="*/ 3370521 h 4492350"/>
              <a:gd name="connsiteX22-6537" fmla="*/ 2113081 w 3638574"/>
              <a:gd name="connsiteY22-6538" fmla="*/ 3817088 h 4492350"/>
              <a:gd name="connsiteX23-6539" fmla="*/ 3261397 w 3638574"/>
              <a:gd name="connsiteY23-6540" fmla="*/ 3094074 h 4492350"/>
              <a:gd name="connsiteX24-6541" fmla="*/ 2138356 w 3638574"/>
              <a:gd name="connsiteY24-6542" fmla="*/ 4030951 h 4492350"/>
              <a:gd name="connsiteX25-6543" fmla="*/ 2176877 w 3638574"/>
              <a:gd name="connsiteY25-6544" fmla="*/ 4476307 h 4492350"/>
              <a:gd name="connsiteX26-6545" fmla="*/ 2162233 w 3638574"/>
              <a:gd name="connsiteY26-6546" fmla="*/ 4491415 h 4492350"/>
              <a:gd name="connsiteX27-6547" fmla="*/ 1687779 w 3638574"/>
              <a:gd name="connsiteY27-6548" fmla="*/ 4492350 h 4492350"/>
              <a:gd name="connsiteX0-6549" fmla="*/ 1687779 w 3638574"/>
              <a:gd name="connsiteY0-6550" fmla="*/ 4492350 h 4492350"/>
              <a:gd name="connsiteX1-6551" fmla="*/ 1740942 w 3638574"/>
              <a:gd name="connsiteY1-6552" fmla="*/ 3785190 h 4492350"/>
              <a:gd name="connsiteX2-6553" fmla="*/ 1239812 w 3638574"/>
              <a:gd name="connsiteY2-6554" fmla="*/ 3369121 h 4492350"/>
              <a:gd name="connsiteX3-6555" fmla="*/ 0 w 3638574"/>
              <a:gd name="connsiteY3-6556" fmla="*/ 2917145 h 4492350"/>
              <a:gd name="connsiteX4-6557" fmla="*/ 1087133 w 3638574"/>
              <a:gd name="connsiteY4-6558" fmla="*/ 3238920 h 4492350"/>
              <a:gd name="connsiteX5-6559" fmla="*/ 365518 w 3638574"/>
              <a:gd name="connsiteY5-6560" fmla="*/ 2420026 h 4492350"/>
              <a:gd name="connsiteX6-6561" fmla="*/ 1719677 w 3638574"/>
              <a:gd name="connsiteY6-6562" fmla="*/ 3519376 h 4492350"/>
              <a:gd name="connsiteX7-6563" fmla="*/ 1627995 w 3638574"/>
              <a:gd name="connsiteY7-6564" fmla="*/ 2400346 h 4492350"/>
              <a:gd name="connsiteX8-6565" fmla="*/ 4198 w 3638574"/>
              <a:gd name="connsiteY8-6566" fmla="*/ 742880 h 4492350"/>
              <a:gd name="connsiteX9-6567" fmla="*/ 932867 w 3638574"/>
              <a:gd name="connsiteY9-6568" fmla="*/ 1924493 h 4492350"/>
              <a:gd name="connsiteX10-6569" fmla="*/ 1037607 w 3638574"/>
              <a:gd name="connsiteY10-6570" fmla="*/ 857226 h 4492350"/>
              <a:gd name="connsiteX11-6571" fmla="*/ 1138710 w 3638574"/>
              <a:gd name="connsiteY11-6572" fmla="*/ 2026621 h 4492350"/>
              <a:gd name="connsiteX12-6573" fmla="*/ 1658679 w 3638574"/>
              <a:gd name="connsiteY12-6574" fmla="*/ 2194318 h 4492350"/>
              <a:gd name="connsiteX13-6575" fmla="*/ 1900430 w 3638574"/>
              <a:gd name="connsiteY13-6576" fmla="*/ 0 h 4492350"/>
              <a:gd name="connsiteX14-6577" fmla="*/ 1971873 w 3638574"/>
              <a:gd name="connsiteY14-6578" fmla="*/ 986216 h 4492350"/>
              <a:gd name="connsiteX15-6579" fmla="*/ 1826002 w 3638574"/>
              <a:gd name="connsiteY15-6580" fmla="*/ 2060385 h 4492350"/>
              <a:gd name="connsiteX16-6581" fmla="*/ 2001533 w 3638574"/>
              <a:gd name="connsiteY16-6582" fmla="*/ 3046321 h 4492350"/>
              <a:gd name="connsiteX17-6583" fmla="*/ 2591546 w 3638574"/>
              <a:gd name="connsiteY17-6584" fmla="*/ 2519916 h 4492350"/>
              <a:gd name="connsiteX18-6585" fmla="*/ 2857733 w 3638574"/>
              <a:gd name="connsiteY18-6586" fmla="*/ 1291762 h 4492350"/>
              <a:gd name="connsiteX19-6587" fmla="*/ 2750848 w 3638574"/>
              <a:gd name="connsiteY19-6588" fmla="*/ 2383091 h 4492350"/>
              <a:gd name="connsiteX20-6589" fmla="*/ 3638574 w 3638574"/>
              <a:gd name="connsiteY20-6590" fmla="*/ 1124252 h 4492350"/>
              <a:gd name="connsiteX21-6591" fmla="*/ 2166244 w 3638574"/>
              <a:gd name="connsiteY21-6592" fmla="*/ 3370521 h 4492350"/>
              <a:gd name="connsiteX22-6593" fmla="*/ 2113081 w 3638574"/>
              <a:gd name="connsiteY22-6594" fmla="*/ 3817088 h 4492350"/>
              <a:gd name="connsiteX23-6595" fmla="*/ 3261397 w 3638574"/>
              <a:gd name="connsiteY23-6596" fmla="*/ 3094074 h 4492350"/>
              <a:gd name="connsiteX24-6597" fmla="*/ 2138356 w 3638574"/>
              <a:gd name="connsiteY24-6598" fmla="*/ 4030951 h 4492350"/>
              <a:gd name="connsiteX25-6599" fmla="*/ 2176877 w 3638574"/>
              <a:gd name="connsiteY25-6600" fmla="*/ 4476307 h 4492350"/>
              <a:gd name="connsiteX26-6601" fmla="*/ 2162233 w 3638574"/>
              <a:gd name="connsiteY26-6602" fmla="*/ 4491415 h 4492350"/>
              <a:gd name="connsiteX27-6603" fmla="*/ 1687779 w 3638574"/>
              <a:gd name="connsiteY27-6604" fmla="*/ 4492350 h 4492350"/>
              <a:gd name="connsiteX0-6605" fmla="*/ 1687779 w 3638574"/>
              <a:gd name="connsiteY0-6606" fmla="*/ 4492350 h 4492350"/>
              <a:gd name="connsiteX1-6607" fmla="*/ 1740942 w 3638574"/>
              <a:gd name="connsiteY1-6608" fmla="*/ 3785190 h 4492350"/>
              <a:gd name="connsiteX2-6609" fmla="*/ 1239812 w 3638574"/>
              <a:gd name="connsiteY2-6610" fmla="*/ 3369121 h 4492350"/>
              <a:gd name="connsiteX3-6611" fmla="*/ 0 w 3638574"/>
              <a:gd name="connsiteY3-6612" fmla="*/ 2917145 h 4492350"/>
              <a:gd name="connsiteX4-6613" fmla="*/ 1087133 w 3638574"/>
              <a:gd name="connsiteY4-6614" fmla="*/ 3238920 h 4492350"/>
              <a:gd name="connsiteX5-6615" fmla="*/ 365518 w 3638574"/>
              <a:gd name="connsiteY5-6616" fmla="*/ 2420026 h 4492350"/>
              <a:gd name="connsiteX6-6617" fmla="*/ 1719677 w 3638574"/>
              <a:gd name="connsiteY6-6618" fmla="*/ 3519376 h 4492350"/>
              <a:gd name="connsiteX7-6619" fmla="*/ 1627995 w 3638574"/>
              <a:gd name="connsiteY7-6620" fmla="*/ 2400346 h 4492350"/>
              <a:gd name="connsiteX8-6621" fmla="*/ 4198 w 3638574"/>
              <a:gd name="connsiteY8-6622" fmla="*/ 742880 h 4492350"/>
              <a:gd name="connsiteX9-6623" fmla="*/ 932867 w 3638574"/>
              <a:gd name="connsiteY9-6624" fmla="*/ 1924493 h 4492350"/>
              <a:gd name="connsiteX10-6625" fmla="*/ 1037607 w 3638574"/>
              <a:gd name="connsiteY10-6626" fmla="*/ 857226 h 4492350"/>
              <a:gd name="connsiteX11-6627" fmla="*/ 1138710 w 3638574"/>
              <a:gd name="connsiteY11-6628" fmla="*/ 2026621 h 4492350"/>
              <a:gd name="connsiteX12-6629" fmla="*/ 1658679 w 3638574"/>
              <a:gd name="connsiteY12-6630" fmla="*/ 2194318 h 4492350"/>
              <a:gd name="connsiteX13-6631" fmla="*/ 1900430 w 3638574"/>
              <a:gd name="connsiteY13-6632" fmla="*/ 0 h 4492350"/>
              <a:gd name="connsiteX14-6633" fmla="*/ 1971873 w 3638574"/>
              <a:gd name="connsiteY14-6634" fmla="*/ 986216 h 4492350"/>
              <a:gd name="connsiteX15-6635" fmla="*/ 1826002 w 3638574"/>
              <a:gd name="connsiteY15-6636" fmla="*/ 2060385 h 4492350"/>
              <a:gd name="connsiteX16-6637" fmla="*/ 2001533 w 3638574"/>
              <a:gd name="connsiteY16-6638" fmla="*/ 3046321 h 4492350"/>
              <a:gd name="connsiteX17-6639" fmla="*/ 2591546 w 3638574"/>
              <a:gd name="connsiteY17-6640" fmla="*/ 2519916 h 4492350"/>
              <a:gd name="connsiteX18-6641" fmla="*/ 2857733 w 3638574"/>
              <a:gd name="connsiteY18-6642" fmla="*/ 1291762 h 4492350"/>
              <a:gd name="connsiteX19-6643" fmla="*/ 2750848 w 3638574"/>
              <a:gd name="connsiteY19-6644" fmla="*/ 2383091 h 4492350"/>
              <a:gd name="connsiteX20-6645" fmla="*/ 3638574 w 3638574"/>
              <a:gd name="connsiteY20-6646" fmla="*/ 1124252 h 4492350"/>
              <a:gd name="connsiteX21-6647" fmla="*/ 2166244 w 3638574"/>
              <a:gd name="connsiteY21-6648" fmla="*/ 3370521 h 4492350"/>
              <a:gd name="connsiteX22-6649" fmla="*/ 2113081 w 3638574"/>
              <a:gd name="connsiteY22-6650" fmla="*/ 3817088 h 4492350"/>
              <a:gd name="connsiteX23-6651" fmla="*/ 3261397 w 3638574"/>
              <a:gd name="connsiteY23-6652" fmla="*/ 3094074 h 4492350"/>
              <a:gd name="connsiteX24-6653" fmla="*/ 2138356 w 3638574"/>
              <a:gd name="connsiteY24-6654" fmla="*/ 4030951 h 4492350"/>
              <a:gd name="connsiteX25-6655" fmla="*/ 2176877 w 3638574"/>
              <a:gd name="connsiteY25-6656" fmla="*/ 4476307 h 4492350"/>
              <a:gd name="connsiteX26-6657" fmla="*/ 2162233 w 3638574"/>
              <a:gd name="connsiteY26-6658" fmla="*/ 4491415 h 4492350"/>
              <a:gd name="connsiteX27-6659" fmla="*/ 1687779 w 3638574"/>
              <a:gd name="connsiteY27-6660" fmla="*/ 4492350 h 4492350"/>
              <a:gd name="connsiteX0-6661" fmla="*/ 1687779 w 3638574"/>
              <a:gd name="connsiteY0-6662" fmla="*/ 4492350 h 4492350"/>
              <a:gd name="connsiteX1-6663" fmla="*/ 1740942 w 3638574"/>
              <a:gd name="connsiteY1-6664" fmla="*/ 3785190 h 4492350"/>
              <a:gd name="connsiteX2-6665" fmla="*/ 1239812 w 3638574"/>
              <a:gd name="connsiteY2-6666" fmla="*/ 3369121 h 4492350"/>
              <a:gd name="connsiteX3-6667" fmla="*/ 0 w 3638574"/>
              <a:gd name="connsiteY3-6668" fmla="*/ 2917145 h 4492350"/>
              <a:gd name="connsiteX4-6669" fmla="*/ 1087133 w 3638574"/>
              <a:gd name="connsiteY4-6670" fmla="*/ 3238920 h 4492350"/>
              <a:gd name="connsiteX5-6671" fmla="*/ 365518 w 3638574"/>
              <a:gd name="connsiteY5-6672" fmla="*/ 2420026 h 4492350"/>
              <a:gd name="connsiteX6-6673" fmla="*/ 1719677 w 3638574"/>
              <a:gd name="connsiteY6-6674" fmla="*/ 3519376 h 4492350"/>
              <a:gd name="connsiteX7-6675" fmla="*/ 1627995 w 3638574"/>
              <a:gd name="connsiteY7-6676" fmla="*/ 2400346 h 4492350"/>
              <a:gd name="connsiteX8-6677" fmla="*/ 4198 w 3638574"/>
              <a:gd name="connsiteY8-6678" fmla="*/ 742880 h 4492350"/>
              <a:gd name="connsiteX9-6679" fmla="*/ 932867 w 3638574"/>
              <a:gd name="connsiteY9-6680" fmla="*/ 1924493 h 4492350"/>
              <a:gd name="connsiteX10-6681" fmla="*/ 1037607 w 3638574"/>
              <a:gd name="connsiteY10-6682" fmla="*/ 857226 h 4492350"/>
              <a:gd name="connsiteX11-6683" fmla="*/ 1138710 w 3638574"/>
              <a:gd name="connsiteY11-6684" fmla="*/ 2026621 h 4492350"/>
              <a:gd name="connsiteX12-6685" fmla="*/ 1658679 w 3638574"/>
              <a:gd name="connsiteY12-6686" fmla="*/ 2194318 h 4492350"/>
              <a:gd name="connsiteX13-6687" fmla="*/ 1900430 w 3638574"/>
              <a:gd name="connsiteY13-6688" fmla="*/ 0 h 4492350"/>
              <a:gd name="connsiteX14-6689" fmla="*/ 1971873 w 3638574"/>
              <a:gd name="connsiteY14-6690" fmla="*/ 986216 h 4492350"/>
              <a:gd name="connsiteX15-6691" fmla="*/ 1826002 w 3638574"/>
              <a:gd name="connsiteY15-6692" fmla="*/ 2060385 h 4492350"/>
              <a:gd name="connsiteX16-6693" fmla="*/ 2001533 w 3638574"/>
              <a:gd name="connsiteY16-6694" fmla="*/ 3046321 h 4492350"/>
              <a:gd name="connsiteX17-6695" fmla="*/ 2591546 w 3638574"/>
              <a:gd name="connsiteY17-6696" fmla="*/ 2519916 h 4492350"/>
              <a:gd name="connsiteX18-6697" fmla="*/ 2857733 w 3638574"/>
              <a:gd name="connsiteY18-6698" fmla="*/ 1291762 h 4492350"/>
              <a:gd name="connsiteX19-6699" fmla="*/ 2750848 w 3638574"/>
              <a:gd name="connsiteY19-6700" fmla="*/ 2383091 h 4492350"/>
              <a:gd name="connsiteX20-6701" fmla="*/ 3638574 w 3638574"/>
              <a:gd name="connsiteY20-6702" fmla="*/ 1124252 h 4492350"/>
              <a:gd name="connsiteX21-6703" fmla="*/ 2166244 w 3638574"/>
              <a:gd name="connsiteY21-6704" fmla="*/ 3370521 h 4492350"/>
              <a:gd name="connsiteX22-6705" fmla="*/ 2113081 w 3638574"/>
              <a:gd name="connsiteY22-6706" fmla="*/ 3817088 h 4492350"/>
              <a:gd name="connsiteX23-6707" fmla="*/ 3261397 w 3638574"/>
              <a:gd name="connsiteY23-6708" fmla="*/ 3094074 h 4492350"/>
              <a:gd name="connsiteX24-6709" fmla="*/ 2138356 w 3638574"/>
              <a:gd name="connsiteY24-6710" fmla="*/ 4030951 h 4492350"/>
              <a:gd name="connsiteX25-6711" fmla="*/ 2176877 w 3638574"/>
              <a:gd name="connsiteY25-6712" fmla="*/ 4476307 h 4492350"/>
              <a:gd name="connsiteX26-6713" fmla="*/ 2162233 w 3638574"/>
              <a:gd name="connsiteY26-6714" fmla="*/ 4491415 h 4492350"/>
              <a:gd name="connsiteX27-6715" fmla="*/ 1687779 w 3638574"/>
              <a:gd name="connsiteY27-6716" fmla="*/ 4492350 h 4492350"/>
              <a:gd name="connsiteX0-6717" fmla="*/ 1687779 w 3638574"/>
              <a:gd name="connsiteY0-6718" fmla="*/ 4492350 h 4492350"/>
              <a:gd name="connsiteX1-6719" fmla="*/ 1740942 w 3638574"/>
              <a:gd name="connsiteY1-6720" fmla="*/ 3785190 h 4492350"/>
              <a:gd name="connsiteX2-6721" fmla="*/ 1239812 w 3638574"/>
              <a:gd name="connsiteY2-6722" fmla="*/ 3369121 h 4492350"/>
              <a:gd name="connsiteX3-6723" fmla="*/ 0 w 3638574"/>
              <a:gd name="connsiteY3-6724" fmla="*/ 2917145 h 4492350"/>
              <a:gd name="connsiteX4-6725" fmla="*/ 1087133 w 3638574"/>
              <a:gd name="connsiteY4-6726" fmla="*/ 3238920 h 4492350"/>
              <a:gd name="connsiteX5-6727" fmla="*/ 365518 w 3638574"/>
              <a:gd name="connsiteY5-6728" fmla="*/ 2420026 h 4492350"/>
              <a:gd name="connsiteX6-6729" fmla="*/ 1719677 w 3638574"/>
              <a:gd name="connsiteY6-6730" fmla="*/ 3519376 h 4492350"/>
              <a:gd name="connsiteX7-6731" fmla="*/ 1627995 w 3638574"/>
              <a:gd name="connsiteY7-6732" fmla="*/ 2400346 h 4492350"/>
              <a:gd name="connsiteX8-6733" fmla="*/ 4198 w 3638574"/>
              <a:gd name="connsiteY8-6734" fmla="*/ 742880 h 4492350"/>
              <a:gd name="connsiteX9-6735" fmla="*/ 932867 w 3638574"/>
              <a:gd name="connsiteY9-6736" fmla="*/ 1924493 h 4492350"/>
              <a:gd name="connsiteX10-6737" fmla="*/ 1037607 w 3638574"/>
              <a:gd name="connsiteY10-6738" fmla="*/ 857226 h 4492350"/>
              <a:gd name="connsiteX11-6739" fmla="*/ 1138710 w 3638574"/>
              <a:gd name="connsiteY11-6740" fmla="*/ 2026621 h 4492350"/>
              <a:gd name="connsiteX12-6741" fmla="*/ 1658679 w 3638574"/>
              <a:gd name="connsiteY12-6742" fmla="*/ 2194318 h 4492350"/>
              <a:gd name="connsiteX13-6743" fmla="*/ 1900430 w 3638574"/>
              <a:gd name="connsiteY13-6744" fmla="*/ 0 h 4492350"/>
              <a:gd name="connsiteX14-6745" fmla="*/ 1971873 w 3638574"/>
              <a:gd name="connsiteY14-6746" fmla="*/ 986216 h 4492350"/>
              <a:gd name="connsiteX15-6747" fmla="*/ 1826002 w 3638574"/>
              <a:gd name="connsiteY15-6748" fmla="*/ 2060385 h 4492350"/>
              <a:gd name="connsiteX16-6749" fmla="*/ 2001533 w 3638574"/>
              <a:gd name="connsiteY16-6750" fmla="*/ 3046321 h 4492350"/>
              <a:gd name="connsiteX17-6751" fmla="*/ 2591546 w 3638574"/>
              <a:gd name="connsiteY17-6752" fmla="*/ 2519916 h 4492350"/>
              <a:gd name="connsiteX18-6753" fmla="*/ 2857733 w 3638574"/>
              <a:gd name="connsiteY18-6754" fmla="*/ 1291762 h 4492350"/>
              <a:gd name="connsiteX19-6755" fmla="*/ 2750848 w 3638574"/>
              <a:gd name="connsiteY19-6756" fmla="*/ 2383091 h 4492350"/>
              <a:gd name="connsiteX20-6757" fmla="*/ 3638574 w 3638574"/>
              <a:gd name="connsiteY20-6758" fmla="*/ 1124252 h 4492350"/>
              <a:gd name="connsiteX21-6759" fmla="*/ 2166244 w 3638574"/>
              <a:gd name="connsiteY21-6760" fmla="*/ 3370521 h 4492350"/>
              <a:gd name="connsiteX22-6761" fmla="*/ 2113081 w 3638574"/>
              <a:gd name="connsiteY22-6762" fmla="*/ 3817088 h 4492350"/>
              <a:gd name="connsiteX23-6763" fmla="*/ 3261397 w 3638574"/>
              <a:gd name="connsiteY23-6764" fmla="*/ 3094074 h 4492350"/>
              <a:gd name="connsiteX24-6765" fmla="*/ 2138356 w 3638574"/>
              <a:gd name="connsiteY24-6766" fmla="*/ 4030951 h 4492350"/>
              <a:gd name="connsiteX25-6767" fmla="*/ 2176877 w 3638574"/>
              <a:gd name="connsiteY25-6768" fmla="*/ 4476307 h 4492350"/>
              <a:gd name="connsiteX26-6769" fmla="*/ 2162233 w 3638574"/>
              <a:gd name="connsiteY26-6770" fmla="*/ 4491415 h 4492350"/>
              <a:gd name="connsiteX27-6771" fmla="*/ 1687779 w 3638574"/>
              <a:gd name="connsiteY27-6772" fmla="*/ 4492350 h 4492350"/>
              <a:gd name="connsiteX0-6773" fmla="*/ 1687779 w 3638574"/>
              <a:gd name="connsiteY0-6774" fmla="*/ 4492350 h 4492350"/>
              <a:gd name="connsiteX1-6775" fmla="*/ 1740942 w 3638574"/>
              <a:gd name="connsiteY1-6776" fmla="*/ 3785190 h 4492350"/>
              <a:gd name="connsiteX2-6777" fmla="*/ 1239812 w 3638574"/>
              <a:gd name="connsiteY2-6778" fmla="*/ 3369121 h 4492350"/>
              <a:gd name="connsiteX3-6779" fmla="*/ 0 w 3638574"/>
              <a:gd name="connsiteY3-6780" fmla="*/ 2917145 h 4492350"/>
              <a:gd name="connsiteX4-6781" fmla="*/ 1087133 w 3638574"/>
              <a:gd name="connsiteY4-6782" fmla="*/ 3238920 h 4492350"/>
              <a:gd name="connsiteX5-6783" fmla="*/ 389581 w 3638574"/>
              <a:gd name="connsiteY5-6784" fmla="*/ 2412005 h 4492350"/>
              <a:gd name="connsiteX6-6785" fmla="*/ 1719677 w 3638574"/>
              <a:gd name="connsiteY6-6786" fmla="*/ 3519376 h 4492350"/>
              <a:gd name="connsiteX7-6787" fmla="*/ 1627995 w 3638574"/>
              <a:gd name="connsiteY7-6788" fmla="*/ 2400346 h 4492350"/>
              <a:gd name="connsiteX8-6789" fmla="*/ 4198 w 3638574"/>
              <a:gd name="connsiteY8-6790" fmla="*/ 742880 h 4492350"/>
              <a:gd name="connsiteX9-6791" fmla="*/ 932867 w 3638574"/>
              <a:gd name="connsiteY9-6792" fmla="*/ 1924493 h 4492350"/>
              <a:gd name="connsiteX10-6793" fmla="*/ 1037607 w 3638574"/>
              <a:gd name="connsiteY10-6794" fmla="*/ 857226 h 4492350"/>
              <a:gd name="connsiteX11-6795" fmla="*/ 1138710 w 3638574"/>
              <a:gd name="connsiteY11-6796" fmla="*/ 2026621 h 4492350"/>
              <a:gd name="connsiteX12-6797" fmla="*/ 1658679 w 3638574"/>
              <a:gd name="connsiteY12-6798" fmla="*/ 2194318 h 4492350"/>
              <a:gd name="connsiteX13-6799" fmla="*/ 1900430 w 3638574"/>
              <a:gd name="connsiteY13-6800" fmla="*/ 0 h 4492350"/>
              <a:gd name="connsiteX14-6801" fmla="*/ 1971873 w 3638574"/>
              <a:gd name="connsiteY14-6802" fmla="*/ 986216 h 4492350"/>
              <a:gd name="connsiteX15-6803" fmla="*/ 1826002 w 3638574"/>
              <a:gd name="connsiteY15-6804" fmla="*/ 2060385 h 4492350"/>
              <a:gd name="connsiteX16-6805" fmla="*/ 2001533 w 3638574"/>
              <a:gd name="connsiteY16-6806" fmla="*/ 3046321 h 4492350"/>
              <a:gd name="connsiteX17-6807" fmla="*/ 2591546 w 3638574"/>
              <a:gd name="connsiteY17-6808" fmla="*/ 2519916 h 4492350"/>
              <a:gd name="connsiteX18-6809" fmla="*/ 2857733 w 3638574"/>
              <a:gd name="connsiteY18-6810" fmla="*/ 1291762 h 4492350"/>
              <a:gd name="connsiteX19-6811" fmla="*/ 2750848 w 3638574"/>
              <a:gd name="connsiteY19-6812" fmla="*/ 2383091 h 4492350"/>
              <a:gd name="connsiteX20-6813" fmla="*/ 3638574 w 3638574"/>
              <a:gd name="connsiteY20-6814" fmla="*/ 1124252 h 4492350"/>
              <a:gd name="connsiteX21-6815" fmla="*/ 2166244 w 3638574"/>
              <a:gd name="connsiteY21-6816" fmla="*/ 3370521 h 4492350"/>
              <a:gd name="connsiteX22-6817" fmla="*/ 2113081 w 3638574"/>
              <a:gd name="connsiteY22-6818" fmla="*/ 3817088 h 4492350"/>
              <a:gd name="connsiteX23-6819" fmla="*/ 3261397 w 3638574"/>
              <a:gd name="connsiteY23-6820" fmla="*/ 3094074 h 4492350"/>
              <a:gd name="connsiteX24-6821" fmla="*/ 2138356 w 3638574"/>
              <a:gd name="connsiteY24-6822" fmla="*/ 4030951 h 4492350"/>
              <a:gd name="connsiteX25-6823" fmla="*/ 2176877 w 3638574"/>
              <a:gd name="connsiteY25-6824" fmla="*/ 4476307 h 4492350"/>
              <a:gd name="connsiteX26-6825" fmla="*/ 2162233 w 3638574"/>
              <a:gd name="connsiteY26-6826" fmla="*/ 4491415 h 4492350"/>
              <a:gd name="connsiteX27-6827" fmla="*/ 1687779 w 3638574"/>
              <a:gd name="connsiteY27-6828" fmla="*/ 4492350 h 4492350"/>
              <a:gd name="connsiteX0-6829" fmla="*/ 1687779 w 3638574"/>
              <a:gd name="connsiteY0-6830" fmla="*/ 4492350 h 4492350"/>
              <a:gd name="connsiteX1-6831" fmla="*/ 1740942 w 3638574"/>
              <a:gd name="connsiteY1-6832" fmla="*/ 3785190 h 4492350"/>
              <a:gd name="connsiteX2-6833" fmla="*/ 1239812 w 3638574"/>
              <a:gd name="connsiteY2-6834" fmla="*/ 3369121 h 4492350"/>
              <a:gd name="connsiteX3-6835" fmla="*/ 0 w 3638574"/>
              <a:gd name="connsiteY3-6836" fmla="*/ 2917145 h 4492350"/>
              <a:gd name="connsiteX4-6837" fmla="*/ 1087133 w 3638574"/>
              <a:gd name="connsiteY4-6838" fmla="*/ 3238920 h 4492350"/>
              <a:gd name="connsiteX5-6839" fmla="*/ 389581 w 3638574"/>
              <a:gd name="connsiteY5-6840" fmla="*/ 2412005 h 4492350"/>
              <a:gd name="connsiteX6-6841" fmla="*/ 1719677 w 3638574"/>
              <a:gd name="connsiteY6-6842" fmla="*/ 3519376 h 4492350"/>
              <a:gd name="connsiteX7-6843" fmla="*/ 1627995 w 3638574"/>
              <a:gd name="connsiteY7-6844" fmla="*/ 2400346 h 4492350"/>
              <a:gd name="connsiteX8-6845" fmla="*/ 4198 w 3638574"/>
              <a:gd name="connsiteY8-6846" fmla="*/ 742880 h 4492350"/>
              <a:gd name="connsiteX9-6847" fmla="*/ 932867 w 3638574"/>
              <a:gd name="connsiteY9-6848" fmla="*/ 1924493 h 4492350"/>
              <a:gd name="connsiteX10-6849" fmla="*/ 1037607 w 3638574"/>
              <a:gd name="connsiteY10-6850" fmla="*/ 857226 h 4492350"/>
              <a:gd name="connsiteX11-6851" fmla="*/ 1138710 w 3638574"/>
              <a:gd name="connsiteY11-6852" fmla="*/ 2026621 h 4492350"/>
              <a:gd name="connsiteX12-6853" fmla="*/ 1658679 w 3638574"/>
              <a:gd name="connsiteY12-6854" fmla="*/ 2194318 h 4492350"/>
              <a:gd name="connsiteX13-6855" fmla="*/ 1900430 w 3638574"/>
              <a:gd name="connsiteY13-6856" fmla="*/ 0 h 4492350"/>
              <a:gd name="connsiteX14-6857" fmla="*/ 1971873 w 3638574"/>
              <a:gd name="connsiteY14-6858" fmla="*/ 986216 h 4492350"/>
              <a:gd name="connsiteX15-6859" fmla="*/ 1826002 w 3638574"/>
              <a:gd name="connsiteY15-6860" fmla="*/ 2060385 h 4492350"/>
              <a:gd name="connsiteX16-6861" fmla="*/ 2001533 w 3638574"/>
              <a:gd name="connsiteY16-6862" fmla="*/ 3046321 h 4492350"/>
              <a:gd name="connsiteX17-6863" fmla="*/ 2591546 w 3638574"/>
              <a:gd name="connsiteY17-6864" fmla="*/ 2519916 h 4492350"/>
              <a:gd name="connsiteX18-6865" fmla="*/ 2857733 w 3638574"/>
              <a:gd name="connsiteY18-6866" fmla="*/ 1291762 h 4492350"/>
              <a:gd name="connsiteX19-6867" fmla="*/ 2750848 w 3638574"/>
              <a:gd name="connsiteY19-6868" fmla="*/ 2383091 h 4492350"/>
              <a:gd name="connsiteX20-6869" fmla="*/ 3638574 w 3638574"/>
              <a:gd name="connsiteY20-6870" fmla="*/ 1124252 h 4492350"/>
              <a:gd name="connsiteX21-6871" fmla="*/ 2166244 w 3638574"/>
              <a:gd name="connsiteY21-6872" fmla="*/ 3370521 h 4492350"/>
              <a:gd name="connsiteX22-6873" fmla="*/ 2113081 w 3638574"/>
              <a:gd name="connsiteY22-6874" fmla="*/ 3817088 h 4492350"/>
              <a:gd name="connsiteX23-6875" fmla="*/ 3261397 w 3638574"/>
              <a:gd name="connsiteY23-6876" fmla="*/ 3094074 h 4492350"/>
              <a:gd name="connsiteX24-6877" fmla="*/ 2138356 w 3638574"/>
              <a:gd name="connsiteY24-6878" fmla="*/ 4030951 h 4492350"/>
              <a:gd name="connsiteX25-6879" fmla="*/ 2176877 w 3638574"/>
              <a:gd name="connsiteY25-6880" fmla="*/ 4476307 h 4492350"/>
              <a:gd name="connsiteX26-6881" fmla="*/ 2162233 w 3638574"/>
              <a:gd name="connsiteY26-6882" fmla="*/ 4491415 h 4492350"/>
              <a:gd name="connsiteX27-6883" fmla="*/ 1687779 w 3638574"/>
              <a:gd name="connsiteY27-6884" fmla="*/ 4492350 h 4492350"/>
              <a:gd name="connsiteX0-6885" fmla="*/ 1687779 w 3638574"/>
              <a:gd name="connsiteY0-6886" fmla="*/ 4492350 h 4492350"/>
              <a:gd name="connsiteX1-6887" fmla="*/ 1740942 w 3638574"/>
              <a:gd name="connsiteY1-6888" fmla="*/ 3785190 h 4492350"/>
              <a:gd name="connsiteX2-6889" fmla="*/ 1239812 w 3638574"/>
              <a:gd name="connsiteY2-6890" fmla="*/ 3369121 h 4492350"/>
              <a:gd name="connsiteX3-6891" fmla="*/ 0 w 3638574"/>
              <a:gd name="connsiteY3-6892" fmla="*/ 2917145 h 4492350"/>
              <a:gd name="connsiteX4-6893" fmla="*/ 1087133 w 3638574"/>
              <a:gd name="connsiteY4-6894" fmla="*/ 3238920 h 4492350"/>
              <a:gd name="connsiteX5-6895" fmla="*/ 389581 w 3638574"/>
              <a:gd name="connsiteY5-6896" fmla="*/ 2412005 h 4492350"/>
              <a:gd name="connsiteX6-6897" fmla="*/ 1719677 w 3638574"/>
              <a:gd name="connsiteY6-6898" fmla="*/ 3519376 h 4492350"/>
              <a:gd name="connsiteX7-6899" fmla="*/ 1627995 w 3638574"/>
              <a:gd name="connsiteY7-6900" fmla="*/ 2400346 h 4492350"/>
              <a:gd name="connsiteX8-6901" fmla="*/ 4198 w 3638574"/>
              <a:gd name="connsiteY8-6902" fmla="*/ 742880 h 4492350"/>
              <a:gd name="connsiteX9-6903" fmla="*/ 932867 w 3638574"/>
              <a:gd name="connsiteY9-6904" fmla="*/ 1924493 h 4492350"/>
              <a:gd name="connsiteX10-6905" fmla="*/ 1037607 w 3638574"/>
              <a:gd name="connsiteY10-6906" fmla="*/ 857226 h 4492350"/>
              <a:gd name="connsiteX11-6907" fmla="*/ 1138710 w 3638574"/>
              <a:gd name="connsiteY11-6908" fmla="*/ 2026621 h 4492350"/>
              <a:gd name="connsiteX12-6909" fmla="*/ 1658679 w 3638574"/>
              <a:gd name="connsiteY12-6910" fmla="*/ 2194318 h 4492350"/>
              <a:gd name="connsiteX13-6911" fmla="*/ 1900430 w 3638574"/>
              <a:gd name="connsiteY13-6912" fmla="*/ 0 h 4492350"/>
              <a:gd name="connsiteX14-6913" fmla="*/ 1971873 w 3638574"/>
              <a:gd name="connsiteY14-6914" fmla="*/ 986216 h 4492350"/>
              <a:gd name="connsiteX15-6915" fmla="*/ 1826002 w 3638574"/>
              <a:gd name="connsiteY15-6916" fmla="*/ 2060385 h 4492350"/>
              <a:gd name="connsiteX16-6917" fmla="*/ 2001533 w 3638574"/>
              <a:gd name="connsiteY16-6918" fmla="*/ 3046321 h 4492350"/>
              <a:gd name="connsiteX17-6919" fmla="*/ 2591546 w 3638574"/>
              <a:gd name="connsiteY17-6920" fmla="*/ 2519916 h 4492350"/>
              <a:gd name="connsiteX18-6921" fmla="*/ 2857733 w 3638574"/>
              <a:gd name="connsiteY18-6922" fmla="*/ 1291762 h 4492350"/>
              <a:gd name="connsiteX19-6923" fmla="*/ 2750848 w 3638574"/>
              <a:gd name="connsiteY19-6924" fmla="*/ 2383091 h 4492350"/>
              <a:gd name="connsiteX20-6925" fmla="*/ 3638574 w 3638574"/>
              <a:gd name="connsiteY20-6926" fmla="*/ 1124252 h 4492350"/>
              <a:gd name="connsiteX21-6927" fmla="*/ 2166244 w 3638574"/>
              <a:gd name="connsiteY21-6928" fmla="*/ 3370521 h 4492350"/>
              <a:gd name="connsiteX22-6929" fmla="*/ 2113081 w 3638574"/>
              <a:gd name="connsiteY22-6930" fmla="*/ 3817088 h 4492350"/>
              <a:gd name="connsiteX23-6931" fmla="*/ 3261397 w 3638574"/>
              <a:gd name="connsiteY23-6932" fmla="*/ 3094074 h 4492350"/>
              <a:gd name="connsiteX24-6933" fmla="*/ 2138356 w 3638574"/>
              <a:gd name="connsiteY24-6934" fmla="*/ 4030951 h 4492350"/>
              <a:gd name="connsiteX25-6935" fmla="*/ 2176877 w 3638574"/>
              <a:gd name="connsiteY25-6936" fmla="*/ 4476307 h 4492350"/>
              <a:gd name="connsiteX26-6937" fmla="*/ 2162233 w 3638574"/>
              <a:gd name="connsiteY26-6938" fmla="*/ 4491415 h 4492350"/>
              <a:gd name="connsiteX27-6939" fmla="*/ 1687779 w 3638574"/>
              <a:gd name="connsiteY27-6940" fmla="*/ 4492350 h 4492350"/>
              <a:gd name="connsiteX0-6941" fmla="*/ 1687779 w 3638574"/>
              <a:gd name="connsiteY0-6942" fmla="*/ 4492350 h 4492350"/>
              <a:gd name="connsiteX1-6943" fmla="*/ 1740942 w 3638574"/>
              <a:gd name="connsiteY1-6944" fmla="*/ 3785190 h 4492350"/>
              <a:gd name="connsiteX2-6945" fmla="*/ 1239812 w 3638574"/>
              <a:gd name="connsiteY2-6946" fmla="*/ 3369121 h 4492350"/>
              <a:gd name="connsiteX3-6947" fmla="*/ 0 w 3638574"/>
              <a:gd name="connsiteY3-6948" fmla="*/ 2917145 h 4492350"/>
              <a:gd name="connsiteX4-6949" fmla="*/ 1087133 w 3638574"/>
              <a:gd name="connsiteY4-6950" fmla="*/ 3238920 h 4492350"/>
              <a:gd name="connsiteX5-6951" fmla="*/ 389581 w 3638574"/>
              <a:gd name="connsiteY5-6952" fmla="*/ 2412005 h 4492350"/>
              <a:gd name="connsiteX6-6953" fmla="*/ 1719677 w 3638574"/>
              <a:gd name="connsiteY6-6954" fmla="*/ 3519376 h 4492350"/>
              <a:gd name="connsiteX7-6955" fmla="*/ 1627995 w 3638574"/>
              <a:gd name="connsiteY7-6956" fmla="*/ 2400346 h 4492350"/>
              <a:gd name="connsiteX8-6957" fmla="*/ 4198 w 3638574"/>
              <a:gd name="connsiteY8-6958" fmla="*/ 742880 h 4492350"/>
              <a:gd name="connsiteX9-6959" fmla="*/ 932867 w 3638574"/>
              <a:gd name="connsiteY9-6960" fmla="*/ 1924493 h 4492350"/>
              <a:gd name="connsiteX10-6961" fmla="*/ 1037607 w 3638574"/>
              <a:gd name="connsiteY10-6962" fmla="*/ 857226 h 4492350"/>
              <a:gd name="connsiteX11-6963" fmla="*/ 1138710 w 3638574"/>
              <a:gd name="connsiteY11-6964" fmla="*/ 2026621 h 4492350"/>
              <a:gd name="connsiteX12-6965" fmla="*/ 1658679 w 3638574"/>
              <a:gd name="connsiteY12-6966" fmla="*/ 2194318 h 4492350"/>
              <a:gd name="connsiteX13-6967" fmla="*/ 1900430 w 3638574"/>
              <a:gd name="connsiteY13-6968" fmla="*/ 0 h 4492350"/>
              <a:gd name="connsiteX14-6969" fmla="*/ 1971873 w 3638574"/>
              <a:gd name="connsiteY14-6970" fmla="*/ 986216 h 4492350"/>
              <a:gd name="connsiteX15-6971" fmla="*/ 1826002 w 3638574"/>
              <a:gd name="connsiteY15-6972" fmla="*/ 2060385 h 4492350"/>
              <a:gd name="connsiteX16-6973" fmla="*/ 2001533 w 3638574"/>
              <a:gd name="connsiteY16-6974" fmla="*/ 3046321 h 4492350"/>
              <a:gd name="connsiteX17-6975" fmla="*/ 2591546 w 3638574"/>
              <a:gd name="connsiteY17-6976" fmla="*/ 2519916 h 4492350"/>
              <a:gd name="connsiteX18-6977" fmla="*/ 2857733 w 3638574"/>
              <a:gd name="connsiteY18-6978" fmla="*/ 1291762 h 4492350"/>
              <a:gd name="connsiteX19-6979" fmla="*/ 2750848 w 3638574"/>
              <a:gd name="connsiteY19-6980" fmla="*/ 2383091 h 4492350"/>
              <a:gd name="connsiteX20-6981" fmla="*/ 3638574 w 3638574"/>
              <a:gd name="connsiteY20-6982" fmla="*/ 1124252 h 4492350"/>
              <a:gd name="connsiteX21-6983" fmla="*/ 2166244 w 3638574"/>
              <a:gd name="connsiteY21-6984" fmla="*/ 3370521 h 4492350"/>
              <a:gd name="connsiteX22-6985" fmla="*/ 2113081 w 3638574"/>
              <a:gd name="connsiteY22-6986" fmla="*/ 3817088 h 4492350"/>
              <a:gd name="connsiteX23-6987" fmla="*/ 3261397 w 3638574"/>
              <a:gd name="connsiteY23-6988" fmla="*/ 3094074 h 4492350"/>
              <a:gd name="connsiteX24-6989" fmla="*/ 2138356 w 3638574"/>
              <a:gd name="connsiteY24-6990" fmla="*/ 4030951 h 4492350"/>
              <a:gd name="connsiteX25-6991" fmla="*/ 2176877 w 3638574"/>
              <a:gd name="connsiteY25-6992" fmla="*/ 4476307 h 4492350"/>
              <a:gd name="connsiteX26-6993" fmla="*/ 2162233 w 3638574"/>
              <a:gd name="connsiteY26-6994" fmla="*/ 4491415 h 4492350"/>
              <a:gd name="connsiteX27-6995" fmla="*/ 1687779 w 3638574"/>
              <a:gd name="connsiteY27-6996" fmla="*/ 4492350 h 4492350"/>
              <a:gd name="connsiteX0-6997" fmla="*/ 1687779 w 3638574"/>
              <a:gd name="connsiteY0-6998" fmla="*/ 4492350 h 4492350"/>
              <a:gd name="connsiteX1-6999" fmla="*/ 1740942 w 3638574"/>
              <a:gd name="connsiteY1-7000" fmla="*/ 3785190 h 4492350"/>
              <a:gd name="connsiteX2-7001" fmla="*/ 1239812 w 3638574"/>
              <a:gd name="connsiteY2-7002" fmla="*/ 3369121 h 4492350"/>
              <a:gd name="connsiteX3-7003" fmla="*/ 0 w 3638574"/>
              <a:gd name="connsiteY3-7004" fmla="*/ 2917145 h 4492350"/>
              <a:gd name="connsiteX4-7005" fmla="*/ 1087133 w 3638574"/>
              <a:gd name="connsiteY4-7006" fmla="*/ 3238920 h 4492350"/>
              <a:gd name="connsiteX5-7007" fmla="*/ 389581 w 3638574"/>
              <a:gd name="connsiteY5-7008" fmla="*/ 2412005 h 4492350"/>
              <a:gd name="connsiteX6-7009" fmla="*/ 1719677 w 3638574"/>
              <a:gd name="connsiteY6-7010" fmla="*/ 3519376 h 4492350"/>
              <a:gd name="connsiteX7-7011" fmla="*/ 1627995 w 3638574"/>
              <a:gd name="connsiteY7-7012" fmla="*/ 2400346 h 4492350"/>
              <a:gd name="connsiteX8-7013" fmla="*/ 4198 w 3638574"/>
              <a:gd name="connsiteY8-7014" fmla="*/ 742880 h 4492350"/>
              <a:gd name="connsiteX9-7015" fmla="*/ 932867 w 3638574"/>
              <a:gd name="connsiteY9-7016" fmla="*/ 1924493 h 4492350"/>
              <a:gd name="connsiteX10-7017" fmla="*/ 1037607 w 3638574"/>
              <a:gd name="connsiteY10-7018" fmla="*/ 857226 h 4492350"/>
              <a:gd name="connsiteX11-7019" fmla="*/ 1138710 w 3638574"/>
              <a:gd name="connsiteY11-7020" fmla="*/ 2026621 h 4492350"/>
              <a:gd name="connsiteX12-7021" fmla="*/ 1658679 w 3638574"/>
              <a:gd name="connsiteY12-7022" fmla="*/ 2194318 h 4492350"/>
              <a:gd name="connsiteX13-7023" fmla="*/ 1900430 w 3638574"/>
              <a:gd name="connsiteY13-7024" fmla="*/ 0 h 4492350"/>
              <a:gd name="connsiteX14-7025" fmla="*/ 1971873 w 3638574"/>
              <a:gd name="connsiteY14-7026" fmla="*/ 986216 h 4492350"/>
              <a:gd name="connsiteX15-7027" fmla="*/ 1826002 w 3638574"/>
              <a:gd name="connsiteY15-7028" fmla="*/ 2060385 h 4492350"/>
              <a:gd name="connsiteX16-7029" fmla="*/ 2001533 w 3638574"/>
              <a:gd name="connsiteY16-7030" fmla="*/ 3046321 h 4492350"/>
              <a:gd name="connsiteX17-7031" fmla="*/ 2591546 w 3638574"/>
              <a:gd name="connsiteY17-7032" fmla="*/ 2519916 h 4492350"/>
              <a:gd name="connsiteX18-7033" fmla="*/ 2857733 w 3638574"/>
              <a:gd name="connsiteY18-7034" fmla="*/ 1291762 h 4492350"/>
              <a:gd name="connsiteX19-7035" fmla="*/ 2750848 w 3638574"/>
              <a:gd name="connsiteY19-7036" fmla="*/ 2383091 h 4492350"/>
              <a:gd name="connsiteX20-7037" fmla="*/ 3638574 w 3638574"/>
              <a:gd name="connsiteY20-7038" fmla="*/ 1124252 h 4492350"/>
              <a:gd name="connsiteX21-7039" fmla="*/ 2166244 w 3638574"/>
              <a:gd name="connsiteY21-7040" fmla="*/ 3370521 h 4492350"/>
              <a:gd name="connsiteX22-7041" fmla="*/ 2113081 w 3638574"/>
              <a:gd name="connsiteY22-7042" fmla="*/ 3817088 h 4492350"/>
              <a:gd name="connsiteX23-7043" fmla="*/ 3261397 w 3638574"/>
              <a:gd name="connsiteY23-7044" fmla="*/ 3094074 h 4492350"/>
              <a:gd name="connsiteX24-7045" fmla="*/ 2138356 w 3638574"/>
              <a:gd name="connsiteY24-7046" fmla="*/ 4030951 h 4492350"/>
              <a:gd name="connsiteX25-7047" fmla="*/ 2176877 w 3638574"/>
              <a:gd name="connsiteY25-7048" fmla="*/ 4476307 h 4492350"/>
              <a:gd name="connsiteX26-7049" fmla="*/ 2162233 w 3638574"/>
              <a:gd name="connsiteY26-7050" fmla="*/ 4491415 h 4492350"/>
              <a:gd name="connsiteX27-7051" fmla="*/ 1687779 w 3638574"/>
              <a:gd name="connsiteY27-7052" fmla="*/ 4492350 h 4492350"/>
              <a:gd name="connsiteX0-7053" fmla="*/ 1687779 w 3638574"/>
              <a:gd name="connsiteY0-7054" fmla="*/ 4492350 h 4492350"/>
              <a:gd name="connsiteX1-7055" fmla="*/ 1740942 w 3638574"/>
              <a:gd name="connsiteY1-7056" fmla="*/ 3785190 h 4492350"/>
              <a:gd name="connsiteX2-7057" fmla="*/ 1239812 w 3638574"/>
              <a:gd name="connsiteY2-7058" fmla="*/ 3369121 h 4492350"/>
              <a:gd name="connsiteX3-7059" fmla="*/ 0 w 3638574"/>
              <a:gd name="connsiteY3-7060" fmla="*/ 2917145 h 4492350"/>
              <a:gd name="connsiteX4-7061" fmla="*/ 1087133 w 3638574"/>
              <a:gd name="connsiteY4-7062" fmla="*/ 3238920 h 4492350"/>
              <a:gd name="connsiteX5-7063" fmla="*/ 389581 w 3638574"/>
              <a:gd name="connsiteY5-7064" fmla="*/ 2412005 h 4492350"/>
              <a:gd name="connsiteX6-7065" fmla="*/ 1719677 w 3638574"/>
              <a:gd name="connsiteY6-7066" fmla="*/ 3519376 h 4492350"/>
              <a:gd name="connsiteX7-7067" fmla="*/ 1627995 w 3638574"/>
              <a:gd name="connsiteY7-7068" fmla="*/ 2400346 h 4492350"/>
              <a:gd name="connsiteX8-7069" fmla="*/ 4198 w 3638574"/>
              <a:gd name="connsiteY8-7070" fmla="*/ 742880 h 4492350"/>
              <a:gd name="connsiteX9-7071" fmla="*/ 932867 w 3638574"/>
              <a:gd name="connsiteY9-7072" fmla="*/ 1924493 h 4492350"/>
              <a:gd name="connsiteX10-7073" fmla="*/ 1037607 w 3638574"/>
              <a:gd name="connsiteY10-7074" fmla="*/ 857226 h 4492350"/>
              <a:gd name="connsiteX11-7075" fmla="*/ 1138710 w 3638574"/>
              <a:gd name="connsiteY11-7076" fmla="*/ 2026621 h 4492350"/>
              <a:gd name="connsiteX12-7077" fmla="*/ 1658679 w 3638574"/>
              <a:gd name="connsiteY12-7078" fmla="*/ 2194318 h 4492350"/>
              <a:gd name="connsiteX13-7079" fmla="*/ 1900430 w 3638574"/>
              <a:gd name="connsiteY13-7080" fmla="*/ 0 h 4492350"/>
              <a:gd name="connsiteX14-7081" fmla="*/ 1971873 w 3638574"/>
              <a:gd name="connsiteY14-7082" fmla="*/ 986216 h 4492350"/>
              <a:gd name="connsiteX15-7083" fmla="*/ 1826002 w 3638574"/>
              <a:gd name="connsiteY15-7084" fmla="*/ 2060385 h 4492350"/>
              <a:gd name="connsiteX16-7085" fmla="*/ 2001533 w 3638574"/>
              <a:gd name="connsiteY16-7086" fmla="*/ 3046321 h 4492350"/>
              <a:gd name="connsiteX17-7087" fmla="*/ 2591546 w 3638574"/>
              <a:gd name="connsiteY17-7088" fmla="*/ 2519916 h 4492350"/>
              <a:gd name="connsiteX18-7089" fmla="*/ 2857733 w 3638574"/>
              <a:gd name="connsiteY18-7090" fmla="*/ 1291762 h 4492350"/>
              <a:gd name="connsiteX19-7091" fmla="*/ 2750848 w 3638574"/>
              <a:gd name="connsiteY19-7092" fmla="*/ 2383091 h 4492350"/>
              <a:gd name="connsiteX20-7093" fmla="*/ 3638574 w 3638574"/>
              <a:gd name="connsiteY20-7094" fmla="*/ 1124252 h 4492350"/>
              <a:gd name="connsiteX21-7095" fmla="*/ 2166244 w 3638574"/>
              <a:gd name="connsiteY21-7096" fmla="*/ 3370521 h 4492350"/>
              <a:gd name="connsiteX22-7097" fmla="*/ 2113081 w 3638574"/>
              <a:gd name="connsiteY22-7098" fmla="*/ 3817088 h 4492350"/>
              <a:gd name="connsiteX23-7099" fmla="*/ 3261397 w 3638574"/>
              <a:gd name="connsiteY23-7100" fmla="*/ 3094074 h 4492350"/>
              <a:gd name="connsiteX24-7101" fmla="*/ 2138356 w 3638574"/>
              <a:gd name="connsiteY24-7102" fmla="*/ 4030951 h 4492350"/>
              <a:gd name="connsiteX25-7103" fmla="*/ 2176877 w 3638574"/>
              <a:gd name="connsiteY25-7104" fmla="*/ 4476307 h 4492350"/>
              <a:gd name="connsiteX26-7105" fmla="*/ 2162233 w 3638574"/>
              <a:gd name="connsiteY26-7106" fmla="*/ 4491415 h 4492350"/>
              <a:gd name="connsiteX27-7107" fmla="*/ 1687779 w 3638574"/>
              <a:gd name="connsiteY27-7108" fmla="*/ 4492350 h 4492350"/>
              <a:gd name="connsiteX0-7109" fmla="*/ 1687779 w 3638574"/>
              <a:gd name="connsiteY0-7110" fmla="*/ 4492350 h 4492350"/>
              <a:gd name="connsiteX1-7111" fmla="*/ 1740942 w 3638574"/>
              <a:gd name="connsiteY1-7112" fmla="*/ 3785190 h 4492350"/>
              <a:gd name="connsiteX2-7113" fmla="*/ 1239812 w 3638574"/>
              <a:gd name="connsiteY2-7114" fmla="*/ 3369121 h 4492350"/>
              <a:gd name="connsiteX3-7115" fmla="*/ 0 w 3638574"/>
              <a:gd name="connsiteY3-7116" fmla="*/ 2917145 h 4492350"/>
              <a:gd name="connsiteX4-7117" fmla="*/ 1087133 w 3638574"/>
              <a:gd name="connsiteY4-7118" fmla="*/ 3238920 h 4492350"/>
              <a:gd name="connsiteX5-7119" fmla="*/ 389581 w 3638574"/>
              <a:gd name="connsiteY5-7120" fmla="*/ 2412005 h 4492350"/>
              <a:gd name="connsiteX6-7121" fmla="*/ 1719677 w 3638574"/>
              <a:gd name="connsiteY6-7122" fmla="*/ 3519376 h 4492350"/>
              <a:gd name="connsiteX7-7123" fmla="*/ 1627995 w 3638574"/>
              <a:gd name="connsiteY7-7124" fmla="*/ 2400346 h 4492350"/>
              <a:gd name="connsiteX8-7125" fmla="*/ 4198 w 3638574"/>
              <a:gd name="connsiteY8-7126" fmla="*/ 742880 h 4492350"/>
              <a:gd name="connsiteX9-7127" fmla="*/ 932867 w 3638574"/>
              <a:gd name="connsiteY9-7128" fmla="*/ 1924493 h 4492350"/>
              <a:gd name="connsiteX10-7129" fmla="*/ 1037607 w 3638574"/>
              <a:gd name="connsiteY10-7130" fmla="*/ 857226 h 4492350"/>
              <a:gd name="connsiteX11-7131" fmla="*/ 1138710 w 3638574"/>
              <a:gd name="connsiteY11-7132" fmla="*/ 2026621 h 4492350"/>
              <a:gd name="connsiteX12-7133" fmla="*/ 1646038 w 3638574"/>
              <a:gd name="connsiteY12-7134" fmla="*/ 2198532 h 4492350"/>
              <a:gd name="connsiteX13-7135" fmla="*/ 1900430 w 3638574"/>
              <a:gd name="connsiteY13-7136" fmla="*/ 0 h 4492350"/>
              <a:gd name="connsiteX14-7137" fmla="*/ 1971873 w 3638574"/>
              <a:gd name="connsiteY14-7138" fmla="*/ 986216 h 4492350"/>
              <a:gd name="connsiteX15-7139" fmla="*/ 1826002 w 3638574"/>
              <a:gd name="connsiteY15-7140" fmla="*/ 2060385 h 4492350"/>
              <a:gd name="connsiteX16-7141" fmla="*/ 2001533 w 3638574"/>
              <a:gd name="connsiteY16-7142" fmla="*/ 3046321 h 4492350"/>
              <a:gd name="connsiteX17-7143" fmla="*/ 2591546 w 3638574"/>
              <a:gd name="connsiteY17-7144" fmla="*/ 2519916 h 4492350"/>
              <a:gd name="connsiteX18-7145" fmla="*/ 2857733 w 3638574"/>
              <a:gd name="connsiteY18-7146" fmla="*/ 1291762 h 4492350"/>
              <a:gd name="connsiteX19-7147" fmla="*/ 2750848 w 3638574"/>
              <a:gd name="connsiteY19-7148" fmla="*/ 2383091 h 4492350"/>
              <a:gd name="connsiteX20-7149" fmla="*/ 3638574 w 3638574"/>
              <a:gd name="connsiteY20-7150" fmla="*/ 1124252 h 4492350"/>
              <a:gd name="connsiteX21-7151" fmla="*/ 2166244 w 3638574"/>
              <a:gd name="connsiteY21-7152" fmla="*/ 3370521 h 4492350"/>
              <a:gd name="connsiteX22-7153" fmla="*/ 2113081 w 3638574"/>
              <a:gd name="connsiteY22-7154" fmla="*/ 3817088 h 4492350"/>
              <a:gd name="connsiteX23-7155" fmla="*/ 3261397 w 3638574"/>
              <a:gd name="connsiteY23-7156" fmla="*/ 3094074 h 4492350"/>
              <a:gd name="connsiteX24-7157" fmla="*/ 2138356 w 3638574"/>
              <a:gd name="connsiteY24-7158" fmla="*/ 4030951 h 4492350"/>
              <a:gd name="connsiteX25-7159" fmla="*/ 2176877 w 3638574"/>
              <a:gd name="connsiteY25-7160" fmla="*/ 4476307 h 4492350"/>
              <a:gd name="connsiteX26-7161" fmla="*/ 2162233 w 3638574"/>
              <a:gd name="connsiteY26-7162" fmla="*/ 4491415 h 4492350"/>
              <a:gd name="connsiteX27-7163" fmla="*/ 1687779 w 3638574"/>
              <a:gd name="connsiteY27-7164" fmla="*/ 4492350 h 4492350"/>
              <a:gd name="connsiteX0-7165" fmla="*/ 1687779 w 3638574"/>
              <a:gd name="connsiteY0-7166" fmla="*/ 4492350 h 4492350"/>
              <a:gd name="connsiteX1-7167" fmla="*/ 1719873 w 3638574"/>
              <a:gd name="connsiteY1-7168" fmla="*/ 3785190 h 4492350"/>
              <a:gd name="connsiteX2-7169" fmla="*/ 1239812 w 3638574"/>
              <a:gd name="connsiteY2-7170" fmla="*/ 3369121 h 4492350"/>
              <a:gd name="connsiteX3-7171" fmla="*/ 0 w 3638574"/>
              <a:gd name="connsiteY3-7172" fmla="*/ 2917145 h 4492350"/>
              <a:gd name="connsiteX4-7173" fmla="*/ 1087133 w 3638574"/>
              <a:gd name="connsiteY4-7174" fmla="*/ 3238920 h 4492350"/>
              <a:gd name="connsiteX5-7175" fmla="*/ 389581 w 3638574"/>
              <a:gd name="connsiteY5-7176" fmla="*/ 2412005 h 4492350"/>
              <a:gd name="connsiteX6-7177" fmla="*/ 1719677 w 3638574"/>
              <a:gd name="connsiteY6-7178" fmla="*/ 3519376 h 4492350"/>
              <a:gd name="connsiteX7-7179" fmla="*/ 1627995 w 3638574"/>
              <a:gd name="connsiteY7-7180" fmla="*/ 2400346 h 4492350"/>
              <a:gd name="connsiteX8-7181" fmla="*/ 4198 w 3638574"/>
              <a:gd name="connsiteY8-7182" fmla="*/ 742880 h 4492350"/>
              <a:gd name="connsiteX9-7183" fmla="*/ 932867 w 3638574"/>
              <a:gd name="connsiteY9-7184" fmla="*/ 1924493 h 4492350"/>
              <a:gd name="connsiteX10-7185" fmla="*/ 1037607 w 3638574"/>
              <a:gd name="connsiteY10-7186" fmla="*/ 857226 h 4492350"/>
              <a:gd name="connsiteX11-7187" fmla="*/ 1138710 w 3638574"/>
              <a:gd name="connsiteY11-7188" fmla="*/ 2026621 h 4492350"/>
              <a:gd name="connsiteX12-7189" fmla="*/ 1646038 w 3638574"/>
              <a:gd name="connsiteY12-7190" fmla="*/ 2198532 h 4492350"/>
              <a:gd name="connsiteX13-7191" fmla="*/ 1900430 w 3638574"/>
              <a:gd name="connsiteY13-7192" fmla="*/ 0 h 4492350"/>
              <a:gd name="connsiteX14-7193" fmla="*/ 1971873 w 3638574"/>
              <a:gd name="connsiteY14-7194" fmla="*/ 986216 h 4492350"/>
              <a:gd name="connsiteX15-7195" fmla="*/ 1826002 w 3638574"/>
              <a:gd name="connsiteY15-7196" fmla="*/ 2060385 h 4492350"/>
              <a:gd name="connsiteX16-7197" fmla="*/ 2001533 w 3638574"/>
              <a:gd name="connsiteY16-7198" fmla="*/ 3046321 h 4492350"/>
              <a:gd name="connsiteX17-7199" fmla="*/ 2591546 w 3638574"/>
              <a:gd name="connsiteY17-7200" fmla="*/ 2519916 h 4492350"/>
              <a:gd name="connsiteX18-7201" fmla="*/ 2857733 w 3638574"/>
              <a:gd name="connsiteY18-7202" fmla="*/ 1291762 h 4492350"/>
              <a:gd name="connsiteX19-7203" fmla="*/ 2750848 w 3638574"/>
              <a:gd name="connsiteY19-7204" fmla="*/ 2383091 h 4492350"/>
              <a:gd name="connsiteX20-7205" fmla="*/ 3638574 w 3638574"/>
              <a:gd name="connsiteY20-7206" fmla="*/ 1124252 h 4492350"/>
              <a:gd name="connsiteX21-7207" fmla="*/ 2166244 w 3638574"/>
              <a:gd name="connsiteY21-7208" fmla="*/ 3370521 h 4492350"/>
              <a:gd name="connsiteX22-7209" fmla="*/ 2113081 w 3638574"/>
              <a:gd name="connsiteY22-7210" fmla="*/ 3817088 h 4492350"/>
              <a:gd name="connsiteX23-7211" fmla="*/ 3261397 w 3638574"/>
              <a:gd name="connsiteY23-7212" fmla="*/ 3094074 h 4492350"/>
              <a:gd name="connsiteX24-7213" fmla="*/ 2138356 w 3638574"/>
              <a:gd name="connsiteY24-7214" fmla="*/ 4030951 h 4492350"/>
              <a:gd name="connsiteX25-7215" fmla="*/ 2176877 w 3638574"/>
              <a:gd name="connsiteY25-7216" fmla="*/ 4476307 h 4492350"/>
              <a:gd name="connsiteX26-7217" fmla="*/ 2162233 w 3638574"/>
              <a:gd name="connsiteY26-7218" fmla="*/ 4491415 h 4492350"/>
              <a:gd name="connsiteX27-7219" fmla="*/ 1687779 w 3638574"/>
              <a:gd name="connsiteY27-7220" fmla="*/ 4492350 h 4492350"/>
              <a:gd name="connsiteX0-7221" fmla="*/ 1687779 w 3638574"/>
              <a:gd name="connsiteY0-7222" fmla="*/ 4492350 h 4492350"/>
              <a:gd name="connsiteX1-7223" fmla="*/ 1703018 w 3638574"/>
              <a:gd name="connsiteY1-7224" fmla="*/ 3785190 h 4492350"/>
              <a:gd name="connsiteX2-7225" fmla="*/ 1239812 w 3638574"/>
              <a:gd name="connsiteY2-7226" fmla="*/ 3369121 h 4492350"/>
              <a:gd name="connsiteX3-7227" fmla="*/ 0 w 3638574"/>
              <a:gd name="connsiteY3-7228" fmla="*/ 2917145 h 4492350"/>
              <a:gd name="connsiteX4-7229" fmla="*/ 1087133 w 3638574"/>
              <a:gd name="connsiteY4-7230" fmla="*/ 3238920 h 4492350"/>
              <a:gd name="connsiteX5-7231" fmla="*/ 389581 w 3638574"/>
              <a:gd name="connsiteY5-7232" fmla="*/ 2412005 h 4492350"/>
              <a:gd name="connsiteX6-7233" fmla="*/ 1719677 w 3638574"/>
              <a:gd name="connsiteY6-7234" fmla="*/ 3519376 h 4492350"/>
              <a:gd name="connsiteX7-7235" fmla="*/ 1627995 w 3638574"/>
              <a:gd name="connsiteY7-7236" fmla="*/ 2400346 h 4492350"/>
              <a:gd name="connsiteX8-7237" fmla="*/ 4198 w 3638574"/>
              <a:gd name="connsiteY8-7238" fmla="*/ 742880 h 4492350"/>
              <a:gd name="connsiteX9-7239" fmla="*/ 932867 w 3638574"/>
              <a:gd name="connsiteY9-7240" fmla="*/ 1924493 h 4492350"/>
              <a:gd name="connsiteX10-7241" fmla="*/ 1037607 w 3638574"/>
              <a:gd name="connsiteY10-7242" fmla="*/ 857226 h 4492350"/>
              <a:gd name="connsiteX11-7243" fmla="*/ 1138710 w 3638574"/>
              <a:gd name="connsiteY11-7244" fmla="*/ 2026621 h 4492350"/>
              <a:gd name="connsiteX12-7245" fmla="*/ 1646038 w 3638574"/>
              <a:gd name="connsiteY12-7246" fmla="*/ 2198532 h 4492350"/>
              <a:gd name="connsiteX13-7247" fmla="*/ 1900430 w 3638574"/>
              <a:gd name="connsiteY13-7248" fmla="*/ 0 h 4492350"/>
              <a:gd name="connsiteX14-7249" fmla="*/ 1971873 w 3638574"/>
              <a:gd name="connsiteY14-7250" fmla="*/ 986216 h 4492350"/>
              <a:gd name="connsiteX15-7251" fmla="*/ 1826002 w 3638574"/>
              <a:gd name="connsiteY15-7252" fmla="*/ 2060385 h 4492350"/>
              <a:gd name="connsiteX16-7253" fmla="*/ 2001533 w 3638574"/>
              <a:gd name="connsiteY16-7254" fmla="*/ 3046321 h 4492350"/>
              <a:gd name="connsiteX17-7255" fmla="*/ 2591546 w 3638574"/>
              <a:gd name="connsiteY17-7256" fmla="*/ 2519916 h 4492350"/>
              <a:gd name="connsiteX18-7257" fmla="*/ 2857733 w 3638574"/>
              <a:gd name="connsiteY18-7258" fmla="*/ 1291762 h 4492350"/>
              <a:gd name="connsiteX19-7259" fmla="*/ 2750848 w 3638574"/>
              <a:gd name="connsiteY19-7260" fmla="*/ 2383091 h 4492350"/>
              <a:gd name="connsiteX20-7261" fmla="*/ 3638574 w 3638574"/>
              <a:gd name="connsiteY20-7262" fmla="*/ 1124252 h 4492350"/>
              <a:gd name="connsiteX21-7263" fmla="*/ 2166244 w 3638574"/>
              <a:gd name="connsiteY21-7264" fmla="*/ 3370521 h 4492350"/>
              <a:gd name="connsiteX22-7265" fmla="*/ 2113081 w 3638574"/>
              <a:gd name="connsiteY22-7266" fmla="*/ 3817088 h 4492350"/>
              <a:gd name="connsiteX23-7267" fmla="*/ 3261397 w 3638574"/>
              <a:gd name="connsiteY23-7268" fmla="*/ 3094074 h 4492350"/>
              <a:gd name="connsiteX24-7269" fmla="*/ 2138356 w 3638574"/>
              <a:gd name="connsiteY24-7270" fmla="*/ 4030951 h 4492350"/>
              <a:gd name="connsiteX25-7271" fmla="*/ 2176877 w 3638574"/>
              <a:gd name="connsiteY25-7272" fmla="*/ 4476307 h 4492350"/>
              <a:gd name="connsiteX26-7273" fmla="*/ 2162233 w 3638574"/>
              <a:gd name="connsiteY26-7274" fmla="*/ 4491415 h 4492350"/>
              <a:gd name="connsiteX27-7275" fmla="*/ 1687779 w 3638574"/>
              <a:gd name="connsiteY27-7276" fmla="*/ 4492350 h 4492350"/>
              <a:gd name="connsiteX0-7277" fmla="*/ 1687779 w 3638574"/>
              <a:gd name="connsiteY0-7278" fmla="*/ 4492350 h 4492350"/>
              <a:gd name="connsiteX1-7279" fmla="*/ 1703018 w 3638574"/>
              <a:gd name="connsiteY1-7280" fmla="*/ 3785190 h 4492350"/>
              <a:gd name="connsiteX2-7281" fmla="*/ 1239812 w 3638574"/>
              <a:gd name="connsiteY2-7282" fmla="*/ 3369121 h 4492350"/>
              <a:gd name="connsiteX3-7283" fmla="*/ 0 w 3638574"/>
              <a:gd name="connsiteY3-7284" fmla="*/ 2917145 h 4492350"/>
              <a:gd name="connsiteX4-7285" fmla="*/ 1087133 w 3638574"/>
              <a:gd name="connsiteY4-7286" fmla="*/ 3238920 h 4492350"/>
              <a:gd name="connsiteX5-7287" fmla="*/ 389581 w 3638574"/>
              <a:gd name="connsiteY5-7288" fmla="*/ 2412005 h 4492350"/>
              <a:gd name="connsiteX6-7289" fmla="*/ 1719677 w 3638574"/>
              <a:gd name="connsiteY6-7290" fmla="*/ 3519376 h 4492350"/>
              <a:gd name="connsiteX7-7291" fmla="*/ 1627995 w 3638574"/>
              <a:gd name="connsiteY7-7292" fmla="*/ 2400346 h 4492350"/>
              <a:gd name="connsiteX8-7293" fmla="*/ 4198 w 3638574"/>
              <a:gd name="connsiteY8-7294" fmla="*/ 742880 h 4492350"/>
              <a:gd name="connsiteX9-7295" fmla="*/ 932867 w 3638574"/>
              <a:gd name="connsiteY9-7296" fmla="*/ 1924493 h 4492350"/>
              <a:gd name="connsiteX10-7297" fmla="*/ 1037607 w 3638574"/>
              <a:gd name="connsiteY10-7298" fmla="*/ 857226 h 4492350"/>
              <a:gd name="connsiteX11-7299" fmla="*/ 1138710 w 3638574"/>
              <a:gd name="connsiteY11-7300" fmla="*/ 2026621 h 4492350"/>
              <a:gd name="connsiteX12-7301" fmla="*/ 1646038 w 3638574"/>
              <a:gd name="connsiteY12-7302" fmla="*/ 2198532 h 4492350"/>
              <a:gd name="connsiteX13-7303" fmla="*/ 1900430 w 3638574"/>
              <a:gd name="connsiteY13-7304" fmla="*/ 0 h 4492350"/>
              <a:gd name="connsiteX14-7305" fmla="*/ 1971873 w 3638574"/>
              <a:gd name="connsiteY14-7306" fmla="*/ 986216 h 4492350"/>
              <a:gd name="connsiteX15-7307" fmla="*/ 1826002 w 3638574"/>
              <a:gd name="connsiteY15-7308" fmla="*/ 2060385 h 4492350"/>
              <a:gd name="connsiteX16-7309" fmla="*/ 2001533 w 3638574"/>
              <a:gd name="connsiteY16-7310" fmla="*/ 3046321 h 4492350"/>
              <a:gd name="connsiteX17-7311" fmla="*/ 2591546 w 3638574"/>
              <a:gd name="connsiteY17-7312" fmla="*/ 2519916 h 4492350"/>
              <a:gd name="connsiteX18-7313" fmla="*/ 2857733 w 3638574"/>
              <a:gd name="connsiteY18-7314" fmla="*/ 1291762 h 4492350"/>
              <a:gd name="connsiteX19-7315" fmla="*/ 2750848 w 3638574"/>
              <a:gd name="connsiteY19-7316" fmla="*/ 2383091 h 4492350"/>
              <a:gd name="connsiteX20-7317" fmla="*/ 3638574 w 3638574"/>
              <a:gd name="connsiteY20-7318" fmla="*/ 1124252 h 4492350"/>
              <a:gd name="connsiteX21-7319" fmla="*/ 2166244 w 3638574"/>
              <a:gd name="connsiteY21-7320" fmla="*/ 3370521 h 4492350"/>
              <a:gd name="connsiteX22-7321" fmla="*/ 2121509 w 3638574"/>
              <a:gd name="connsiteY22-7322" fmla="*/ 3808660 h 4492350"/>
              <a:gd name="connsiteX23-7323" fmla="*/ 3261397 w 3638574"/>
              <a:gd name="connsiteY23-7324" fmla="*/ 3094074 h 4492350"/>
              <a:gd name="connsiteX24-7325" fmla="*/ 2138356 w 3638574"/>
              <a:gd name="connsiteY24-7326" fmla="*/ 4030951 h 4492350"/>
              <a:gd name="connsiteX25-7327" fmla="*/ 2176877 w 3638574"/>
              <a:gd name="connsiteY25-7328" fmla="*/ 4476307 h 4492350"/>
              <a:gd name="connsiteX26-7329" fmla="*/ 2162233 w 3638574"/>
              <a:gd name="connsiteY26-7330" fmla="*/ 4491415 h 4492350"/>
              <a:gd name="connsiteX27-7331" fmla="*/ 1687779 w 3638574"/>
              <a:gd name="connsiteY27-7332" fmla="*/ 4492350 h 4492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163" y="connsiteY27-164"/>
              </a:cxn>
            </a:cxnLst>
            <a:rect l="l" t="t" r="r" b="b"/>
            <a:pathLst>
              <a:path w="3638574" h="4492350">
                <a:moveTo>
                  <a:pt x="1687779" y="4492350"/>
                </a:moveTo>
                <a:cubicBezTo>
                  <a:pt x="1649353" y="4280693"/>
                  <a:pt x="1685297" y="4020910"/>
                  <a:pt x="1703018" y="3785190"/>
                </a:cubicBezTo>
                <a:lnTo>
                  <a:pt x="1239812" y="3369121"/>
                </a:lnTo>
                <a:cubicBezTo>
                  <a:pt x="710236" y="3436368"/>
                  <a:pt x="325039" y="3138656"/>
                  <a:pt x="0" y="2917145"/>
                </a:cubicBezTo>
                <a:cubicBezTo>
                  <a:pt x="370399" y="3119320"/>
                  <a:pt x="1037576" y="3333525"/>
                  <a:pt x="1087133" y="3238920"/>
                </a:cubicBezTo>
                <a:cubicBezTo>
                  <a:pt x="945521" y="3141082"/>
                  <a:pt x="539214" y="2730422"/>
                  <a:pt x="389581" y="2412005"/>
                </a:cubicBezTo>
                <a:cubicBezTo>
                  <a:pt x="859682" y="2946896"/>
                  <a:pt x="1430048" y="3277253"/>
                  <a:pt x="1719677" y="3519376"/>
                </a:cubicBezTo>
                <a:cubicBezTo>
                  <a:pt x="1735906" y="3304113"/>
                  <a:pt x="1659893" y="2776030"/>
                  <a:pt x="1627995" y="2400346"/>
                </a:cubicBezTo>
                <a:cubicBezTo>
                  <a:pt x="725782" y="2160678"/>
                  <a:pt x="172484" y="1536000"/>
                  <a:pt x="4198" y="742880"/>
                </a:cubicBezTo>
                <a:cubicBezTo>
                  <a:pt x="248250" y="1210277"/>
                  <a:pt x="456205" y="1649601"/>
                  <a:pt x="932867" y="1924493"/>
                </a:cubicBezTo>
                <a:cubicBezTo>
                  <a:pt x="1158949" y="1666327"/>
                  <a:pt x="1108304" y="1211645"/>
                  <a:pt x="1037607" y="857226"/>
                </a:cubicBezTo>
                <a:cubicBezTo>
                  <a:pt x="1222371" y="1153446"/>
                  <a:pt x="1266767" y="1586023"/>
                  <a:pt x="1138710" y="2026621"/>
                </a:cubicBezTo>
                <a:cubicBezTo>
                  <a:pt x="1250538" y="2109256"/>
                  <a:pt x="1570304" y="2252254"/>
                  <a:pt x="1646038" y="2198532"/>
                </a:cubicBezTo>
                <a:cubicBezTo>
                  <a:pt x="1690527" y="1476450"/>
                  <a:pt x="1904067" y="874481"/>
                  <a:pt x="1900430" y="0"/>
                </a:cubicBezTo>
                <a:cubicBezTo>
                  <a:pt x="1976693" y="192349"/>
                  <a:pt x="2015482" y="645373"/>
                  <a:pt x="1971873" y="986216"/>
                </a:cubicBezTo>
                <a:cubicBezTo>
                  <a:pt x="1947436" y="1177213"/>
                  <a:pt x="1846749" y="1657958"/>
                  <a:pt x="1826002" y="2060385"/>
                </a:cubicBezTo>
                <a:cubicBezTo>
                  <a:pt x="1811014" y="2351099"/>
                  <a:pt x="1951043" y="3007770"/>
                  <a:pt x="2001533" y="3046321"/>
                </a:cubicBezTo>
                <a:cubicBezTo>
                  <a:pt x="2041794" y="3055338"/>
                  <a:pt x="2575349" y="2567047"/>
                  <a:pt x="2591546" y="2519916"/>
                </a:cubicBezTo>
                <a:cubicBezTo>
                  <a:pt x="2482423" y="2107858"/>
                  <a:pt x="2569814" y="1503293"/>
                  <a:pt x="2857733" y="1291762"/>
                </a:cubicBezTo>
                <a:cubicBezTo>
                  <a:pt x="2648315" y="1639496"/>
                  <a:pt x="2663487" y="2195777"/>
                  <a:pt x="2750848" y="2383091"/>
                </a:cubicBezTo>
                <a:cubicBezTo>
                  <a:pt x="3066810" y="2282983"/>
                  <a:pt x="3503085" y="1513118"/>
                  <a:pt x="3638574" y="1124252"/>
                </a:cubicBezTo>
                <a:cubicBezTo>
                  <a:pt x="3492704" y="2254009"/>
                  <a:pt x="2460505" y="2814271"/>
                  <a:pt x="2166244" y="3370521"/>
                </a:cubicBezTo>
                <a:cubicBezTo>
                  <a:pt x="2148523" y="3519377"/>
                  <a:pt x="2147251" y="3667825"/>
                  <a:pt x="2121509" y="3808660"/>
                </a:cubicBezTo>
                <a:cubicBezTo>
                  <a:pt x="2452144" y="3808286"/>
                  <a:pt x="3159362" y="3298984"/>
                  <a:pt x="3261397" y="3094074"/>
                </a:cubicBezTo>
                <a:cubicBezTo>
                  <a:pt x="3262702" y="3429094"/>
                  <a:pt x="2493987" y="3820258"/>
                  <a:pt x="2138356" y="4030951"/>
                </a:cubicBezTo>
                <a:cubicBezTo>
                  <a:pt x="2116438" y="4040371"/>
                  <a:pt x="2182753" y="4334539"/>
                  <a:pt x="2176877" y="4476307"/>
                </a:cubicBezTo>
                <a:cubicBezTo>
                  <a:pt x="2170659" y="4477332"/>
                  <a:pt x="2168451" y="4490390"/>
                  <a:pt x="2162233" y="4491415"/>
                </a:cubicBezTo>
                <a:lnTo>
                  <a:pt x="1687779" y="4492350"/>
                </a:lnTo>
                <a:close/>
              </a:path>
            </a:pathLst>
          </a:cu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椭圆 20"/>
          <p:cNvSpPr>
            <a:spLocks noChangeAspect="1"/>
          </p:cNvSpPr>
          <p:nvPr/>
        </p:nvSpPr>
        <p:spPr>
          <a:xfrm>
            <a:off x="5818941" y="1604608"/>
            <a:ext cx="484363" cy="484362"/>
          </a:xfrm>
          <a:prstGeom prst="ellipse">
            <a:avLst/>
          </a:prstGeom>
          <a:solidFill>
            <a:srgbClr val="276B6C"/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椭圆 21"/>
          <p:cNvSpPr>
            <a:spLocks noChangeAspect="1"/>
          </p:cNvSpPr>
          <p:nvPr/>
        </p:nvSpPr>
        <p:spPr>
          <a:xfrm>
            <a:off x="7311202" y="2549329"/>
            <a:ext cx="484363" cy="484362"/>
          </a:xfrm>
          <a:prstGeom prst="ellipse">
            <a:avLst/>
          </a:prstGeom>
          <a:solidFill>
            <a:srgbClr val="4E9A95"/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椭圆 22"/>
          <p:cNvSpPr>
            <a:spLocks noChangeAspect="1"/>
          </p:cNvSpPr>
          <p:nvPr/>
        </p:nvSpPr>
        <p:spPr>
          <a:xfrm>
            <a:off x="4251497" y="2230671"/>
            <a:ext cx="484363" cy="484362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椭圆 23"/>
          <p:cNvSpPr>
            <a:spLocks noChangeAspect="1"/>
          </p:cNvSpPr>
          <p:nvPr/>
        </p:nvSpPr>
        <p:spPr>
          <a:xfrm>
            <a:off x="4199367" y="4084589"/>
            <a:ext cx="484363" cy="484362"/>
          </a:xfrm>
          <a:prstGeom prst="ellipse">
            <a:avLst/>
          </a:prstGeom>
          <a:solidFill>
            <a:srgbClr val="276B6C"/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椭圆 24"/>
          <p:cNvSpPr>
            <a:spLocks noChangeAspect="1"/>
          </p:cNvSpPr>
          <p:nvPr/>
        </p:nvSpPr>
        <p:spPr>
          <a:xfrm>
            <a:off x="7069021" y="4206462"/>
            <a:ext cx="484363" cy="484362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椭圆 25"/>
          <p:cNvSpPr>
            <a:spLocks noChangeAspect="1"/>
          </p:cNvSpPr>
          <p:nvPr/>
        </p:nvSpPr>
        <p:spPr>
          <a:xfrm>
            <a:off x="6610723" y="2728065"/>
            <a:ext cx="484363" cy="484362"/>
          </a:xfrm>
          <a:prstGeom prst="ellipse">
            <a:avLst/>
          </a:prstGeom>
          <a:solidFill>
            <a:srgbClr val="4E9A95"/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椭圆 26"/>
          <p:cNvSpPr>
            <a:spLocks noChangeAspect="1"/>
          </p:cNvSpPr>
          <p:nvPr/>
        </p:nvSpPr>
        <p:spPr>
          <a:xfrm>
            <a:off x="5134772" y="2362728"/>
            <a:ext cx="484363" cy="484362"/>
          </a:xfrm>
          <a:prstGeom prst="ellipse">
            <a:avLst/>
          </a:prstGeom>
          <a:solidFill>
            <a:srgbClr val="4E9A95"/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椭圆 27"/>
          <p:cNvSpPr>
            <a:spLocks noChangeAspect="1"/>
          </p:cNvSpPr>
          <p:nvPr/>
        </p:nvSpPr>
        <p:spPr>
          <a:xfrm>
            <a:off x="6081316" y="3397079"/>
            <a:ext cx="242181" cy="242180"/>
          </a:xfrm>
          <a:prstGeom prst="ellipse">
            <a:avLst/>
          </a:prstGeom>
          <a:solidFill>
            <a:srgbClr val="276B6C"/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椭圆 28"/>
          <p:cNvSpPr>
            <a:spLocks noChangeAspect="1"/>
          </p:cNvSpPr>
          <p:nvPr/>
        </p:nvSpPr>
        <p:spPr>
          <a:xfrm>
            <a:off x="7034334" y="3328326"/>
            <a:ext cx="242181" cy="242180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椭圆 29"/>
          <p:cNvSpPr>
            <a:spLocks noChangeAspect="1"/>
          </p:cNvSpPr>
          <p:nvPr/>
        </p:nvSpPr>
        <p:spPr>
          <a:xfrm>
            <a:off x="5772855" y="2847089"/>
            <a:ext cx="242181" cy="242180"/>
          </a:xfrm>
          <a:prstGeom prst="ellipse">
            <a:avLst/>
          </a:prstGeom>
          <a:solidFill>
            <a:srgbClr val="276B6C"/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椭圆 30"/>
          <p:cNvSpPr>
            <a:spLocks noChangeAspect="1"/>
          </p:cNvSpPr>
          <p:nvPr/>
        </p:nvSpPr>
        <p:spPr>
          <a:xfrm>
            <a:off x="4918655" y="3225458"/>
            <a:ext cx="242181" cy="242180"/>
          </a:xfrm>
          <a:prstGeom prst="ellipse">
            <a:avLst/>
          </a:prstGeom>
          <a:solidFill>
            <a:srgbClr val="276B6C"/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椭圆 31"/>
          <p:cNvSpPr>
            <a:spLocks noChangeAspect="1"/>
          </p:cNvSpPr>
          <p:nvPr/>
        </p:nvSpPr>
        <p:spPr>
          <a:xfrm>
            <a:off x="4776953" y="3964282"/>
            <a:ext cx="242181" cy="242180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椭圆 32"/>
          <p:cNvSpPr>
            <a:spLocks noChangeAspect="1"/>
          </p:cNvSpPr>
          <p:nvPr/>
        </p:nvSpPr>
        <p:spPr>
          <a:xfrm>
            <a:off x="5416051" y="4487740"/>
            <a:ext cx="242181" cy="242180"/>
          </a:xfrm>
          <a:prstGeom prst="ellipse">
            <a:avLst/>
          </a:prstGeom>
          <a:solidFill>
            <a:srgbClr val="4E9A95"/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椭圆 33"/>
          <p:cNvSpPr>
            <a:spLocks noChangeAspect="1"/>
          </p:cNvSpPr>
          <p:nvPr/>
        </p:nvSpPr>
        <p:spPr>
          <a:xfrm>
            <a:off x="6196981" y="4206462"/>
            <a:ext cx="242181" cy="242180"/>
          </a:xfrm>
          <a:prstGeom prst="ellipse">
            <a:avLst/>
          </a:prstGeom>
          <a:solidFill>
            <a:srgbClr val="4E9A95"/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椭圆 34"/>
          <p:cNvSpPr>
            <a:spLocks noChangeAspect="1"/>
          </p:cNvSpPr>
          <p:nvPr/>
        </p:nvSpPr>
        <p:spPr>
          <a:xfrm>
            <a:off x="6565172" y="4884854"/>
            <a:ext cx="242181" cy="242180"/>
          </a:xfrm>
          <a:prstGeom prst="ellipse">
            <a:avLst/>
          </a:prstGeom>
          <a:solidFill>
            <a:srgbClr val="276B6C"/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-233252" y="-193572"/>
            <a:ext cx="1014641" cy="1014641"/>
          </a:xfrm>
          <a:prstGeom prst="ellipse">
            <a:avLst/>
          </a:prstGeom>
          <a:solidFill>
            <a:srgbClr val="276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285896" y="465121"/>
            <a:ext cx="590922" cy="590922"/>
          </a:xfrm>
          <a:prstGeom prst="ellipse">
            <a:avLst/>
          </a:prstGeom>
          <a:solidFill>
            <a:schemeClr val="bg2">
              <a:lumMod val="9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519376" y="-62376"/>
            <a:ext cx="357442" cy="357442"/>
          </a:xfrm>
          <a:prstGeom prst="ellipse">
            <a:avLst/>
          </a:prstGeom>
          <a:solidFill>
            <a:srgbClr val="4E9A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904875" y="106045"/>
            <a:ext cx="9423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用户注册成功 </a:t>
            </a:r>
            <a:r>
              <a:rPr lang="en-US" altLang="zh-CN" sz="2800" dirty="0" smtClean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                    </a:t>
            </a:r>
            <a:r>
              <a:rPr lang="zh-CN" altLang="en-US" sz="2800" dirty="0" smtClean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登录成功</a:t>
            </a:r>
            <a:endParaRPr lang="zh-CN" altLang="en-US" sz="2800" dirty="0" smtClean="0">
              <a:solidFill>
                <a:schemeClr val="bg1"/>
              </a:solidFill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-590300" y="-295856"/>
            <a:ext cx="590922" cy="590922"/>
          </a:xfrm>
          <a:prstGeom prst="ellipse">
            <a:avLst/>
          </a:prstGeom>
          <a:solidFill>
            <a:schemeClr val="bg2">
              <a:lumMod val="9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8900" y="1310640"/>
            <a:ext cx="2847975" cy="2895600"/>
          </a:xfrm>
          <a:prstGeom prst="rect">
            <a:avLst/>
          </a:prstGeom>
        </p:spPr>
      </p:pic>
      <p:pic>
        <p:nvPicPr>
          <p:cNvPr id="4" name="内容占位符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76935" y="1482090"/>
            <a:ext cx="2914650" cy="2933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6662 0.045807 E" pathEditMode="relative" ptsTypes="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6662 -0.045807 L 0 0 E" pathEditMode="relative" ptsTypes="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71705" y="171705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  <p:from x="58240" y="5824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1866 0.110962 E" pathEditMode="relative" ptsTypes="">
                                      <p:cBhvr>
                                        <p:cTn id="2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66 -0.110962 L 0 0 E" pathEditMode="relative" ptsTypes="">
                                      <p:cBhvr>
                                        <p:cTn id="2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" presetClass="emp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1442 0.017022 E" pathEditMode="relative" ptsTypes="">
                                      <p:cBhvr>
                                        <p:cTn id="4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1442 -0.017022 L 0 0 E" pathEditMode="relative" ptsTypes="">
                                      <p:cBhvr>
                                        <p:cTn id="4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" presetClass="emp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60489" y="60489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2000" fill="hold"/>
                                        <p:tgtEl>
                                          <p:spTgt spid="31"/>
                                        </p:tgtEl>
                                      </p:cBhvr>
                                      <p:by x="150000" y="150000"/>
                                      <p:from x="165320" y="16532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9" grpId="0" bldLvl="0" animBg="1"/>
      <p:bldP spid="29" grpId="1" bldLvl="0" animBg="1"/>
      <p:bldP spid="29" grpId="2" bldLvl="0" animBg="1"/>
      <p:bldP spid="30" grpId="0" bldLvl="0" animBg="1"/>
      <p:bldP spid="30" grpId="1" bldLvl="0" animBg="1"/>
      <p:bldP spid="30" grpId="2" bldLvl="0" animBg="1"/>
      <p:bldP spid="31" grpId="0" bldLvl="0" animBg="1"/>
      <p:bldP spid="31" grpId="1" bldLvl="0" animBg="1"/>
      <p:bldP spid="31" grpId="2" bldLvl="0" animBg="1"/>
      <p:bldP spid="32" grpId="0"/>
      <p:bldP spid="33" grpId="0" bldLvl="0" animBg="1"/>
      <p:bldP spid="33" grpId="1" bldLvl="0" animBg="1"/>
      <p:bldP spid="33" grpId="2" bldLvl="0" animBg="1"/>
      <p:bldP spid="33" grpId="3" bldLvl="0" animBg="1"/>
      <p:bldP spid="33" grpId="4" bldLvl="0" animBg="1"/>
      <p:bldP spid="33" grpId="5" bldLvl="0" animBg="1"/>
      <p:bldP spid="33" grpId="6" bldLvl="0" animBg="1"/>
      <p:bldP spid="33" grpId="7" bldLvl="0" animBg="1"/>
      <p:bldP spid="33" grpId="8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19"/>
          <p:cNvSpPr/>
          <p:nvPr/>
        </p:nvSpPr>
        <p:spPr>
          <a:xfrm>
            <a:off x="4493678" y="2158339"/>
            <a:ext cx="3059705" cy="3777640"/>
          </a:xfrm>
          <a:custGeom>
            <a:avLst/>
            <a:gdLst>
              <a:gd name="connsiteX0" fmla="*/ 1743740 w 3742661"/>
              <a:gd name="connsiteY0" fmla="*/ 4476307 h 4476307"/>
              <a:gd name="connsiteX1" fmla="*/ 1796903 w 3742661"/>
              <a:gd name="connsiteY1" fmla="*/ 3785190 h 4476307"/>
              <a:gd name="connsiteX2" fmla="*/ 1307805 w 3742661"/>
              <a:gd name="connsiteY2" fmla="*/ 3381153 h 4476307"/>
              <a:gd name="connsiteX3" fmla="*/ 31898 w 3742661"/>
              <a:gd name="connsiteY3" fmla="*/ 2945218 h 4476307"/>
              <a:gd name="connsiteX4" fmla="*/ 1127052 w 3742661"/>
              <a:gd name="connsiteY4" fmla="*/ 3242930 h 4476307"/>
              <a:gd name="connsiteX5" fmla="*/ 393405 w 3742661"/>
              <a:gd name="connsiteY5" fmla="*/ 2456121 h 4476307"/>
              <a:gd name="connsiteX6" fmla="*/ 1775638 w 3742661"/>
              <a:gd name="connsiteY6" fmla="*/ 3519376 h 4476307"/>
              <a:gd name="connsiteX7" fmla="*/ 1679945 w 3742661"/>
              <a:gd name="connsiteY7" fmla="*/ 2392325 h 4476307"/>
              <a:gd name="connsiteX8" fmla="*/ 0 w 3742661"/>
              <a:gd name="connsiteY8" fmla="*/ 754911 h 4476307"/>
              <a:gd name="connsiteX9" fmla="*/ 988828 w 3742661"/>
              <a:gd name="connsiteY9" fmla="*/ 1924493 h 4476307"/>
              <a:gd name="connsiteX10" fmla="*/ 1137684 w 3742661"/>
              <a:gd name="connsiteY10" fmla="*/ 861237 h 4476307"/>
              <a:gd name="connsiteX11" fmla="*/ 1222745 w 3742661"/>
              <a:gd name="connsiteY11" fmla="*/ 2062716 h 4476307"/>
              <a:gd name="connsiteX12" fmla="*/ 1690577 w 3742661"/>
              <a:gd name="connsiteY12" fmla="*/ 2190307 h 4476307"/>
              <a:gd name="connsiteX13" fmla="*/ 1956391 w 3742661"/>
              <a:gd name="connsiteY13" fmla="*/ 0 h 4476307"/>
              <a:gd name="connsiteX14" fmla="*/ 2083982 w 3742661"/>
              <a:gd name="connsiteY14" fmla="*/ 978195 h 4476307"/>
              <a:gd name="connsiteX15" fmla="*/ 1881963 w 3742661"/>
              <a:gd name="connsiteY15" fmla="*/ 2232837 h 4476307"/>
              <a:gd name="connsiteX16" fmla="*/ 2041452 w 3742661"/>
              <a:gd name="connsiteY16" fmla="*/ 3030279 h 4476307"/>
              <a:gd name="connsiteX17" fmla="*/ 2647507 w 3742661"/>
              <a:gd name="connsiteY17" fmla="*/ 2519916 h 4476307"/>
              <a:gd name="connsiteX18" fmla="*/ 2849526 w 3742661"/>
              <a:gd name="connsiteY18" fmla="*/ 1307804 h 4476307"/>
              <a:gd name="connsiteX19" fmla="*/ 2838893 w 3742661"/>
              <a:gd name="connsiteY19" fmla="*/ 2371060 h 4476307"/>
              <a:gd name="connsiteX20" fmla="*/ 3742661 w 3742661"/>
              <a:gd name="connsiteY20" fmla="*/ 1148316 h 4476307"/>
              <a:gd name="connsiteX21" fmla="*/ 2222205 w 3742661"/>
              <a:gd name="connsiteY21" fmla="*/ 3370521 h 4476307"/>
              <a:gd name="connsiteX22" fmla="*/ 2169042 w 3742661"/>
              <a:gd name="connsiteY22" fmla="*/ 3817088 h 4476307"/>
              <a:gd name="connsiteX23" fmla="*/ 3317358 w 3742661"/>
              <a:gd name="connsiteY23" fmla="*/ 3094074 h 4476307"/>
              <a:gd name="connsiteX24" fmla="*/ 2190307 w 3742661"/>
              <a:gd name="connsiteY24" fmla="*/ 4051004 h 4476307"/>
              <a:gd name="connsiteX25" fmla="*/ 2232838 w 3742661"/>
              <a:gd name="connsiteY25" fmla="*/ 4476307 h 4476307"/>
              <a:gd name="connsiteX26" fmla="*/ 1743740 w 3742661"/>
              <a:gd name="connsiteY26" fmla="*/ 4476307 h 4476307"/>
              <a:gd name="connsiteX0-1" fmla="*/ 1743740 w 3742661"/>
              <a:gd name="connsiteY0-2" fmla="*/ 4492350 h 4492350"/>
              <a:gd name="connsiteX1-3" fmla="*/ 1796903 w 3742661"/>
              <a:gd name="connsiteY1-4" fmla="*/ 3785190 h 4492350"/>
              <a:gd name="connsiteX2-5" fmla="*/ 1307805 w 3742661"/>
              <a:gd name="connsiteY2-6" fmla="*/ 3381153 h 4492350"/>
              <a:gd name="connsiteX3-7" fmla="*/ 31898 w 3742661"/>
              <a:gd name="connsiteY3-8" fmla="*/ 2945218 h 4492350"/>
              <a:gd name="connsiteX4-9" fmla="*/ 1127052 w 3742661"/>
              <a:gd name="connsiteY4-10" fmla="*/ 3242930 h 4492350"/>
              <a:gd name="connsiteX5-11" fmla="*/ 393405 w 3742661"/>
              <a:gd name="connsiteY5-12" fmla="*/ 2456121 h 4492350"/>
              <a:gd name="connsiteX6-13" fmla="*/ 1775638 w 3742661"/>
              <a:gd name="connsiteY6-14" fmla="*/ 3519376 h 4492350"/>
              <a:gd name="connsiteX7-15" fmla="*/ 1679945 w 3742661"/>
              <a:gd name="connsiteY7-16" fmla="*/ 2392325 h 4492350"/>
              <a:gd name="connsiteX8-17" fmla="*/ 0 w 3742661"/>
              <a:gd name="connsiteY8-18" fmla="*/ 754911 h 4492350"/>
              <a:gd name="connsiteX9-19" fmla="*/ 988828 w 3742661"/>
              <a:gd name="connsiteY9-20" fmla="*/ 1924493 h 4492350"/>
              <a:gd name="connsiteX10-21" fmla="*/ 1137684 w 3742661"/>
              <a:gd name="connsiteY10-22" fmla="*/ 861237 h 4492350"/>
              <a:gd name="connsiteX11-23" fmla="*/ 1222745 w 3742661"/>
              <a:gd name="connsiteY11-24" fmla="*/ 2062716 h 4492350"/>
              <a:gd name="connsiteX12-25" fmla="*/ 1690577 w 3742661"/>
              <a:gd name="connsiteY12-26" fmla="*/ 2190307 h 4492350"/>
              <a:gd name="connsiteX13-27" fmla="*/ 1956391 w 3742661"/>
              <a:gd name="connsiteY13-28" fmla="*/ 0 h 4492350"/>
              <a:gd name="connsiteX14-29" fmla="*/ 2083982 w 3742661"/>
              <a:gd name="connsiteY14-30" fmla="*/ 978195 h 4492350"/>
              <a:gd name="connsiteX15-31" fmla="*/ 1881963 w 3742661"/>
              <a:gd name="connsiteY15-32" fmla="*/ 2232837 h 4492350"/>
              <a:gd name="connsiteX16-33" fmla="*/ 2041452 w 3742661"/>
              <a:gd name="connsiteY16-34" fmla="*/ 3030279 h 4492350"/>
              <a:gd name="connsiteX17-35" fmla="*/ 2647507 w 3742661"/>
              <a:gd name="connsiteY17-36" fmla="*/ 2519916 h 4492350"/>
              <a:gd name="connsiteX18-37" fmla="*/ 2849526 w 3742661"/>
              <a:gd name="connsiteY18-38" fmla="*/ 1307804 h 4492350"/>
              <a:gd name="connsiteX19-39" fmla="*/ 2838893 w 3742661"/>
              <a:gd name="connsiteY19-40" fmla="*/ 2371060 h 4492350"/>
              <a:gd name="connsiteX20-41" fmla="*/ 3742661 w 3742661"/>
              <a:gd name="connsiteY20-42" fmla="*/ 1148316 h 4492350"/>
              <a:gd name="connsiteX21-43" fmla="*/ 2222205 w 3742661"/>
              <a:gd name="connsiteY21-44" fmla="*/ 3370521 h 4492350"/>
              <a:gd name="connsiteX22-45" fmla="*/ 2169042 w 3742661"/>
              <a:gd name="connsiteY22-46" fmla="*/ 3817088 h 4492350"/>
              <a:gd name="connsiteX23-47" fmla="*/ 3317358 w 3742661"/>
              <a:gd name="connsiteY23-48" fmla="*/ 3094074 h 4492350"/>
              <a:gd name="connsiteX24-49" fmla="*/ 2190307 w 3742661"/>
              <a:gd name="connsiteY24-50" fmla="*/ 4051004 h 4492350"/>
              <a:gd name="connsiteX25-51" fmla="*/ 2232838 w 3742661"/>
              <a:gd name="connsiteY25-52" fmla="*/ 4476307 h 4492350"/>
              <a:gd name="connsiteX26-53" fmla="*/ 1743740 w 3742661"/>
              <a:gd name="connsiteY26-54" fmla="*/ 4492350 h 4492350"/>
              <a:gd name="connsiteX0-55" fmla="*/ 1743740 w 3742661"/>
              <a:gd name="connsiteY0-56" fmla="*/ 4492350 h 4492350"/>
              <a:gd name="connsiteX1-57" fmla="*/ 1796903 w 3742661"/>
              <a:gd name="connsiteY1-58" fmla="*/ 3785190 h 4492350"/>
              <a:gd name="connsiteX2-59" fmla="*/ 1307805 w 3742661"/>
              <a:gd name="connsiteY2-60" fmla="*/ 3381153 h 4492350"/>
              <a:gd name="connsiteX3-61" fmla="*/ 31898 w 3742661"/>
              <a:gd name="connsiteY3-62" fmla="*/ 2945218 h 4492350"/>
              <a:gd name="connsiteX4-63" fmla="*/ 1127052 w 3742661"/>
              <a:gd name="connsiteY4-64" fmla="*/ 3242930 h 4492350"/>
              <a:gd name="connsiteX5-65" fmla="*/ 393405 w 3742661"/>
              <a:gd name="connsiteY5-66" fmla="*/ 2456121 h 4492350"/>
              <a:gd name="connsiteX6-67" fmla="*/ 1775638 w 3742661"/>
              <a:gd name="connsiteY6-68" fmla="*/ 3519376 h 4492350"/>
              <a:gd name="connsiteX7-69" fmla="*/ 1679945 w 3742661"/>
              <a:gd name="connsiteY7-70" fmla="*/ 2392325 h 4492350"/>
              <a:gd name="connsiteX8-71" fmla="*/ 0 w 3742661"/>
              <a:gd name="connsiteY8-72" fmla="*/ 754911 h 4492350"/>
              <a:gd name="connsiteX9-73" fmla="*/ 988828 w 3742661"/>
              <a:gd name="connsiteY9-74" fmla="*/ 1924493 h 4492350"/>
              <a:gd name="connsiteX10-75" fmla="*/ 1137684 w 3742661"/>
              <a:gd name="connsiteY10-76" fmla="*/ 861237 h 4492350"/>
              <a:gd name="connsiteX11-77" fmla="*/ 1222745 w 3742661"/>
              <a:gd name="connsiteY11-78" fmla="*/ 2062716 h 4492350"/>
              <a:gd name="connsiteX12-79" fmla="*/ 1690577 w 3742661"/>
              <a:gd name="connsiteY12-80" fmla="*/ 2190307 h 4492350"/>
              <a:gd name="connsiteX13-81" fmla="*/ 1956391 w 3742661"/>
              <a:gd name="connsiteY13-82" fmla="*/ 0 h 4492350"/>
              <a:gd name="connsiteX14-83" fmla="*/ 2083982 w 3742661"/>
              <a:gd name="connsiteY14-84" fmla="*/ 978195 h 4492350"/>
              <a:gd name="connsiteX15-85" fmla="*/ 1881963 w 3742661"/>
              <a:gd name="connsiteY15-86" fmla="*/ 2232837 h 4492350"/>
              <a:gd name="connsiteX16-87" fmla="*/ 2041452 w 3742661"/>
              <a:gd name="connsiteY16-88" fmla="*/ 3030279 h 4492350"/>
              <a:gd name="connsiteX17-89" fmla="*/ 2647507 w 3742661"/>
              <a:gd name="connsiteY17-90" fmla="*/ 2519916 h 4492350"/>
              <a:gd name="connsiteX18-91" fmla="*/ 2849526 w 3742661"/>
              <a:gd name="connsiteY18-92" fmla="*/ 1307804 h 4492350"/>
              <a:gd name="connsiteX19-93" fmla="*/ 2838893 w 3742661"/>
              <a:gd name="connsiteY19-94" fmla="*/ 2371060 h 4492350"/>
              <a:gd name="connsiteX20-95" fmla="*/ 3742661 w 3742661"/>
              <a:gd name="connsiteY20-96" fmla="*/ 1148316 h 4492350"/>
              <a:gd name="connsiteX21-97" fmla="*/ 2222205 w 3742661"/>
              <a:gd name="connsiteY21-98" fmla="*/ 3370521 h 4492350"/>
              <a:gd name="connsiteX22-99" fmla="*/ 2169042 w 3742661"/>
              <a:gd name="connsiteY22-100" fmla="*/ 3817088 h 4492350"/>
              <a:gd name="connsiteX23-101" fmla="*/ 3317358 w 3742661"/>
              <a:gd name="connsiteY23-102" fmla="*/ 3094074 h 4492350"/>
              <a:gd name="connsiteX24-103" fmla="*/ 2190307 w 3742661"/>
              <a:gd name="connsiteY24-104" fmla="*/ 4051004 h 4492350"/>
              <a:gd name="connsiteX25-105" fmla="*/ 2232838 w 3742661"/>
              <a:gd name="connsiteY25-106" fmla="*/ 4476307 h 4492350"/>
              <a:gd name="connsiteX26-107" fmla="*/ 2218194 w 3742661"/>
              <a:gd name="connsiteY26-108" fmla="*/ 4491415 h 4492350"/>
              <a:gd name="connsiteX27" fmla="*/ 1743740 w 3742661"/>
              <a:gd name="connsiteY27" fmla="*/ 4492350 h 4492350"/>
              <a:gd name="connsiteX0-109" fmla="*/ 1743740 w 3742661"/>
              <a:gd name="connsiteY0-110" fmla="*/ 4492350 h 4492350"/>
              <a:gd name="connsiteX1-111" fmla="*/ 1796903 w 3742661"/>
              <a:gd name="connsiteY1-112" fmla="*/ 3785190 h 4492350"/>
              <a:gd name="connsiteX2-113" fmla="*/ 1307805 w 3742661"/>
              <a:gd name="connsiteY2-114" fmla="*/ 3381153 h 4492350"/>
              <a:gd name="connsiteX3-115" fmla="*/ 31898 w 3742661"/>
              <a:gd name="connsiteY3-116" fmla="*/ 2945218 h 4492350"/>
              <a:gd name="connsiteX4-117" fmla="*/ 1127052 w 3742661"/>
              <a:gd name="connsiteY4-118" fmla="*/ 3242930 h 4492350"/>
              <a:gd name="connsiteX5-119" fmla="*/ 393405 w 3742661"/>
              <a:gd name="connsiteY5-120" fmla="*/ 2456121 h 4492350"/>
              <a:gd name="connsiteX6-121" fmla="*/ 1775638 w 3742661"/>
              <a:gd name="connsiteY6-122" fmla="*/ 3519376 h 4492350"/>
              <a:gd name="connsiteX7-123" fmla="*/ 1679945 w 3742661"/>
              <a:gd name="connsiteY7-124" fmla="*/ 2392325 h 4492350"/>
              <a:gd name="connsiteX8-125" fmla="*/ 0 w 3742661"/>
              <a:gd name="connsiteY8-126" fmla="*/ 754911 h 4492350"/>
              <a:gd name="connsiteX9-127" fmla="*/ 988828 w 3742661"/>
              <a:gd name="connsiteY9-128" fmla="*/ 1924493 h 4492350"/>
              <a:gd name="connsiteX10-129" fmla="*/ 1137684 w 3742661"/>
              <a:gd name="connsiteY10-130" fmla="*/ 861237 h 4492350"/>
              <a:gd name="connsiteX11-131" fmla="*/ 1222745 w 3742661"/>
              <a:gd name="connsiteY11-132" fmla="*/ 2062716 h 4492350"/>
              <a:gd name="connsiteX12-133" fmla="*/ 1690577 w 3742661"/>
              <a:gd name="connsiteY12-134" fmla="*/ 2190307 h 4492350"/>
              <a:gd name="connsiteX13-135" fmla="*/ 1956391 w 3742661"/>
              <a:gd name="connsiteY13-136" fmla="*/ 0 h 4492350"/>
              <a:gd name="connsiteX14-137" fmla="*/ 2083982 w 3742661"/>
              <a:gd name="connsiteY14-138" fmla="*/ 978195 h 4492350"/>
              <a:gd name="connsiteX15-139" fmla="*/ 1881963 w 3742661"/>
              <a:gd name="connsiteY15-140" fmla="*/ 2232837 h 4492350"/>
              <a:gd name="connsiteX16-141" fmla="*/ 2041452 w 3742661"/>
              <a:gd name="connsiteY16-142" fmla="*/ 3030279 h 4492350"/>
              <a:gd name="connsiteX17-143" fmla="*/ 2647507 w 3742661"/>
              <a:gd name="connsiteY17-144" fmla="*/ 2519916 h 4492350"/>
              <a:gd name="connsiteX18-145" fmla="*/ 2849526 w 3742661"/>
              <a:gd name="connsiteY18-146" fmla="*/ 1307804 h 4492350"/>
              <a:gd name="connsiteX19-147" fmla="*/ 2838893 w 3742661"/>
              <a:gd name="connsiteY19-148" fmla="*/ 2371060 h 4492350"/>
              <a:gd name="connsiteX20-149" fmla="*/ 3742661 w 3742661"/>
              <a:gd name="connsiteY20-150" fmla="*/ 1148316 h 4492350"/>
              <a:gd name="connsiteX21-151" fmla="*/ 2222205 w 3742661"/>
              <a:gd name="connsiteY21-152" fmla="*/ 3370521 h 4492350"/>
              <a:gd name="connsiteX22-153" fmla="*/ 2169042 w 3742661"/>
              <a:gd name="connsiteY22-154" fmla="*/ 3817088 h 4492350"/>
              <a:gd name="connsiteX23-155" fmla="*/ 3317358 w 3742661"/>
              <a:gd name="connsiteY23-156" fmla="*/ 3094074 h 4492350"/>
              <a:gd name="connsiteX24-157" fmla="*/ 2190307 w 3742661"/>
              <a:gd name="connsiteY24-158" fmla="*/ 4051004 h 4492350"/>
              <a:gd name="connsiteX25-159" fmla="*/ 2232838 w 3742661"/>
              <a:gd name="connsiteY25-160" fmla="*/ 4476307 h 4492350"/>
              <a:gd name="connsiteX26-161" fmla="*/ 2218194 w 3742661"/>
              <a:gd name="connsiteY26-162" fmla="*/ 4491415 h 4492350"/>
              <a:gd name="connsiteX27-163" fmla="*/ 1743740 w 3742661"/>
              <a:gd name="connsiteY27-164" fmla="*/ 4492350 h 4492350"/>
              <a:gd name="connsiteX0-165" fmla="*/ 1743740 w 3742661"/>
              <a:gd name="connsiteY0-166" fmla="*/ 4492350 h 4492350"/>
              <a:gd name="connsiteX1-167" fmla="*/ 1796903 w 3742661"/>
              <a:gd name="connsiteY1-168" fmla="*/ 3785190 h 4492350"/>
              <a:gd name="connsiteX2-169" fmla="*/ 1307805 w 3742661"/>
              <a:gd name="connsiteY2-170" fmla="*/ 3381153 h 4492350"/>
              <a:gd name="connsiteX3-171" fmla="*/ 31898 w 3742661"/>
              <a:gd name="connsiteY3-172" fmla="*/ 2945218 h 4492350"/>
              <a:gd name="connsiteX4-173" fmla="*/ 1127052 w 3742661"/>
              <a:gd name="connsiteY4-174" fmla="*/ 3242930 h 4492350"/>
              <a:gd name="connsiteX5-175" fmla="*/ 393405 w 3742661"/>
              <a:gd name="connsiteY5-176" fmla="*/ 2456121 h 4492350"/>
              <a:gd name="connsiteX6-177" fmla="*/ 1775638 w 3742661"/>
              <a:gd name="connsiteY6-178" fmla="*/ 3519376 h 4492350"/>
              <a:gd name="connsiteX7-179" fmla="*/ 1679945 w 3742661"/>
              <a:gd name="connsiteY7-180" fmla="*/ 2392325 h 4492350"/>
              <a:gd name="connsiteX8-181" fmla="*/ 0 w 3742661"/>
              <a:gd name="connsiteY8-182" fmla="*/ 754911 h 4492350"/>
              <a:gd name="connsiteX9-183" fmla="*/ 988828 w 3742661"/>
              <a:gd name="connsiteY9-184" fmla="*/ 1924493 h 4492350"/>
              <a:gd name="connsiteX10-185" fmla="*/ 1137684 w 3742661"/>
              <a:gd name="connsiteY10-186" fmla="*/ 861237 h 4492350"/>
              <a:gd name="connsiteX11-187" fmla="*/ 1222745 w 3742661"/>
              <a:gd name="connsiteY11-188" fmla="*/ 2062716 h 4492350"/>
              <a:gd name="connsiteX12-189" fmla="*/ 1690577 w 3742661"/>
              <a:gd name="connsiteY12-190" fmla="*/ 2190307 h 4492350"/>
              <a:gd name="connsiteX13-191" fmla="*/ 1956391 w 3742661"/>
              <a:gd name="connsiteY13-192" fmla="*/ 0 h 4492350"/>
              <a:gd name="connsiteX14-193" fmla="*/ 2083982 w 3742661"/>
              <a:gd name="connsiteY14-194" fmla="*/ 978195 h 4492350"/>
              <a:gd name="connsiteX15-195" fmla="*/ 1881963 w 3742661"/>
              <a:gd name="connsiteY15-196" fmla="*/ 2232837 h 4492350"/>
              <a:gd name="connsiteX16-197" fmla="*/ 2041452 w 3742661"/>
              <a:gd name="connsiteY16-198" fmla="*/ 3030279 h 4492350"/>
              <a:gd name="connsiteX17-199" fmla="*/ 2647507 w 3742661"/>
              <a:gd name="connsiteY17-200" fmla="*/ 2519916 h 4492350"/>
              <a:gd name="connsiteX18-201" fmla="*/ 2849526 w 3742661"/>
              <a:gd name="connsiteY18-202" fmla="*/ 1307804 h 4492350"/>
              <a:gd name="connsiteX19-203" fmla="*/ 2838893 w 3742661"/>
              <a:gd name="connsiteY19-204" fmla="*/ 2371060 h 4492350"/>
              <a:gd name="connsiteX20-205" fmla="*/ 3742661 w 3742661"/>
              <a:gd name="connsiteY20-206" fmla="*/ 1148316 h 4492350"/>
              <a:gd name="connsiteX21-207" fmla="*/ 2222205 w 3742661"/>
              <a:gd name="connsiteY21-208" fmla="*/ 3370521 h 4492350"/>
              <a:gd name="connsiteX22-209" fmla="*/ 2169042 w 3742661"/>
              <a:gd name="connsiteY22-210" fmla="*/ 3817088 h 4492350"/>
              <a:gd name="connsiteX23-211" fmla="*/ 3317358 w 3742661"/>
              <a:gd name="connsiteY23-212" fmla="*/ 3094074 h 4492350"/>
              <a:gd name="connsiteX24-213" fmla="*/ 2190307 w 3742661"/>
              <a:gd name="connsiteY24-214" fmla="*/ 4051004 h 4492350"/>
              <a:gd name="connsiteX25-215" fmla="*/ 2232838 w 3742661"/>
              <a:gd name="connsiteY25-216" fmla="*/ 4476307 h 4492350"/>
              <a:gd name="connsiteX26-217" fmla="*/ 2218194 w 3742661"/>
              <a:gd name="connsiteY26-218" fmla="*/ 4491415 h 4492350"/>
              <a:gd name="connsiteX27-219" fmla="*/ 1743740 w 3742661"/>
              <a:gd name="connsiteY27-220" fmla="*/ 4492350 h 4492350"/>
              <a:gd name="connsiteX0-221" fmla="*/ 1743740 w 3742661"/>
              <a:gd name="connsiteY0-222" fmla="*/ 4492350 h 4492350"/>
              <a:gd name="connsiteX1-223" fmla="*/ 1796903 w 3742661"/>
              <a:gd name="connsiteY1-224" fmla="*/ 3785190 h 4492350"/>
              <a:gd name="connsiteX2-225" fmla="*/ 1307805 w 3742661"/>
              <a:gd name="connsiteY2-226" fmla="*/ 3381153 h 4492350"/>
              <a:gd name="connsiteX3-227" fmla="*/ 31898 w 3742661"/>
              <a:gd name="connsiteY3-228" fmla="*/ 2945218 h 4492350"/>
              <a:gd name="connsiteX4-229" fmla="*/ 1127052 w 3742661"/>
              <a:gd name="connsiteY4-230" fmla="*/ 3242930 h 4492350"/>
              <a:gd name="connsiteX5-231" fmla="*/ 393405 w 3742661"/>
              <a:gd name="connsiteY5-232" fmla="*/ 2456121 h 4492350"/>
              <a:gd name="connsiteX6-233" fmla="*/ 1775638 w 3742661"/>
              <a:gd name="connsiteY6-234" fmla="*/ 3519376 h 4492350"/>
              <a:gd name="connsiteX7-235" fmla="*/ 1679945 w 3742661"/>
              <a:gd name="connsiteY7-236" fmla="*/ 2392325 h 4492350"/>
              <a:gd name="connsiteX8-237" fmla="*/ 0 w 3742661"/>
              <a:gd name="connsiteY8-238" fmla="*/ 754911 h 4492350"/>
              <a:gd name="connsiteX9-239" fmla="*/ 988828 w 3742661"/>
              <a:gd name="connsiteY9-240" fmla="*/ 1924493 h 4492350"/>
              <a:gd name="connsiteX10-241" fmla="*/ 1137684 w 3742661"/>
              <a:gd name="connsiteY10-242" fmla="*/ 861237 h 4492350"/>
              <a:gd name="connsiteX11-243" fmla="*/ 1222745 w 3742661"/>
              <a:gd name="connsiteY11-244" fmla="*/ 2062716 h 4492350"/>
              <a:gd name="connsiteX12-245" fmla="*/ 1690577 w 3742661"/>
              <a:gd name="connsiteY12-246" fmla="*/ 2190307 h 4492350"/>
              <a:gd name="connsiteX13-247" fmla="*/ 1956391 w 3742661"/>
              <a:gd name="connsiteY13-248" fmla="*/ 0 h 4492350"/>
              <a:gd name="connsiteX14-249" fmla="*/ 2083982 w 3742661"/>
              <a:gd name="connsiteY14-250" fmla="*/ 978195 h 4492350"/>
              <a:gd name="connsiteX15-251" fmla="*/ 1881963 w 3742661"/>
              <a:gd name="connsiteY15-252" fmla="*/ 2232837 h 4492350"/>
              <a:gd name="connsiteX16-253" fmla="*/ 2041452 w 3742661"/>
              <a:gd name="connsiteY16-254" fmla="*/ 3030279 h 4492350"/>
              <a:gd name="connsiteX17-255" fmla="*/ 2647507 w 3742661"/>
              <a:gd name="connsiteY17-256" fmla="*/ 2519916 h 4492350"/>
              <a:gd name="connsiteX18-257" fmla="*/ 2849526 w 3742661"/>
              <a:gd name="connsiteY18-258" fmla="*/ 1307804 h 4492350"/>
              <a:gd name="connsiteX19-259" fmla="*/ 2838893 w 3742661"/>
              <a:gd name="connsiteY19-260" fmla="*/ 2371060 h 4492350"/>
              <a:gd name="connsiteX20-261" fmla="*/ 3742661 w 3742661"/>
              <a:gd name="connsiteY20-262" fmla="*/ 1148316 h 4492350"/>
              <a:gd name="connsiteX21-263" fmla="*/ 2222205 w 3742661"/>
              <a:gd name="connsiteY21-264" fmla="*/ 3370521 h 4492350"/>
              <a:gd name="connsiteX22-265" fmla="*/ 2169042 w 3742661"/>
              <a:gd name="connsiteY22-266" fmla="*/ 3817088 h 4492350"/>
              <a:gd name="connsiteX23-267" fmla="*/ 3317358 w 3742661"/>
              <a:gd name="connsiteY23-268" fmla="*/ 3094074 h 4492350"/>
              <a:gd name="connsiteX24-269" fmla="*/ 2190307 w 3742661"/>
              <a:gd name="connsiteY24-270" fmla="*/ 4051004 h 4492350"/>
              <a:gd name="connsiteX25-271" fmla="*/ 2232838 w 3742661"/>
              <a:gd name="connsiteY25-272" fmla="*/ 4476307 h 4492350"/>
              <a:gd name="connsiteX26-273" fmla="*/ 2218194 w 3742661"/>
              <a:gd name="connsiteY26-274" fmla="*/ 4491415 h 4492350"/>
              <a:gd name="connsiteX27-275" fmla="*/ 1743740 w 3742661"/>
              <a:gd name="connsiteY27-276" fmla="*/ 4492350 h 4492350"/>
              <a:gd name="connsiteX0-277" fmla="*/ 1743740 w 3742661"/>
              <a:gd name="connsiteY0-278" fmla="*/ 4492350 h 4492350"/>
              <a:gd name="connsiteX1-279" fmla="*/ 1796903 w 3742661"/>
              <a:gd name="connsiteY1-280" fmla="*/ 3785190 h 4492350"/>
              <a:gd name="connsiteX2-281" fmla="*/ 1307805 w 3742661"/>
              <a:gd name="connsiteY2-282" fmla="*/ 3381153 h 4492350"/>
              <a:gd name="connsiteX3-283" fmla="*/ 31898 w 3742661"/>
              <a:gd name="connsiteY3-284" fmla="*/ 2945218 h 4492350"/>
              <a:gd name="connsiteX4-285" fmla="*/ 1127052 w 3742661"/>
              <a:gd name="connsiteY4-286" fmla="*/ 3242930 h 4492350"/>
              <a:gd name="connsiteX5-287" fmla="*/ 393405 w 3742661"/>
              <a:gd name="connsiteY5-288" fmla="*/ 2456121 h 4492350"/>
              <a:gd name="connsiteX6-289" fmla="*/ 1775638 w 3742661"/>
              <a:gd name="connsiteY6-290" fmla="*/ 3519376 h 4492350"/>
              <a:gd name="connsiteX7-291" fmla="*/ 1679945 w 3742661"/>
              <a:gd name="connsiteY7-292" fmla="*/ 2392325 h 4492350"/>
              <a:gd name="connsiteX8-293" fmla="*/ 0 w 3742661"/>
              <a:gd name="connsiteY8-294" fmla="*/ 754911 h 4492350"/>
              <a:gd name="connsiteX9-295" fmla="*/ 988828 w 3742661"/>
              <a:gd name="connsiteY9-296" fmla="*/ 1924493 h 4492350"/>
              <a:gd name="connsiteX10-297" fmla="*/ 1137684 w 3742661"/>
              <a:gd name="connsiteY10-298" fmla="*/ 861237 h 4492350"/>
              <a:gd name="connsiteX11-299" fmla="*/ 1222745 w 3742661"/>
              <a:gd name="connsiteY11-300" fmla="*/ 2062716 h 4492350"/>
              <a:gd name="connsiteX12-301" fmla="*/ 1690577 w 3742661"/>
              <a:gd name="connsiteY12-302" fmla="*/ 2190307 h 4492350"/>
              <a:gd name="connsiteX13-303" fmla="*/ 1956391 w 3742661"/>
              <a:gd name="connsiteY13-304" fmla="*/ 0 h 4492350"/>
              <a:gd name="connsiteX14-305" fmla="*/ 2083982 w 3742661"/>
              <a:gd name="connsiteY14-306" fmla="*/ 978195 h 4492350"/>
              <a:gd name="connsiteX15-307" fmla="*/ 1881963 w 3742661"/>
              <a:gd name="connsiteY15-308" fmla="*/ 2232837 h 4492350"/>
              <a:gd name="connsiteX16-309" fmla="*/ 2041452 w 3742661"/>
              <a:gd name="connsiteY16-310" fmla="*/ 3030279 h 4492350"/>
              <a:gd name="connsiteX17-311" fmla="*/ 2647507 w 3742661"/>
              <a:gd name="connsiteY17-312" fmla="*/ 2519916 h 4492350"/>
              <a:gd name="connsiteX18-313" fmla="*/ 2849526 w 3742661"/>
              <a:gd name="connsiteY18-314" fmla="*/ 1307804 h 4492350"/>
              <a:gd name="connsiteX19-315" fmla="*/ 2838893 w 3742661"/>
              <a:gd name="connsiteY19-316" fmla="*/ 2371060 h 4492350"/>
              <a:gd name="connsiteX20-317" fmla="*/ 3742661 w 3742661"/>
              <a:gd name="connsiteY20-318" fmla="*/ 1148316 h 4492350"/>
              <a:gd name="connsiteX21-319" fmla="*/ 2222205 w 3742661"/>
              <a:gd name="connsiteY21-320" fmla="*/ 3370521 h 4492350"/>
              <a:gd name="connsiteX22-321" fmla="*/ 2169042 w 3742661"/>
              <a:gd name="connsiteY22-322" fmla="*/ 3817088 h 4492350"/>
              <a:gd name="connsiteX23-323" fmla="*/ 3317358 w 3742661"/>
              <a:gd name="connsiteY23-324" fmla="*/ 3094074 h 4492350"/>
              <a:gd name="connsiteX24-325" fmla="*/ 2194317 w 3742661"/>
              <a:gd name="connsiteY24-326" fmla="*/ 4030951 h 4492350"/>
              <a:gd name="connsiteX25-327" fmla="*/ 2232838 w 3742661"/>
              <a:gd name="connsiteY25-328" fmla="*/ 4476307 h 4492350"/>
              <a:gd name="connsiteX26-329" fmla="*/ 2218194 w 3742661"/>
              <a:gd name="connsiteY26-330" fmla="*/ 4491415 h 4492350"/>
              <a:gd name="connsiteX27-331" fmla="*/ 1743740 w 3742661"/>
              <a:gd name="connsiteY27-332" fmla="*/ 4492350 h 4492350"/>
              <a:gd name="connsiteX0-333" fmla="*/ 1743740 w 3742661"/>
              <a:gd name="connsiteY0-334" fmla="*/ 4492350 h 4492350"/>
              <a:gd name="connsiteX1-335" fmla="*/ 1796903 w 3742661"/>
              <a:gd name="connsiteY1-336" fmla="*/ 3785190 h 4492350"/>
              <a:gd name="connsiteX2-337" fmla="*/ 1307805 w 3742661"/>
              <a:gd name="connsiteY2-338" fmla="*/ 3381153 h 4492350"/>
              <a:gd name="connsiteX3-339" fmla="*/ 31898 w 3742661"/>
              <a:gd name="connsiteY3-340" fmla="*/ 2945218 h 4492350"/>
              <a:gd name="connsiteX4-341" fmla="*/ 1127052 w 3742661"/>
              <a:gd name="connsiteY4-342" fmla="*/ 3242930 h 4492350"/>
              <a:gd name="connsiteX5-343" fmla="*/ 393405 w 3742661"/>
              <a:gd name="connsiteY5-344" fmla="*/ 2456121 h 4492350"/>
              <a:gd name="connsiteX6-345" fmla="*/ 1775638 w 3742661"/>
              <a:gd name="connsiteY6-346" fmla="*/ 3519376 h 4492350"/>
              <a:gd name="connsiteX7-347" fmla="*/ 1679945 w 3742661"/>
              <a:gd name="connsiteY7-348" fmla="*/ 2392325 h 4492350"/>
              <a:gd name="connsiteX8-349" fmla="*/ 0 w 3742661"/>
              <a:gd name="connsiteY8-350" fmla="*/ 754911 h 4492350"/>
              <a:gd name="connsiteX9-351" fmla="*/ 988828 w 3742661"/>
              <a:gd name="connsiteY9-352" fmla="*/ 1924493 h 4492350"/>
              <a:gd name="connsiteX10-353" fmla="*/ 1137684 w 3742661"/>
              <a:gd name="connsiteY10-354" fmla="*/ 861237 h 4492350"/>
              <a:gd name="connsiteX11-355" fmla="*/ 1222745 w 3742661"/>
              <a:gd name="connsiteY11-356" fmla="*/ 2062716 h 4492350"/>
              <a:gd name="connsiteX12-357" fmla="*/ 1690577 w 3742661"/>
              <a:gd name="connsiteY12-358" fmla="*/ 2190307 h 4492350"/>
              <a:gd name="connsiteX13-359" fmla="*/ 1956391 w 3742661"/>
              <a:gd name="connsiteY13-360" fmla="*/ 0 h 4492350"/>
              <a:gd name="connsiteX14-361" fmla="*/ 2083982 w 3742661"/>
              <a:gd name="connsiteY14-362" fmla="*/ 978195 h 4492350"/>
              <a:gd name="connsiteX15-363" fmla="*/ 1881963 w 3742661"/>
              <a:gd name="connsiteY15-364" fmla="*/ 2232837 h 4492350"/>
              <a:gd name="connsiteX16-365" fmla="*/ 2041452 w 3742661"/>
              <a:gd name="connsiteY16-366" fmla="*/ 3030279 h 4492350"/>
              <a:gd name="connsiteX17-367" fmla="*/ 2647507 w 3742661"/>
              <a:gd name="connsiteY17-368" fmla="*/ 2519916 h 4492350"/>
              <a:gd name="connsiteX18-369" fmla="*/ 2849526 w 3742661"/>
              <a:gd name="connsiteY18-370" fmla="*/ 1307804 h 4492350"/>
              <a:gd name="connsiteX19-371" fmla="*/ 2838893 w 3742661"/>
              <a:gd name="connsiteY19-372" fmla="*/ 2371060 h 4492350"/>
              <a:gd name="connsiteX20-373" fmla="*/ 3742661 w 3742661"/>
              <a:gd name="connsiteY20-374" fmla="*/ 1148316 h 4492350"/>
              <a:gd name="connsiteX21-375" fmla="*/ 2222205 w 3742661"/>
              <a:gd name="connsiteY21-376" fmla="*/ 3370521 h 4492350"/>
              <a:gd name="connsiteX22-377" fmla="*/ 2169042 w 3742661"/>
              <a:gd name="connsiteY22-378" fmla="*/ 3817088 h 4492350"/>
              <a:gd name="connsiteX23-379" fmla="*/ 3317358 w 3742661"/>
              <a:gd name="connsiteY23-380" fmla="*/ 3094074 h 4492350"/>
              <a:gd name="connsiteX24-381" fmla="*/ 2194317 w 3742661"/>
              <a:gd name="connsiteY24-382" fmla="*/ 4030951 h 4492350"/>
              <a:gd name="connsiteX25-383" fmla="*/ 2232838 w 3742661"/>
              <a:gd name="connsiteY25-384" fmla="*/ 4476307 h 4492350"/>
              <a:gd name="connsiteX26-385" fmla="*/ 2218194 w 3742661"/>
              <a:gd name="connsiteY26-386" fmla="*/ 4491415 h 4492350"/>
              <a:gd name="connsiteX27-387" fmla="*/ 1743740 w 3742661"/>
              <a:gd name="connsiteY27-388" fmla="*/ 4492350 h 4492350"/>
              <a:gd name="connsiteX0-389" fmla="*/ 1743740 w 3742661"/>
              <a:gd name="connsiteY0-390" fmla="*/ 4492350 h 4492350"/>
              <a:gd name="connsiteX1-391" fmla="*/ 1796903 w 3742661"/>
              <a:gd name="connsiteY1-392" fmla="*/ 3785190 h 4492350"/>
              <a:gd name="connsiteX2-393" fmla="*/ 1307805 w 3742661"/>
              <a:gd name="connsiteY2-394" fmla="*/ 3381153 h 4492350"/>
              <a:gd name="connsiteX3-395" fmla="*/ 31898 w 3742661"/>
              <a:gd name="connsiteY3-396" fmla="*/ 2945218 h 4492350"/>
              <a:gd name="connsiteX4-397" fmla="*/ 1127052 w 3742661"/>
              <a:gd name="connsiteY4-398" fmla="*/ 3242930 h 4492350"/>
              <a:gd name="connsiteX5-399" fmla="*/ 393405 w 3742661"/>
              <a:gd name="connsiteY5-400" fmla="*/ 2456121 h 4492350"/>
              <a:gd name="connsiteX6-401" fmla="*/ 1775638 w 3742661"/>
              <a:gd name="connsiteY6-402" fmla="*/ 3519376 h 4492350"/>
              <a:gd name="connsiteX7-403" fmla="*/ 1679945 w 3742661"/>
              <a:gd name="connsiteY7-404" fmla="*/ 2392325 h 4492350"/>
              <a:gd name="connsiteX8-405" fmla="*/ 0 w 3742661"/>
              <a:gd name="connsiteY8-406" fmla="*/ 754911 h 4492350"/>
              <a:gd name="connsiteX9-407" fmla="*/ 988828 w 3742661"/>
              <a:gd name="connsiteY9-408" fmla="*/ 1924493 h 4492350"/>
              <a:gd name="connsiteX10-409" fmla="*/ 1137684 w 3742661"/>
              <a:gd name="connsiteY10-410" fmla="*/ 861237 h 4492350"/>
              <a:gd name="connsiteX11-411" fmla="*/ 1222745 w 3742661"/>
              <a:gd name="connsiteY11-412" fmla="*/ 2062716 h 4492350"/>
              <a:gd name="connsiteX12-413" fmla="*/ 1690577 w 3742661"/>
              <a:gd name="connsiteY12-414" fmla="*/ 2190307 h 4492350"/>
              <a:gd name="connsiteX13-415" fmla="*/ 1956391 w 3742661"/>
              <a:gd name="connsiteY13-416" fmla="*/ 0 h 4492350"/>
              <a:gd name="connsiteX14-417" fmla="*/ 2083982 w 3742661"/>
              <a:gd name="connsiteY14-418" fmla="*/ 978195 h 4492350"/>
              <a:gd name="connsiteX15-419" fmla="*/ 1881963 w 3742661"/>
              <a:gd name="connsiteY15-420" fmla="*/ 2232837 h 4492350"/>
              <a:gd name="connsiteX16-421" fmla="*/ 2041452 w 3742661"/>
              <a:gd name="connsiteY16-422" fmla="*/ 3030279 h 4492350"/>
              <a:gd name="connsiteX17-423" fmla="*/ 2647507 w 3742661"/>
              <a:gd name="connsiteY17-424" fmla="*/ 2519916 h 4492350"/>
              <a:gd name="connsiteX18-425" fmla="*/ 2849526 w 3742661"/>
              <a:gd name="connsiteY18-426" fmla="*/ 1307804 h 4492350"/>
              <a:gd name="connsiteX19-427" fmla="*/ 2838893 w 3742661"/>
              <a:gd name="connsiteY19-428" fmla="*/ 2371060 h 4492350"/>
              <a:gd name="connsiteX20-429" fmla="*/ 3742661 w 3742661"/>
              <a:gd name="connsiteY20-430" fmla="*/ 1148316 h 4492350"/>
              <a:gd name="connsiteX21-431" fmla="*/ 2222205 w 3742661"/>
              <a:gd name="connsiteY21-432" fmla="*/ 3370521 h 4492350"/>
              <a:gd name="connsiteX22-433" fmla="*/ 2169042 w 3742661"/>
              <a:gd name="connsiteY22-434" fmla="*/ 3817088 h 4492350"/>
              <a:gd name="connsiteX23-435" fmla="*/ 3317358 w 3742661"/>
              <a:gd name="connsiteY23-436" fmla="*/ 3094074 h 4492350"/>
              <a:gd name="connsiteX24-437" fmla="*/ 2194317 w 3742661"/>
              <a:gd name="connsiteY24-438" fmla="*/ 4030951 h 4492350"/>
              <a:gd name="connsiteX25-439" fmla="*/ 2232838 w 3742661"/>
              <a:gd name="connsiteY25-440" fmla="*/ 4476307 h 4492350"/>
              <a:gd name="connsiteX26-441" fmla="*/ 2218194 w 3742661"/>
              <a:gd name="connsiteY26-442" fmla="*/ 4491415 h 4492350"/>
              <a:gd name="connsiteX27-443" fmla="*/ 1743740 w 3742661"/>
              <a:gd name="connsiteY27-444" fmla="*/ 4492350 h 4492350"/>
              <a:gd name="connsiteX0-445" fmla="*/ 1743740 w 3742661"/>
              <a:gd name="connsiteY0-446" fmla="*/ 4492350 h 4492350"/>
              <a:gd name="connsiteX1-447" fmla="*/ 1796903 w 3742661"/>
              <a:gd name="connsiteY1-448" fmla="*/ 3785190 h 4492350"/>
              <a:gd name="connsiteX2-449" fmla="*/ 1307805 w 3742661"/>
              <a:gd name="connsiteY2-450" fmla="*/ 3381153 h 4492350"/>
              <a:gd name="connsiteX3-451" fmla="*/ 31898 w 3742661"/>
              <a:gd name="connsiteY3-452" fmla="*/ 2945218 h 4492350"/>
              <a:gd name="connsiteX4-453" fmla="*/ 1127052 w 3742661"/>
              <a:gd name="connsiteY4-454" fmla="*/ 3242930 h 4492350"/>
              <a:gd name="connsiteX5-455" fmla="*/ 393405 w 3742661"/>
              <a:gd name="connsiteY5-456" fmla="*/ 2456121 h 4492350"/>
              <a:gd name="connsiteX6-457" fmla="*/ 1775638 w 3742661"/>
              <a:gd name="connsiteY6-458" fmla="*/ 3519376 h 4492350"/>
              <a:gd name="connsiteX7-459" fmla="*/ 1679945 w 3742661"/>
              <a:gd name="connsiteY7-460" fmla="*/ 2392325 h 4492350"/>
              <a:gd name="connsiteX8-461" fmla="*/ 0 w 3742661"/>
              <a:gd name="connsiteY8-462" fmla="*/ 754911 h 4492350"/>
              <a:gd name="connsiteX9-463" fmla="*/ 988828 w 3742661"/>
              <a:gd name="connsiteY9-464" fmla="*/ 1924493 h 4492350"/>
              <a:gd name="connsiteX10-465" fmla="*/ 1137684 w 3742661"/>
              <a:gd name="connsiteY10-466" fmla="*/ 861237 h 4492350"/>
              <a:gd name="connsiteX11-467" fmla="*/ 1222745 w 3742661"/>
              <a:gd name="connsiteY11-468" fmla="*/ 2062716 h 4492350"/>
              <a:gd name="connsiteX12-469" fmla="*/ 1690577 w 3742661"/>
              <a:gd name="connsiteY12-470" fmla="*/ 2190307 h 4492350"/>
              <a:gd name="connsiteX13-471" fmla="*/ 1956391 w 3742661"/>
              <a:gd name="connsiteY13-472" fmla="*/ 0 h 4492350"/>
              <a:gd name="connsiteX14-473" fmla="*/ 2083982 w 3742661"/>
              <a:gd name="connsiteY14-474" fmla="*/ 978195 h 4492350"/>
              <a:gd name="connsiteX15-475" fmla="*/ 1881963 w 3742661"/>
              <a:gd name="connsiteY15-476" fmla="*/ 2232837 h 4492350"/>
              <a:gd name="connsiteX16-477" fmla="*/ 2041452 w 3742661"/>
              <a:gd name="connsiteY16-478" fmla="*/ 3030279 h 4492350"/>
              <a:gd name="connsiteX17-479" fmla="*/ 2647507 w 3742661"/>
              <a:gd name="connsiteY17-480" fmla="*/ 2519916 h 4492350"/>
              <a:gd name="connsiteX18-481" fmla="*/ 2849526 w 3742661"/>
              <a:gd name="connsiteY18-482" fmla="*/ 1307804 h 4492350"/>
              <a:gd name="connsiteX19-483" fmla="*/ 2838893 w 3742661"/>
              <a:gd name="connsiteY19-484" fmla="*/ 2371060 h 4492350"/>
              <a:gd name="connsiteX20-485" fmla="*/ 3742661 w 3742661"/>
              <a:gd name="connsiteY20-486" fmla="*/ 1148316 h 4492350"/>
              <a:gd name="connsiteX21-487" fmla="*/ 2222205 w 3742661"/>
              <a:gd name="connsiteY21-488" fmla="*/ 3370521 h 4492350"/>
              <a:gd name="connsiteX22-489" fmla="*/ 2169042 w 3742661"/>
              <a:gd name="connsiteY22-490" fmla="*/ 3817088 h 4492350"/>
              <a:gd name="connsiteX23-491" fmla="*/ 3317358 w 3742661"/>
              <a:gd name="connsiteY23-492" fmla="*/ 3094074 h 4492350"/>
              <a:gd name="connsiteX24-493" fmla="*/ 2194317 w 3742661"/>
              <a:gd name="connsiteY24-494" fmla="*/ 4030951 h 4492350"/>
              <a:gd name="connsiteX25-495" fmla="*/ 2232838 w 3742661"/>
              <a:gd name="connsiteY25-496" fmla="*/ 4476307 h 4492350"/>
              <a:gd name="connsiteX26-497" fmla="*/ 2218194 w 3742661"/>
              <a:gd name="connsiteY26-498" fmla="*/ 4491415 h 4492350"/>
              <a:gd name="connsiteX27-499" fmla="*/ 1743740 w 3742661"/>
              <a:gd name="connsiteY27-500" fmla="*/ 4492350 h 4492350"/>
              <a:gd name="connsiteX0-501" fmla="*/ 1743740 w 3742661"/>
              <a:gd name="connsiteY0-502" fmla="*/ 4492350 h 4492350"/>
              <a:gd name="connsiteX1-503" fmla="*/ 1796903 w 3742661"/>
              <a:gd name="connsiteY1-504" fmla="*/ 3785190 h 4492350"/>
              <a:gd name="connsiteX2-505" fmla="*/ 1307805 w 3742661"/>
              <a:gd name="connsiteY2-506" fmla="*/ 3381153 h 4492350"/>
              <a:gd name="connsiteX3-507" fmla="*/ 31898 w 3742661"/>
              <a:gd name="connsiteY3-508" fmla="*/ 2945218 h 4492350"/>
              <a:gd name="connsiteX4-509" fmla="*/ 1127052 w 3742661"/>
              <a:gd name="connsiteY4-510" fmla="*/ 3242930 h 4492350"/>
              <a:gd name="connsiteX5-511" fmla="*/ 393405 w 3742661"/>
              <a:gd name="connsiteY5-512" fmla="*/ 2456121 h 4492350"/>
              <a:gd name="connsiteX6-513" fmla="*/ 1775638 w 3742661"/>
              <a:gd name="connsiteY6-514" fmla="*/ 3519376 h 4492350"/>
              <a:gd name="connsiteX7-515" fmla="*/ 1679945 w 3742661"/>
              <a:gd name="connsiteY7-516" fmla="*/ 2392325 h 4492350"/>
              <a:gd name="connsiteX8-517" fmla="*/ 0 w 3742661"/>
              <a:gd name="connsiteY8-518" fmla="*/ 754911 h 4492350"/>
              <a:gd name="connsiteX9-519" fmla="*/ 988828 w 3742661"/>
              <a:gd name="connsiteY9-520" fmla="*/ 1924493 h 4492350"/>
              <a:gd name="connsiteX10-521" fmla="*/ 1137684 w 3742661"/>
              <a:gd name="connsiteY10-522" fmla="*/ 861237 h 4492350"/>
              <a:gd name="connsiteX11-523" fmla="*/ 1222745 w 3742661"/>
              <a:gd name="connsiteY11-524" fmla="*/ 2062716 h 4492350"/>
              <a:gd name="connsiteX12-525" fmla="*/ 1690577 w 3742661"/>
              <a:gd name="connsiteY12-526" fmla="*/ 2190307 h 4492350"/>
              <a:gd name="connsiteX13-527" fmla="*/ 1956391 w 3742661"/>
              <a:gd name="connsiteY13-528" fmla="*/ 0 h 4492350"/>
              <a:gd name="connsiteX14-529" fmla="*/ 2083982 w 3742661"/>
              <a:gd name="connsiteY14-530" fmla="*/ 978195 h 4492350"/>
              <a:gd name="connsiteX15-531" fmla="*/ 1881963 w 3742661"/>
              <a:gd name="connsiteY15-532" fmla="*/ 2232837 h 4492350"/>
              <a:gd name="connsiteX16-533" fmla="*/ 2041452 w 3742661"/>
              <a:gd name="connsiteY16-534" fmla="*/ 3030279 h 4492350"/>
              <a:gd name="connsiteX17-535" fmla="*/ 2647507 w 3742661"/>
              <a:gd name="connsiteY17-536" fmla="*/ 2519916 h 4492350"/>
              <a:gd name="connsiteX18-537" fmla="*/ 2849526 w 3742661"/>
              <a:gd name="connsiteY18-538" fmla="*/ 1307804 h 4492350"/>
              <a:gd name="connsiteX19-539" fmla="*/ 2838893 w 3742661"/>
              <a:gd name="connsiteY19-540" fmla="*/ 2371060 h 4492350"/>
              <a:gd name="connsiteX20-541" fmla="*/ 3742661 w 3742661"/>
              <a:gd name="connsiteY20-542" fmla="*/ 1148316 h 4492350"/>
              <a:gd name="connsiteX21-543" fmla="*/ 2222205 w 3742661"/>
              <a:gd name="connsiteY21-544" fmla="*/ 3370521 h 4492350"/>
              <a:gd name="connsiteX22-545" fmla="*/ 2169042 w 3742661"/>
              <a:gd name="connsiteY22-546" fmla="*/ 3817088 h 4492350"/>
              <a:gd name="connsiteX23-547" fmla="*/ 3317358 w 3742661"/>
              <a:gd name="connsiteY23-548" fmla="*/ 3094074 h 4492350"/>
              <a:gd name="connsiteX24-549" fmla="*/ 2194317 w 3742661"/>
              <a:gd name="connsiteY24-550" fmla="*/ 4030951 h 4492350"/>
              <a:gd name="connsiteX25-551" fmla="*/ 2232838 w 3742661"/>
              <a:gd name="connsiteY25-552" fmla="*/ 4476307 h 4492350"/>
              <a:gd name="connsiteX26-553" fmla="*/ 2218194 w 3742661"/>
              <a:gd name="connsiteY26-554" fmla="*/ 4491415 h 4492350"/>
              <a:gd name="connsiteX27-555" fmla="*/ 1743740 w 3742661"/>
              <a:gd name="connsiteY27-556" fmla="*/ 4492350 h 4492350"/>
              <a:gd name="connsiteX0-557" fmla="*/ 1743740 w 3742661"/>
              <a:gd name="connsiteY0-558" fmla="*/ 4492350 h 4492350"/>
              <a:gd name="connsiteX1-559" fmla="*/ 1796903 w 3742661"/>
              <a:gd name="connsiteY1-560" fmla="*/ 3785190 h 4492350"/>
              <a:gd name="connsiteX2-561" fmla="*/ 1307805 w 3742661"/>
              <a:gd name="connsiteY2-562" fmla="*/ 3381153 h 4492350"/>
              <a:gd name="connsiteX3-563" fmla="*/ 31898 w 3742661"/>
              <a:gd name="connsiteY3-564" fmla="*/ 2945218 h 4492350"/>
              <a:gd name="connsiteX4-565" fmla="*/ 1127052 w 3742661"/>
              <a:gd name="connsiteY4-566" fmla="*/ 3242930 h 4492350"/>
              <a:gd name="connsiteX5-567" fmla="*/ 393405 w 3742661"/>
              <a:gd name="connsiteY5-568" fmla="*/ 2456121 h 4492350"/>
              <a:gd name="connsiteX6-569" fmla="*/ 1775638 w 3742661"/>
              <a:gd name="connsiteY6-570" fmla="*/ 3519376 h 4492350"/>
              <a:gd name="connsiteX7-571" fmla="*/ 1679945 w 3742661"/>
              <a:gd name="connsiteY7-572" fmla="*/ 2392325 h 4492350"/>
              <a:gd name="connsiteX8-573" fmla="*/ 0 w 3742661"/>
              <a:gd name="connsiteY8-574" fmla="*/ 754911 h 4492350"/>
              <a:gd name="connsiteX9-575" fmla="*/ 988828 w 3742661"/>
              <a:gd name="connsiteY9-576" fmla="*/ 1924493 h 4492350"/>
              <a:gd name="connsiteX10-577" fmla="*/ 1137684 w 3742661"/>
              <a:gd name="connsiteY10-578" fmla="*/ 861237 h 4492350"/>
              <a:gd name="connsiteX11-579" fmla="*/ 1222745 w 3742661"/>
              <a:gd name="connsiteY11-580" fmla="*/ 2062716 h 4492350"/>
              <a:gd name="connsiteX12-581" fmla="*/ 1690577 w 3742661"/>
              <a:gd name="connsiteY12-582" fmla="*/ 2190307 h 4492350"/>
              <a:gd name="connsiteX13-583" fmla="*/ 1956391 w 3742661"/>
              <a:gd name="connsiteY13-584" fmla="*/ 0 h 4492350"/>
              <a:gd name="connsiteX14-585" fmla="*/ 2083982 w 3742661"/>
              <a:gd name="connsiteY14-586" fmla="*/ 978195 h 4492350"/>
              <a:gd name="connsiteX15-587" fmla="*/ 1881963 w 3742661"/>
              <a:gd name="connsiteY15-588" fmla="*/ 2232837 h 4492350"/>
              <a:gd name="connsiteX16-589" fmla="*/ 2041452 w 3742661"/>
              <a:gd name="connsiteY16-590" fmla="*/ 3030279 h 4492350"/>
              <a:gd name="connsiteX17-591" fmla="*/ 2647507 w 3742661"/>
              <a:gd name="connsiteY17-592" fmla="*/ 2519916 h 4492350"/>
              <a:gd name="connsiteX18-593" fmla="*/ 2849526 w 3742661"/>
              <a:gd name="connsiteY18-594" fmla="*/ 1307804 h 4492350"/>
              <a:gd name="connsiteX19-595" fmla="*/ 2838893 w 3742661"/>
              <a:gd name="connsiteY19-596" fmla="*/ 2371060 h 4492350"/>
              <a:gd name="connsiteX20-597" fmla="*/ 3742661 w 3742661"/>
              <a:gd name="connsiteY20-598" fmla="*/ 1148316 h 4492350"/>
              <a:gd name="connsiteX21-599" fmla="*/ 2222205 w 3742661"/>
              <a:gd name="connsiteY21-600" fmla="*/ 3370521 h 4492350"/>
              <a:gd name="connsiteX22-601" fmla="*/ 2169042 w 3742661"/>
              <a:gd name="connsiteY22-602" fmla="*/ 3817088 h 4492350"/>
              <a:gd name="connsiteX23-603" fmla="*/ 3317358 w 3742661"/>
              <a:gd name="connsiteY23-604" fmla="*/ 3094074 h 4492350"/>
              <a:gd name="connsiteX24-605" fmla="*/ 2194317 w 3742661"/>
              <a:gd name="connsiteY24-606" fmla="*/ 4030951 h 4492350"/>
              <a:gd name="connsiteX25-607" fmla="*/ 2232838 w 3742661"/>
              <a:gd name="connsiteY25-608" fmla="*/ 4476307 h 4492350"/>
              <a:gd name="connsiteX26-609" fmla="*/ 2218194 w 3742661"/>
              <a:gd name="connsiteY26-610" fmla="*/ 4491415 h 4492350"/>
              <a:gd name="connsiteX27-611" fmla="*/ 1743740 w 3742661"/>
              <a:gd name="connsiteY27-612" fmla="*/ 4492350 h 4492350"/>
              <a:gd name="connsiteX0-613" fmla="*/ 1743740 w 3742661"/>
              <a:gd name="connsiteY0-614" fmla="*/ 4492350 h 4492350"/>
              <a:gd name="connsiteX1-615" fmla="*/ 1796903 w 3742661"/>
              <a:gd name="connsiteY1-616" fmla="*/ 3785190 h 4492350"/>
              <a:gd name="connsiteX2-617" fmla="*/ 1307805 w 3742661"/>
              <a:gd name="connsiteY2-618" fmla="*/ 3381153 h 4492350"/>
              <a:gd name="connsiteX3-619" fmla="*/ 31898 w 3742661"/>
              <a:gd name="connsiteY3-620" fmla="*/ 2945218 h 4492350"/>
              <a:gd name="connsiteX4-621" fmla="*/ 1127052 w 3742661"/>
              <a:gd name="connsiteY4-622" fmla="*/ 3242930 h 4492350"/>
              <a:gd name="connsiteX5-623" fmla="*/ 393405 w 3742661"/>
              <a:gd name="connsiteY5-624" fmla="*/ 2456121 h 4492350"/>
              <a:gd name="connsiteX6-625" fmla="*/ 1775638 w 3742661"/>
              <a:gd name="connsiteY6-626" fmla="*/ 3519376 h 4492350"/>
              <a:gd name="connsiteX7-627" fmla="*/ 1679945 w 3742661"/>
              <a:gd name="connsiteY7-628" fmla="*/ 2392325 h 4492350"/>
              <a:gd name="connsiteX8-629" fmla="*/ 0 w 3742661"/>
              <a:gd name="connsiteY8-630" fmla="*/ 754911 h 4492350"/>
              <a:gd name="connsiteX9-631" fmla="*/ 988828 w 3742661"/>
              <a:gd name="connsiteY9-632" fmla="*/ 1924493 h 4492350"/>
              <a:gd name="connsiteX10-633" fmla="*/ 1137684 w 3742661"/>
              <a:gd name="connsiteY10-634" fmla="*/ 861237 h 4492350"/>
              <a:gd name="connsiteX11-635" fmla="*/ 1222745 w 3742661"/>
              <a:gd name="connsiteY11-636" fmla="*/ 2062716 h 4492350"/>
              <a:gd name="connsiteX12-637" fmla="*/ 1690577 w 3742661"/>
              <a:gd name="connsiteY12-638" fmla="*/ 2190307 h 4492350"/>
              <a:gd name="connsiteX13-639" fmla="*/ 1956391 w 3742661"/>
              <a:gd name="connsiteY13-640" fmla="*/ 0 h 4492350"/>
              <a:gd name="connsiteX14-641" fmla="*/ 2083982 w 3742661"/>
              <a:gd name="connsiteY14-642" fmla="*/ 978195 h 4492350"/>
              <a:gd name="connsiteX15-643" fmla="*/ 1881963 w 3742661"/>
              <a:gd name="connsiteY15-644" fmla="*/ 2232837 h 4492350"/>
              <a:gd name="connsiteX16-645" fmla="*/ 2041452 w 3742661"/>
              <a:gd name="connsiteY16-646" fmla="*/ 3030279 h 4492350"/>
              <a:gd name="connsiteX17-647" fmla="*/ 2647507 w 3742661"/>
              <a:gd name="connsiteY17-648" fmla="*/ 2519916 h 4492350"/>
              <a:gd name="connsiteX18-649" fmla="*/ 2849526 w 3742661"/>
              <a:gd name="connsiteY18-650" fmla="*/ 1307804 h 4492350"/>
              <a:gd name="connsiteX19-651" fmla="*/ 2838893 w 3742661"/>
              <a:gd name="connsiteY19-652" fmla="*/ 2371060 h 4492350"/>
              <a:gd name="connsiteX20-653" fmla="*/ 3742661 w 3742661"/>
              <a:gd name="connsiteY20-654" fmla="*/ 1148316 h 4492350"/>
              <a:gd name="connsiteX21-655" fmla="*/ 2222205 w 3742661"/>
              <a:gd name="connsiteY21-656" fmla="*/ 3370521 h 4492350"/>
              <a:gd name="connsiteX22-657" fmla="*/ 2169042 w 3742661"/>
              <a:gd name="connsiteY22-658" fmla="*/ 3817088 h 4492350"/>
              <a:gd name="connsiteX23-659" fmla="*/ 3317358 w 3742661"/>
              <a:gd name="connsiteY23-660" fmla="*/ 3094074 h 4492350"/>
              <a:gd name="connsiteX24-661" fmla="*/ 2194317 w 3742661"/>
              <a:gd name="connsiteY24-662" fmla="*/ 4030951 h 4492350"/>
              <a:gd name="connsiteX25-663" fmla="*/ 2232838 w 3742661"/>
              <a:gd name="connsiteY25-664" fmla="*/ 4476307 h 4492350"/>
              <a:gd name="connsiteX26-665" fmla="*/ 2218194 w 3742661"/>
              <a:gd name="connsiteY26-666" fmla="*/ 4491415 h 4492350"/>
              <a:gd name="connsiteX27-667" fmla="*/ 1743740 w 3742661"/>
              <a:gd name="connsiteY27-668" fmla="*/ 4492350 h 4492350"/>
              <a:gd name="connsiteX0-669" fmla="*/ 1743740 w 3742661"/>
              <a:gd name="connsiteY0-670" fmla="*/ 4492350 h 4492350"/>
              <a:gd name="connsiteX1-671" fmla="*/ 1796903 w 3742661"/>
              <a:gd name="connsiteY1-672" fmla="*/ 3785190 h 4492350"/>
              <a:gd name="connsiteX2-673" fmla="*/ 1307805 w 3742661"/>
              <a:gd name="connsiteY2-674" fmla="*/ 3381153 h 4492350"/>
              <a:gd name="connsiteX3-675" fmla="*/ 31898 w 3742661"/>
              <a:gd name="connsiteY3-676" fmla="*/ 2945218 h 4492350"/>
              <a:gd name="connsiteX4-677" fmla="*/ 1127052 w 3742661"/>
              <a:gd name="connsiteY4-678" fmla="*/ 3242930 h 4492350"/>
              <a:gd name="connsiteX5-679" fmla="*/ 393405 w 3742661"/>
              <a:gd name="connsiteY5-680" fmla="*/ 2456121 h 4492350"/>
              <a:gd name="connsiteX6-681" fmla="*/ 1775638 w 3742661"/>
              <a:gd name="connsiteY6-682" fmla="*/ 3519376 h 4492350"/>
              <a:gd name="connsiteX7-683" fmla="*/ 1679945 w 3742661"/>
              <a:gd name="connsiteY7-684" fmla="*/ 2392325 h 4492350"/>
              <a:gd name="connsiteX8-685" fmla="*/ 0 w 3742661"/>
              <a:gd name="connsiteY8-686" fmla="*/ 754911 h 4492350"/>
              <a:gd name="connsiteX9-687" fmla="*/ 988828 w 3742661"/>
              <a:gd name="connsiteY9-688" fmla="*/ 1924493 h 4492350"/>
              <a:gd name="connsiteX10-689" fmla="*/ 1137684 w 3742661"/>
              <a:gd name="connsiteY10-690" fmla="*/ 861237 h 4492350"/>
              <a:gd name="connsiteX11-691" fmla="*/ 1222745 w 3742661"/>
              <a:gd name="connsiteY11-692" fmla="*/ 2062716 h 4492350"/>
              <a:gd name="connsiteX12-693" fmla="*/ 1690577 w 3742661"/>
              <a:gd name="connsiteY12-694" fmla="*/ 2190307 h 4492350"/>
              <a:gd name="connsiteX13-695" fmla="*/ 1956391 w 3742661"/>
              <a:gd name="connsiteY13-696" fmla="*/ 0 h 4492350"/>
              <a:gd name="connsiteX14-697" fmla="*/ 2083982 w 3742661"/>
              <a:gd name="connsiteY14-698" fmla="*/ 978195 h 4492350"/>
              <a:gd name="connsiteX15-699" fmla="*/ 1881963 w 3742661"/>
              <a:gd name="connsiteY15-700" fmla="*/ 2232837 h 4492350"/>
              <a:gd name="connsiteX16-701" fmla="*/ 2041452 w 3742661"/>
              <a:gd name="connsiteY16-702" fmla="*/ 3030279 h 4492350"/>
              <a:gd name="connsiteX17-703" fmla="*/ 2647507 w 3742661"/>
              <a:gd name="connsiteY17-704" fmla="*/ 2519916 h 4492350"/>
              <a:gd name="connsiteX18-705" fmla="*/ 2849526 w 3742661"/>
              <a:gd name="connsiteY18-706" fmla="*/ 1307804 h 4492350"/>
              <a:gd name="connsiteX19-707" fmla="*/ 2838893 w 3742661"/>
              <a:gd name="connsiteY19-708" fmla="*/ 2371060 h 4492350"/>
              <a:gd name="connsiteX20-709" fmla="*/ 3742661 w 3742661"/>
              <a:gd name="connsiteY20-710" fmla="*/ 1148316 h 4492350"/>
              <a:gd name="connsiteX21-711" fmla="*/ 2222205 w 3742661"/>
              <a:gd name="connsiteY21-712" fmla="*/ 3370521 h 4492350"/>
              <a:gd name="connsiteX22-713" fmla="*/ 2169042 w 3742661"/>
              <a:gd name="connsiteY22-714" fmla="*/ 3817088 h 4492350"/>
              <a:gd name="connsiteX23-715" fmla="*/ 3317358 w 3742661"/>
              <a:gd name="connsiteY23-716" fmla="*/ 3094074 h 4492350"/>
              <a:gd name="connsiteX24-717" fmla="*/ 2194317 w 3742661"/>
              <a:gd name="connsiteY24-718" fmla="*/ 4030951 h 4492350"/>
              <a:gd name="connsiteX25-719" fmla="*/ 2232838 w 3742661"/>
              <a:gd name="connsiteY25-720" fmla="*/ 4476307 h 4492350"/>
              <a:gd name="connsiteX26-721" fmla="*/ 2218194 w 3742661"/>
              <a:gd name="connsiteY26-722" fmla="*/ 4491415 h 4492350"/>
              <a:gd name="connsiteX27-723" fmla="*/ 1743740 w 3742661"/>
              <a:gd name="connsiteY27-724" fmla="*/ 4492350 h 4492350"/>
              <a:gd name="connsiteX0-725" fmla="*/ 1743740 w 3742661"/>
              <a:gd name="connsiteY0-726" fmla="*/ 4492350 h 4492350"/>
              <a:gd name="connsiteX1-727" fmla="*/ 1796903 w 3742661"/>
              <a:gd name="connsiteY1-728" fmla="*/ 3785190 h 4492350"/>
              <a:gd name="connsiteX2-729" fmla="*/ 1307805 w 3742661"/>
              <a:gd name="connsiteY2-730" fmla="*/ 3381153 h 4492350"/>
              <a:gd name="connsiteX3-731" fmla="*/ 31898 w 3742661"/>
              <a:gd name="connsiteY3-732" fmla="*/ 2945218 h 4492350"/>
              <a:gd name="connsiteX4-733" fmla="*/ 1127052 w 3742661"/>
              <a:gd name="connsiteY4-734" fmla="*/ 3242930 h 4492350"/>
              <a:gd name="connsiteX5-735" fmla="*/ 393405 w 3742661"/>
              <a:gd name="connsiteY5-736" fmla="*/ 2456121 h 4492350"/>
              <a:gd name="connsiteX6-737" fmla="*/ 1775638 w 3742661"/>
              <a:gd name="connsiteY6-738" fmla="*/ 3519376 h 4492350"/>
              <a:gd name="connsiteX7-739" fmla="*/ 1679945 w 3742661"/>
              <a:gd name="connsiteY7-740" fmla="*/ 2392325 h 4492350"/>
              <a:gd name="connsiteX8-741" fmla="*/ 0 w 3742661"/>
              <a:gd name="connsiteY8-742" fmla="*/ 754911 h 4492350"/>
              <a:gd name="connsiteX9-743" fmla="*/ 988828 w 3742661"/>
              <a:gd name="connsiteY9-744" fmla="*/ 1924493 h 4492350"/>
              <a:gd name="connsiteX10-745" fmla="*/ 1137684 w 3742661"/>
              <a:gd name="connsiteY10-746" fmla="*/ 861237 h 4492350"/>
              <a:gd name="connsiteX11-747" fmla="*/ 1222745 w 3742661"/>
              <a:gd name="connsiteY11-748" fmla="*/ 2062716 h 4492350"/>
              <a:gd name="connsiteX12-749" fmla="*/ 1690577 w 3742661"/>
              <a:gd name="connsiteY12-750" fmla="*/ 2190307 h 4492350"/>
              <a:gd name="connsiteX13-751" fmla="*/ 1956391 w 3742661"/>
              <a:gd name="connsiteY13-752" fmla="*/ 0 h 4492350"/>
              <a:gd name="connsiteX14-753" fmla="*/ 2083982 w 3742661"/>
              <a:gd name="connsiteY14-754" fmla="*/ 978195 h 4492350"/>
              <a:gd name="connsiteX15-755" fmla="*/ 1881963 w 3742661"/>
              <a:gd name="connsiteY15-756" fmla="*/ 2232837 h 4492350"/>
              <a:gd name="connsiteX16-757" fmla="*/ 2041452 w 3742661"/>
              <a:gd name="connsiteY16-758" fmla="*/ 3030279 h 4492350"/>
              <a:gd name="connsiteX17-759" fmla="*/ 2647507 w 3742661"/>
              <a:gd name="connsiteY17-760" fmla="*/ 2519916 h 4492350"/>
              <a:gd name="connsiteX18-761" fmla="*/ 2849526 w 3742661"/>
              <a:gd name="connsiteY18-762" fmla="*/ 1307804 h 4492350"/>
              <a:gd name="connsiteX19-763" fmla="*/ 2838893 w 3742661"/>
              <a:gd name="connsiteY19-764" fmla="*/ 2371060 h 4492350"/>
              <a:gd name="connsiteX20-765" fmla="*/ 3742661 w 3742661"/>
              <a:gd name="connsiteY20-766" fmla="*/ 1148316 h 4492350"/>
              <a:gd name="connsiteX21-767" fmla="*/ 2222205 w 3742661"/>
              <a:gd name="connsiteY21-768" fmla="*/ 3370521 h 4492350"/>
              <a:gd name="connsiteX22-769" fmla="*/ 2169042 w 3742661"/>
              <a:gd name="connsiteY22-770" fmla="*/ 3817088 h 4492350"/>
              <a:gd name="connsiteX23-771" fmla="*/ 3317358 w 3742661"/>
              <a:gd name="connsiteY23-772" fmla="*/ 3094074 h 4492350"/>
              <a:gd name="connsiteX24-773" fmla="*/ 2194317 w 3742661"/>
              <a:gd name="connsiteY24-774" fmla="*/ 4030951 h 4492350"/>
              <a:gd name="connsiteX25-775" fmla="*/ 2232838 w 3742661"/>
              <a:gd name="connsiteY25-776" fmla="*/ 4476307 h 4492350"/>
              <a:gd name="connsiteX26-777" fmla="*/ 2218194 w 3742661"/>
              <a:gd name="connsiteY26-778" fmla="*/ 4491415 h 4492350"/>
              <a:gd name="connsiteX27-779" fmla="*/ 1743740 w 3742661"/>
              <a:gd name="connsiteY27-780" fmla="*/ 4492350 h 4492350"/>
              <a:gd name="connsiteX0-781" fmla="*/ 1743740 w 3742661"/>
              <a:gd name="connsiteY0-782" fmla="*/ 4492350 h 4492350"/>
              <a:gd name="connsiteX1-783" fmla="*/ 1796903 w 3742661"/>
              <a:gd name="connsiteY1-784" fmla="*/ 3785190 h 4492350"/>
              <a:gd name="connsiteX2-785" fmla="*/ 1307805 w 3742661"/>
              <a:gd name="connsiteY2-786" fmla="*/ 3381153 h 4492350"/>
              <a:gd name="connsiteX3-787" fmla="*/ 31898 w 3742661"/>
              <a:gd name="connsiteY3-788" fmla="*/ 2945218 h 4492350"/>
              <a:gd name="connsiteX4-789" fmla="*/ 1127052 w 3742661"/>
              <a:gd name="connsiteY4-790" fmla="*/ 3242930 h 4492350"/>
              <a:gd name="connsiteX5-791" fmla="*/ 393405 w 3742661"/>
              <a:gd name="connsiteY5-792" fmla="*/ 2456121 h 4492350"/>
              <a:gd name="connsiteX6-793" fmla="*/ 1775638 w 3742661"/>
              <a:gd name="connsiteY6-794" fmla="*/ 3519376 h 4492350"/>
              <a:gd name="connsiteX7-795" fmla="*/ 1679945 w 3742661"/>
              <a:gd name="connsiteY7-796" fmla="*/ 2392325 h 4492350"/>
              <a:gd name="connsiteX8-797" fmla="*/ 0 w 3742661"/>
              <a:gd name="connsiteY8-798" fmla="*/ 754911 h 4492350"/>
              <a:gd name="connsiteX9-799" fmla="*/ 988828 w 3742661"/>
              <a:gd name="connsiteY9-800" fmla="*/ 1924493 h 4492350"/>
              <a:gd name="connsiteX10-801" fmla="*/ 1137684 w 3742661"/>
              <a:gd name="connsiteY10-802" fmla="*/ 861237 h 4492350"/>
              <a:gd name="connsiteX11-803" fmla="*/ 1222745 w 3742661"/>
              <a:gd name="connsiteY11-804" fmla="*/ 2062716 h 4492350"/>
              <a:gd name="connsiteX12-805" fmla="*/ 1690577 w 3742661"/>
              <a:gd name="connsiteY12-806" fmla="*/ 2190307 h 4492350"/>
              <a:gd name="connsiteX13-807" fmla="*/ 1956391 w 3742661"/>
              <a:gd name="connsiteY13-808" fmla="*/ 0 h 4492350"/>
              <a:gd name="connsiteX14-809" fmla="*/ 2083982 w 3742661"/>
              <a:gd name="connsiteY14-810" fmla="*/ 978195 h 4492350"/>
              <a:gd name="connsiteX15-811" fmla="*/ 1881963 w 3742661"/>
              <a:gd name="connsiteY15-812" fmla="*/ 2232837 h 4492350"/>
              <a:gd name="connsiteX16-813" fmla="*/ 2041452 w 3742661"/>
              <a:gd name="connsiteY16-814" fmla="*/ 3030279 h 4492350"/>
              <a:gd name="connsiteX17-815" fmla="*/ 2647507 w 3742661"/>
              <a:gd name="connsiteY17-816" fmla="*/ 2519916 h 4492350"/>
              <a:gd name="connsiteX18-817" fmla="*/ 2849526 w 3742661"/>
              <a:gd name="connsiteY18-818" fmla="*/ 1307804 h 4492350"/>
              <a:gd name="connsiteX19-819" fmla="*/ 2838893 w 3742661"/>
              <a:gd name="connsiteY19-820" fmla="*/ 2371060 h 4492350"/>
              <a:gd name="connsiteX20-821" fmla="*/ 3742661 w 3742661"/>
              <a:gd name="connsiteY20-822" fmla="*/ 1148316 h 4492350"/>
              <a:gd name="connsiteX21-823" fmla="*/ 2222205 w 3742661"/>
              <a:gd name="connsiteY21-824" fmla="*/ 3370521 h 4492350"/>
              <a:gd name="connsiteX22-825" fmla="*/ 2169042 w 3742661"/>
              <a:gd name="connsiteY22-826" fmla="*/ 3817088 h 4492350"/>
              <a:gd name="connsiteX23-827" fmla="*/ 3317358 w 3742661"/>
              <a:gd name="connsiteY23-828" fmla="*/ 3094074 h 4492350"/>
              <a:gd name="connsiteX24-829" fmla="*/ 2194317 w 3742661"/>
              <a:gd name="connsiteY24-830" fmla="*/ 4030951 h 4492350"/>
              <a:gd name="connsiteX25-831" fmla="*/ 2232838 w 3742661"/>
              <a:gd name="connsiteY25-832" fmla="*/ 4476307 h 4492350"/>
              <a:gd name="connsiteX26-833" fmla="*/ 2218194 w 3742661"/>
              <a:gd name="connsiteY26-834" fmla="*/ 4491415 h 4492350"/>
              <a:gd name="connsiteX27-835" fmla="*/ 1743740 w 3742661"/>
              <a:gd name="connsiteY27-836" fmla="*/ 4492350 h 4492350"/>
              <a:gd name="connsiteX0-837" fmla="*/ 1743740 w 3742661"/>
              <a:gd name="connsiteY0-838" fmla="*/ 4492350 h 4492350"/>
              <a:gd name="connsiteX1-839" fmla="*/ 1796903 w 3742661"/>
              <a:gd name="connsiteY1-840" fmla="*/ 3785190 h 4492350"/>
              <a:gd name="connsiteX2-841" fmla="*/ 1307805 w 3742661"/>
              <a:gd name="connsiteY2-842" fmla="*/ 3381153 h 4492350"/>
              <a:gd name="connsiteX3-843" fmla="*/ 31898 w 3742661"/>
              <a:gd name="connsiteY3-844" fmla="*/ 2945218 h 4492350"/>
              <a:gd name="connsiteX4-845" fmla="*/ 1127052 w 3742661"/>
              <a:gd name="connsiteY4-846" fmla="*/ 3242930 h 4492350"/>
              <a:gd name="connsiteX5-847" fmla="*/ 393405 w 3742661"/>
              <a:gd name="connsiteY5-848" fmla="*/ 2456121 h 4492350"/>
              <a:gd name="connsiteX6-849" fmla="*/ 1775638 w 3742661"/>
              <a:gd name="connsiteY6-850" fmla="*/ 3519376 h 4492350"/>
              <a:gd name="connsiteX7-851" fmla="*/ 1679945 w 3742661"/>
              <a:gd name="connsiteY7-852" fmla="*/ 2392325 h 4492350"/>
              <a:gd name="connsiteX8-853" fmla="*/ 0 w 3742661"/>
              <a:gd name="connsiteY8-854" fmla="*/ 754911 h 4492350"/>
              <a:gd name="connsiteX9-855" fmla="*/ 988828 w 3742661"/>
              <a:gd name="connsiteY9-856" fmla="*/ 1924493 h 4492350"/>
              <a:gd name="connsiteX10-857" fmla="*/ 1137684 w 3742661"/>
              <a:gd name="connsiteY10-858" fmla="*/ 861237 h 4492350"/>
              <a:gd name="connsiteX11-859" fmla="*/ 1222745 w 3742661"/>
              <a:gd name="connsiteY11-860" fmla="*/ 2062716 h 4492350"/>
              <a:gd name="connsiteX12-861" fmla="*/ 1690577 w 3742661"/>
              <a:gd name="connsiteY12-862" fmla="*/ 2190307 h 4492350"/>
              <a:gd name="connsiteX13-863" fmla="*/ 1956391 w 3742661"/>
              <a:gd name="connsiteY13-864" fmla="*/ 0 h 4492350"/>
              <a:gd name="connsiteX14-865" fmla="*/ 2083982 w 3742661"/>
              <a:gd name="connsiteY14-866" fmla="*/ 978195 h 4492350"/>
              <a:gd name="connsiteX15-867" fmla="*/ 1881963 w 3742661"/>
              <a:gd name="connsiteY15-868" fmla="*/ 2232837 h 4492350"/>
              <a:gd name="connsiteX16-869" fmla="*/ 2041452 w 3742661"/>
              <a:gd name="connsiteY16-870" fmla="*/ 3030279 h 4492350"/>
              <a:gd name="connsiteX17-871" fmla="*/ 2647507 w 3742661"/>
              <a:gd name="connsiteY17-872" fmla="*/ 2519916 h 4492350"/>
              <a:gd name="connsiteX18-873" fmla="*/ 2849526 w 3742661"/>
              <a:gd name="connsiteY18-874" fmla="*/ 1307804 h 4492350"/>
              <a:gd name="connsiteX19-875" fmla="*/ 2838893 w 3742661"/>
              <a:gd name="connsiteY19-876" fmla="*/ 2371060 h 4492350"/>
              <a:gd name="connsiteX20-877" fmla="*/ 3742661 w 3742661"/>
              <a:gd name="connsiteY20-878" fmla="*/ 1148316 h 4492350"/>
              <a:gd name="connsiteX21-879" fmla="*/ 2222205 w 3742661"/>
              <a:gd name="connsiteY21-880" fmla="*/ 3370521 h 4492350"/>
              <a:gd name="connsiteX22-881" fmla="*/ 2169042 w 3742661"/>
              <a:gd name="connsiteY22-882" fmla="*/ 3817088 h 4492350"/>
              <a:gd name="connsiteX23-883" fmla="*/ 3317358 w 3742661"/>
              <a:gd name="connsiteY23-884" fmla="*/ 3094074 h 4492350"/>
              <a:gd name="connsiteX24-885" fmla="*/ 2194317 w 3742661"/>
              <a:gd name="connsiteY24-886" fmla="*/ 4030951 h 4492350"/>
              <a:gd name="connsiteX25-887" fmla="*/ 2232838 w 3742661"/>
              <a:gd name="connsiteY25-888" fmla="*/ 4476307 h 4492350"/>
              <a:gd name="connsiteX26-889" fmla="*/ 2218194 w 3742661"/>
              <a:gd name="connsiteY26-890" fmla="*/ 4491415 h 4492350"/>
              <a:gd name="connsiteX27-891" fmla="*/ 1743740 w 3742661"/>
              <a:gd name="connsiteY27-892" fmla="*/ 4492350 h 4492350"/>
              <a:gd name="connsiteX0-893" fmla="*/ 1743740 w 3742661"/>
              <a:gd name="connsiteY0-894" fmla="*/ 4492350 h 4492350"/>
              <a:gd name="connsiteX1-895" fmla="*/ 1796903 w 3742661"/>
              <a:gd name="connsiteY1-896" fmla="*/ 3785190 h 4492350"/>
              <a:gd name="connsiteX2-897" fmla="*/ 1307805 w 3742661"/>
              <a:gd name="connsiteY2-898" fmla="*/ 3381153 h 4492350"/>
              <a:gd name="connsiteX3-899" fmla="*/ 31898 w 3742661"/>
              <a:gd name="connsiteY3-900" fmla="*/ 2945218 h 4492350"/>
              <a:gd name="connsiteX4-901" fmla="*/ 1127052 w 3742661"/>
              <a:gd name="connsiteY4-902" fmla="*/ 3242930 h 4492350"/>
              <a:gd name="connsiteX5-903" fmla="*/ 393405 w 3742661"/>
              <a:gd name="connsiteY5-904" fmla="*/ 2456121 h 4492350"/>
              <a:gd name="connsiteX6-905" fmla="*/ 1775638 w 3742661"/>
              <a:gd name="connsiteY6-906" fmla="*/ 3519376 h 4492350"/>
              <a:gd name="connsiteX7-907" fmla="*/ 1679945 w 3742661"/>
              <a:gd name="connsiteY7-908" fmla="*/ 2392325 h 4492350"/>
              <a:gd name="connsiteX8-909" fmla="*/ 0 w 3742661"/>
              <a:gd name="connsiteY8-910" fmla="*/ 754911 h 4492350"/>
              <a:gd name="connsiteX9-911" fmla="*/ 988828 w 3742661"/>
              <a:gd name="connsiteY9-912" fmla="*/ 1924493 h 4492350"/>
              <a:gd name="connsiteX10-913" fmla="*/ 1137684 w 3742661"/>
              <a:gd name="connsiteY10-914" fmla="*/ 861237 h 4492350"/>
              <a:gd name="connsiteX11-915" fmla="*/ 1222745 w 3742661"/>
              <a:gd name="connsiteY11-916" fmla="*/ 2062716 h 4492350"/>
              <a:gd name="connsiteX12-917" fmla="*/ 1690577 w 3742661"/>
              <a:gd name="connsiteY12-918" fmla="*/ 2190307 h 4492350"/>
              <a:gd name="connsiteX13-919" fmla="*/ 1956391 w 3742661"/>
              <a:gd name="connsiteY13-920" fmla="*/ 0 h 4492350"/>
              <a:gd name="connsiteX14-921" fmla="*/ 2083982 w 3742661"/>
              <a:gd name="connsiteY14-922" fmla="*/ 978195 h 4492350"/>
              <a:gd name="connsiteX15-923" fmla="*/ 1881963 w 3742661"/>
              <a:gd name="connsiteY15-924" fmla="*/ 2232837 h 4492350"/>
              <a:gd name="connsiteX16-925" fmla="*/ 2041452 w 3742661"/>
              <a:gd name="connsiteY16-926" fmla="*/ 3030279 h 4492350"/>
              <a:gd name="connsiteX17-927" fmla="*/ 2647507 w 3742661"/>
              <a:gd name="connsiteY17-928" fmla="*/ 2519916 h 4492350"/>
              <a:gd name="connsiteX18-929" fmla="*/ 2849526 w 3742661"/>
              <a:gd name="connsiteY18-930" fmla="*/ 1307804 h 4492350"/>
              <a:gd name="connsiteX19-931" fmla="*/ 2838893 w 3742661"/>
              <a:gd name="connsiteY19-932" fmla="*/ 2371060 h 4492350"/>
              <a:gd name="connsiteX20-933" fmla="*/ 3742661 w 3742661"/>
              <a:gd name="connsiteY20-934" fmla="*/ 1148316 h 4492350"/>
              <a:gd name="connsiteX21-935" fmla="*/ 2222205 w 3742661"/>
              <a:gd name="connsiteY21-936" fmla="*/ 3370521 h 4492350"/>
              <a:gd name="connsiteX22-937" fmla="*/ 2169042 w 3742661"/>
              <a:gd name="connsiteY22-938" fmla="*/ 3817088 h 4492350"/>
              <a:gd name="connsiteX23-939" fmla="*/ 3317358 w 3742661"/>
              <a:gd name="connsiteY23-940" fmla="*/ 3094074 h 4492350"/>
              <a:gd name="connsiteX24-941" fmla="*/ 2194317 w 3742661"/>
              <a:gd name="connsiteY24-942" fmla="*/ 4030951 h 4492350"/>
              <a:gd name="connsiteX25-943" fmla="*/ 2232838 w 3742661"/>
              <a:gd name="connsiteY25-944" fmla="*/ 4476307 h 4492350"/>
              <a:gd name="connsiteX26-945" fmla="*/ 2218194 w 3742661"/>
              <a:gd name="connsiteY26-946" fmla="*/ 4491415 h 4492350"/>
              <a:gd name="connsiteX27-947" fmla="*/ 1743740 w 3742661"/>
              <a:gd name="connsiteY27-948" fmla="*/ 4492350 h 4492350"/>
              <a:gd name="connsiteX0-949" fmla="*/ 1743740 w 3742661"/>
              <a:gd name="connsiteY0-950" fmla="*/ 4492350 h 4492350"/>
              <a:gd name="connsiteX1-951" fmla="*/ 1796903 w 3742661"/>
              <a:gd name="connsiteY1-952" fmla="*/ 3785190 h 4492350"/>
              <a:gd name="connsiteX2-953" fmla="*/ 1307805 w 3742661"/>
              <a:gd name="connsiteY2-954" fmla="*/ 3381153 h 4492350"/>
              <a:gd name="connsiteX3-955" fmla="*/ 31898 w 3742661"/>
              <a:gd name="connsiteY3-956" fmla="*/ 2945218 h 4492350"/>
              <a:gd name="connsiteX4-957" fmla="*/ 1127052 w 3742661"/>
              <a:gd name="connsiteY4-958" fmla="*/ 3242930 h 4492350"/>
              <a:gd name="connsiteX5-959" fmla="*/ 393405 w 3742661"/>
              <a:gd name="connsiteY5-960" fmla="*/ 2456121 h 4492350"/>
              <a:gd name="connsiteX6-961" fmla="*/ 1775638 w 3742661"/>
              <a:gd name="connsiteY6-962" fmla="*/ 3519376 h 4492350"/>
              <a:gd name="connsiteX7-963" fmla="*/ 1679945 w 3742661"/>
              <a:gd name="connsiteY7-964" fmla="*/ 2392325 h 4492350"/>
              <a:gd name="connsiteX8-965" fmla="*/ 0 w 3742661"/>
              <a:gd name="connsiteY8-966" fmla="*/ 754911 h 4492350"/>
              <a:gd name="connsiteX9-967" fmla="*/ 988828 w 3742661"/>
              <a:gd name="connsiteY9-968" fmla="*/ 1924493 h 4492350"/>
              <a:gd name="connsiteX10-969" fmla="*/ 1137684 w 3742661"/>
              <a:gd name="connsiteY10-970" fmla="*/ 861237 h 4492350"/>
              <a:gd name="connsiteX11-971" fmla="*/ 1222745 w 3742661"/>
              <a:gd name="connsiteY11-972" fmla="*/ 2062716 h 4492350"/>
              <a:gd name="connsiteX12-973" fmla="*/ 1690577 w 3742661"/>
              <a:gd name="connsiteY12-974" fmla="*/ 2190307 h 4492350"/>
              <a:gd name="connsiteX13-975" fmla="*/ 1956391 w 3742661"/>
              <a:gd name="connsiteY13-976" fmla="*/ 0 h 4492350"/>
              <a:gd name="connsiteX14-977" fmla="*/ 2083982 w 3742661"/>
              <a:gd name="connsiteY14-978" fmla="*/ 978195 h 4492350"/>
              <a:gd name="connsiteX15-979" fmla="*/ 1881963 w 3742661"/>
              <a:gd name="connsiteY15-980" fmla="*/ 2232837 h 4492350"/>
              <a:gd name="connsiteX16-981" fmla="*/ 2041452 w 3742661"/>
              <a:gd name="connsiteY16-982" fmla="*/ 3030279 h 4492350"/>
              <a:gd name="connsiteX17-983" fmla="*/ 2647507 w 3742661"/>
              <a:gd name="connsiteY17-984" fmla="*/ 2519916 h 4492350"/>
              <a:gd name="connsiteX18-985" fmla="*/ 2849526 w 3742661"/>
              <a:gd name="connsiteY18-986" fmla="*/ 1307804 h 4492350"/>
              <a:gd name="connsiteX19-987" fmla="*/ 2838893 w 3742661"/>
              <a:gd name="connsiteY19-988" fmla="*/ 2371060 h 4492350"/>
              <a:gd name="connsiteX20-989" fmla="*/ 3742661 w 3742661"/>
              <a:gd name="connsiteY20-990" fmla="*/ 1148316 h 4492350"/>
              <a:gd name="connsiteX21-991" fmla="*/ 2222205 w 3742661"/>
              <a:gd name="connsiteY21-992" fmla="*/ 3370521 h 4492350"/>
              <a:gd name="connsiteX22-993" fmla="*/ 2169042 w 3742661"/>
              <a:gd name="connsiteY22-994" fmla="*/ 3817088 h 4492350"/>
              <a:gd name="connsiteX23-995" fmla="*/ 3317358 w 3742661"/>
              <a:gd name="connsiteY23-996" fmla="*/ 3094074 h 4492350"/>
              <a:gd name="connsiteX24-997" fmla="*/ 2194317 w 3742661"/>
              <a:gd name="connsiteY24-998" fmla="*/ 4030951 h 4492350"/>
              <a:gd name="connsiteX25-999" fmla="*/ 2232838 w 3742661"/>
              <a:gd name="connsiteY25-1000" fmla="*/ 4476307 h 4492350"/>
              <a:gd name="connsiteX26-1001" fmla="*/ 2218194 w 3742661"/>
              <a:gd name="connsiteY26-1002" fmla="*/ 4491415 h 4492350"/>
              <a:gd name="connsiteX27-1003" fmla="*/ 1743740 w 3742661"/>
              <a:gd name="connsiteY27-1004" fmla="*/ 4492350 h 4492350"/>
              <a:gd name="connsiteX0-1005" fmla="*/ 1743740 w 3742661"/>
              <a:gd name="connsiteY0-1006" fmla="*/ 4492350 h 4492350"/>
              <a:gd name="connsiteX1-1007" fmla="*/ 1796903 w 3742661"/>
              <a:gd name="connsiteY1-1008" fmla="*/ 3785190 h 4492350"/>
              <a:gd name="connsiteX2-1009" fmla="*/ 1307805 w 3742661"/>
              <a:gd name="connsiteY2-1010" fmla="*/ 3381153 h 4492350"/>
              <a:gd name="connsiteX3-1011" fmla="*/ 31898 w 3742661"/>
              <a:gd name="connsiteY3-1012" fmla="*/ 2945218 h 4492350"/>
              <a:gd name="connsiteX4-1013" fmla="*/ 1127052 w 3742661"/>
              <a:gd name="connsiteY4-1014" fmla="*/ 3242930 h 4492350"/>
              <a:gd name="connsiteX5-1015" fmla="*/ 393405 w 3742661"/>
              <a:gd name="connsiteY5-1016" fmla="*/ 2456121 h 4492350"/>
              <a:gd name="connsiteX6-1017" fmla="*/ 1775638 w 3742661"/>
              <a:gd name="connsiteY6-1018" fmla="*/ 3519376 h 4492350"/>
              <a:gd name="connsiteX7-1019" fmla="*/ 1679945 w 3742661"/>
              <a:gd name="connsiteY7-1020" fmla="*/ 2392325 h 4492350"/>
              <a:gd name="connsiteX8-1021" fmla="*/ 0 w 3742661"/>
              <a:gd name="connsiteY8-1022" fmla="*/ 754911 h 4492350"/>
              <a:gd name="connsiteX9-1023" fmla="*/ 988828 w 3742661"/>
              <a:gd name="connsiteY9-1024" fmla="*/ 1924493 h 4492350"/>
              <a:gd name="connsiteX10-1025" fmla="*/ 1137684 w 3742661"/>
              <a:gd name="connsiteY10-1026" fmla="*/ 861237 h 4492350"/>
              <a:gd name="connsiteX11-1027" fmla="*/ 1222745 w 3742661"/>
              <a:gd name="connsiteY11-1028" fmla="*/ 2062716 h 4492350"/>
              <a:gd name="connsiteX12-1029" fmla="*/ 1690577 w 3742661"/>
              <a:gd name="connsiteY12-1030" fmla="*/ 2190307 h 4492350"/>
              <a:gd name="connsiteX13-1031" fmla="*/ 1956391 w 3742661"/>
              <a:gd name="connsiteY13-1032" fmla="*/ 0 h 4492350"/>
              <a:gd name="connsiteX14-1033" fmla="*/ 2083982 w 3742661"/>
              <a:gd name="connsiteY14-1034" fmla="*/ 978195 h 4492350"/>
              <a:gd name="connsiteX15-1035" fmla="*/ 1881963 w 3742661"/>
              <a:gd name="connsiteY15-1036" fmla="*/ 2232837 h 4492350"/>
              <a:gd name="connsiteX16-1037" fmla="*/ 2057494 w 3742661"/>
              <a:gd name="connsiteY16-1038" fmla="*/ 3046321 h 4492350"/>
              <a:gd name="connsiteX17-1039" fmla="*/ 2647507 w 3742661"/>
              <a:gd name="connsiteY17-1040" fmla="*/ 2519916 h 4492350"/>
              <a:gd name="connsiteX18-1041" fmla="*/ 2849526 w 3742661"/>
              <a:gd name="connsiteY18-1042" fmla="*/ 1307804 h 4492350"/>
              <a:gd name="connsiteX19-1043" fmla="*/ 2838893 w 3742661"/>
              <a:gd name="connsiteY19-1044" fmla="*/ 2371060 h 4492350"/>
              <a:gd name="connsiteX20-1045" fmla="*/ 3742661 w 3742661"/>
              <a:gd name="connsiteY20-1046" fmla="*/ 1148316 h 4492350"/>
              <a:gd name="connsiteX21-1047" fmla="*/ 2222205 w 3742661"/>
              <a:gd name="connsiteY21-1048" fmla="*/ 3370521 h 4492350"/>
              <a:gd name="connsiteX22-1049" fmla="*/ 2169042 w 3742661"/>
              <a:gd name="connsiteY22-1050" fmla="*/ 3817088 h 4492350"/>
              <a:gd name="connsiteX23-1051" fmla="*/ 3317358 w 3742661"/>
              <a:gd name="connsiteY23-1052" fmla="*/ 3094074 h 4492350"/>
              <a:gd name="connsiteX24-1053" fmla="*/ 2194317 w 3742661"/>
              <a:gd name="connsiteY24-1054" fmla="*/ 4030951 h 4492350"/>
              <a:gd name="connsiteX25-1055" fmla="*/ 2232838 w 3742661"/>
              <a:gd name="connsiteY25-1056" fmla="*/ 4476307 h 4492350"/>
              <a:gd name="connsiteX26-1057" fmla="*/ 2218194 w 3742661"/>
              <a:gd name="connsiteY26-1058" fmla="*/ 4491415 h 4492350"/>
              <a:gd name="connsiteX27-1059" fmla="*/ 1743740 w 3742661"/>
              <a:gd name="connsiteY27-1060" fmla="*/ 4492350 h 4492350"/>
              <a:gd name="connsiteX0-1061" fmla="*/ 1743740 w 3742661"/>
              <a:gd name="connsiteY0-1062" fmla="*/ 4492350 h 4492350"/>
              <a:gd name="connsiteX1-1063" fmla="*/ 1796903 w 3742661"/>
              <a:gd name="connsiteY1-1064" fmla="*/ 3785190 h 4492350"/>
              <a:gd name="connsiteX2-1065" fmla="*/ 1307805 w 3742661"/>
              <a:gd name="connsiteY2-1066" fmla="*/ 3381153 h 4492350"/>
              <a:gd name="connsiteX3-1067" fmla="*/ 31898 w 3742661"/>
              <a:gd name="connsiteY3-1068" fmla="*/ 2945218 h 4492350"/>
              <a:gd name="connsiteX4-1069" fmla="*/ 1127052 w 3742661"/>
              <a:gd name="connsiteY4-1070" fmla="*/ 3242930 h 4492350"/>
              <a:gd name="connsiteX5-1071" fmla="*/ 393405 w 3742661"/>
              <a:gd name="connsiteY5-1072" fmla="*/ 2456121 h 4492350"/>
              <a:gd name="connsiteX6-1073" fmla="*/ 1775638 w 3742661"/>
              <a:gd name="connsiteY6-1074" fmla="*/ 3519376 h 4492350"/>
              <a:gd name="connsiteX7-1075" fmla="*/ 1679945 w 3742661"/>
              <a:gd name="connsiteY7-1076" fmla="*/ 2392325 h 4492350"/>
              <a:gd name="connsiteX8-1077" fmla="*/ 0 w 3742661"/>
              <a:gd name="connsiteY8-1078" fmla="*/ 754911 h 4492350"/>
              <a:gd name="connsiteX9-1079" fmla="*/ 988828 w 3742661"/>
              <a:gd name="connsiteY9-1080" fmla="*/ 1924493 h 4492350"/>
              <a:gd name="connsiteX10-1081" fmla="*/ 1137684 w 3742661"/>
              <a:gd name="connsiteY10-1082" fmla="*/ 861237 h 4492350"/>
              <a:gd name="connsiteX11-1083" fmla="*/ 1222745 w 3742661"/>
              <a:gd name="connsiteY11-1084" fmla="*/ 2062716 h 4492350"/>
              <a:gd name="connsiteX12-1085" fmla="*/ 1690577 w 3742661"/>
              <a:gd name="connsiteY12-1086" fmla="*/ 2190307 h 4492350"/>
              <a:gd name="connsiteX13-1087" fmla="*/ 1956391 w 3742661"/>
              <a:gd name="connsiteY13-1088" fmla="*/ 0 h 4492350"/>
              <a:gd name="connsiteX14-1089" fmla="*/ 2083982 w 3742661"/>
              <a:gd name="connsiteY14-1090" fmla="*/ 978195 h 4492350"/>
              <a:gd name="connsiteX15-1091" fmla="*/ 1881963 w 3742661"/>
              <a:gd name="connsiteY15-1092" fmla="*/ 2232837 h 4492350"/>
              <a:gd name="connsiteX16-1093" fmla="*/ 2057494 w 3742661"/>
              <a:gd name="connsiteY16-1094" fmla="*/ 3046321 h 4492350"/>
              <a:gd name="connsiteX17-1095" fmla="*/ 2647507 w 3742661"/>
              <a:gd name="connsiteY17-1096" fmla="*/ 2519916 h 4492350"/>
              <a:gd name="connsiteX18-1097" fmla="*/ 2849526 w 3742661"/>
              <a:gd name="connsiteY18-1098" fmla="*/ 1307804 h 4492350"/>
              <a:gd name="connsiteX19-1099" fmla="*/ 2838893 w 3742661"/>
              <a:gd name="connsiteY19-1100" fmla="*/ 2371060 h 4492350"/>
              <a:gd name="connsiteX20-1101" fmla="*/ 3742661 w 3742661"/>
              <a:gd name="connsiteY20-1102" fmla="*/ 1148316 h 4492350"/>
              <a:gd name="connsiteX21-1103" fmla="*/ 2222205 w 3742661"/>
              <a:gd name="connsiteY21-1104" fmla="*/ 3370521 h 4492350"/>
              <a:gd name="connsiteX22-1105" fmla="*/ 2169042 w 3742661"/>
              <a:gd name="connsiteY22-1106" fmla="*/ 3817088 h 4492350"/>
              <a:gd name="connsiteX23-1107" fmla="*/ 3317358 w 3742661"/>
              <a:gd name="connsiteY23-1108" fmla="*/ 3094074 h 4492350"/>
              <a:gd name="connsiteX24-1109" fmla="*/ 2194317 w 3742661"/>
              <a:gd name="connsiteY24-1110" fmla="*/ 4030951 h 4492350"/>
              <a:gd name="connsiteX25-1111" fmla="*/ 2232838 w 3742661"/>
              <a:gd name="connsiteY25-1112" fmla="*/ 4476307 h 4492350"/>
              <a:gd name="connsiteX26-1113" fmla="*/ 2218194 w 3742661"/>
              <a:gd name="connsiteY26-1114" fmla="*/ 4491415 h 4492350"/>
              <a:gd name="connsiteX27-1115" fmla="*/ 1743740 w 3742661"/>
              <a:gd name="connsiteY27-1116" fmla="*/ 4492350 h 4492350"/>
              <a:gd name="connsiteX0-1117" fmla="*/ 1743740 w 3742661"/>
              <a:gd name="connsiteY0-1118" fmla="*/ 4492350 h 4492350"/>
              <a:gd name="connsiteX1-1119" fmla="*/ 1796903 w 3742661"/>
              <a:gd name="connsiteY1-1120" fmla="*/ 3785190 h 4492350"/>
              <a:gd name="connsiteX2-1121" fmla="*/ 1307805 w 3742661"/>
              <a:gd name="connsiteY2-1122" fmla="*/ 3381153 h 4492350"/>
              <a:gd name="connsiteX3-1123" fmla="*/ 31898 w 3742661"/>
              <a:gd name="connsiteY3-1124" fmla="*/ 2945218 h 4492350"/>
              <a:gd name="connsiteX4-1125" fmla="*/ 1127052 w 3742661"/>
              <a:gd name="connsiteY4-1126" fmla="*/ 3242930 h 4492350"/>
              <a:gd name="connsiteX5-1127" fmla="*/ 393405 w 3742661"/>
              <a:gd name="connsiteY5-1128" fmla="*/ 2456121 h 4492350"/>
              <a:gd name="connsiteX6-1129" fmla="*/ 1775638 w 3742661"/>
              <a:gd name="connsiteY6-1130" fmla="*/ 3519376 h 4492350"/>
              <a:gd name="connsiteX7-1131" fmla="*/ 1679945 w 3742661"/>
              <a:gd name="connsiteY7-1132" fmla="*/ 2392325 h 4492350"/>
              <a:gd name="connsiteX8-1133" fmla="*/ 0 w 3742661"/>
              <a:gd name="connsiteY8-1134" fmla="*/ 754911 h 4492350"/>
              <a:gd name="connsiteX9-1135" fmla="*/ 988828 w 3742661"/>
              <a:gd name="connsiteY9-1136" fmla="*/ 1924493 h 4492350"/>
              <a:gd name="connsiteX10-1137" fmla="*/ 1137684 w 3742661"/>
              <a:gd name="connsiteY10-1138" fmla="*/ 861237 h 4492350"/>
              <a:gd name="connsiteX11-1139" fmla="*/ 1222745 w 3742661"/>
              <a:gd name="connsiteY11-1140" fmla="*/ 2062716 h 4492350"/>
              <a:gd name="connsiteX12-1141" fmla="*/ 1690577 w 3742661"/>
              <a:gd name="connsiteY12-1142" fmla="*/ 2190307 h 4492350"/>
              <a:gd name="connsiteX13-1143" fmla="*/ 1956391 w 3742661"/>
              <a:gd name="connsiteY13-1144" fmla="*/ 0 h 4492350"/>
              <a:gd name="connsiteX14-1145" fmla="*/ 2083982 w 3742661"/>
              <a:gd name="connsiteY14-1146" fmla="*/ 978195 h 4492350"/>
              <a:gd name="connsiteX15-1147" fmla="*/ 1881963 w 3742661"/>
              <a:gd name="connsiteY15-1148" fmla="*/ 2232837 h 4492350"/>
              <a:gd name="connsiteX16-1149" fmla="*/ 2057494 w 3742661"/>
              <a:gd name="connsiteY16-1150" fmla="*/ 3046321 h 4492350"/>
              <a:gd name="connsiteX17-1151" fmla="*/ 2647507 w 3742661"/>
              <a:gd name="connsiteY17-1152" fmla="*/ 2519916 h 4492350"/>
              <a:gd name="connsiteX18-1153" fmla="*/ 2849526 w 3742661"/>
              <a:gd name="connsiteY18-1154" fmla="*/ 1307804 h 4492350"/>
              <a:gd name="connsiteX19-1155" fmla="*/ 2838893 w 3742661"/>
              <a:gd name="connsiteY19-1156" fmla="*/ 2371060 h 4492350"/>
              <a:gd name="connsiteX20-1157" fmla="*/ 3742661 w 3742661"/>
              <a:gd name="connsiteY20-1158" fmla="*/ 1148316 h 4492350"/>
              <a:gd name="connsiteX21-1159" fmla="*/ 2222205 w 3742661"/>
              <a:gd name="connsiteY21-1160" fmla="*/ 3370521 h 4492350"/>
              <a:gd name="connsiteX22-1161" fmla="*/ 2169042 w 3742661"/>
              <a:gd name="connsiteY22-1162" fmla="*/ 3817088 h 4492350"/>
              <a:gd name="connsiteX23-1163" fmla="*/ 3317358 w 3742661"/>
              <a:gd name="connsiteY23-1164" fmla="*/ 3094074 h 4492350"/>
              <a:gd name="connsiteX24-1165" fmla="*/ 2194317 w 3742661"/>
              <a:gd name="connsiteY24-1166" fmla="*/ 4030951 h 4492350"/>
              <a:gd name="connsiteX25-1167" fmla="*/ 2232838 w 3742661"/>
              <a:gd name="connsiteY25-1168" fmla="*/ 4476307 h 4492350"/>
              <a:gd name="connsiteX26-1169" fmla="*/ 2218194 w 3742661"/>
              <a:gd name="connsiteY26-1170" fmla="*/ 4491415 h 4492350"/>
              <a:gd name="connsiteX27-1171" fmla="*/ 1743740 w 3742661"/>
              <a:gd name="connsiteY27-1172" fmla="*/ 4492350 h 4492350"/>
              <a:gd name="connsiteX0-1173" fmla="*/ 1743740 w 3742661"/>
              <a:gd name="connsiteY0-1174" fmla="*/ 4492350 h 4492350"/>
              <a:gd name="connsiteX1-1175" fmla="*/ 1796903 w 3742661"/>
              <a:gd name="connsiteY1-1176" fmla="*/ 3785190 h 4492350"/>
              <a:gd name="connsiteX2-1177" fmla="*/ 1307805 w 3742661"/>
              <a:gd name="connsiteY2-1178" fmla="*/ 3381153 h 4492350"/>
              <a:gd name="connsiteX3-1179" fmla="*/ 31898 w 3742661"/>
              <a:gd name="connsiteY3-1180" fmla="*/ 2945218 h 4492350"/>
              <a:gd name="connsiteX4-1181" fmla="*/ 1127052 w 3742661"/>
              <a:gd name="connsiteY4-1182" fmla="*/ 3242930 h 4492350"/>
              <a:gd name="connsiteX5-1183" fmla="*/ 393405 w 3742661"/>
              <a:gd name="connsiteY5-1184" fmla="*/ 2456121 h 4492350"/>
              <a:gd name="connsiteX6-1185" fmla="*/ 1775638 w 3742661"/>
              <a:gd name="connsiteY6-1186" fmla="*/ 3519376 h 4492350"/>
              <a:gd name="connsiteX7-1187" fmla="*/ 1679945 w 3742661"/>
              <a:gd name="connsiteY7-1188" fmla="*/ 2392325 h 4492350"/>
              <a:gd name="connsiteX8-1189" fmla="*/ 0 w 3742661"/>
              <a:gd name="connsiteY8-1190" fmla="*/ 754911 h 4492350"/>
              <a:gd name="connsiteX9-1191" fmla="*/ 988828 w 3742661"/>
              <a:gd name="connsiteY9-1192" fmla="*/ 1924493 h 4492350"/>
              <a:gd name="connsiteX10-1193" fmla="*/ 1137684 w 3742661"/>
              <a:gd name="connsiteY10-1194" fmla="*/ 861237 h 4492350"/>
              <a:gd name="connsiteX11-1195" fmla="*/ 1222745 w 3742661"/>
              <a:gd name="connsiteY11-1196" fmla="*/ 2062716 h 4492350"/>
              <a:gd name="connsiteX12-1197" fmla="*/ 1690577 w 3742661"/>
              <a:gd name="connsiteY12-1198" fmla="*/ 2190307 h 4492350"/>
              <a:gd name="connsiteX13-1199" fmla="*/ 1956391 w 3742661"/>
              <a:gd name="connsiteY13-1200" fmla="*/ 0 h 4492350"/>
              <a:gd name="connsiteX14-1201" fmla="*/ 2083982 w 3742661"/>
              <a:gd name="connsiteY14-1202" fmla="*/ 978195 h 4492350"/>
              <a:gd name="connsiteX15-1203" fmla="*/ 1881963 w 3742661"/>
              <a:gd name="connsiteY15-1204" fmla="*/ 2232837 h 4492350"/>
              <a:gd name="connsiteX16-1205" fmla="*/ 2057494 w 3742661"/>
              <a:gd name="connsiteY16-1206" fmla="*/ 3046321 h 4492350"/>
              <a:gd name="connsiteX17-1207" fmla="*/ 2647507 w 3742661"/>
              <a:gd name="connsiteY17-1208" fmla="*/ 2519916 h 4492350"/>
              <a:gd name="connsiteX18-1209" fmla="*/ 2913694 w 3742661"/>
              <a:gd name="connsiteY18-1210" fmla="*/ 1291762 h 4492350"/>
              <a:gd name="connsiteX19-1211" fmla="*/ 2838893 w 3742661"/>
              <a:gd name="connsiteY19-1212" fmla="*/ 2371060 h 4492350"/>
              <a:gd name="connsiteX20-1213" fmla="*/ 3742661 w 3742661"/>
              <a:gd name="connsiteY20-1214" fmla="*/ 1148316 h 4492350"/>
              <a:gd name="connsiteX21-1215" fmla="*/ 2222205 w 3742661"/>
              <a:gd name="connsiteY21-1216" fmla="*/ 3370521 h 4492350"/>
              <a:gd name="connsiteX22-1217" fmla="*/ 2169042 w 3742661"/>
              <a:gd name="connsiteY22-1218" fmla="*/ 3817088 h 4492350"/>
              <a:gd name="connsiteX23-1219" fmla="*/ 3317358 w 3742661"/>
              <a:gd name="connsiteY23-1220" fmla="*/ 3094074 h 4492350"/>
              <a:gd name="connsiteX24-1221" fmla="*/ 2194317 w 3742661"/>
              <a:gd name="connsiteY24-1222" fmla="*/ 4030951 h 4492350"/>
              <a:gd name="connsiteX25-1223" fmla="*/ 2232838 w 3742661"/>
              <a:gd name="connsiteY25-1224" fmla="*/ 4476307 h 4492350"/>
              <a:gd name="connsiteX26-1225" fmla="*/ 2218194 w 3742661"/>
              <a:gd name="connsiteY26-1226" fmla="*/ 4491415 h 4492350"/>
              <a:gd name="connsiteX27-1227" fmla="*/ 1743740 w 3742661"/>
              <a:gd name="connsiteY27-1228" fmla="*/ 4492350 h 4492350"/>
              <a:gd name="connsiteX0-1229" fmla="*/ 1743740 w 3742661"/>
              <a:gd name="connsiteY0-1230" fmla="*/ 4492350 h 4492350"/>
              <a:gd name="connsiteX1-1231" fmla="*/ 1796903 w 3742661"/>
              <a:gd name="connsiteY1-1232" fmla="*/ 3785190 h 4492350"/>
              <a:gd name="connsiteX2-1233" fmla="*/ 1307805 w 3742661"/>
              <a:gd name="connsiteY2-1234" fmla="*/ 3381153 h 4492350"/>
              <a:gd name="connsiteX3-1235" fmla="*/ 31898 w 3742661"/>
              <a:gd name="connsiteY3-1236" fmla="*/ 2945218 h 4492350"/>
              <a:gd name="connsiteX4-1237" fmla="*/ 1127052 w 3742661"/>
              <a:gd name="connsiteY4-1238" fmla="*/ 3242930 h 4492350"/>
              <a:gd name="connsiteX5-1239" fmla="*/ 393405 w 3742661"/>
              <a:gd name="connsiteY5-1240" fmla="*/ 2456121 h 4492350"/>
              <a:gd name="connsiteX6-1241" fmla="*/ 1775638 w 3742661"/>
              <a:gd name="connsiteY6-1242" fmla="*/ 3519376 h 4492350"/>
              <a:gd name="connsiteX7-1243" fmla="*/ 1679945 w 3742661"/>
              <a:gd name="connsiteY7-1244" fmla="*/ 2392325 h 4492350"/>
              <a:gd name="connsiteX8-1245" fmla="*/ 0 w 3742661"/>
              <a:gd name="connsiteY8-1246" fmla="*/ 754911 h 4492350"/>
              <a:gd name="connsiteX9-1247" fmla="*/ 988828 w 3742661"/>
              <a:gd name="connsiteY9-1248" fmla="*/ 1924493 h 4492350"/>
              <a:gd name="connsiteX10-1249" fmla="*/ 1137684 w 3742661"/>
              <a:gd name="connsiteY10-1250" fmla="*/ 861237 h 4492350"/>
              <a:gd name="connsiteX11-1251" fmla="*/ 1222745 w 3742661"/>
              <a:gd name="connsiteY11-1252" fmla="*/ 2062716 h 4492350"/>
              <a:gd name="connsiteX12-1253" fmla="*/ 1690577 w 3742661"/>
              <a:gd name="connsiteY12-1254" fmla="*/ 2190307 h 4492350"/>
              <a:gd name="connsiteX13-1255" fmla="*/ 1956391 w 3742661"/>
              <a:gd name="connsiteY13-1256" fmla="*/ 0 h 4492350"/>
              <a:gd name="connsiteX14-1257" fmla="*/ 2083982 w 3742661"/>
              <a:gd name="connsiteY14-1258" fmla="*/ 978195 h 4492350"/>
              <a:gd name="connsiteX15-1259" fmla="*/ 1881963 w 3742661"/>
              <a:gd name="connsiteY15-1260" fmla="*/ 2232837 h 4492350"/>
              <a:gd name="connsiteX16-1261" fmla="*/ 2057494 w 3742661"/>
              <a:gd name="connsiteY16-1262" fmla="*/ 3046321 h 4492350"/>
              <a:gd name="connsiteX17-1263" fmla="*/ 2647507 w 3742661"/>
              <a:gd name="connsiteY17-1264" fmla="*/ 2519916 h 4492350"/>
              <a:gd name="connsiteX18-1265" fmla="*/ 2913694 w 3742661"/>
              <a:gd name="connsiteY18-1266" fmla="*/ 1291762 h 4492350"/>
              <a:gd name="connsiteX19-1267" fmla="*/ 2838893 w 3742661"/>
              <a:gd name="connsiteY19-1268" fmla="*/ 2371060 h 4492350"/>
              <a:gd name="connsiteX20-1269" fmla="*/ 3742661 w 3742661"/>
              <a:gd name="connsiteY20-1270" fmla="*/ 1148316 h 4492350"/>
              <a:gd name="connsiteX21-1271" fmla="*/ 2222205 w 3742661"/>
              <a:gd name="connsiteY21-1272" fmla="*/ 3370521 h 4492350"/>
              <a:gd name="connsiteX22-1273" fmla="*/ 2169042 w 3742661"/>
              <a:gd name="connsiteY22-1274" fmla="*/ 3817088 h 4492350"/>
              <a:gd name="connsiteX23-1275" fmla="*/ 3317358 w 3742661"/>
              <a:gd name="connsiteY23-1276" fmla="*/ 3094074 h 4492350"/>
              <a:gd name="connsiteX24-1277" fmla="*/ 2194317 w 3742661"/>
              <a:gd name="connsiteY24-1278" fmla="*/ 4030951 h 4492350"/>
              <a:gd name="connsiteX25-1279" fmla="*/ 2232838 w 3742661"/>
              <a:gd name="connsiteY25-1280" fmla="*/ 4476307 h 4492350"/>
              <a:gd name="connsiteX26-1281" fmla="*/ 2218194 w 3742661"/>
              <a:gd name="connsiteY26-1282" fmla="*/ 4491415 h 4492350"/>
              <a:gd name="connsiteX27-1283" fmla="*/ 1743740 w 3742661"/>
              <a:gd name="connsiteY27-1284" fmla="*/ 4492350 h 4492350"/>
              <a:gd name="connsiteX0-1285" fmla="*/ 1743740 w 3742661"/>
              <a:gd name="connsiteY0-1286" fmla="*/ 4492350 h 4492350"/>
              <a:gd name="connsiteX1-1287" fmla="*/ 1796903 w 3742661"/>
              <a:gd name="connsiteY1-1288" fmla="*/ 3785190 h 4492350"/>
              <a:gd name="connsiteX2-1289" fmla="*/ 1307805 w 3742661"/>
              <a:gd name="connsiteY2-1290" fmla="*/ 3381153 h 4492350"/>
              <a:gd name="connsiteX3-1291" fmla="*/ 31898 w 3742661"/>
              <a:gd name="connsiteY3-1292" fmla="*/ 2945218 h 4492350"/>
              <a:gd name="connsiteX4-1293" fmla="*/ 1127052 w 3742661"/>
              <a:gd name="connsiteY4-1294" fmla="*/ 3242930 h 4492350"/>
              <a:gd name="connsiteX5-1295" fmla="*/ 393405 w 3742661"/>
              <a:gd name="connsiteY5-1296" fmla="*/ 2456121 h 4492350"/>
              <a:gd name="connsiteX6-1297" fmla="*/ 1775638 w 3742661"/>
              <a:gd name="connsiteY6-1298" fmla="*/ 3519376 h 4492350"/>
              <a:gd name="connsiteX7-1299" fmla="*/ 1679945 w 3742661"/>
              <a:gd name="connsiteY7-1300" fmla="*/ 2392325 h 4492350"/>
              <a:gd name="connsiteX8-1301" fmla="*/ 0 w 3742661"/>
              <a:gd name="connsiteY8-1302" fmla="*/ 754911 h 4492350"/>
              <a:gd name="connsiteX9-1303" fmla="*/ 988828 w 3742661"/>
              <a:gd name="connsiteY9-1304" fmla="*/ 1924493 h 4492350"/>
              <a:gd name="connsiteX10-1305" fmla="*/ 1137684 w 3742661"/>
              <a:gd name="connsiteY10-1306" fmla="*/ 861237 h 4492350"/>
              <a:gd name="connsiteX11-1307" fmla="*/ 1222745 w 3742661"/>
              <a:gd name="connsiteY11-1308" fmla="*/ 2062716 h 4492350"/>
              <a:gd name="connsiteX12-1309" fmla="*/ 1690577 w 3742661"/>
              <a:gd name="connsiteY12-1310" fmla="*/ 2190307 h 4492350"/>
              <a:gd name="connsiteX13-1311" fmla="*/ 1956391 w 3742661"/>
              <a:gd name="connsiteY13-1312" fmla="*/ 0 h 4492350"/>
              <a:gd name="connsiteX14-1313" fmla="*/ 2083982 w 3742661"/>
              <a:gd name="connsiteY14-1314" fmla="*/ 978195 h 4492350"/>
              <a:gd name="connsiteX15-1315" fmla="*/ 1881963 w 3742661"/>
              <a:gd name="connsiteY15-1316" fmla="*/ 2232837 h 4492350"/>
              <a:gd name="connsiteX16-1317" fmla="*/ 2057494 w 3742661"/>
              <a:gd name="connsiteY16-1318" fmla="*/ 3046321 h 4492350"/>
              <a:gd name="connsiteX17-1319" fmla="*/ 2647507 w 3742661"/>
              <a:gd name="connsiteY17-1320" fmla="*/ 2519916 h 4492350"/>
              <a:gd name="connsiteX18-1321" fmla="*/ 2913694 w 3742661"/>
              <a:gd name="connsiteY18-1322" fmla="*/ 1291762 h 4492350"/>
              <a:gd name="connsiteX19-1323" fmla="*/ 2838893 w 3742661"/>
              <a:gd name="connsiteY19-1324" fmla="*/ 2371060 h 4492350"/>
              <a:gd name="connsiteX20-1325" fmla="*/ 3742661 w 3742661"/>
              <a:gd name="connsiteY20-1326" fmla="*/ 1148316 h 4492350"/>
              <a:gd name="connsiteX21-1327" fmla="*/ 2222205 w 3742661"/>
              <a:gd name="connsiteY21-1328" fmla="*/ 3370521 h 4492350"/>
              <a:gd name="connsiteX22-1329" fmla="*/ 2169042 w 3742661"/>
              <a:gd name="connsiteY22-1330" fmla="*/ 3817088 h 4492350"/>
              <a:gd name="connsiteX23-1331" fmla="*/ 3317358 w 3742661"/>
              <a:gd name="connsiteY23-1332" fmla="*/ 3094074 h 4492350"/>
              <a:gd name="connsiteX24-1333" fmla="*/ 2194317 w 3742661"/>
              <a:gd name="connsiteY24-1334" fmla="*/ 4030951 h 4492350"/>
              <a:gd name="connsiteX25-1335" fmla="*/ 2232838 w 3742661"/>
              <a:gd name="connsiteY25-1336" fmla="*/ 4476307 h 4492350"/>
              <a:gd name="connsiteX26-1337" fmla="*/ 2218194 w 3742661"/>
              <a:gd name="connsiteY26-1338" fmla="*/ 4491415 h 4492350"/>
              <a:gd name="connsiteX27-1339" fmla="*/ 1743740 w 3742661"/>
              <a:gd name="connsiteY27-1340" fmla="*/ 4492350 h 4492350"/>
              <a:gd name="connsiteX0-1341" fmla="*/ 1743740 w 3742661"/>
              <a:gd name="connsiteY0-1342" fmla="*/ 4492350 h 4492350"/>
              <a:gd name="connsiteX1-1343" fmla="*/ 1796903 w 3742661"/>
              <a:gd name="connsiteY1-1344" fmla="*/ 3785190 h 4492350"/>
              <a:gd name="connsiteX2-1345" fmla="*/ 1307805 w 3742661"/>
              <a:gd name="connsiteY2-1346" fmla="*/ 3381153 h 4492350"/>
              <a:gd name="connsiteX3-1347" fmla="*/ 31898 w 3742661"/>
              <a:gd name="connsiteY3-1348" fmla="*/ 2945218 h 4492350"/>
              <a:gd name="connsiteX4-1349" fmla="*/ 1127052 w 3742661"/>
              <a:gd name="connsiteY4-1350" fmla="*/ 3242930 h 4492350"/>
              <a:gd name="connsiteX5-1351" fmla="*/ 393405 w 3742661"/>
              <a:gd name="connsiteY5-1352" fmla="*/ 2456121 h 4492350"/>
              <a:gd name="connsiteX6-1353" fmla="*/ 1775638 w 3742661"/>
              <a:gd name="connsiteY6-1354" fmla="*/ 3519376 h 4492350"/>
              <a:gd name="connsiteX7-1355" fmla="*/ 1679945 w 3742661"/>
              <a:gd name="connsiteY7-1356" fmla="*/ 2392325 h 4492350"/>
              <a:gd name="connsiteX8-1357" fmla="*/ 0 w 3742661"/>
              <a:gd name="connsiteY8-1358" fmla="*/ 754911 h 4492350"/>
              <a:gd name="connsiteX9-1359" fmla="*/ 988828 w 3742661"/>
              <a:gd name="connsiteY9-1360" fmla="*/ 1924493 h 4492350"/>
              <a:gd name="connsiteX10-1361" fmla="*/ 1137684 w 3742661"/>
              <a:gd name="connsiteY10-1362" fmla="*/ 861237 h 4492350"/>
              <a:gd name="connsiteX11-1363" fmla="*/ 1222745 w 3742661"/>
              <a:gd name="connsiteY11-1364" fmla="*/ 2062716 h 4492350"/>
              <a:gd name="connsiteX12-1365" fmla="*/ 1690577 w 3742661"/>
              <a:gd name="connsiteY12-1366" fmla="*/ 2190307 h 4492350"/>
              <a:gd name="connsiteX13-1367" fmla="*/ 1956391 w 3742661"/>
              <a:gd name="connsiteY13-1368" fmla="*/ 0 h 4492350"/>
              <a:gd name="connsiteX14-1369" fmla="*/ 2083982 w 3742661"/>
              <a:gd name="connsiteY14-1370" fmla="*/ 978195 h 4492350"/>
              <a:gd name="connsiteX15-1371" fmla="*/ 1881963 w 3742661"/>
              <a:gd name="connsiteY15-1372" fmla="*/ 2232837 h 4492350"/>
              <a:gd name="connsiteX16-1373" fmla="*/ 2057494 w 3742661"/>
              <a:gd name="connsiteY16-1374" fmla="*/ 3046321 h 4492350"/>
              <a:gd name="connsiteX17-1375" fmla="*/ 2647507 w 3742661"/>
              <a:gd name="connsiteY17-1376" fmla="*/ 2519916 h 4492350"/>
              <a:gd name="connsiteX18-1377" fmla="*/ 2913694 w 3742661"/>
              <a:gd name="connsiteY18-1378" fmla="*/ 1291762 h 4492350"/>
              <a:gd name="connsiteX19-1379" fmla="*/ 2806809 w 3742661"/>
              <a:gd name="connsiteY19-1380" fmla="*/ 2383091 h 4492350"/>
              <a:gd name="connsiteX20-1381" fmla="*/ 3742661 w 3742661"/>
              <a:gd name="connsiteY20-1382" fmla="*/ 1148316 h 4492350"/>
              <a:gd name="connsiteX21-1383" fmla="*/ 2222205 w 3742661"/>
              <a:gd name="connsiteY21-1384" fmla="*/ 3370521 h 4492350"/>
              <a:gd name="connsiteX22-1385" fmla="*/ 2169042 w 3742661"/>
              <a:gd name="connsiteY22-1386" fmla="*/ 3817088 h 4492350"/>
              <a:gd name="connsiteX23-1387" fmla="*/ 3317358 w 3742661"/>
              <a:gd name="connsiteY23-1388" fmla="*/ 3094074 h 4492350"/>
              <a:gd name="connsiteX24-1389" fmla="*/ 2194317 w 3742661"/>
              <a:gd name="connsiteY24-1390" fmla="*/ 4030951 h 4492350"/>
              <a:gd name="connsiteX25-1391" fmla="*/ 2232838 w 3742661"/>
              <a:gd name="connsiteY25-1392" fmla="*/ 4476307 h 4492350"/>
              <a:gd name="connsiteX26-1393" fmla="*/ 2218194 w 3742661"/>
              <a:gd name="connsiteY26-1394" fmla="*/ 4491415 h 4492350"/>
              <a:gd name="connsiteX27-1395" fmla="*/ 1743740 w 3742661"/>
              <a:gd name="connsiteY27-1396" fmla="*/ 4492350 h 4492350"/>
              <a:gd name="connsiteX0-1397" fmla="*/ 1743740 w 3742661"/>
              <a:gd name="connsiteY0-1398" fmla="*/ 4492350 h 4492350"/>
              <a:gd name="connsiteX1-1399" fmla="*/ 1796903 w 3742661"/>
              <a:gd name="connsiteY1-1400" fmla="*/ 3785190 h 4492350"/>
              <a:gd name="connsiteX2-1401" fmla="*/ 1307805 w 3742661"/>
              <a:gd name="connsiteY2-1402" fmla="*/ 3381153 h 4492350"/>
              <a:gd name="connsiteX3-1403" fmla="*/ 31898 w 3742661"/>
              <a:gd name="connsiteY3-1404" fmla="*/ 2945218 h 4492350"/>
              <a:gd name="connsiteX4-1405" fmla="*/ 1127052 w 3742661"/>
              <a:gd name="connsiteY4-1406" fmla="*/ 3242930 h 4492350"/>
              <a:gd name="connsiteX5-1407" fmla="*/ 393405 w 3742661"/>
              <a:gd name="connsiteY5-1408" fmla="*/ 2456121 h 4492350"/>
              <a:gd name="connsiteX6-1409" fmla="*/ 1775638 w 3742661"/>
              <a:gd name="connsiteY6-1410" fmla="*/ 3519376 h 4492350"/>
              <a:gd name="connsiteX7-1411" fmla="*/ 1679945 w 3742661"/>
              <a:gd name="connsiteY7-1412" fmla="*/ 2392325 h 4492350"/>
              <a:gd name="connsiteX8-1413" fmla="*/ 0 w 3742661"/>
              <a:gd name="connsiteY8-1414" fmla="*/ 754911 h 4492350"/>
              <a:gd name="connsiteX9-1415" fmla="*/ 988828 w 3742661"/>
              <a:gd name="connsiteY9-1416" fmla="*/ 1924493 h 4492350"/>
              <a:gd name="connsiteX10-1417" fmla="*/ 1137684 w 3742661"/>
              <a:gd name="connsiteY10-1418" fmla="*/ 861237 h 4492350"/>
              <a:gd name="connsiteX11-1419" fmla="*/ 1222745 w 3742661"/>
              <a:gd name="connsiteY11-1420" fmla="*/ 2062716 h 4492350"/>
              <a:gd name="connsiteX12-1421" fmla="*/ 1690577 w 3742661"/>
              <a:gd name="connsiteY12-1422" fmla="*/ 2190307 h 4492350"/>
              <a:gd name="connsiteX13-1423" fmla="*/ 1956391 w 3742661"/>
              <a:gd name="connsiteY13-1424" fmla="*/ 0 h 4492350"/>
              <a:gd name="connsiteX14-1425" fmla="*/ 2083982 w 3742661"/>
              <a:gd name="connsiteY14-1426" fmla="*/ 978195 h 4492350"/>
              <a:gd name="connsiteX15-1427" fmla="*/ 1881963 w 3742661"/>
              <a:gd name="connsiteY15-1428" fmla="*/ 2232837 h 4492350"/>
              <a:gd name="connsiteX16-1429" fmla="*/ 2057494 w 3742661"/>
              <a:gd name="connsiteY16-1430" fmla="*/ 3046321 h 4492350"/>
              <a:gd name="connsiteX17-1431" fmla="*/ 2647507 w 3742661"/>
              <a:gd name="connsiteY17-1432" fmla="*/ 2519916 h 4492350"/>
              <a:gd name="connsiteX18-1433" fmla="*/ 2913694 w 3742661"/>
              <a:gd name="connsiteY18-1434" fmla="*/ 1291762 h 4492350"/>
              <a:gd name="connsiteX19-1435" fmla="*/ 2806809 w 3742661"/>
              <a:gd name="connsiteY19-1436" fmla="*/ 2383091 h 4492350"/>
              <a:gd name="connsiteX20-1437" fmla="*/ 3742661 w 3742661"/>
              <a:gd name="connsiteY20-1438" fmla="*/ 1148316 h 4492350"/>
              <a:gd name="connsiteX21-1439" fmla="*/ 2222205 w 3742661"/>
              <a:gd name="connsiteY21-1440" fmla="*/ 3370521 h 4492350"/>
              <a:gd name="connsiteX22-1441" fmla="*/ 2169042 w 3742661"/>
              <a:gd name="connsiteY22-1442" fmla="*/ 3817088 h 4492350"/>
              <a:gd name="connsiteX23-1443" fmla="*/ 3317358 w 3742661"/>
              <a:gd name="connsiteY23-1444" fmla="*/ 3094074 h 4492350"/>
              <a:gd name="connsiteX24-1445" fmla="*/ 2194317 w 3742661"/>
              <a:gd name="connsiteY24-1446" fmla="*/ 4030951 h 4492350"/>
              <a:gd name="connsiteX25-1447" fmla="*/ 2232838 w 3742661"/>
              <a:gd name="connsiteY25-1448" fmla="*/ 4476307 h 4492350"/>
              <a:gd name="connsiteX26-1449" fmla="*/ 2218194 w 3742661"/>
              <a:gd name="connsiteY26-1450" fmla="*/ 4491415 h 4492350"/>
              <a:gd name="connsiteX27-1451" fmla="*/ 1743740 w 3742661"/>
              <a:gd name="connsiteY27-1452" fmla="*/ 4492350 h 4492350"/>
              <a:gd name="connsiteX0-1453" fmla="*/ 1743740 w 3742661"/>
              <a:gd name="connsiteY0-1454" fmla="*/ 4492350 h 4492350"/>
              <a:gd name="connsiteX1-1455" fmla="*/ 1796903 w 3742661"/>
              <a:gd name="connsiteY1-1456" fmla="*/ 3785190 h 4492350"/>
              <a:gd name="connsiteX2-1457" fmla="*/ 1307805 w 3742661"/>
              <a:gd name="connsiteY2-1458" fmla="*/ 3381153 h 4492350"/>
              <a:gd name="connsiteX3-1459" fmla="*/ 31898 w 3742661"/>
              <a:gd name="connsiteY3-1460" fmla="*/ 2945218 h 4492350"/>
              <a:gd name="connsiteX4-1461" fmla="*/ 1127052 w 3742661"/>
              <a:gd name="connsiteY4-1462" fmla="*/ 3242930 h 4492350"/>
              <a:gd name="connsiteX5-1463" fmla="*/ 393405 w 3742661"/>
              <a:gd name="connsiteY5-1464" fmla="*/ 2456121 h 4492350"/>
              <a:gd name="connsiteX6-1465" fmla="*/ 1775638 w 3742661"/>
              <a:gd name="connsiteY6-1466" fmla="*/ 3519376 h 4492350"/>
              <a:gd name="connsiteX7-1467" fmla="*/ 1679945 w 3742661"/>
              <a:gd name="connsiteY7-1468" fmla="*/ 2392325 h 4492350"/>
              <a:gd name="connsiteX8-1469" fmla="*/ 0 w 3742661"/>
              <a:gd name="connsiteY8-1470" fmla="*/ 754911 h 4492350"/>
              <a:gd name="connsiteX9-1471" fmla="*/ 988828 w 3742661"/>
              <a:gd name="connsiteY9-1472" fmla="*/ 1924493 h 4492350"/>
              <a:gd name="connsiteX10-1473" fmla="*/ 1137684 w 3742661"/>
              <a:gd name="connsiteY10-1474" fmla="*/ 861237 h 4492350"/>
              <a:gd name="connsiteX11-1475" fmla="*/ 1222745 w 3742661"/>
              <a:gd name="connsiteY11-1476" fmla="*/ 2062716 h 4492350"/>
              <a:gd name="connsiteX12-1477" fmla="*/ 1690577 w 3742661"/>
              <a:gd name="connsiteY12-1478" fmla="*/ 2190307 h 4492350"/>
              <a:gd name="connsiteX13-1479" fmla="*/ 1956391 w 3742661"/>
              <a:gd name="connsiteY13-1480" fmla="*/ 0 h 4492350"/>
              <a:gd name="connsiteX14-1481" fmla="*/ 2083982 w 3742661"/>
              <a:gd name="connsiteY14-1482" fmla="*/ 978195 h 4492350"/>
              <a:gd name="connsiteX15-1483" fmla="*/ 1881963 w 3742661"/>
              <a:gd name="connsiteY15-1484" fmla="*/ 2232837 h 4492350"/>
              <a:gd name="connsiteX16-1485" fmla="*/ 2057494 w 3742661"/>
              <a:gd name="connsiteY16-1486" fmla="*/ 3046321 h 4492350"/>
              <a:gd name="connsiteX17-1487" fmla="*/ 2647507 w 3742661"/>
              <a:gd name="connsiteY17-1488" fmla="*/ 2519916 h 4492350"/>
              <a:gd name="connsiteX18-1489" fmla="*/ 2913694 w 3742661"/>
              <a:gd name="connsiteY18-1490" fmla="*/ 1291762 h 4492350"/>
              <a:gd name="connsiteX19-1491" fmla="*/ 2806809 w 3742661"/>
              <a:gd name="connsiteY19-1492" fmla="*/ 2383091 h 4492350"/>
              <a:gd name="connsiteX20-1493" fmla="*/ 3742661 w 3742661"/>
              <a:gd name="connsiteY20-1494" fmla="*/ 1148316 h 4492350"/>
              <a:gd name="connsiteX21-1495" fmla="*/ 2222205 w 3742661"/>
              <a:gd name="connsiteY21-1496" fmla="*/ 3370521 h 4492350"/>
              <a:gd name="connsiteX22-1497" fmla="*/ 2169042 w 3742661"/>
              <a:gd name="connsiteY22-1498" fmla="*/ 3817088 h 4492350"/>
              <a:gd name="connsiteX23-1499" fmla="*/ 3317358 w 3742661"/>
              <a:gd name="connsiteY23-1500" fmla="*/ 3094074 h 4492350"/>
              <a:gd name="connsiteX24-1501" fmla="*/ 2194317 w 3742661"/>
              <a:gd name="connsiteY24-1502" fmla="*/ 4030951 h 4492350"/>
              <a:gd name="connsiteX25-1503" fmla="*/ 2232838 w 3742661"/>
              <a:gd name="connsiteY25-1504" fmla="*/ 4476307 h 4492350"/>
              <a:gd name="connsiteX26-1505" fmla="*/ 2218194 w 3742661"/>
              <a:gd name="connsiteY26-1506" fmla="*/ 4491415 h 4492350"/>
              <a:gd name="connsiteX27-1507" fmla="*/ 1743740 w 3742661"/>
              <a:gd name="connsiteY27-1508" fmla="*/ 4492350 h 4492350"/>
              <a:gd name="connsiteX0-1509" fmla="*/ 1743740 w 3742661"/>
              <a:gd name="connsiteY0-1510" fmla="*/ 4492350 h 4492350"/>
              <a:gd name="connsiteX1-1511" fmla="*/ 1796903 w 3742661"/>
              <a:gd name="connsiteY1-1512" fmla="*/ 3785190 h 4492350"/>
              <a:gd name="connsiteX2-1513" fmla="*/ 1307805 w 3742661"/>
              <a:gd name="connsiteY2-1514" fmla="*/ 3381153 h 4492350"/>
              <a:gd name="connsiteX3-1515" fmla="*/ 31898 w 3742661"/>
              <a:gd name="connsiteY3-1516" fmla="*/ 2945218 h 4492350"/>
              <a:gd name="connsiteX4-1517" fmla="*/ 1127052 w 3742661"/>
              <a:gd name="connsiteY4-1518" fmla="*/ 3242930 h 4492350"/>
              <a:gd name="connsiteX5-1519" fmla="*/ 393405 w 3742661"/>
              <a:gd name="connsiteY5-1520" fmla="*/ 2456121 h 4492350"/>
              <a:gd name="connsiteX6-1521" fmla="*/ 1775638 w 3742661"/>
              <a:gd name="connsiteY6-1522" fmla="*/ 3519376 h 4492350"/>
              <a:gd name="connsiteX7-1523" fmla="*/ 1679945 w 3742661"/>
              <a:gd name="connsiteY7-1524" fmla="*/ 2392325 h 4492350"/>
              <a:gd name="connsiteX8-1525" fmla="*/ 0 w 3742661"/>
              <a:gd name="connsiteY8-1526" fmla="*/ 754911 h 4492350"/>
              <a:gd name="connsiteX9-1527" fmla="*/ 988828 w 3742661"/>
              <a:gd name="connsiteY9-1528" fmla="*/ 1924493 h 4492350"/>
              <a:gd name="connsiteX10-1529" fmla="*/ 1137684 w 3742661"/>
              <a:gd name="connsiteY10-1530" fmla="*/ 861237 h 4492350"/>
              <a:gd name="connsiteX11-1531" fmla="*/ 1222745 w 3742661"/>
              <a:gd name="connsiteY11-1532" fmla="*/ 2062716 h 4492350"/>
              <a:gd name="connsiteX12-1533" fmla="*/ 1690577 w 3742661"/>
              <a:gd name="connsiteY12-1534" fmla="*/ 2190307 h 4492350"/>
              <a:gd name="connsiteX13-1535" fmla="*/ 1956391 w 3742661"/>
              <a:gd name="connsiteY13-1536" fmla="*/ 0 h 4492350"/>
              <a:gd name="connsiteX14-1537" fmla="*/ 2083982 w 3742661"/>
              <a:gd name="connsiteY14-1538" fmla="*/ 978195 h 4492350"/>
              <a:gd name="connsiteX15-1539" fmla="*/ 1881963 w 3742661"/>
              <a:gd name="connsiteY15-1540" fmla="*/ 2232837 h 4492350"/>
              <a:gd name="connsiteX16-1541" fmla="*/ 2057494 w 3742661"/>
              <a:gd name="connsiteY16-1542" fmla="*/ 3046321 h 4492350"/>
              <a:gd name="connsiteX17-1543" fmla="*/ 2647507 w 3742661"/>
              <a:gd name="connsiteY17-1544" fmla="*/ 2519916 h 4492350"/>
              <a:gd name="connsiteX18-1545" fmla="*/ 2913694 w 3742661"/>
              <a:gd name="connsiteY18-1546" fmla="*/ 1291762 h 4492350"/>
              <a:gd name="connsiteX19-1547" fmla="*/ 2806809 w 3742661"/>
              <a:gd name="connsiteY19-1548" fmla="*/ 2383091 h 4492350"/>
              <a:gd name="connsiteX20-1549" fmla="*/ 3742661 w 3742661"/>
              <a:gd name="connsiteY20-1550" fmla="*/ 1148316 h 4492350"/>
              <a:gd name="connsiteX21-1551" fmla="*/ 2222205 w 3742661"/>
              <a:gd name="connsiteY21-1552" fmla="*/ 3370521 h 4492350"/>
              <a:gd name="connsiteX22-1553" fmla="*/ 2169042 w 3742661"/>
              <a:gd name="connsiteY22-1554" fmla="*/ 3817088 h 4492350"/>
              <a:gd name="connsiteX23-1555" fmla="*/ 3317358 w 3742661"/>
              <a:gd name="connsiteY23-1556" fmla="*/ 3094074 h 4492350"/>
              <a:gd name="connsiteX24-1557" fmla="*/ 2194317 w 3742661"/>
              <a:gd name="connsiteY24-1558" fmla="*/ 4030951 h 4492350"/>
              <a:gd name="connsiteX25-1559" fmla="*/ 2232838 w 3742661"/>
              <a:gd name="connsiteY25-1560" fmla="*/ 4476307 h 4492350"/>
              <a:gd name="connsiteX26-1561" fmla="*/ 2218194 w 3742661"/>
              <a:gd name="connsiteY26-1562" fmla="*/ 4491415 h 4492350"/>
              <a:gd name="connsiteX27-1563" fmla="*/ 1743740 w 3742661"/>
              <a:gd name="connsiteY27-1564" fmla="*/ 4492350 h 4492350"/>
              <a:gd name="connsiteX0-1565" fmla="*/ 1743740 w 3742661"/>
              <a:gd name="connsiteY0-1566" fmla="*/ 4492350 h 4492350"/>
              <a:gd name="connsiteX1-1567" fmla="*/ 1796903 w 3742661"/>
              <a:gd name="connsiteY1-1568" fmla="*/ 3785190 h 4492350"/>
              <a:gd name="connsiteX2-1569" fmla="*/ 1307805 w 3742661"/>
              <a:gd name="connsiteY2-1570" fmla="*/ 3381153 h 4492350"/>
              <a:gd name="connsiteX3-1571" fmla="*/ 31898 w 3742661"/>
              <a:gd name="connsiteY3-1572" fmla="*/ 2945218 h 4492350"/>
              <a:gd name="connsiteX4-1573" fmla="*/ 1127052 w 3742661"/>
              <a:gd name="connsiteY4-1574" fmla="*/ 3242930 h 4492350"/>
              <a:gd name="connsiteX5-1575" fmla="*/ 393405 w 3742661"/>
              <a:gd name="connsiteY5-1576" fmla="*/ 2456121 h 4492350"/>
              <a:gd name="connsiteX6-1577" fmla="*/ 1775638 w 3742661"/>
              <a:gd name="connsiteY6-1578" fmla="*/ 3519376 h 4492350"/>
              <a:gd name="connsiteX7-1579" fmla="*/ 1679945 w 3742661"/>
              <a:gd name="connsiteY7-1580" fmla="*/ 2392325 h 4492350"/>
              <a:gd name="connsiteX8-1581" fmla="*/ 0 w 3742661"/>
              <a:gd name="connsiteY8-1582" fmla="*/ 754911 h 4492350"/>
              <a:gd name="connsiteX9-1583" fmla="*/ 988828 w 3742661"/>
              <a:gd name="connsiteY9-1584" fmla="*/ 1924493 h 4492350"/>
              <a:gd name="connsiteX10-1585" fmla="*/ 1137684 w 3742661"/>
              <a:gd name="connsiteY10-1586" fmla="*/ 861237 h 4492350"/>
              <a:gd name="connsiteX11-1587" fmla="*/ 1222745 w 3742661"/>
              <a:gd name="connsiteY11-1588" fmla="*/ 2062716 h 4492350"/>
              <a:gd name="connsiteX12-1589" fmla="*/ 1690577 w 3742661"/>
              <a:gd name="connsiteY12-1590" fmla="*/ 2190307 h 4492350"/>
              <a:gd name="connsiteX13-1591" fmla="*/ 1956391 w 3742661"/>
              <a:gd name="connsiteY13-1592" fmla="*/ 0 h 4492350"/>
              <a:gd name="connsiteX14-1593" fmla="*/ 2083982 w 3742661"/>
              <a:gd name="connsiteY14-1594" fmla="*/ 978195 h 4492350"/>
              <a:gd name="connsiteX15-1595" fmla="*/ 1881963 w 3742661"/>
              <a:gd name="connsiteY15-1596" fmla="*/ 2232837 h 4492350"/>
              <a:gd name="connsiteX16-1597" fmla="*/ 2057494 w 3742661"/>
              <a:gd name="connsiteY16-1598" fmla="*/ 3046321 h 4492350"/>
              <a:gd name="connsiteX17-1599" fmla="*/ 2647507 w 3742661"/>
              <a:gd name="connsiteY17-1600" fmla="*/ 2519916 h 4492350"/>
              <a:gd name="connsiteX18-1601" fmla="*/ 2913694 w 3742661"/>
              <a:gd name="connsiteY18-1602" fmla="*/ 1291762 h 4492350"/>
              <a:gd name="connsiteX19-1603" fmla="*/ 2806809 w 3742661"/>
              <a:gd name="connsiteY19-1604" fmla="*/ 2383091 h 4492350"/>
              <a:gd name="connsiteX20-1605" fmla="*/ 3742661 w 3742661"/>
              <a:gd name="connsiteY20-1606" fmla="*/ 1148316 h 4492350"/>
              <a:gd name="connsiteX21-1607" fmla="*/ 2222205 w 3742661"/>
              <a:gd name="connsiteY21-1608" fmla="*/ 3370521 h 4492350"/>
              <a:gd name="connsiteX22-1609" fmla="*/ 2169042 w 3742661"/>
              <a:gd name="connsiteY22-1610" fmla="*/ 3817088 h 4492350"/>
              <a:gd name="connsiteX23-1611" fmla="*/ 3317358 w 3742661"/>
              <a:gd name="connsiteY23-1612" fmla="*/ 3094074 h 4492350"/>
              <a:gd name="connsiteX24-1613" fmla="*/ 2194317 w 3742661"/>
              <a:gd name="connsiteY24-1614" fmla="*/ 4030951 h 4492350"/>
              <a:gd name="connsiteX25-1615" fmla="*/ 2232838 w 3742661"/>
              <a:gd name="connsiteY25-1616" fmla="*/ 4476307 h 4492350"/>
              <a:gd name="connsiteX26-1617" fmla="*/ 2218194 w 3742661"/>
              <a:gd name="connsiteY26-1618" fmla="*/ 4491415 h 4492350"/>
              <a:gd name="connsiteX27-1619" fmla="*/ 1743740 w 3742661"/>
              <a:gd name="connsiteY27-1620" fmla="*/ 4492350 h 4492350"/>
              <a:gd name="connsiteX0-1621" fmla="*/ 1743740 w 3718598"/>
              <a:gd name="connsiteY0-1622" fmla="*/ 4492350 h 4492350"/>
              <a:gd name="connsiteX1-1623" fmla="*/ 1796903 w 3718598"/>
              <a:gd name="connsiteY1-1624" fmla="*/ 3785190 h 4492350"/>
              <a:gd name="connsiteX2-1625" fmla="*/ 1307805 w 3718598"/>
              <a:gd name="connsiteY2-1626" fmla="*/ 3381153 h 4492350"/>
              <a:gd name="connsiteX3-1627" fmla="*/ 31898 w 3718598"/>
              <a:gd name="connsiteY3-1628" fmla="*/ 2945218 h 4492350"/>
              <a:gd name="connsiteX4-1629" fmla="*/ 1127052 w 3718598"/>
              <a:gd name="connsiteY4-1630" fmla="*/ 3242930 h 4492350"/>
              <a:gd name="connsiteX5-1631" fmla="*/ 393405 w 3718598"/>
              <a:gd name="connsiteY5-1632" fmla="*/ 2456121 h 4492350"/>
              <a:gd name="connsiteX6-1633" fmla="*/ 1775638 w 3718598"/>
              <a:gd name="connsiteY6-1634" fmla="*/ 3519376 h 4492350"/>
              <a:gd name="connsiteX7-1635" fmla="*/ 1679945 w 3718598"/>
              <a:gd name="connsiteY7-1636" fmla="*/ 2392325 h 4492350"/>
              <a:gd name="connsiteX8-1637" fmla="*/ 0 w 3718598"/>
              <a:gd name="connsiteY8-1638" fmla="*/ 754911 h 4492350"/>
              <a:gd name="connsiteX9-1639" fmla="*/ 988828 w 3718598"/>
              <a:gd name="connsiteY9-1640" fmla="*/ 1924493 h 4492350"/>
              <a:gd name="connsiteX10-1641" fmla="*/ 1137684 w 3718598"/>
              <a:gd name="connsiteY10-1642" fmla="*/ 861237 h 4492350"/>
              <a:gd name="connsiteX11-1643" fmla="*/ 1222745 w 3718598"/>
              <a:gd name="connsiteY11-1644" fmla="*/ 2062716 h 4492350"/>
              <a:gd name="connsiteX12-1645" fmla="*/ 1690577 w 3718598"/>
              <a:gd name="connsiteY12-1646" fmla="*/ 2190307 h 4492350"/>
              <a:gd name="connsiteX13-1647" fmla="*/ 1956391 w 3718598"/>
              <a:gd name="connsiteY13-1648" fmla="*/ 0 h 4492350"/>
              <a:gd name="connsiteX14-1649" fmla="*/ 2083982 w 3718598"/>
              <a:gd name="connsiteY14-1650" fmla="*/ 978195 h 4492350"/>
              <a:gd name="connsiteX15-1651" fmla="*/ 1881963 w 3718598"/>
              <a:gd name="connsiteY15-1652" fmla="*/ 2232837 h 4492350"/>
              <a:gd name="connsiteX16-1653" fmla="*/ 2057494 w 3718598"/>
              <a:gd name="connsiteY16-1654" fmla="*/ 3046321 h 4492350"/>
              <a:gd name="connsiteX17-1655" fmla="*/ 2647507 w 3718598"/>
              <a:gd name="connsiteY17-1656" fmla="*/ 2519916 h 4492350"/>
              <a:gd name="connsiteX18-1657" fmla="*/ 2913694 w 3718598"/>
              <a:gd name="connsiteY18-1658" fmla="*/ 1291762 h 4492350"/>
              <a:gd name="connsiteX19-1659" fmla="*/ 2806809 w 3718598"/>
              <a:gd name="connsiteY19-1660" fmla="*/ 2383091 h 4492350"/>
              <a:gd name="connsiteX20-1661" fmla="*/ 3718598 w 3718598"/>
              <a:gd name="connsiteY20-1662" fmla="*/ 1120242 h 4492350"/>
              <a:gd name="connsiteX21-1663" fmla="*/ 2222205 w 3718598"/>
              <a:gd name="connsiteY21-1664" fmla="*/ 3370521 h 4492350"/>
              <a:gd name="connsiteX22-1665" fmla="*/ 2169042 w 3718598"/>
              <a:gd name="connsiteY22-1666" fmla="*/ 3817088 h 4492350"/>
              <a:gd name="connsiteX23-1667" fmla="*/ 3317358 w 3718598"/>
              <a:gd name="connsiteY23-1668" fmla="*/ 3094074 h 4492350"/>
              <a:gd name="connsiteX24-1669" fmla="*/ 2194317 w 3718598"/>
              <a:gd name="connsiteY24-1670" fmla="*/ 4030951 h 4492350"/>
              <a:gd name="connsiteX25-1671" fmla="*/ 2232838 w 3718598"/>
              <a:gd name="connsiteY25-1672" fmla="*/ 4476307 h 4492350"/>
              <a:gd name="connsiteX26-1673" fmla="*/ 2218194 w 3718598"/>
              <a:gd name="connsiteY26-1674" fmla="*/ 4491415 h 4492350"/>
              <a:gd name="connsiteX27-1675" fmla="*/ 1743740 w 3718598"/>
              <a:gd name="connsiteY27-1676" fmla="*/ 4492350 h 4492350"/>
              <a:gd name="connsiteX0-1677" fmla="*/ 1743740 w 3718598"/>
              <a:gd name="connsiteY0-1678" fmla="*/ 4492350 h 4492350"/>
              <a:gd name="connsiteX1-1679" fmla="*/ 1796903 w 3718598"/>
              <a:gd name="connsiteY1-1680" fmla="*/ 3785190 h 4492350"/>
              <a:gd name="connsiteX2-1681" fmla="*/ 1307805 w 3718598"/>
              <a:gd name="connsiteY2-1682" fmla="*/ 3381153 h 4492350"/>
              <a:gd name="connsiteX3-1683" fmla="*/ 31898 w 3718598"/>
              <a:gd name="connsiteY3-1684" fmla="*/ 2945218 h 4492350"/>
              <a:gd name="connsiteX4-1685" fmla="*/ 1127052 w 3718598"/>
              <a:gd name="connsiteY4-1686" fmla="*/ 3242930 h 4492350"/>
              <a:gd name="connsiteX5-1687" fmla="*/ 393405 w 3718598"/>
              <a:gd name="connsiteY5-1688" fmla="*/ 2456121 h 4492350"/>
              <a:gd name="connsiteX6-1689" fmla="*/ 1775638 w 3718598"/>
              <a:gd name="connsiteY6-1690" fmla="*/ 3519376 h 4492350"/>
              <a:gd name="connsiteX7-1691" fmla="*/ 1679945 w 3718598"/>
              <a:gd name="connsiteY7-1692" fmla="*/ 2392325 h 4492350"/>
              <a:gd name="connsiteX8-1693" fmla="*/ 0 w 3718598"/>
              <a:gd name="connsiteY8-1694" fmla="*/ 754911 h 4492350"/>
              <a:gd name="connsiteX9-1695" fmla="*/ 988828 w 3718598"/>
              <a:gd name="connsiteY9-1696" fmla="*/ 1924493 h 4492350"/>
              <a:gd name="connsiteX10-1697" fmla="*/ 1137684 w 3718598"/>
              <a:gd name="connsiteY10-1698" fmla="*/ 861237 h 4492350"/>
              <a:gd name="connsiteX11-1699" fmla="*/ 1222745 w 3718598"/>
              <a:gd name="connsiteY11-1700" fmla="*/ 2062716 h 4492350"/>
              <a:gd name="connsiteX12-1701" fmla="*/ 1690577 w 3718598"/>
              <a:gd name="connsiteY12-1702" fmla="*/ 2190307 h 4492350"/>
              <a:gd name="connsiteX13-1703" fmla="*/ 1956391 w 3718598"/>
              <a:gd name="connsiteY13-1704" fmla="*/ 0 h 4492350"/>
              <a:gd name="connsiteX14-1705" fmla="*/ 2083982 w 3718598"/>
              <a:gd name="connsiteY14-1706" fmla="*/ 978195 h 4492350"/>
              <a:gd name="connsiteX15-1707" fmla="*/ 1881963 w 3718598"/>
              <a:gd name="connsiteY15-1708" fmla="*/ 2232837 h 4492350"/>
              <a:gd name="connsiteX16-1709" fmla="*/ 2057494 w 3718598"/>
              <a:gd name="connsiteY16-1710" fmla="*/ 3046321 h 4492350"/>
              <a:gd name="connsiteX17-1711" fmla="*/ 2647507 w 3718598"/>
              <a:gd name="connsiteY17-1712" fmla="*/ 2519916 h 4492350"/>
              <a:gd name="connsiteX18-1713" fmla="*/ 2913694 w 3718598"/>
              <a:gd name="connsiteY18-1714" fmla="*/ 1291762 h 4492350"/>
              <a:gd name="connsiteX19-1715" fmla="*/ 2806809 w 3718598"/>
              <a:gd name="connsiteY19-1716" fmla="*/ 2383091 h 4492350"/>
              <a:gd name="connsiteX20-1717" fmla="*/ 3718598 w 3718598"/>
              <a:gd name="connsiteY20-1718" fmla="*/ 1120242 h 4492350"/>
              <a:gd name="connsiteX21-1719" fmla="*/ 2222205 w 3718598"/>
              <a:gd name="connsiteY21-1720" fmla="*/ 3370521 h 4492350"/>
              <a:gd name="connsiteX22-1721" fmla="*/ 2169042 w 3718598"/>
              <a:gd name="connsiteY22-1722" fmla="*/ 3817088 h 4492350"/>
              <a:gd name="connsiteX23-1723" fmla="*/ 3317358 w 3718598"/>
              <a:gd name="connsiteY23-1724" fmla="*/ 3094074 h 4492350"/>
              <a:gd name="connsiteX24-1725" fmla="*/ 2194317 w 3718598"/>
              <a:gd name="connsiteY24-1726" fmla="*/ 4030951 h 4492350"/>
              <a:gd name="connsiteX25-1727" fmla="*/ 2232838 w 3718598"/>
              <a:gd name="connsiteY25-1728" fmla="*/ 4476307 h 4492350"/>
              <a:gd name="connsiteX26-1729" fmla="*/ 2218194 w 3718598"/>
              <a:gd name="connsiteY26-1730" fmla="*/ 4491415 h 4492350"/>
              <a:gd name="connsiteX27-1731" fmla="*/ 1743740 w 3718598"/>
              <a:gd name="connsiteY27-1732" fmla="*/ 4492350 h 4492350"/>
              <a:gd name="connsiteX0-1733" fmla="*/ 1743740 w 3718598"/>
              <a:gd name="connsiteY0-1734" fmla="*/ 4492350 h 4492350"/>
              <a:gd name="connsiteX1-1735" fmla="*/ 1796903 w 3718598"/>
              <a:gd name="connsiteY1-1736" fmla="*/ 3785190 h 4492350"/>
              <a:gd name="connsiteX2-1737" fmla="*/ 1307805 w 3718598"/>
              <a:gd name="connsiteY2-1738" fmla="*/ 3381153 h 4492350"/>
              <a:gd name="connsiteX3-1739" fmla="*/ 31898 w 3718598"/>
              <a:gd name="connsiteY3-1740" fmla="*/ 2945218 h 4492350"/>
              <a:gd name="connsiteX4-1741" fmla="*/ 1127052 w 3718598"/>
              <a:gd name="connsiteY4-1742" fmla="*/ 3242930 h 4492350"/>
              <a:gd name="connsiteX5-1743" fmla="*/ 393405 w 3718598"/>
              <a:gd name="connsiteY5-1744" fmla="*/ 2456121 h 4492350"/>
              <a:gd name="connsiteX6-1745" fmla="*/ 1775638 w 3718598"/>
              <a:gd name="connsiteY6-1746" fmla="*/ 3519376 h 4492350"/>
              <a:gd name="connsiteX7-1747" fmla="*/ 1679945 w 3718598"/>
              <a:gd name="connsiteY7-1748" fmla="*/ 2392325 h 4492350"/>
              <a:gd name="connsiteX8-1749" fmla="*/ 0 w 3718598"/>
              <a:gd name="connsiteY8-1750" fmla="*/ 754911 h 4492350"/>
              <a:gd name="connsiteX9-1751" fmla="*/ 988828 w 3718598"/>
              <a:gd name="connsiteY9-1752" fmla="*/ 1924493 h 4492350"/>
              <a:gd name="connsiteX10-1753" fmla="*/ 1137684 w 3718598"/>
              <a:gd name="connsiteY10-1754" fmla="*/ 861237 h 4492350"/>
              <a:gd name="connsiteX11-1755" fmla="*/ 1222745 w 3718598"/>
              <a:gd name="connsiteY11-1756" fmla="*/ 2062716 h 4492350"/>
              <a:gd name="connsiteX12-1757" fmla="*/ 1690577 w 3718598"/>
              <a:gd name="connsiteY12-1758" fmla="*/ 2190307 h 4492350"/>
              <a:gd name="connsiteX13-1759" fmla="*/ 1956391 w 3718598"/>
              <a:gd name="connsiteY13-1760" fmla="*/ 0 h 4492350"/>
              <a:gd name="connsiteX14-1761" fmla="*/ 2083982 w 3718598"/>
              <a:gd name="connsiteY14-1762" fmla="*/ 978195 h 4492350"/>
              <a:gd name="connsiteX15-1763" fmla="*/ 1881963 w 3718598"/>
              <a:gd name="connsiteY15-1764" fmla="*/ 2232837 h 4492350"/>
              <a:gd name="connsiteX16-1765" fmla="*/ 2057494 w 3718598"/>
              <a:gd name="connsiteY16-1766" fmla="*/ 3046321 h 4492350"/>
              <a:gd name="connsiteX17-1767" fmla="*/ 2647507 w 3718598"/>
              <a:gd name="connsiteY17-1768" fmla="*/ 2519916 h 4492350"/>
              <a:gd name="connsiteX18-1769" fmla="*/ 2913694 w 3718598"/>
              <a:gd name="connsiteY18-1770" fmla="*/ 1291762 h 4492350"/>
              <a:gd name="connsiteX19-1771" fmla="*/ 2806809 w 3718598"/>
              <a:gd name="connsiteY19-1772" fmla="*/ 2383091 h 4492350"/>
              <a:gd name="connsiteX20-1773" fmla="*/ 3718598 w 3718598"/>
              <a:gd name="connsiteY20-1774" fmla="*/ 1120242 h 4492350"/>
              <a:gd name="connsiteX21-1775" fmla="*/ 2222205 w 3718598"/>
              <a:gd name="connsiteY21-1776" fmla="*/ 3370521 h 4492350"/>
              <a:gd name="connsiteX22-1777" fmla="*/ 2169042 w 3718598"/>
              <a:gd name="connsiteY22-1778" fmla="*/ 3817088 h 4492350"/>
              <a:gd name="connsiteX23-1779" fmla="*/ 3317358 w 3718598"/>
              <a:gd name="connsiteY23-1780" fmla="*/ 3094074 h 4492350"/>
              <a:gd name="connsiteX24-1781" fmla="*/ 2194317 w 3718598"/>
              <a:gd name="connsiteY24-1782" fmla="*/ 4030951 h 4492350"/>
              <a:gd name="connsiteX25-1783" fmla="*/ 2232838 w 3718598"/>
              <a:gd name="connsiteY25-1784" fmla="*/ 4476307 h 4492350"/>
              <a:gd name="connsiteX26-1785" fmla="*/ 2218194 w 3718598"/>
              <a:gd name="connsiteY26-1786" fmla="*/ 4491415 h 4492350"/>
              <a:gd name="connsiteX27-1787" fmla="*/ 1743740 w 3718598"/>
              <a:gd name="connsiteY27-1788" fmla="*/ 4492350 h 4492350"/>
              <a:gd name="connsiteX0-1789" fmla="*/ 1743740 w 3718598"/>
              <a:gd name="connsiteY0-1790" fmla="*/ 4492350 h 4492350"/>
              <a:gd name="connsiteX1-1791" fmla="*/ 1796903 w 3718598"/>
              <a:gd name="connsiteY1-1792" fmla="*/ 3785190 h 4492350"/>
              <a:gd name="connsiteX2-1793" fmla="*/ 1307805 w 3718598"/>
              <a:gd name="connsiteY2-1794" fmla="*/ 3381153 h 4492350"/>
              <a:gd name="connsiteX3-1795" fmla="*/ 31898 w 3718598"/>
              <a:gd name="connsiteY3-1796" fmla="*/ 2945218 h 4492350"/>
              <a:gd name="connsiteX4-1797" fmla="*/ 1127052 w 3718598"/>
              <a:gd name="connsiteY4-1798" fmla="*/ 3242930 h 4492350"/>
              <a:gd name="connsiteX5-1799" fmla="*/ 393405 w 3718598"/>
              <a:gd name="connsiteY5-1800" fmla="*/ 2456121 h 4492350"/>
              <a:gd name="connsiteX6-1801" fmla="*/ 1775638 w 3718598"/>
              <a:gd name="connsiteY6-1802" fmla="*/ 3519376 h 4492350"/>
              <a:gd name="connsiteX7-1803" fmla="*/ 1679945 w 3718598"/>
              <a:gd name="connsiteY7-1804" fmla="*/ 2392325 h 4492350"/>
              <a:gd name="connsiteX8-1805" fmla="*/ 0 w 3718598"/>
              <a:gd name="connsiteY8-1806" fmla="*/ 754911 h 4492350"/>
              <a:gd name="connsiteX9-1807" fmla="*/ 988828 w 3718598"/>
              <a:gd name="connsiteY9-1808" fmla="*/ 1924493 h 4492350"/>
              <a:gd name="connsiteX10-1809" fmla="*/ 1137684 w 3718598"/>
              <a:gd name="connsiteY10-1810" fmla="*/ 861237 h 4492350"/>
              <a:gd name="connsiteX11-1811" fmla="*/ 1222745 w 3718598"/>
              <a:gd name="connsiteY11-1812" fmla="*/ 2062716 h 4492350"/>
              <a:gd name="connsiteX12-1813" fmla="*/ 1690577 w 3718598"/>
              <a:gd name="connsiteY12-1814" fmla="*/ 2190307 h 4492350"/>
              <a:gd name="connsiteX13-1815" fmla="*/ 1956391 w 3718598"/>
              <a:gd name="connsiteY13-1816" fmla="*/ 0 h 4492350"/>
              <a:gd name="connsiteX14-1817" fmla="*/ 2083982 w 3718598"/>
              <a:gd name="connsiteY14-1818" fmla="*/ 978195 h 4492350"/>
              <a:gd name="connsiteX15-1819" fmla="*/ 1881963 w 3718598"/>
              <a:gd name="connsiteY15-1820" fmla="*/ 2232837 h 4492350"/>
              <a:gd name="connsiteX16-1821" fmla="*/ 2057494 w 3718598"/>
              <a:gd name="connsiteY16-1822" fmla="*/ 3046321 h 4492350"/>
              <a:gd name="connsiteX17-1823" fmla="*/ 2647507 w 3718598"/>
              <a:gd name="connsiteY17-1824" fmla="*/ 2519916 h 4492350"/>
              <a:gd name="connsiteX18-1825" fmla="*/ 2913694 w 3718598"/>
              <a:gd name="connsiteY18-1826" fmla="*/ 1291762 h 4492350"/>
              <a:gd name="connsiteX19-1827" fmla="*/ 2806809 w 3718598"/>
              <a:gd name="connsiteY19-1828" fmla="*/ 2383091 h 4492350"/>
              <a:gd name="connsiteX20-1829" fmla="*/ 3718598 w 3718598"/>
              <a:gd name="connsiteY20-1830" fmla="*/ 1120242 h 4492350"/>
              <a:gd name="connsiteX21-1831" fmla="*/ 2222205 w 3718598"/>
              <a:gd name="connsiteY21-1832" fmla="*/ 3370521 h 4492350"/>
              <a:gd name="connsiteX22-1833" fmla="*/ 2169042 w 3718598"/>
              <a:gd name="connsiteY22-1834" fmla="*/ 3817088 h 4492350"/>
              <a:gd name="connsiteX23-1835" fmla="*/ 3317358 w 3718598"/>
              <a:gd name="connsiteY23-1836" fmla="*/ 3094074 h 4492350"/>
              <a:gd name="connsiteX24-1837" fmla="*/ 2194317 w 3718598"/>
              <a:gd name="connsiteY24-1838" fmla="*/ 4030951 h 4492350"/>
              <a:gd name="connsiteX25-1839" fmla="*/ 2232838 w 3718598"/>
              <a:gd name="connsiteY25-1840" fmla="*/ 4476307 h 4492350"/>
              <a:gd name="connsiteX26-1841" fmla="*/ 2218194 w 3718598"/>
              <a:gd name="connsiteY26-1842" fmla="*/ 4491415 h 4492350"/>
              <a:gd name="connsiteX27-1843" fmla="*/ 1743740 w 3718598"/>
              <a:gd name="connsiteY27-1844" fmla="*/ 4492350 h 4492350"/>
              <a:gd name="connsiteX0-1845" fmla="*/ 1743740 w 3718598"/>
              <a:gd name="connsiteY0-1846" fmla="*/ 4492350 h 4492350"/>
              <a:gd name="connsiteX1-1847" fmla="*/ 1796903 w 3718598"/>
              <a:gd name="connsiteY1-1848" fmla="*/ 3785190 h 4492350"/>
              <a:gd name="connsiteX2-1849" fmla="*/ 1307805 w 3718598"/>
              <a:gd name="connsiteY2-1850" fmla="*/ 3381153 h 4492350"/>
              <a:gd name="connsiteX3-1851" fmla="*/ 31898 w 3718598"/>
              <a:gd name="connsiteY3-1852" fmla="*/ 2945218 h 4492350"/>
              <a:gd name="connsiteX4-1853" fmla="*/ 1127052 w 3718598"/>
              <a:gd name="connsiteY4-1854" fmla="*/ 3242930 h 4492350"/>
              <a:gd name="connsiteX5-1855" fmla="*/ 393405 w 3718598"/>
              <a:gd name="connsiteY5-1856" fmla="*/ 2456121 h 4492350"/>
              <a:gd name="connsiteX6-1857" fmla="*/ 1775638 w 3718598"/>
              <a:gd name="connsiteY6-1858" fmla="*/ 3519376 h 4492350"/>
              <a:gd name="connsiteX7-1859" fmla="*/ 1679945 w 3718598"/>
              <a:gd name="connsiteY7-1860" fmla="*/ 2392325 h 4492350"/>
              <a:gd name="connsiteX8-1861" fmla="*/ 0 w 3718598"/>
              <a:gd name="connsiteY8-1862" fmla="*/ 754911 h 4492350"/>
              <a:gd name="connsiteX9-1863" fmla="*/ 988828 w 3718598"/>
              <a:gd name="connsiteY9-1864" fmla="*/ 1924493 h 4492350"/>
              <a:gd name="connsiteX10-1865" fmla="*/ 1137684 w 3718598"/>
              <a:gd name="connsiteY10-1866" fmla="*/ 861237 h 4492350"/>
              <a:gd name="connsiteX11-1867" fmla="*/ 1222745 w 3718598"/>
              <a:gd name="connsiteY11-1868" fmla="*/ 2062716 h 4492350"/>
              <a:gd name="connsiteX12-1869" fmla="*/ 1690577 w 3718598"/>
              <a:gd name="connsiteY12-1870" fmla="*/ 2190307 h 4492350"/>
              <a:gd name="connsiteX13-1871" fmla="*/ 1956391 w 3718598"/>
              <a:gd name="connsiteY13-1872" fmla="*/ 0 h 4492350"/>
              <a:gd name="connsiteX14-1873" fmla="*/ 2083982 w 3718598"/>
              <a:gd name="connsiteY14-1874" fmla="*/ 978195 h 4492350"/>
              <a:gd name="connsiteX15-1875" fmla="*/ 1881963 w 3718598"/>
              <a:gd name="connsiteY15-1876" fmla="*/ 2232837 h 4492350"/>
              <a:gd name="connsiteX16-1877" fmla="*/ 2057494 w 3718598"/>
              <a:gd name="connsiteY16-1878" fmla="*/ 3046321 h 4492350"/>
              <a:gd name="connsiteX17-1879" fmla="*/ 2647507 w 3718598"/>
              <a:gd name="connsiteY17-1880" fmla="*/ 2519916 h 4492350"/>
              <a:gd name="connsiteX18-1881" fmla="*/ 2913694 w 3718598"/>
              <a:gd name="connsiteY18-1882" fmla="*/ 1291762 h 4492350"/>
              <a:gd name="connsiteX19-1883" fmla="*/ 2806809 w 3718598"/>
              <a:gd name="connsiteY19-1884" fmla="*/ 2383091 h 4492350"/>
              <a:gd name="connsiteX20-1885" fmla="*/ 3718598 w 3718598"/>
              <a:gd name="connsiteY20-1886" fmla="*/ 1120242 h 4492350"/>
              <a:gd name="connsiteX21-1887" fmla="*/ 2222205 w 3718598"/>
              <a:gd name="connsiteY21-1888" fmla="*/ 3370521 h 4492350"/>
              <a:gd name="connsiteX22-1889" fmla="*/ 2169042 w 3718598"/>
              <a:gd name="connsiteY22-1890" fmla="*/ 3817088 h 4492350"/>
              <a:gd name="connsiteX23-1891" fmla="*/ 3317358 w 3718598"/>
              <a:gd name="connsiteY23-1892" fmla="*/ 3094074 h 4492350"/>
              <a:gd name="connsiteX24-1893" fmla="*/ 2194317 w 3718598"/>
              <a:gd name="connsiteY24-1894" fmla="*/ 4030951 h 4492350"/>
              <a:gd name="connsiteX25-1895" fmla="*/ 2232838 w 3718598"/>
              <a:gd name="connsiteY25-1896" fmla="*/ 4476307 h 4492350"/>
              <a:gd name="connsiteX26-1897" fmla="*/ 2218194 w 3718598"/>
              <a:gd name="connsiteY26-1898" fmla="*/ 4491415 h 4492350"/>
              <a:gd name="connsiteX27-1899" fmla="*/ 1743740 w 3718598"/>
              <a:gd name="connsiteY27-1900" fmla="*/ 4492350 h 4492350"/>
              <a:gd name="connsiteX0-1901" fmla="*/ 1743740 w 3718598"/>
              <a:gd name="connsiteY0-1902" fmla="*/ 4492350 h 4492350"/>
              <a:gd name="connsiteX1-1903" fmla="*/ 1796903 w 3718598"/>
              <a:gd name="connsiteY1-1904" fmla="*/ 3785190 h 4492350"/>
              <a:gd name="connsiteX2-1905" fmla="*/ 1307805 w 3718598"/>
              <a:gd name="connsiteY2-1906" fmla="*/ 3381153 h 4492350"/>
              <a:gd name="connsiteX3-1907" fmla="*/ 31898 w 3718598"/>
              <a:gd name="connsiteY3-1908" fmla="*/ 2945218 h 4492350"/>
              <a:gd name="connsiteX4-1909" fmla="*/ 1127052 w 3718598"/>
              <a:gd name="connsiteY4-1910" fmla="*/ 3242930 h 4492350"/>
              <a:gd name="connsiteX5-1911" fmla="*/ 393405 w 3718598"/>
              <a:gd name="connsiteY5-1912" fmla="*/ 2456121 h 4492350"/>
              <a:gd name="connsiteX6-1913" fmla="*/ 1775638 w 3718598"/>
              <a:gd name="connsiteY6-1914" fmla="*/ 3519376 h 4492350"/>
              <a:gd name="connsiteX7-1915" fmla="*/ 1679945 w 3718598"/>
              <a:gd name="connsiteY7-1916" fmla="*/ 2392325 h 4492350"/>
              <a:gd name="connsiteX8-1917" fmla="*/ 0 w 3718598"/>
              <a:gd name="connsiteY8-1918" fmla="*/ 754911 h 4492350"/>
              <a:gd name="connsiteX9-1919" fmla="*/ 988828 w 3718598"/>
              <a:gd name="connsiteY9-1920" fmla="*/ 1924493 h 4492350"/>
              <a:gd name="connsiteX10-1921" fmla="*/ 1137684 w 3718598"/>
              <a:gd name="connsiteY10-1922" fmla="*/ 861237 h 4492350"/>
              <a:gd name="connsiteX11-1923" fmla="*/ 1222745 w 3718598"/>
              <a:gd name="connsiteY11-1924" fmla="*/ 2062716 h 4492350"/>
              <a:gd name="connsiteX12-1925" fmla="*/ 1690577 w 3718598"/>
              <a:gd name="connsiteY12-1926" fmla="*/ 2190307 h 4492350"/>
              <a:gd name="connsiteX13-1927" fmla="*/ 1956391 w 3718598"/>
              <a:gd name="connsiteY13-1928" fmla="*/ 0 h 4492350"/>
              <a:gd name="connsiteX14-1929" fmla="*/ 2083982 w 3718598"/>
              <a:gd name="connsiteY14-1930" fmla="*/ 978195 h 4492350"/>
              <a:gd name="connsiteX15-1931" fmla="*/ 1881963 w 3718598"/>
              <a:gd name="connsiteY15-1932" fmla="*/ 2232837 h 4492350"/>
              <a:gd name="connsiteX16-1933" fmla="*/ 2057494 w 3718598"/>
              <a:gd name="connsiteY16-1934" fmla="*/ 3046321 h 4492350"/>
              <a:gd name="connsiteX17-1935" fmla="*/ 2647507 w 3718598"/>
              <a:gd name="connsiteY17-1936" fmla="*/ 2519916 h 4492350"/>
              <a:gd name="connsiteX18-1937" fmla="*/ 2913694 w 3718598"/>
              <a:gd name="connsiteY18-1938" fmla="*/ 1291762 h 4492350"/>
              <a:gd name="connsiteX19-1939" fmla="*/ 2806809 w 3718598"/>
              <a:gd name="connsiteY19-1940" fmla="*/ 2383091 h 4492350"/>
              <a:gd name="connsiteX20-1941" fmla="*/ 3718598 w 3718598"/>
              <a:gd name="connsiteY20-1942" fmla="*/ 1120242 h 4492350"/>
              <a:gd name="connsiteX21-1943" fmla="*/ 2222205 w 3718598"/>
              <a:gd name="connsiteY21-1944" fmla="*/ 3370521 h 4492350"/>
              <a:gd name="connsiteX22-1945" fmla="*/ 2169042 w 3718598"/>
              <a:gd name="connsiteY22-1946" fmla="*/ 3817088 h 4492350"/>
              <a:gd name="connsiteX23-1947" fmla="*/ 3317358 w 3718598"/>
              <a:gd name="connsiteY23-1948" fmla="*/ 3094074 h 4492350"/>
              <a:gd name="connsiteX24-1949" fmla="*/ 2194317 w 3718598"/>
              <a:gd name="connsiteY24-1950" fmla="*/ 4030951 h 4492350"/>
              <a:gd name="connsiteX25-1951" fmla="*/ 2232838 w 3718598"/>
              <a:gd name="connsiteY25-1952" fmla="*/ 4476307 h 4492350"/>
              <a:gd name="connsiteX26-1953" fmla="*/ 2218194 w 3718598"/>
              <a:gd name="connsiteY26-1954" fmla="*/ 4491415 h 4492350"/>
              <a:gd name="connsiteX27-1955" fmla="*/ 1743740 w 3718598"/>
              <a:gd name="connsiteY27-1956" fmla="*/ 4492350 h 4492350"/>
              <a:gd name="connsiteX0-1957" fmla="*/ 1743740 w 3718598"/>
              <a:gd name="connsiteY0-1958" fmla="*/ 4492350 h 4492350"/>
              <a:gd name="connsiteX1-1959" fmla="*/ 1796903 w 3718598"/>
              <a:gd name="connsiteY1-1960" fmla="*/ 3785190 h 4492350"/>
              <a:gd name="connsiteX2-1961" fmla="*/ 1307805 w 3718598"/>
              <a:gd name="connsiteY2-1962" fmla="*/ 3381153 h 4492350"/>
              <a:gd name="connsiteX3-1963" fmla="*/ 31898 w 3718598"/>
              <a:gd name="connsiteY3-1964" fmla="*/ 2945218 h 4492350"/>
              <a:gd name="connsiteX4-1965" fmla="*/ 1127052 w 3718598"/>
              <a:gd name="connsiteY4-1966" fmla="*/ 3242930 h 4492350"/>
              <a:gd name="connsiteX5-1967" fmla="*/ 393405 w 3718598"/>
              <a:gd name="connsiteY5-1968" fmla="*/ 2456121 h 4492350"/>
              <a:gd name="connsiteX6-1969" fmla="*/ 1775638 w 3718598"/>
              <a:gd name="connsiteY6-1970" fmla="*/ 3519376 h 4492350"/>
              <a:gd name="connsiteX7-1971" fmla="*/ 1679945 w 3718598"/>
              <a:gd name="connsiteY7-1972" fmla="*/ 2392325 h 4492350"/>
              <a:gd name="connsiteX8-1973" fmla="*/ 0 w 3718598"/>
              <a:gd name="connsiteY8-1974" fmla="*/ 754911 h 4492350"/>
              <a:gd name="connsiteX9-1975" fmla="*/ 988828 w 3718598"/>
              <a:gd name="connsiteY9-1976" fmla="*/ 1924493 h 4492350"/>
              <a:gd name="connsiteX10-1977" fmla="*/ 1137684 w 3718598"/>
              <a:gd name="connsiteY10-1978" fmla="*/ 861237 h 4492350"/>
              <a:gd name="connsiteX11-1979" fmla="*/ 1222745 w 3718598"/>
              <a:gd name="connsiteY11-1980" fmla="*/ 2062716 h 4492350"/>
              <a:gd name="connsiteX12-1981" fmla="*/ 1690577 w 3718598"/>
              <a:gd name="connsiteY12-1982" fmla="*/ 2190307 h 4492350"/>
              <a:gd name="connsiteX13-1983" fmla="*/ 1956391 w 3718598"/>
              <a:gd name="connsiteY13-1984" fmla="*/ 0 h 4492350"/>
              <a:gd name="connsiteX14-1985" fmla="*/ 2083982 w 3718598"/>
              <a:gd name="connsiteY14-1986" fmla="*/ 978195 h 4492350"/>
              <a:gd name="connsiteX15-1987" fmla="*/ 1881963 w 3718598"/>
              <a:gd name="connsiteY15-1988" fmla="*/ 2232837 h 4492350"/>
              <a:gd name="connsiteX16-1989" fmla="*/ 2057494 w 3718598"/>
              <a:gd name="connsiteY16-1990" fmla="*/ 3046321 h 4492350"/>
              <a:gd name="connsiteX17-1991" fmla="*/ 2647507 w 3718598"/>
              <a:gd name="connsiteY17-1992" fmla="*/ 2519916 h 4492350"/>
              <a:gd name="connsiteX18-1993" fmla="*/ 2913694 w 3718598"/>
              <a:gd name="connsiteY18-1994" fmla="*/ 1291762 h 4492350"/>
              <a:gd name="connsiteX19-1995" fmla="*/ 2806809 w 3718598"/>
              <a:gd name="connsiteY19-1996" fmla="*/ 2383091 h 4492350"/>
              <a:gd name="connsiteX20-1997" fmla="*/ 3718598 w 3718598"/>
              <a:gd name="connsiteY20-1998" fmla="*/ 1120242 h 4492350"/>
              <a:gd name="connsiteX21-1999" fmla="*/ 2222205 w 3718598"/>
              <a:gd name="connsiteY21-2000" fmla="*/ 3370521 h 4492350"/>
              <a:gd name="connsiteX22-2001" fmla="*/ 2169042 w 3718598"/>
              <a:gd name="connsiteY22-2002" fmla="*/ 3817088 h 4492350"/>
              <a:gd name="connsiteX23-2003" fmla="*/ 3317358 w 3718598"/>
              <a:gd name="connsiteY23-2004" fmla="*/ 3094074 h 4492350"/>
              <a:gd name="connsiteX24-2005" fmla="*/ 2194317 w 3718598"/>
              <a:gd name="connsiteY24-2006" fmla="*/ 4030951 h 4492350"/>
              <a:gd name="connsiteX25-2007" fmla="*/ 2232838 w 3718598"/>
              <a:gd name="connsiteY25-2008" fmla="*/ 4476307 h 4492350"/>
              <a:gd name="connsiteX26-2009" fmla="*/ 2218194 w 3718598"/>
              <a:gd name="connsiteY26-2010" fmla="*/ 4491415 h 4492350"/>
              <a:gd name="connsiteX27-2011" fmla="*/ 1743740 w 3718598"/>
              <a:gd name="connsiteY27-2012" fmla="*/ 4492350 h 4492350"/>
              <a:gd name="connsiteX0-2013" fmla="*/ 1743740 w 3694535"/>
              <a:gd name="connsiteY0-2014" fmla="*/ 4492350 h 4492350"/>
              <a:gd name="connsiteX1-2015" fmla="*/ 1796903 w 3694535"/>
              <a:gd name="connsiteY1-2016" fmla="*/ 3785190 h 4492350"/>
              <a:gd name="connsiteX2-2017" fmla="*/ 1307805 w 3694535"/>
              <a:gd name="connsiteY2-2018" fmla="*/ 3381153 h 4492350"/>
              <a:gd name="connsiteX3-2019" fmla="*/ 31898 w 3694535"/>
              <a:gd name="connsiteY3-2020" fmla="*/ 2945218 h 4492350"/>
              <a:gd name="connsiteX4-2021" fmla="*/ 1127052 w 3694535"/>
              <a:gd name="connsiteY4-2022" fmla="*/ 3242930 h 4492350"/>
              <a:gd name="connsiteX5-2023" fmla="*/ 393405 w 3694535"/>
              <a:gd name="connsiteY5-2024" fmla="*/ 2456121 h 4492350"/>
              <a:gd name="connsiteX6-2025" fmla="*/ 1775638 w 3694535"/>
              <a:gd name="connsiteY6-2026" fmla="*/ 3519376 h 4492350"/>
              <a:gd name="connsiteX7-2027" fmla="*/ 1679945 w 3694535"/>
              <a:gd name="connsiteY7-2028" fmla="*/ 2392325 h 4492350"/>
              <a:gd name="connsiteX8-2029" fmla="*/ 0 w 3694535"/>
              <a:gd name="connsiteY8-2030" fmla="*/ 754911 h 4492350"/>
              <a:gd name="connsiteX9-2031" fmla="*/ 988828 w 3694535"/>
              <a:gd name="connsiteY9-2032" fmla="*/ 1924493 h 4492350"/>
              <a:gd name="connsiteX10-2033" fmla="*/ 1137684 w 3694535"/>
              <a:gd name="connsiteY10-2034" fmla="*/ 861237 h 4492350"/>
              <a:gd name="connsiteX11-2035" fmla="*/ 1222745 w 3694535"/>
              <a:gd name="connsiteY11-2036" fmla="*/ 2062716 h 4492350"/>
              <a:gd name="connsiteX12-2037" fmla="*/ 1690577 w 3694535"/>
              <a:gd name="connsiteY12-2038" fmla="*/ 2190307 h 4492350"/>
              <a:gd name="connsiteX13-2039" fmla="*/ 1956391 w 3694535"/>
              <a:gd name="connsiteY13-2040" fmla="*/ 0 h 4492350"/>
              <a:gd name="connsiteX14-2041" fmla="*/ 2083982 w 3694535"/>
              <a:gd name="connsiteY14-2042" fmla="*/ 978195 h 4492350"/>
              <a:gd name="connsiteX15-2043" fmla="*/ 1881963 w 3694535"/>
              <a:gd name="connsiteY15-2044" fmla="*/ 2232837 h 4492350"/>
              <a:gd name="connsiteX16-2045" fmla="*/ 2057494 w 3694535"/>
              <a:gd name="connsiteY16-2046" fmla="*/ 3046321 h 4492350"/>
              <a:gd name="connsiteX17-2047" fmla="*/ 2647507 w 3694535"/>
              <a:gd name="connsiteY17-2048" fmla="*/ 2519916 h 4492350"/>
              <a:gd name="connsiteX18-2049" fmla="*/ 2913694 w 3694535"/>
              <a:gd name="connsiteY18-2050" fmla="*/ 1291762 h 4492350"/>
              <a:gd name="connsiteX19-2051" fmla="*/ 2806809 w 3694535"/>
              <a:gd name="connsiteY19-2052" fmla="*/ 2383091 h 4492350"/>
              <a:gd name="connsiteX20-2053" fmla="*/ 3694535 w 3694535"/>
              <a:gd name="connsiteY20-2054" fmla="*/ 1124252 h 4492350"/>
              <a:gd name="connsiteX21-2055" fmla="*/ 2222205 w 3694535"/>
              <a:gd name="connsiteY21-2056" fmla="*/ 3370521 h 4492350"/>
              <a:gd name="connsiteX22-2057" fmla="*/ 2169042 w 3694535"/>
              <a:gd name="connsiteY22-2058" fmla="*/ 3817088 h 4492350"/>
              <a:gd name="connsiteX23-2059" fmla="*/ 3317358 w 3694535"/>
              <a:gd name="connsiteY23-2060" fmla="*/ 3094074 h 4492350"/>
              <a:gd name="connsiteX24-2061" fmla="*/ 2194317 w 3694535"/>
              <a:gd name="connsiteY24-2062" fmla="*/ 4030951 h 4492350"/>
              <a:gd name="connsiteX25-2063" fmla="*/ 2232838 w 3694535"/>
              <a:gd name="connsiteY25-2064" fmla="*/ 4476307 h 4492350"/>
              <a:gd name="connsiteX26-2065" fmla="*/ 2218194 w 3694535"/>
              <a:gd name="connsiteY26-2066" fmla="*/ 4491415 h 4492350"/>
              <a:gd name="connsiteX27-2067" fmla="*/ 1743740 w 3694535"/>
              <a:gd name="connsiteY27-2068" fmla="*/ 4492350 h 4492350"/>
              <a:gd name="connsiteX0-2069" fmla="*/ 1743740 w 3694535"/>
              <a:gd name="connsiteY0-2070" fmla="*/ 4492350 h 4492350"/>
              <a:gd name="connsiteX1-2071" fmla="*/ 1796903 w 3694535"/>
              <a:gd name="connsiteY1-2072" fmla="*/ 3785190 h 4492350"/>
              <a:gd name="connsiteX2-2073" fmla="*/ 1307805 w 3694535"/>
              <a:gd name="connsiteY2-2074" fmla="*/ 3381153 h 4492350"/>
              <a:gd name="connsiteX3-2075" fmla="*/ 31898 w 3694535"/>
              <a:gd name="connsiteY3-2076" fmla="*/ 2945218 h 4492350"/>
              <a:gd name="connsiteX4-2077" fmla="*/ 1127052 w 3694535"/>
              <a:gd name="connsiteY4-2078" fmla="*/ 3242930 h 4492350"/>
              <a:gd name="connsiteX5-2079" fmla="*/ 393405 w 3694535"/>
              <a:gd name="connsiteY5-2080" fmla="*/ 2456121 h 4492350"/>
              <a:gd name="connsiteX6-2081" fmla="*/ 1775638 w 3694535"/>
              <a:gd name="connsiteY6-2082" fmla="*/ 3519376 h 4492350"/>
              <a:gd name="connsiteX7-2083" fmla="*/ 1679945 w 3694535"/>
              <a:gd name="connsiteY7-2084" fmla="*/ 2392325 h 4492350"/>
              <a:gd name="connsiteX8-2085" fmla="*/ 0 w 3694535"/>
              <a:gd name="connsiteY8-2086" fmla="*/ 754911 h 4492350"/>
              <a:gd name="connsiteX9-2087" fmla="*/ 988828 w 3694535"/>
              <a:gd name="connsiteY9-2088" fmla="*/ 1924493 h 4492350"/>
              <a:gd name="connsiteX10-2089" fmla="*/ 1137684 w 3694535"/>
              <a:gd name="connsiteY10-2090" fmla="*/ 861237 h 4492350"/>
              <a:gd name="connsiteX11-2091" fmla="*/ 1222745 w 3694535"/>
              <a:gd name="connsiteY11-2092" fmla="*/ 2062716 h 4492350"/>
              <a:gd name="connsiteX12-2093" fmla="*/ 1690577 w 3694535"/>
              <a:gd name="connsiteY12-2094" fmla="*/ 2190307 h 4492350"/>
              <a:gd name="connsiteX13-2095" fmla="*/ 1956391 w 3694535"/>
              <a:gd name="connsiteY13-2096" fmla="*/ 0 h 4492350"/>
              <a:gd name="connsiteX14-2097" fmla="*/ 2083982 w 3694535"/>
              <a:gd name="connsiteY14-2098" fmla="*/ 978195 h 4492350"/>
              <a:gd name="connsiteX15-2099" fmla="*/ 1881963 w 3694535"/>
              <a:gd name="connsiteY15-2100" fmla="*/ 2232837 h 4492350"/>
              <a:gd name="connsiteX16-2101" fmla="*/ 2057494 w 3694535"/>
              <a:gd name="connsiteY16-2102" fmla="*/ 3046321 h 4492350"/>
              <a:gd name="connsiteX17-2103" fmla="*/ 2647507 w 3694535"/>
              <a:gd name="connsiteY17-2104" fmla="*/ 2519916 h 4492350"/>
              <a:gd name="connsiteX18-2105" fmla="*/ 2913694 w 3694535"/>
              <a:gd name="connsiteY18-2106" fmla="*/ 1291762 h 4492350"/>
              <a:gd name="connsiteX19-2107" fmla="*/ 2806809 w 3694535"/>
              <a:gd name="connsiteY19-2108" fmla="*/ 2383091 h 4492350"/>
              <a:gd name="connsiteX20-2109" fmla="*/ 3694535 w 3694535"/>
              <a:gd name="connsiteY20-2110" fmla="*/ 1124252 h 4492350"/>
              <a:gd name="connsiteX21-2111" fmla="*/ 2222205 w 3694535"/>
              <a:gd name="connsiteY21-2112" fmla="*/ 3370521 h 4492350"/>
              <a:gd name="connsiteX22-2113" fmla="*/ 2169042 w 3694535"/>
              <a:gd name="connsiteY22-2114" fmla="*/ 3817088 h 4492350"/>
              <a:gd name="connsiteX23-2115" fmla="*/ 3317358 w 3694535"/>
              <a:gd name="connsiteY23-2116" fmla="*/ 3094074 h 4492350"/>
              <a:gd name="connsiteX24-2117" fmla="*/ 2194317 w 3694535"/>
              <a:gd name="connsiteY24-2118" fmla="*/ 4030951 h 4492350"/>
              <a:gd name="connsiteX25-2119" fmla="*/ 2232838 w 3694535"/>
              <a:gd name="connsiteY25-2120" fmla="*/ 4476307 h 4492350"/>
              <a:gd name="connsiteX26-2121" fmla="*/ 2218194 w 3694535"/>
              <a:gd name="connsiteY26-2122" fmla="*/ 4491415 h 4492350"/>
              <a:gd name="connsiteX27-2123" fmla="*/ 1743740 w 3694535"/>
              <a:gd name="connsiteY27-2124" fmla="*/ 4492350 h 4492350"/>
              <a:gd name="connsiteX0-2125" fmla="*/ 1743740 w 3694535"/>
              <a:gd name="connsiteY0-2126" fmla="*/ 4492350 h 4492350"/>
              <a:gd name="connsiteX1-2127" fmla="*/ 1796903 w 3694535"/>
              <a:gd name="connsiteY1-2128" fmla="*/ 3785190 h 4492350"/>
              <a:gd name="connsiteX2-2129" fmla="*/ 1307805 w 3694535"/>
              <a:gd name="connsiteY2-2130" fmla="*/ 3381153 h 4492350"/>
              <a:gd name="connsiteX3-2131" fmla="*/ 31898 w 3694535"/>
              <a:gd name="connsiteY3-2132" fmla="*/ 2945218 h 4492350"/>
              <a:gd name="connsiteX4-2133" fmla="*/ 1127052 w 3694535"/>
              <a:gd name="connsiteY4-2134" fmla="*/ 3242930 h 4492350"/>
              <a:gd name="connsiteX5-2135" fmla="*/ 393405 w 3694535"/>
              <a:gd name="connsiteY5-2136" fmla="*/ 2456121 h 4492350"/>
              <a:gd name="connsiteX6-2137" fmla="*/ 1775638 w 3694535"/>
              <a:gd name="connsiteY6-2138" fmla="*/ 3519376 h 4492350"/>
              <a:gd name="connsiteX7-2139" fmla="*/ 1679945 w 3694535"/>
              <a:gd name="connsiteY7-2140" fmla="*/ 2392325 h 4492350"/>
              <a:gd name="connsiteX8-2141" fmla="*/ 0 w 3694535"/>
              <a:gd name="connsiteY8-2142" fmla="*/ 754911 h 4492350"/>
              <a:gd name="connsiteX9-2143" fmla="*/ 988828 w 3694535"/>
              <a:gd name="connsiteY9-2144" fmla="*/ 1924493 h 4492350"/>
              <a:gd name="connsiteX10-2145" fmla="*/ 1137684 w 3694535"/>
              <a:gd name="connsiteY10-2146" fmla="*/ 861237 h 4492350"/>
              <a:gd name="connsiteX11-2147" fmla="*/ 1222745 w 3694535"/>
              <a:gd name="connsiteY11-2148" fmla="*/ 2062716 h 4492350"/>
              <a:gd name="connsiteX12-2149" fmla="*/ 1690577 w 3694535"/>
              <a:gd name="connsiteY12-2150" fmla="*/ 2190307 h 4492350"/>
              <a:gd name="connsiteX13-2151" fmla="*/ 1956391 w 3694535"/>
              <a:gd name="connsiteY13-2152" fmla="*/ 0 h 4492350"/>
              <a:gd name="connsiteX14-2153" fmla="*/ 2083982 w 3694535"/>
              <a:gd name="connsiteY14-2154" fmla="*/ 978195 h 4492350"/>
              <a:gd name="connsiteX15-2155" fmla="*/ 1881963 w 3694535"/>
              <a:gd name="connsiteY15-2156" fmla="*/ 2232837 h 4492350"/>
              <a:gd name="connsiteX16-2157" fmla="*/ 2057494 w 3694535"/>
              <a:gd name="connsiteY16-2158" fmla="*/ 3046321 h 4492350"/>
              <a:gd name="connsiteX17-2159" fmla="*/ 2647507 w 3694535"/>
              <a:gd name="connsiteY17-2160" fmla="*/ 2519916 h 4492350"/>
              <a:gd name="connsiteX18-2161" fmla="*/ 2913694 w 3694535"/>
              <a:gd name="connsiteY18-2162" fmla="*/ 1291762 h 4492350"/>
              <a:gd name="connsiteX19-2163" fmla="*/ 2806809 w 3694535"/>
              <a:gd name="connsiteY19-2164" fmla="*/ 2383091 h 4492350"/>
              <a:gd name="connsiteX20-2165" fmla="*/ 3694535 w 3694535"/>
              <a:gd name="connsiteY20-2166" fmla="*/ 1124252 h 4492350"/>
              <a:gd name="connsiteX21-2167" fmla="*/ 2222205 w 3694535"/>
              <a:gd name="connsiteY21-2168" fmla="*/ 3370521 h 4492350"/>
              <a:gd name="connsiteX22-2169" fmla="*/ 2169042 w 3694535"/>
              <a:gd name="connsiteY22-2170" fmla="*/ 3817088 h 4492350"/>
              <a:gd name="connsiteX23-2171" fmla="*/ 3317358 w 3694535"/>
              <a:gd name="connsiteY23-2172" fmla="*/ 3094074 h 4492350"/>
              <a:gd name="connsiteX24-2173" fmla="*/ 2194317 w 3694535"/>
              <a:gd name="connsiteY24-2174" fmla="*/ 4030951 h 4492350"/>
              <a:gd name="connsiteX25-2175" fmla="*/ 2232838 w 3694535"/>
              <a:gd name="connsiteY25-2176" fmla="*/ 4476307 h 4492350"/>
              <a:gd name="connsiteX26-2177" fmla="*/ 2218194 w 3694535"/>
              <a:gd name="connsiteY26-2178" fmla="*/ 4491415 h 4492350"/>
              <a:gd name="connsiteX27-2179" fmla="*/ 1743740 w 3694535"/>
              <a:gd name="connsiteY27-2180" fmla="*/ 4492350 h 4492350"/>
              <a:gd name="connsiteX0-2181" fmla="*/ 1743740 w 3694535"/>
              <a:gd name="connsiteY0-2182" fmla="*/ 4492350 h 4492350"/>
              <a:gd name="connsiteX1-2183" fmla="*/ 1796903 w 3694535"/>
              <a:gd name="connsiteY1-2184" fmla="*/ 3785190 h 4492350"/>
              <a:gd name="connsiteX2-2185" fmla="*/ 1307805 w 3694535"/>
              <a:gd name="connsiteY2-2186" fmla="*/ 3381153 h 4492350"/>
              <a:gd name="connsiteX3-2187" fmla="*/ 31898 w 3694535"/>
              <a:gd name="connsiteY3-2188" fmla="*/ 2945218 h 4492350"/>
              <a:gd name="connsiteX4-2189" fmla="*/ 1127052 w 3694535"/>
              <a:gd name="connsiteY4-2190" fmla="*/ 3242930 h 4492350"/>
              <a:gd name="connsiteX5-2191" fmla="*/ 393405 w 3694535"/>
              <a:gd name="connsiteY5-2192" fmla="*/ 2456121 h 4492350"/>
              <a:gd name="connsiteX6-2193" fmla="*/ 1775638 w 3694535"/>
              <a:gd name="connsiteY6-2194" fmla="*/ 3519376 h 4492350"/>
              <a:gd name="connsiteX7-2195" fmla="*/ 1679945 w 3694535"/>
              <a:gd name="connsiteY7-2196" fmla="*/ 2392325 h 4492350"/>
              <a:gd name="connsiteX8-2197" fmla="*/ 0 w 3694535"/>
              <a:gd name="connsiteY8-2198" fmla="*/ 754911 h 4492350"/>
              <a:gd name="connsiteX9-2199" fmla="*/ 988828 w 3694535"/>
              <a:gd name="connsiteY9-2200" fmla="*/ 1924493 h 4492350"/>
              <a:gd name="connsiteX10-2201" fmla="*/ 1137684 w 3694535"/>
              <a:gd name="connsiteY10-2202" fmla="*/ 861237 h 4492350"/>
              <a:gd name="connsiteX11-2203" fmla="*/ 1222745 w 3694535"/>
              <a:gd name="connsiteY11-2204" fmla="*/ 2062716 h 4492350"/>
              <a:gd name="connsiteX12-2205" fmla="*/ 1690577 w 3694535"/>
              <a:gd name="connsiteY12-2206" fmla="*/ 2190307 h 4492350"/>
              <a:gd name="connsiteX13-2207" fmla="*/ 1956391 w 3694535"/>
              <a:gd name="connsiteY13-2208" fmla="*/ 0 h 4492350"/>
              <a:gd name="connsiteX14-2209" fmla="*/ 2083982 w 3694535"/>
              <a:gd name="connsiteY14-2210" fmla="*/ 978195 h 4492350"/>
              <a:gd name="connsiteX15-2211" fmla="*/ 1881963 w 3694535"/>
              <a:gd name="connsiteY15-2212" fmla="*/ 2232837 h 4492350"/>
              <a:gd name="connsiteX16-2213" fmla="*/ 2057494 w 3694535"/>
              <a:gd name="connsiteY16-2214" fmla="*/ 3046321 h 4492350"/>
              <a:gd name="connsiteX17-2215" fmla="*/ 2647507 w 3694535"/>
              <a:gd name="connsiteY17-2216" fmla="*/ 2519916 h 4492350"/>
              <a:gd name="connsiteX18-2217" fmla="*/ 2913694 w 3694535"/>
              <a:gd name="connsiteY18-2218" fmla="*/ 1291762 h 4492350"/>
              <a:gd name="connsiteX19-2219" fmla="*/ 2806809 w 3694535"/>
              <a:gd name="connsiteY19-2220" fmla="*/ 2383091 h 4492350"/>
              <a:gd name="connsiteX20-2221" fmla="*/ 3694535 w 3694535"/>
              <a:gd name="connsiteY20-2222" fmla="*/ 1124252 h 4492350"/>
              <a:gd name="connsiteX21-2223" fmla="*/ 2222205 w 3694535"/>
              <a:gd name="connsiteY21-2224" fmla="*/ 3370521 h 4492350"/>
              <a:gd name="connsiteX22-2225" fmla="*/ 2169042 w 3694535"/>
              <a:gd name="connsiteY22-2226" fmla="*/ 3817088 h 4492350"/>
              <a:gd name="connsiteX23-2227" fmla="*/ 3317358 w 3694535"/>
              <a:gd name="connsiteY23-2228" fmla="*/ 3094074 h 4492350"/>
              <a:gd name="connsiteX24-2229" fmla="*/ 2194317 w 3694535"/>
              <a:gd name="connsiteY24-2230" fmla="*/ 4030951 h 4492350"/>
              <a:gd name="connsiteX25-2231" fmla="*/ 2232838 w 3694535"/>
              <a:gd name="connsiteY25-2232" fmla="*/ 4476307 h 4492350"/>
              <a:gd name="connsiteX26-2233" fmla="*/ 2218194 w 3694535"/>
              <a:gd name="connsiteY26-2234" fmla="*/ 4491415 h 4492350"/>
              <a:gd name="connsiteX27-2235" fmla="*/ 1743740 w 3694535"/>
              <a:gd name="connsiteY27-2236" fmla="*/ 4492350 h 4492350"/>
              <a:gd name="connsiteX0-2237" fmla="*/ 1743740 w 3694535"/>
              <a:gd name="connsiteY0-2238" fmla="*/ 4492350 h 4492350"/>
              <a:gd name="connsiteX1-2239" fmla="*/ 1796903 w 3694535"/>
              <a:gd name="connsiteY1-2240" fmla="*/ 3785190 h 4492350"/>
              <a:gd name="connsiteX2-2241" fmla="*/ 1307805 w 3694535"/>
              <a:gd name="connsiteY2-2242" fmla="*/ 3381153 h 4492350"/>
              <a:gd name="connsiteX3-2243" fmla="*/ 31898 w 3694535"/>
              <a:gd name="connsiteY3-2244" fmla="*/ 2945218 h 4492350"/>
              <a:gd name="connsiteX4-2245" fmla="*/ 1127052 w 3694535"/>
              <a:gd name="connsiteY4-2246" fmla="*/ 3242930 h 4492350"/>
              <a:gd name="connsiteX5-2247" fmla="*/ 393405 w 3694535"/>
              <a:gd name="connsiteY5-2248" fmla="*/ 2456121 h 4492350"/>
              <a:gd name="connsiteX6-2249" fmla="*/ 1775638 w 3694535"/>
              <a:gd name="connsiteY6-2250" fmla="*/ 3519376 h 4492350"/>
              <a:gd name="connsiteX7-2251" fmla="*/ 1679945 w 3694535"/>
              <a:gd name="connsiteY7-2252" fmla="*/ 2392325 h 4492350"/>
              <a:gd name="connsiteX8-2253" fmla="*/ 0 w 3694535"/>
              <a:gd name="connsiteY8-2254" fmla="*/ 754911 h 4492350"/>
              <a:gd name="connsiteX9-2255" fmla="*/ 988828 w 3694535"/>
              <a:gd name="connsiteY9-2256" fmla="*/ 1924493 h 4492350"/>
              <a:gd name="connsiteX10-2257" fmla="*/ 1137684 w 3694535"/>
              <a:gd name="connsiteY10-2258" fmla="*/ 861237 h 4492350"/>
              <a:gd name="connsiteX11-2259" fmla="*/ 1222745 w 3694535"/>
              <a:gd name="connsiteY11-2260" fmla="*/ 2062716 h 4492350"/>
              <a:gd name="connsiteX12-2261" fmla="*/ 1690577 w 3694535"/>
              <a:gd name="connsiteY12-2262" fmla="*/ 2190307 h 4492350"/>
              <a:gd name="connsiteX13-2263" fmla="*/ 1956391 w 3694535"/>
              <a:gd name="connsiteY13-2264" fmla="*/ 0 h 4492350"/>
              <a:gd name="connsiteX14-2265" fmla="*/ 2083982 w 3694535"/>
              <a:gd name="connsiteY14-2266" fmla="*/ 978195 h 4492350"/>
              <a:gd name="connsiteX15-2267" fmla="*/ 1881963 w 3694535"/>
              <a:gd name="connsiteY15-2268" fmla="*/ 2232837 h 4492350"/>
              <a:gd name="connsiteX16-2269" fmla="*/ 2057494 w 3694535"/>
              <a:gd name="connsiteY16-2270" fmla="*/ 3046321 h 4492350"/>
              <a:gd name="connsiteX17-2271" fmla="*/ 2647507 w 3694535"/>
              <a:gd name="connsiteY17-2272" fmla="*/ 2519916 h 4492350"/>
              <a:gd name="connsiteX18-2273" fmla="*/ 2913694 w 3694535"/>
              <a:gd name="connsiteY18-2274" fmla="*/ 1291762 h 4492350"/>
              <a:gd name="connsiteX19-2275" fmla="*/ 2806809 w 3694535"/>
              <a:gd name="connsiteY19-2276" fmla="*/ 2383091 h 4492350"/>
              <a:gd name="connsiteX20-2277" fmla="*/ 3694535 w 3694535"/>
              <a:gd name="connsiteY20-2278" fmla="*/ 1124252 h 4492350"/>
              <a:gd name="connsiteX21-2279" fmla="*/ 2222205 w 3694535"/>
              <a:gd name="connsiteY21-2280" fmla="*/ 3370521 h 4492350"/>
              <a:gd name="connsiteX22-2281" fmla="*/ 2169042 w 3694535"/>
              <a:gd name="connsiteY22-2282" fmla="*/ 3817088 h 4492350"/>
              <a:gd name="connsiteX23-2283" fmla="*/ 3317358 w 3694535"/>
              <a:gd name="connsiteY23-2284" fmla="*/ 3094074 h 4492350"/>
              <a:gd name="connsiteX24-2285" fmla="*/ 2194317 w 3694535"/>
              <a:gd name="connsiteY24-2286" fmla="*/ 4030951 h 4492350"/>
              <a:gd name="connsiteX25-2287" fmla="*/ 2232838 w 3694535"/>
              <a:gd name="connsiteY25-2288" fmla="*/ 4476307 h 4492350"/>
              <a:gd name="connsiteX26-2289" fmla="*/ 2218194 w 3694535"/>
              <a:gd name="connsiteY26-2290" fmla="*/ 4491415 h 4492350"/>
              <a:gd name="connsiteX27-2291" fmla="*/ 1743740 w 3694535"/>
              <a:gd name="connsiteY27-2292" fmla="*/ 4492350 h 4492350"/>
              <a:gd name="connsiteX0-2293" fmla="*/ 1743740 w 3694535"/>
              <a:gd name="connsiteY0-2294" fmla="*/ 4492350 h 4492350"/>
              <a:gd name="connsiteX1-2295" fmla="*/ 1796903 w 3694535"/>
              <a:gd name="connsiteY1-2296" fmla="*/ 3785190 h 4492350"/>
              <a:gd name="connsiteX2-2297" fmla="*/ 1307805 w 3694535"/>
              <a:gd name="connsiteY2-2298" fmla="*/ 3381153 h 4492350"/>
              <a:gd name="connsiteX3-2299" fmla="*/ 31898 w 3694535"/>
              <a:gd name="connsiteY3-2300" fmla="*/ 2945218 h 4492350"/>
              <a:gd name="connsiteX4-2301" fmla="*/ 1127052 w 3694535"/>
              <a:gd name="connsiteY4-2302" fmla="*/ 3242930 h 4492350"/>
              <a:gd name="connsiteX5-2303" fmla="*/ 393405 w 3694535"/>
              <a:gd name="connsiteY5-2304" fmla="*/ 2456121 h 4492350"/>
              <a:gd name="connsiteX6-2305" fmla="*/ 1775638 w 3694535"/>
              <a:gd name="connsiteY6-2306" fmla="*/ 3519376 h 4492350"/>
              <a:gd name="connsiteX7-2307" fmla="*/ 1679945 w 3694535"/>
              <a:gd name="connsiteY7-2308" fmla="*/ 2392325 h 4492350"/>
              <a:gd name="connsiteX8-2309" fmla="*/ 0 w 3694535"/>
              <a:gd name="connsiteY8-2310" fmla="*/ 754911 h 4492350"/>
              <a:gd name="connsiteX9-2311" fmla="*/ 988828 w 3694535"/>
              <a:gd name="connsiteY9-2312" fmla="*/ 1924493 h 4492350"/>
              <a:gd name="connsiteX10-2313" fmla="*/ 1137684 w 3694535"/>
              <a:gd name="connsiteY10-2314" fmla="*/ 861237 h 4492350"/>
              <a:gd name="connsiteX11-2315" fmla="*/ 1222745 w 3694535"/>
              <a:gd name="connsiteY11-2316" fmla="*/ 2062716 h 4492350"/>
              <a:gd name="connsiteX12-2317" fmla="*/ 1690577 w 3694535"/>
              <a:gd name="connsiteY12-2318" fmla="*/ 2190307 h 4492350"/>
              <a:gd name="connsiteX13-2319" fmla="*/ 1956391 w 3694535"/>
              <a:gd name="connsiteY13-2320" fmla="*/ 0 h 4492350"/>
              <a:gd name="connsiteX14-2321" fmla="*/ 2083982 w 3694535"/>
              <a:gd name="connsiteY14-2322" fmla="*/ 978195 h 4492350"/>
              <a:gd name="connsiteX15-2323" fmla="*/ 1881963 w 3694535"/>
              <a:gd name="connsiteY15-2324" fmla="*/ 2232837 h 4492350"/>
              <a:gd name="connsiteX16-2325" fmla="*/ 2057494 w 3694535"/>
              <a:gd name="connsiteY16-2326" fmla="*/ 3046321 h 4492350"/>
              <a:gd name="connsiteX17-2327" fmla="*/ 2647507 w 3694535"/>
              <a:gd name="connsiteY17-2328" fmla="*/ 2519916 h 4492350"/>
              <a:gd name="connsiteX18-2329" fmla="*/ 2913694 w 3694535"/>
              <a:gd name="connsiteY18-2330" fmla="*/ 1291762 h 4492350"/>
              <a:gd name="connsiteX19-2331" fmla="*/ 2806809 w 3694535"/>
              <a:gd name="connsiteY19-2332" fmla="*/ 2383091 h 4492350"/>
              <a:gd name="connsiteX20-2333" fmla="*/ 3694535 w 3694535"/>
              <a:gd name="connsiteY20-2334" fmla="*/ 1124252 h 4492350"/>
              <a:gd name="connsiteX21-2335" fmla="*/ 2222205 w 3694535"/>
              <a:gd name="connsiteY21-2336" fmla="*/ 3370521 h 4492350"/>
              <a:gd name="connsiteX22-2337" fmla="*/ 2169042 w 3694535"/>
              <a:gd name="connsiteY22-2338" fmla="*/ 3817088 h 4492350"/>
              <a:gd name="connsiteX23-2339" fmla="*/ 3317358 w 3694535"/>
              <a:gd name="connsiteY23-2340" fmla="*/ 3094074 h 4492350"/>
              <a:gd name="connsiteX24-2341" fmla="*/ 2194317 w 3694535"/>
              <a:gd name="connsiteY24-2342" fmla="*/ 4030951 h 4492350"/>
              <a:gd name="connsiteX25-2343" fmla="*/ 2232838 w 3694535"/>
              <a:gd name="connsiteY25-2344" fmla="*/ 4476307 h 4492350"/>
              <a:gd name="connsiteX26-2345" fmla="*/ 2218194 w 3694535"/>
              <a:gd name="connsiteY26-2346" fmla="*/ 4491415 h 4492350"/>
              <a:gd name="connsiteX27-2347" fmla="*/ 1743740 w 3694535"/>
              <a:gd name="connsiteY27-2348" fmla="*/ 4492350 h 4492350"/>
              <a:gd name="connsiteX0-2349" fmla="*/ 1743740 w 3694535"/>
              <a:gd name="connsiteY0-2350" fmla="*/ 4492350 h 4492350"/>
              <a:gd name="connsiteX1-2351" fmla="*/ 1796903 w 3694535"/>
              <a:gd name="connsiteY1-2352" fmla="*/ 3785190 h 4492350"/>
              <a:gd name="connsiteX2-2353" fmla="*/ 1307805 w 3694535"/>
              <a:gd name="connsiteY2-2354" fmla="*/ 3381153 h 4492350"/>
              <a:gd name="connsiteX3-2355" fmla="*/ 31898 w 3694535"/>
              <a:gd name="connsiteY3-2356" fmla="*/ 2945218 h 4492350"/>
              <a:gd name="connsiteX4-2357" fmla="*/ 1127052 w 3694535"/>
              <a:gd name="connsiteY4-2358" fmla="*/ 3242930 h 4492350"/>
              <a:gd name="connsiteX5-2359" fmla="*/ 393405 w 3694535"/>
              <a:gd name="connsiteY5-2360" fmla="*/ 2456121 h 4492350"/>
              <a:gd name="connsiteX6-2361" fmla="*/ 1775638 w 3694535"/>
              <a:gd name="connsiteY6-2362" fmla="*/ 3519376 h 4492350"/>
              <a:gd name="connsiteX7-2363" fmla="*/ 1679945 w 3694535"/>
              <a:gd name="connsiteY7-2364" fmla="*/ 2392325 h 4492350"/>
              <a:gd name="connsiteX8-2365" fmla="*/ 0 w 3694535"/>
              <a:gd name="connsiteY8-2366" fmla="*/ 754911 h 4492350"/>
              <a:gd name="connsiteX9-2367" fmla="*/ 988828 w 3694535"/>
              <a:gd name="connsiteY9-2368" fmla="*/ 1924493 h 4492350"/>
              <a:gd name="connsiteX10-2369" fmla="*/ 1137684 w 3694535"/>
              <a:gd name="connsiteY10-2370" fmla="*/ 861237 h 4492350"/>
              <a:gd name="connsiteX11-2371" fmla="*/ 1222745 w 3694535"/>
              <a:gd name="connsiteY11-2372" fmla="*/ 2062716 h 4492350"/>
              <a:gd name="connsiteX12-2373" fmla="*/ 1690577 w 3694535"/>
              <a:gd name="connsiteY12-2374" fmla="*/ 2190307 h 4492350"/>
              <a:gd name="connsiteX13-2375" fmla="*/ 1956391 w 3694535"/>
              <a:gd name="connsiteY13-2376" fmla="*/ 0 h 4492350"/>
              <a:gd name="connsiteX14-2377" fmla="*/ 2083982 w 3694535"/>
              <a:gd name="connsiteY14-2378" fmla="*/ 978195 h 4492350"/>
              <a:gd name="connsiteX15-2379" fmla="*/ 1881963 w 3694535"/>
              <a:gd name="connsiteY15-2380" fmla="*/ 2232837 h 4492350"/>
              <a:gd name="connsiteX16-2381" fmla="*/ 2057494 w 3694535"/>
              <a:gd name="connsiteY16-2382" fmla="*/ 3046321 h 4492350"/>
              <a:gd name="connsiteX17-2383" fmla="*/ 2647507 w 3694535"/>
              <a:gd name="connsiteY17-2384" fmla="*/ 2519916 h 4492350"/>
              <a:gd name="connsiteX18-2385" fmla="*/ 2913694 w 3694535"/>
              <a:gd name="connsiteY18-2386" fmla="*/ 1291762 h 4492350"/>
              <a:gd name="connsiteX19-2387" fmla="*/ 2806809 w 3694535"/>
              <a:gd name="connsiteY19-2388" fmla="*/ 2383091 h 4492350"/>
              <a:gd name="connsiteX20-2389" fmla="*/ 3694535 w 3694535"/>
              <a:gd name="connsiteY20-2390" fmla="*/ 1124252 h 4492350"/>
              <a:gd name="connsiteX21-2391" fmla="*/ 2222205 w 3694535"/>
              <a:gd name="connsiteY21-2392" fmla="*/ 3370521 h 4492350"/>
              <a:gd name="connsiteX22-2393" fmla="*/ 2169042 w 3694535"/>
              <a:gd name="connsiteY22-2394" fmla="*/ 3817088 h 4492350"/>
              <a:gd name="connsiteX23-2395" fmla="*/ 3317358 w 3694535"/>
              <a:gd name="connsiteY23-2396" fmla="*/ 3094074 h 4492350"/>
              <a:gd name="connsiteX24-2397" fmla="*/ 2194317 w 3694535"/>
              <a:gd name="connsiteY24-2398" fmla="*/ 4030951 h 4492350"/>
              <a:gd name="connsiteX25-2399" fmla="*/ 2232838 w 3694535"/>
              <a:gd name="connsiteY25-2400" fmla="*/ 4476307 h 4492350"/>
              <a:gd name="connsiteX26-2401" fmla="*/ 2218194 w 3694535"/>
              <a:gd name="connsiteY26-2402" fmla="*/ 4491415 h 4492350"/>
              <a:gd name="connsiteX27-2403" fmla="*/ 1743740 w 3694535"/>
              <a:gd name="connsiteY27-2404" fmla="*/ 4492350 h 4492350"/>
              <a:gd name="connsiteX0-2405" fmla="*/ 1743740 w 3694535"/>
              <a:gd name="connsiteY0-2406" fmla="*/ 4492350 h 4492350"/>
              <a:gd name="connsiteX1-2407" fmla="*/ 1796903 w 3694535"/>
              <a:gd name="connsiteY1-2408" fmla="*/ 3785190 h 4492350"/>
              <a:gd name="connsiteX2-2409" fmla="*/ 1307805 w 3694535"/>
              <a:gd name="connsiteY2-2410" fmla="*/ 3381153 h 4492350"/>
              <a:gd name="connsiteX3-2411" fmla="*/ 31898 w 3694535"/>
              <a:gd name="connsiteY3-2412" fmla="*/ 2945218 h 4492350"/>
              <a:gd name="connsiteX4-2413" fmla="*/ 1127052 w 3694535"/>
              <a:gd name="connsiteY4-2414" fmla="*/ 3242930 h 4492350"/>
              <a:gd name="connsiteX5-2415" fmla="*/ 393405 w 3694535"/>
              <a:gd name="connsiteY5-2416" fmla="*/ 2456121 h 4492350"/>
              <a:gd name="connsiteX6-2417" fmla="*/ 1775638 w 3694535"/>
              <a:gd name="connsiteY6-2418" fmla="*/ 3519376 h 4492350"/>
              <a:gd name="connsiteX7-2419" fmla="*/ 1679945 w 3694535"/>
              <a:gd name="connsiteY7-2420" fmla="*/ 2392325 h 4492350"/>
              <a:gd name="connsiteX8-2421" fmla="*/ 0 w 3694535"/>
              <a:gd name="connsiteY8-2422" fmla="*/ 754911 h 4492350"/>
              <a:gd name="connsiteX9-2423" fmla="*/ 988828 w 3694535"/>
              <a:gd name="connsiteY9-2424" fmla="*/ 1924493 h 4492350"/>
              <a:gd name="connsiteX10-2425" fmla="*/ 1137684 w 3694535"/>
              <a:gd name="connsiteY10-2426" fmla="*/ 861237 h 4492350"/>
              <a:gd name="connsiteX11-2427" fmla="*/ 1222745 w 3694535"/>
              <a:gd name="connsiteY11-2428" fmla="*/ 2062716 h 4492350"/>
              <a:gd name="connsiteX12-2429" fmla="*/ 1690577 w 3694535"/>
              <a:gd name="connsiteY12-2430" fmla="*/ 2190307 h 4492350"/>
              <a:gd name="connsiteX13-2431" fmla="*/ 1956391 w 3694535"/>
              <a:gd name="connsiteY13-2432" fmla="*/ 0 h 4492350"/>
              <a:gd name="connsiteX14-2433" fmla="*/ 2083982 w 3694535"/>
              <a:gd name="connsiteY14-2434" fmla="*/ 978195 h 4492350"/>
              <a:gd name="connsiteX15-2435" fmla="*/ 1881963 w 3694535"/>
              <a:gd name="connsiteY15-2436" fmla="*/ 2232837 h 4492350"/>
              <a:gd name="connsiteX16-2437" fmla="*/ 2057494 w 3694535"/>
              <a:gd name="connsiteY16-2438" fmla="*/ 3046321 h 4492350"/>
              <a:gd name="connsiteX17-2439" fmla="*/ 2647507 w 3694535"/>
              <a:gd name="connsiteY17-2440" fmla="*/ 2519916 h 4492350"/>
              <a:gd name="connsiteX18-2441" fmla="*/ 2913694 w 3694535"/>
              <a:gd name="connsiteY18-2442" fmla="*/ 1291762 h 4492350"/>
              <a:gd name="connsiteX19-2443" fmla="*/ 2806809 w 3694535"/>
              <a:gd name="connsiteY19-2444" fmla="*/ 2383091 h 4492350"/>
              <a:gd name="connsiteX20-2445" fmla="*/ 3694535 w 3694535"/>
              <a:gd name="connsiteY20-2446" fmla="*/ 1124252 h 4492350"/>
              <a:gd name="connsiteX21-2447" fmla="*/ 2222205 w 3694535"/>
              <a:gd name="connsiteY21-2448" fmla="*/ 3370521 h 4492350"/>
              <a:gd name="connsiteX22-2449" fmla="*/ 2169042 w 3694535"/>
              <a:gd name="connsiteY22-2450" fmla="*/ 3817088 h 4492350"/>
              <a:gd name="connsiteX23-2451" fmla="*/ 3317358 w 3694535"/>
              <a:gd name="connsiteY23-2452" fmla="*/ 3094074 h 4492350"/>
              <a:gd name="connsiteX24-2453" fmla="*/ 2194317 w 3694535"/>
              <a:gd name="connsiteY24-2454" fmla="*/ 4030951 h 4492350"/>
              <a:gd name="connsiteX25-2455" fmla="*/ 2232838 w 3694535"/>
              <a:gd name="connsiteY25-2456" fmla="*/ 4476307 h 4492350"/>
              <a:gd name="connsiteX26-2457" fmla="*/ 2218194 w 3694535"/>
              <a:gd name="connsiteY26-2458" fmla="*/ 4491415 h 4492350"/>
              <a:gd name="connsiteX27-2459" fmla="*/ 1743740 w 3694535"/>
              <a:gd name="connsiteY27-2460" fmla="*/ 4492350 h 4492350"/>
              <a:gd name="connsiteX0-2461" fmla="*/ 1743740 w 3694535"/>
              <a:gd name="connsiteY0-2462" fmla="*/ 4492350 h 4492350"/>
              <a:gd name="connsiteX1-2463" fmla="*/ 1796903 w 3694535"/>
              <a:gd name="connsiteY1-2464" fmla="*/ 3785190 h 4492350"/>
              <a:gd name="connsiteX2-2465" fmla="*/ 1307805 w 3694535"/>
              <a:gd name="connsiteY2-2466" fmla="*/ 3381153 h 4492350"/>
              <a:gd name="connsiteX3-2467" fmla="*/ 31898 w 3694535"/>
              <a:gd name="connsiteY3-2468" fmla="*/ 2945218 h 4492350"/>
              <a:gd name="connsiteX4-2469" fmla="*/ 1127052 w 3694535"/>
              <a:gd name="connsiteY4-2470" fmla="*/ 3242930 h 4492350"/>
              <a:gd name="connsiteX5-2471" fmla="*/ 393405 w 3694535"/>
              <a:gd name="connsiteY5-2472" fmla="*/ 2456121 h 4492350"/>
              <a:gd name="connsiteX6-2473" fmla="*/ 1775638 w 3694535"/>
              <a:gd name="connsiteY6-2474" fmla="*/ 3519376 h 4492350"/>
              <a:gd name="connsiteX7-2475" fmla="*/ 1679945 w 3694535"/>
              <a:gd name="connsiteY7-2476" fmla="*/ 2392325 h 4492350"/>
              <a:gd name="connsiteX8-2477" fmla="*/ 0 w 3694535"/>
              <a:gd name="connsiteY8-2478" fmla="*/ 754911 h 4492350"/>
              <a:gd name="connsiteX9-2479" fmla="*/ 988828 w 3694535"/>
              <a:gd name="connsiteY9-2480" fmla="*/ 1924493 h 4492350"/>
              <a:gd name="connsiteX10-2481" fmla="*/ 1137684 w 3694535"/>
              <a:gd name="connsiteY10-2482" fmla="*/ 861237 h 4492350"/>
              <a:gd name="connsiteX11-2483" fmla="*/ 1222745 w 3694535"/>
              <a:gd name="connsiteY11-2484" fmla="*/ 2062716 h 4492350"/>
              <a:gd name="connsiteX12-2485" fmla="*/ 1690577 w 3694535"/>
              <a:gd name="connsiteY12-2486" fmla="*/ 2190307 h 4492350"/>
              <a:gd name="connsiteX13-2487" fmla="*/ 1956391 w 3694535"/>
              <a:gd name="connsiteY13-2488" fmla="*/ 0 h 4492350"/>
              <a:gd name="connsiteX14-2489" fmla="*/ 2083982 w 3694535"/>
              <a:gd name="connsiteY14-2490" fmla="*/ 978195 h 4492350"/>
              <a:gd name="connsiteX15-2491" fmla="*/ 1881963 w 3694535"/>
              <a:gd name="connsiteY15-2492" fmla="*/ 2232837 h 4492350"/>
              <a:gd name="connsiteX16-2493" fmla="*/ 2057494 w 3694535"/>
              <a:gd name="connsiteY16-2494" fmla="*/ 3046321 h 4492350"/>
              <a:gd name="connsiteX17-2495" fmla="*/ 2647507 w 3694535"/>
              <a:gd name="connsiteY17-2496" fmla="*/ 2519916 h 4492350"/>
              <a:gd name="connsiteX18-2497" fmla="*/ 2913694 w 3694535"/>
              <a:gd name="connsiteY18-2498" fmla="*/ 1291762 h 4492350"/>
              <a:gd name="connsiteX19-2499" fmla="*/ 2806809 w 3694535"/>
              <a:gd name="connsiteY19-2500" fmla="*/ 2383091 h 4492350"/>
              <a:gd name="connsiteX20-2501" fmla="*/ 3694535 w 3694535"/>
              <a:gd name="connsiteY20-2502" fmla="*/ 1124252 h 4492350"/>
              <a:gd name="connsiteX21-2503" fmla="*/ 2222205 w 3694535"/>
              <a:gd name="connsiteY21-2504" fmla="*/ 3370521 h 4492350"/>
              <a:gd name="connsiteX22-2505" fmla="*/ 2169042 w 3694535"/>
              <a:gd name="connsiteY22-2506" fmla="*/ 3817088 h 4492350"/>
              <a:gd name="connsiteX23-2507" fmla="*/ 3317358 w 3694535"/>
              <a:gd name="connsiteY23-2508" fmla="*/ 3094074 h 4492350"/>
              <a:gd name="connsiteX24-2509" fmla="*/ 2194317 w 3694535"/>
              <a:gd name="connsiteY24-2510" fmla="*/ 4030951 h 4492350"/>
              <a:gd name="connsiteX25-2511" fmla="*/ 2232838 w 3694535"/>
              <a:gd name="connsiteY25-2512" fmla="*/ 4476307 h 4492350"/>
              <a:gd name="connsiteX26-2513" fmla="*/ 2218194 w 3694535"/>
              <a:gd name="connsiteY26-2514" fmla="*/ 4491415 h 4492350"/>
              <a:gd name="connsiteX27-2515" fmla="*/ 1743740 w 3694535"/>
              <a:gd name="connsiteY27-2516" fmla="*/ 4492350 h 4492350"/>
              <a:gd name="connsiteX0-2517" fmla="*/ 1743740 w 3694535"/>
              <a:gd name="connsiteY0-2518" fmla="*/ 4492350 h 4492350"/>
              <a:gd name="connsiteX1-2519" fmla="*/ 1796903 w 3694535"/>
              <a:gd name="connsiteY1-2520" fmla="*/ 3785190 h 4492350"/>
              <a:gd name="connsiteX2-2521" fmla="*/ 1307805 w 3694535"/>
              <a:gd name="connsiteY2-2522" fmla="*/ 3381153 h 4492350"/>
              <a:gd name="connsiteX3-2523" fmla="*/ 31898 w 3694535"/>
              <a:gd name="connsiteY3-2524" fmla="*/ 2945218 h 4492350"/>
              <a:gd name="connsiteX4-2525" fmla="*/ 1127052 w 3694535"/>
              <a:gd name="connsiteY4-2526" fmla="*/ 3242930 h 4492350"/>
              <a:gd name="connsiteX5-2527" fmla="*/ 393405 w 3694535"/>
              <a:gd name="connsiteY5-2528" fmla="*/ 2456121 h 4492350"/>
              <a:gd name="connsiteX6-2529" fmla="*/ 1775638 w 3694535"/>
              <a:gd name="connsiteY6-2530" fmla="*/ 3519376 h 4492350"/>
              <a:gd name="connsiteX7-2531" fmla="*/ 1679945 w 3694535"/>
              <a:gd name="connsiteY7-2532" fmla="*/ 2392325 h 4492350"/>
              <a:gd name="connsiteX8-2533" fmla="*/ 0 w 3694535"/>
              <a:gd name="connsiteY8-2534" fmla="*/ 754911 h 4492350"/>
              <a:gd name="connsiteX9-2535" fmla="*/ 988828 w 3694535"/>
              <a:gd name="connsiteY9-2536" fmla="*/ 1924493 h 4492350"/>
              <a:gd name="connsiteX10-2537" fmla="*/ 1137684 w 3694535"/>
              <a:gd name="connsiteY10-2538" fmla="*/ 861237 h 4492350"/>
              <a:gd name="connsiteX11-2539" fmla="*/ 1222745 w 3694535"/>
              <a:gd name="connsiteY11-2540" fmla="*/ 2062716 h 4492350"/>
              <a:gd name="connsiteX12-2541" fmla="*/ 1690577 w 3694535"/>
              <a:gd name="connsiteY12-2542" fmla="*/ 2190307 h 4492350"/>
              <a:gd name="connsiteX13-2543" fmla="*/ 1956391 w 3694535"/>
              <a:gd name="connsiteY13-2544" fmla="*/ 0 h 4492350"/>
              <a:gd name="connsiteX14-2545" fmla="*/ 2083982 w 3694535"/>
              <a:gd name="connsiteY14-2546" fmla="*/ 978195 h 4492350"/>
              <a:gd name="connsiteX15-2547" fmla="*/ 1881963 w 3694535"/>
              <a:gd name="connsiteY15-2548" fmla="*/ 2232837 h 4492350"/>
              <a:gd name="connsiteX16-2549" fmla="*/ 2057494 w 3694535"/>
              <a:gd name="connsiteY16-2550" fmla="*/ 3046321 h 4492350"/>
              <a:gd name="connsiteX17-2551" fmla="*/ 2647507 w 3694535"/>
              <a:gd name="connsiteY17-2552" fmla="*/ 2519916 h 4492350"/>
              <a:gd name="connsiteX18-2553" fmla="*/ 2913694 w 3694535"/>
              <a:gd name="connsiteY18-2554" fmla="*/ 1291762 h 4492350"/>
              <a:gd name="connsiteX19-2555" fmla="*/ 2806809 w 3694535"/>
              <a:gd name="connsiteY19-2556" fmla="*/ 2383091 h 4492350"/>
              <a:gd name="connsiteX20-2557" fmla="*/ 3694535 w 3694535"/>
              <a:gd name="connsiteY20-2558" fmla="*/ 1124252 h 4492350"/>
              <a:gd name="connsiteX21-2559" fmla="*/ 2222205 w 3694535"/>
              <a:gd name="connsiteY21-2560" fmla="*/ 3370521 h 4492350"/>
              <a:gd name="connsiteX22-2561" fmla="*/ 2169042 w 3694535"/>
              <a:gd name="connsiteY22-2562" fmla="*/ 3817088 h 4492350"/>
              <a:gd name="connsiteX23-2563" fmla="*/ 3317358 w 3694535"/>
              <a:gd name="connsiteY23-2564" fmla="*/ 3094074 h 4492350"/>
              <a:gd name="connsiteX24-2565" fmla="*/ 2194317 w 3694535"/>
              <a:gd name="connsiteY24-2566" fmla="*/ 4030951 h 4492350"/>
              <a:gd name="connsiteX25-2567" fmla="*/ 2232838 w 3694535"/>
              <a:gd name="connsiteY25-2568" fmla="*/ 4476307 h 4492350"/>
              <a:gd name="connsiteX26-2569" fmla="*/ 2218194 w 3694535"/>
              <a:gd name="connsiteY26-2570" fmla="*/ 4491415 h 4492350"/>
              <a:gd name="connsiteX27-2571" fmla="*/ 1743740 w 3694535"/>
              <a:gd name="connsiteY27-2572" fmla="*/ 4492350 h 4492350"/>
              <a:gd name="connsiteX0-2573" fmla="*/ 1743740 w 3694535"/>
              <a:gd name="connsiteY0-2574" fmla="*/ 4492350 h 4492350"/>
              <a:gd name="connsiteX1-2575" fmla="*/ 1796903 w 3694535"/>
              <a:gd name="connsiteY1-2576" fmla="*/ 3785190 h 4492350"/>
              <a:gd name="connsiteX2-2577" fmla="*/ 1307805 w 3694535"/>
              <a:gd name="connsiteY2-2578" fmla="*/ 3381153 h 4492350"/>
              <a:gd name="connsiteX3-2579" fmla="*/ 31898 w 3694535"/>
              <a:gd name="connsiteY3-2580" fmla="*/ 2945218 h 4492350"/>
              <a:gd name="connsiteX4-2581" fmla="*/ 1127052 w 3694535"/>
              <a:gd name="connsiteY4-2582" fmla="*/ 3242930 h 4492350"/>
              <a:gd name="connsiteX5-2583" fmla="*/ 393405 w 3694535"/>
              <a:gd name="connsiteY5-2584" fmla="*/ 2456121 h 4492350"/>
              <a:gd name="connsiteX6-2585" fmla="*/ 1775638 w 3694535"/>
              <a:gd name="connsiteY6-2586" fmla="*/ 3519376 h 4492350"/>
              <a:gd name="connsiteX7-2587" fmla="*/ 1679945 w 3694535"/>
              <a:gd name="connsiteY7-2588" fmla="*/ 2392325 h 4492350"/>
              <a:gd name="connsiteX8-2589" fmla="*/ 0 w 3694535"/>
              <a:gd name="connsiteY8-2590" fmla="*/ 754911 h 4492350"/>
              <a:gd name="connsiteX9-2591" fmla="*/ 988828 w 3694535"/>
              <a:gd name="connsiteY9-2592" fmla="*/ 1924493 h 4492350"/>
              <a:gd name="connsiteX10-2593" fmla="*/ 1137684 w 3694535"/>
              <a:gd name="connsiteY10-2594" fmla="*/ 861237 h 4492350"/>
              <a:gd name="connsiteX11-2595" fmla="*/ 1222745 w 3694535"/>
              <a:gd name="connsiteY11-2596" fmla="*/ 2062716 h 4492350"/>
              <a:gd name="connsiteX12-2597" fmla="*/ 1690577 w 3694535"/>
              <a:gd name="connsiteY12-2598" fmla="*/ 2190307 h 4492350"/>
              <a:gd name="connsiteX13-2599" fmla="*/ 1956391 w 3694535"/>
              <a:gd name="connsiteY13-2600" fmla="*/ 0 h 4492350"/>
              <a:gd name="connsiteX14-2601" fmla="*/ 2083982 w 3694535"/>
              <a:gd name="connsiteY14-2602" fmla="*/ 978195 h 4492350"/>
              <a:gd name="connsiteX15-2603" fmla="*/ 1881963 w 3694535"/>
              <a:gd name="connsiteY15-2604" fmla="*/ 2232837 h 4492350"/>
              <a:gd name="connsiteX16-2605" fmla="*/ 2057494 w 3694535"/>
              <a:gd name="connsiteY16-2606" fmla="*/ 3046321 h 4492350"/>
              <a:gd name="connsiteX17-2607" fmla="*/ 2647507 w 3694535"/>
              <a:gd name="connsiteY17-2608" fmla="*/ 2519916 h 4492350"/>
              <a:gd name="connsiteX18-2609" fmla="*/ 2913694 w 3694535"/>
              <a:gd name="connsiteY18-2610" fmla="*/ 1291762 h 4492350"/>
              <a:gd name="connsiteX19-2611" fmla="*/ 2806809 w 3694535"/>
              <a:gd name="connsiteY19-2612" fmla="*/ 2383091 h 4492350"/>
              <a:gd name="connsiteX20-2613" fmla="*/ 3694535 w 3694535"/>
              <a:gd name="connsiteY20-2614" fmla="*/ 1124252 h 4492350"/>
              <a:gd name="connsiteX21-2615" fmla="*/ 2222205 w 3694535"/>
              <a:gd name="connsiteY21-2616" fmla="*/ 3370521 h 4492350"/>
              <a:gd name="connsiteX22-2617" fmla="*/ 2169042 w 3694535"/>
              <a:gd name="connsiteY22-2618" fmla="*/ 3817088 h 4492350"/>
              <a:gd name="connsiteX23-2619" fmla="*/ 3317358 w 3694535"/>
              <a:gd name="connsiteY23-2620" fmla="*/ 3094074 h 4492350"/>
              <a:gd name="connsiteX24-2621" fmla="*/ 2194317 w 3694535"/>
              <a:gd name="connsiteY24-2622" fmla="*/ 4030951 h 4492350"/>
              <a:gd name="connsiteX25-2623" fmla="*/ 2232838 w 3694535"/>
              <a:gd name="connsiteY25-2624" fmla="*/ 4476307 h 4492350"/>
              <a:gd name="connsiteX26-2625" fmla="*/ 2218194 w 3694535"/>
              <a:gd name="connsiteY26-2626" fmla="*/ 4491415 h 4492350"/>
              <a:gd name="connsiteX27-2627" fmla="*/ 1743740 w 3694535"/>
              <a:gd name="connsiteY27-2628" fmla="*/ 4492350 h 4492350"/>
              <a:gd name="connsiteX0-2629" fmla="*/ 1743740 w 3694535"/>
              <a:gd name="connsiteY0-2630" fmla="*/ 4492350 h 4492350"/>
              <a:gd name="connsiteX1-2631" fmla="*/ 1796903 w 3694535"/>
              <a:gd name="connsiteY1-2632" fmla="*/ 3785190 h 4492350"/>
              <a:gd name="connsiteX2-2633" fmla="*/ 1307805 w 3694535"/>
              <a:gd name="connsiteY2-2634" fmla="*/ 3381153 h 4492350"/>
              <a:gd name="connsiteX3-2635" fmla="*/ 31898 w 3694535"/>
              <a:gd name="connsiteY3-2636" fmla="*/ 2945218 h 4492350"/>
              <a:gd name="connsiteX4-2637" fmla="*/ 1127052 w 3694535"/>
              <a:gd name="connsiteY4-2638" fmla="*/ 3242930 h 4492350"/>
              <a:gd name="connsiteX5-2639" fmla="*/ 393405 w 3694535"/>
              <a:gd name="connsiteY5-2640" fmla="*/ 2456121 h 4492350"/>
              <a:gd name="connsiteX6-2641" fmla="*/ 1775638 w 3694535"/>
              <a:gd name="connsiteY6-2642" fmla="*/ 3519376 h 4492350"/>
              <a:gd name="connsiteX7-2643" fmla="*/ 1679945 w 3694535"/>
              <a:gd name="connsiteY7-2644" fmla="*/ 2392325 h 4492350"/>
              <a:gd name="connsiteX8-2645" fmla="*/ 0 w 3694535"/>
              <a:gd name="connsiteY8-2646" fmla="*/ 754911 h 4492350"/>
              <a:gd name="connsiteX9-2647" fmla="*/ 988828 w 3694535"/>
              <a:gd name="connsiteY9-2648" fmla="*/ 1924493 h 4492350"/>
              <a:gd name="connsiteX10-2649" fmla="*/ 1137684 w 3694535"/>
              <a:gd name="connsiteY10-2650" fmla="*/ 861237 h 4492350"/>
              <a:gd name="connsiteX11-2651" fmla="*/ 1222745 w 3694535"/>
              <a:gd name="connsiteY11-2652" fmla="*/ 2062716 h 4492350"/>
              <a:gd name="connsiteX12-2653" fmla="*/ 1690577 w 3694535"/>
              <a:gd name="connsiteY12-2654" fmla="*/ 2190307 h 4492350"/>
              <a:gd name="connsiteX13-2655" fmla="*/ 1956391 w 3694535"/>
              <a:gd name="connsiteY13-2656" fmla="*/ 0 h 4492350"/>
              <a:gd name="connsiteX14-2657" fmla="*/ 2083982 w 3694535"/>
              <a:gd name="connsiteY14-2658" fmla="*/ 978195 h 4492350"/>
              <a:gd name="connsiteX15-2659" fmla="*/ 1881963 w 3694535"/>
              <a:gd name="connsiteY15-2660" fmla="*/ 2232837 h 4492350"/>
              <a:gd name="connsiteX16-2661" fmla="*/ 2057494 w 3694535"/>
              <a:gd name="connsiteY16-2662" fmla="*/ 3046321 h 4492350"/>
              <a:gd name="connsiteX17-2663" fmla="*/ 2647507 w 3694535"/>
              <a:gd name="connsiteY17-2664" fmla="*/ 2519916 h 4492350"/>
              <a:gd name="connsiteX18-2665" fmla="*/ 2913694 w 3694535"/>
              <a:gd name="connsiteY18-2666" fmla="*/ 1291762 h 4492350"/>
              <a:gd name="connsiteX19-2667" fmla="*/ 2806809 w 3694535"/>
              <a:gd name="connsiteY19-2668" fmla="*/ 2383091 h 4492350"/>
              <a:gd name="connsiteX20-2669" fmla="*/ 3694535 w 3694535"/>
              <a:gd name="connsiteY20-2670" fmla="*/ 1124252 h 4492350"/>
              <a:gd name="connsiteX21-2671" fmla="*/ 2222205 w 3694535"/>
              <a:gd name="connsiteY21-2672" fmla="*/ 3370521 h 4492350"/>
              <a:gd name="connsiteX22-2673" fmla="*/ 2169042 w 3694535"/>
              <a:gd name="connsiteY22-2674" fmla="*/ 3817088 h 4492350"/>
              <a:gd name="connsiteX23-2675" fmla="*/ 3317358 w 3694535"/>
              <a:gd name="connsiteY23-2676" fmla="*/ 3094074 h 4492350"/>
              <a:gd name="connsiteX24-2677" fmla="*/ 2194317 w 3694535"/>
              <a:gd name="connsiteY24-2678" fmla="*/ 4030951 h 4492350"/>
              <a:gd name="connsiteX25-2679" fmla="*/ 2232838 w 3694535"/>
              <a:gd name="connsiteY25-2680" fmla="*/ 4476307 h 4492350"/>
              <a:gd name="connsiteX26-2681" fmla="*/ 2218194 w 3694535"/>
              <a:gd name="connsiteY26-2682" fmla="*/ 4491415 h 4492350"/>
              <a:gd name="connsiteX27-2683" fmla="*/ 1743740 w 3694535"/>
              <a:gd name="connsiteY27-2684" fmla="*/ 4492350 h 4492350"/>
              <a:gd name="connsiteX0-2685" fmla="*/ 1743740 w 3694535"/>
              <a:gd name="connsiteY0-2686" fmla="*/ 4492350 h 4492350"/>
              <a:gd name="connsiteX1-2687" fmla="*/ 1796903 w 3694535"/>
              <a:gd name="connsiteY1-2688" fmla="*/ 3785190 h 4492350"/>
              <a:gd name="connsiteX2-2689" fmla="*/ 1307805 w 3694535"/>
              <a:gd name="connsiteY2-2690" fmla="*/ 3381153 h 4492350"/>
              <a:gd name="connsiteX3-2691" fmla="*/ 31898 w 3694535"/>
              <a:gd name="connsiteY3-2692" fmla="*/ 2945218 h 4492350"/>
              <a:gd name="connsiteX4-2693" fmla="*/ 1127052 w 3694535"/>
              <a:gd name="connsiteY4-2694" fmla="*/ 3242930 h 4492350"/>
              <a:gd name="connsiteX5-2695" fmla="*/ 393405 w 3694535"/>
              <a:gd name="connsiteY5-2696" fmla="*/ 2456121 h 4492350"/>
              <a:gd name="connsiteX6-2697" fmla="*/ 1775638 w 3694535"/>
              <a:gd name="connsiteY6-2698" fmla="*/ 3519376 h 4492350"/>
              <a:gd name="connsiteX7-2699" fmla="*/ 1679945 w 3694535"/>
              <a:gd name="connsiteY7-2700" fmla="*/ 2392325 h 4492350"/>
              <a:gd name="connsiteX8-2701" fmla="*/ 0 w 3694535"/>
              <a:gd name="connsiteY8-2702" fmla="*/ 754911 h 4492350"/>
              <a:gd name="connsiteX9-2703" fmla="*/ 988828 w 3694535"/>
              <a:gd name="connsiteY9-2704" fmla="*/ 1924493 h 4492350"/>
              <a:gd name="connsiteX10-2705" fmla="*/ 1137684 w 3694535"/>
              <a:gd name="connsiteY10-2706" fmla="*/ 861237 h 4492350"/>
              <a:gd name="connsiteX11-2707" fmla="*/ 1222745 w 3694535"/>
              <a:gd name="connsiteY11-2708" fmla="*/ 2062716 h 4492350"/>
              <a:gd name="connsiteX12-2709" fmla="*/ 1690577 w 3694535"/>
              <a:gd name="connsiteY12-2710" fmla="*/ 2190307 h 4492350"/>
              <a:gd name="connsiteX13-2711" fmla="*/ 1956391 w 3694535"/>
              <a:gd name="connsiteY13-2712" fmla="*/ 0 h 4492350"/>
              <a:gd name="connsiteX14-2713" fmla="*/ 2083982 w 3694535"/>
              <a:gd name="connsiteY14-2714" fmla="*/ 978195 h 4492350"/>
              <a:gd name="connsiteX15-2715" fmla="*/ 1881963 w 3694535"/>
              <a:gd name="connsiteY15-2716" fmla="*/ 2232837 h 4492350"/>
              <a:gd name="connsiteX16-2717" fmla="*/ 2057494 w 3694535"/>
              <a:gd name="connsiteY16-2718" fmla="*/ 3046321 h 4492350"/>
              <a:gd name="connsiteX17-2719" fmla="*/ 2647507 w 3694535"/>
              <a:gd name="connsiteY17-2720" fmla="*/ 2519916 h 4492350"/>
              <a:gd name="connsiteX18-2721" fmla="*/ 2913694 w 3694535"/>
              <a:gd name="connsiteY18-2722" fmla="*/ 1291762 h 4492350"/>
              <a:gd name="connsiteX19-2723" fmla="*/ 2806809 w 3694535"/>
              <a:gd name="connsiteY19-2724" fmla="*/ 2383091 h 4492350"/>
              <a:gd name="connsiteX20-2725" fmla="*/ 3694535 w 3694535"/>
              <a:gd name="connsiteY20-2726" fmla="*/ 1124252 h 4492350"/>
              <a:gd name="connsiteX21-2727" fmla="*/ 2222205 w 3694535"/>
              <a:gd name="connsiteY21-2728" fmla="*/ 3370521 h 4492350"/>
              <a:gd name="connsiteX22-2729" fmla="*/ 2169042 w 3694535"/>
              <a:gd name="connsiteY22-2730" fmla="*/ 3817088 h 4492350"/>
              <a:gd name="connsiteX23-2731" fmla="*/ 3317358 w 3694535"/>
              <a:gd name="connsiteY23-2732" fmla="*/ 3094074 h 4492350"/>
              <a:gd name="connsiteX24-2733" fmla="*/ 2194317 w 3694535"/>
              <a:gd name="connsiteY24-2734" fmla="*/ 4030951 h 4492350"/>
              <a:gd name="connsiteX25-2735" fmla="*/ 2232838 w 3694535"/>
              <a:gd name="connsiteY25-2736" fmla="*/ 4476307 h 4492350"/>
              <a:gd name="connsiteX26-2737" fmla="*/ 2218194 w 3694535"/>
              <a:gd name="connsiteY26-2738" fmla="*/ 4491415 h 4492350"/>
              <a:gd name="connsiteX27-2739" fmla="*/ 1743740 w 3694535"/>
              <a:gd name="connsiteY27-2740" fmla="*/ 4492350 h 4492350"/>
              <a:gd name="connsiteX0-2741" fmla="*/ 1743740 w 3694535"/>
              <a:gd name="connsiteY0-2742" fmla="*/ 4492350 h 4492350"/>
              <a:gd name="connsiteX1-2743" fmla="*/ 1796903 w 3694535"/>
              <a:gd name="connsiteY1-2744" fmla="*/ 3785190 h 4492350"/>
              <a:gd name="connsiteX2-2745" fmla="*/ 1307805 w 3694535"/>
              <a:gd name="connsiteY2-2746" fmla="*/ 3381153 h 4492350"/>
              <a:gd name="connsiteX3-2747" fmla="*/ 31898 w 3694535"/>
              <a:gd name="connsiteY3-2748" fmla="*/ 2945218 h 4492350"/>
              <a:gd name="connsiteX4-2749" fmla="*/ 1127052 w 3694535"/>
              <a:gd name="connsiteY4-2750" fmla="*/ 3242930 h 4492350"/>
              <a:gd name="connsiteX5-2751" fmla="*/ 393405 w 3694535"/>
              <a:gd name="connsiteY5-2752" fmla="*/ 2456121 h 4492350"/>
              <a:gd name="connsiteX6-2753" fmla="*/ 1775638 w 3694535"/>
              <a:gd name="connsiteY6-2754" fmla="*/ 3519376 h 4492350"/>
              <a:gd name="connsiteX7-2755" fmla="*/ 1679945 w 3694535"/>
              <a:gd name="connsiteY7-2756" fmla="*/ 2392325 h 4492350"/>
              <a:gd name="connsiteX8-2757" fmla="*/ 0 w 3694535"/>
              <a:gd name="connsiteY8-2758" fmla="*/ 754911 h 4492350"/>
              <a:gd name="connsiteX9-2759" fmla="*/ 988828 w 3694535"/>
              <a:gd name="connsiteY9-2760" fmla="*/ 1924493 h 4492350"/>
              <a:gd name="connsiteX10-2761" fmla="*/ 1137684 w 3694535"/>
              <a:gd name="connsiteY10-2762" fmla="*/ 861237 h 4492350"/>
              <a:gd name="connsiteX11-2763" fmla="*/ 1222745 w 3694535"/>
              <a:gd name="connsiteY11-2764" fmla="*/ 2062716 h 4492350"/>
              <a:gd name="connsiteX12-2765" fmla="*/ 1690577 w 3694535"/>
              <a:gd name="connsiteY12-2766" fmla="*/ 2190307 h 4492350"/>
              <a:gd name="connsiteX13-2767" fmla="*/ 1956391 w 3694535"/>
              <a:gd name="connsiteY13-2768" fmla="*/ 0 h 4492350"/>
              <a:gd name="connsiteX14-2769" fmla="*/ 2027834 w 3694535"/>
              <a:gd name="connsiteY14-2770" fmla="*/ 986216 h 4492350"/>
              <a:gd name="connsiteX15-2771" fmla="*/ 1881963 w 3694535"/>
              <a:gd name="connsiteY15-2772" fmla="*/ 2232837 h 4492350"/>
              <a:gd name="connsiteX16-2773" fmla="*/ 2057494 w 3694535"/>
              <a:gd name="connsiteY16-2774" fmla="*/ 3046321 h 4492350"/>
              <a:gd name="connsiteX17-2775" fmla="*/ 2647507 w 3694535"/>
              <a:gd name="connsiteY17-2776" fmla="*/ 2519916 h 4492350"/>
              <a:gd name="connsiteX18-2777" fmla="*/ 2913694 w 3694535"/>
              <a:gd name="connsiteY18-2778" fmla="*/ 1291762 h 4492350"/>
              <a:gd name="connsiteX19-2779" fmla="*/ 2806809 w 3694535"/>
              <a:gd name="connsiteY19-2780" fmla="*/ 2383091 h 4492350"/>
              <a:gd name="connsiteX20-2781" fmla="*/ 3694535 w 3694535"/>
              <a:gd name="connsiteY20-2782" fmla="*/ 1124252 h 4492350"/>
              <a:gd name="connsiteX21-2783" fmla="*/ 2222205 w 3694535"/>
              <a:gd name="connsiteY21-2784" fmla="*/ 3370521 h 4492350"/>
              <a:gd name="connsiteX22-2785" fmla="*/ 2169042 w 3694535"/>
              <a:gd name="connsiteY22-2786" fmla="*/ 3817088 h 4492350"/>
              <a:gd name="connsiteX23-2787" fmla="*/ 3317358 w 3694535"/>
              <a:gd name="connsiteY23-2788" fmla="*/ 3094074 h 4492350"/>
              <a:gd name="connsiteX24-2789" fmla="*/ 2194317 w 3694535"/>
              <a:gd name="connsiteY24-2790" fmla="*/ 4030951 h 4492350"/>
              <a:gd name="connsiteX25-2791" fmla="*/ 2232838 w 3694535"/>
              <a:gd name="connsiteY25-2792" fmla="*/ 4476307 h 4492350"/>
              <a:gd name="connsiteX26-2793" fmla="*/ 2218194 w 3694535"/>
              <a:gd name="connsiteY26-2794" fmla="*/ 4491415 h 4492350"/>
              <a:gd name="connsiteX27-2795" fmla="*/ 1743740 w 3694535"/>
              <a:gd name="connsiteY27-2796" fmla="*/ 4492350 h 4492350"/>
              <a:gd name="connsiteX0-2797" fmla="*/ 1743740 w 3694535"/>
              <a:gd name="connsiteY0-2798" fmla="*/ 4492350 h 4492350"/>
              <a:gd name="connsiteX1-2799" fmla="*/ 1796903 w 3694535"/>
              <a:gd name="connsiteY1-2800" fmla="*/ 3785190 h 4492350"/>
              <a:gd name="connsiteX2-2801" fmla="*/ 1307805 w 3694535"/>
              <a:gd name="connsiteY2-2802" fmla="*/ 3381153 h 4492350"/>
              <a:gd name="connsiteX3-2803" fmla="*/ 31898 w 3694535"/>
              <a:gd name="connsiteY3-2804" fmla="*/ 2945218 h 4492350"/>
              <a:gd name="connsiteX4-2805" fmla="*/ 1127052 w 3694535"/>
              <a:gd name="connsiteY4-2806" fmla="*/ 3242930 h 4492350"/>
              <a:gd name="connsiteX5-2807" fmla="*/ 393405 w 3694535"/>
              <a:gd name="connsiteY5-2808" fmla="*/ 2456121 h 4492350"/>
              <a:gd name="connsiteX6-2809" fmla="*/ 1775638 w 3694535"/>
              <a:gd name="connsiteY6-2810" fmla="*/ 3519376 h 4492350"/>
              <a:gd name="connsiteX7-2811" fmla="*/ 1679945 w 3694535"/>
              <a:gd name="connsiteY7-2812" fmla="*/ 2392325 h 4492350"/>
              <a:gd name="connsiteX8-2813" fmla="*/ 0 w 3694535"/>
              <a:gd name="connsiteY8-2814" fmla="*/ 754911 h 4492350"/>
              <a:gd name="connsiteX9-2815" fmla="*/ 988828 w 3694535"/>
              <a:gd name="connsiteY9-2816" fmla="*/ 1924493 h 4492350"/>
              <a:gd name="connsiteX10-2817" fmla="*/ 1137684 w 3694535"/>
              <a:gd name="connsiteY10-2818" fmla="*/ 861237 h 4492350"/>
              <a:gd name="connsiteX11-2819" fmla="*/ 1222745 w 3694535"/>
              <a:gd name="connsiteY11-2820" fmla="*/ 2062716 h 4492350"/>
              <a:gd name="connsiteX12-2821" fmla="*/ 1690577 w 3694535"/>
              <a:gd name="connsiteY12-2822" fmla="*/ 2190307 h 4492350"/>
              <a:gd name="connsiteX13-2823" fmla="*/ 1956391 w 3694535"/>
              <a:gd name="connsiteY13-2824" fmla="*/ 0 h 4492350"/>
              <a:gd name="connsiteX14-2825" fmla="*/ 2027834 w 3694535"/>
              <a:gd name="connsiteY14-2826" fmla="*/ 986216 h 4492350"/>
              <a:gd name="connsiteX15-2827" fmla="*/ 1881963 w 3694535"/>
              <a:gd name="connsiteY15-2828" fmla="*/ 2232837 h 4492350"/>
              <a:gd name="connsiteX16-2829" fmla="*/ 2057494 w 3694535"/>
              <a:gd name="connsiteY16-2830" fmla="*/ 3046321 h 4492350"/>
              <a:gd name="connsiteX17-2831" fmla="*/ 2647507 w 3694535"/>
              <a:gd name="connsiteY17-2832" fmla="*/ 2519916 h 4492350"/>
              <a:gd name="connsiteX18-2833" fmla="*/ 2913694 w 3694535"/>
              <a:gd name="connsiteY18-2834" fmla="*/ 1291762 h 4492350"/>
              <a:gd name="connsiteX19-2835" fmla="*/ 2806809 w 3694535"/>
              <a:gd name="connsiteY19-2836" fmla="*/ 2383091 h 4492350"/>
              <a:gd name="connsiteX20-2837" fmla="*/ 3694535 w 3694535"/>
              <a:gd name="connsiteY20-2838" fmla="*/ 1124252 h 4492350"/>
              <a:gd name="connsiteX21-2839" fmla="*/ 2222205 w 3694535"/>
              <a:gd name="connsiteY21-2840" fmla="*/ 3370521 h 4492350"/>
              <a:gd name="connsiteX22-2841" fmla="*/ 2169042 w 3694535"/>
              <a:gd name="connsiteY22-2842" fmla="*/ 3817088 h 4492350"/>
              <a:gd name="connsiteX23-2843" fmla="*/ 3317358 w 3694535"/>
              <a:gd name="connsiteY23-2844" fmla="*/ 3094074 h 4492350"/>
              <a:gd name="connsiteX24-2845" fmla="*/ 2194317 w 3694535"/>
              <a:gd name="connsiteY24-2846" fmla="*/ 4030951 h 4492350"/>
              <a:gd name="connsiteX25-2847" fmla="*/ 2232838 w 3694535"/>
              <a:gd name="connsiteY25-2848" fmla="*/ 4476307 h 4492350"/>
              <a:gd name="connsiteX26-2849" fmla="*/ 2218194 w 3694535"/>
              <a:gd name="connsiteY26-2850" fmla="*/ 4491415 h 4492350"/>
              <a:gd name="connsiteX27-2851" fmla="*/ 1743740 w 3694535"/>
              <a:gd name="connsiteY27-2852" fmla="*/ 4492350 h 4492350"/>
              <a:gd name="connsiteX0-2853" fmla="*/ 1743740 w 3694535"/>
              <a:gd name="connsiteY0-2854" fmla="*/ 4492350 h 4492350"/>
              <a:gd name="connsiteX1-2855" fmla="*/ 1796903 w 3694535"/>
              <a:gd name="connsiteY1-2856" fmla="*/ 3785190 h 4492350"/>
              <a:gd name="connsiteX2-2857" fmla="*/ 1307805 w 3694535"/>
              <a:gd name="connsiteY2-2858" fmla="*/ 3381153 h 4492350"/>
              <a:gd name="connsiteX3-2859" fmla="*/ 31898 w 3694535"/>
              <a:gd name="connsiteY3-2860" fmla="*/ 2945218 h 4492350"/>
              <a:gd name="connsiteX4-2861" fmla="*/ 1127052 w 3694535"/>
              <a:gd name="connsiteY4-2862" fmla="*/ 3242930 h 4492350"/>
              <a:gd name="connsiteX5-2863" fmla="*/ 393405 w 3694535"/>
              <a:gd name="connsiteY5-2864" fmla="*/ 2456121 h 4492350"/>
              <a:gd name="connsiteX6-2865" fmla="*/ 1775638 w 3694535"/>
              <a:gd name="connsiteY6-2866" fmla="*/ 3519376 h 4492350"/>
              <a:gd name="connsiteX7-2867" fmla="*/ 1679945 w 3694535"/>
              <a:gd name="connsiteY7-2868" fmla="*/ 2392325 h 4492350"/>
              <a:gd name="connsiteX8-2869" fmla="*/ 0 w 3694535"/>
              <a:gd name="connsiteY8-2870" fmla="*/ 754911 h 4492350"/>
              <a:gd name="connsiteX9-2871" fmla="*/ 988828 w 3694535"/>
              <a:gd name="connsiteY9-2872" fmla="*/ 1924493 h 4492350"/>
              <a:gd name="connsiteX10-2873" fmla="*/ 1137684 w 3694535"/>
              <a:gd name="connsiteY10-2874" fmla="*/ 861237 h 4492350"/>
              <a:gd name="connsiteX11-2875" fmla="*/ 1222745 w 3694535"/>
              <a:gd name="connsiteY11-2876" fmla="*/ 2062716 h 4492350"/>
              <a:gd name="connsiteX12-2877" fmla="*/ 1690577 w 3694535"/>
              <a:gd name="connsiteY12-2878" fmla="*/ 2190307 h 4492350"/>
              <a:gd name="connsiteX13-2879" fmla="*/ 1956391 w 3694535"/>
              <a:gd name="connsiteY13-2880" fmla="*/ 0 h 4492350"/>
              <a:gd name="connsiteX14-2881" fmla="*/ 2027834 w 3694535"/>
              <a:gd name="connsiteY14-2882" fmla="*/ 986216 h 4492350"/>
              <a:gd name="connsiteX15-2883" fmla="*/ 1881963 w 3694535"/>
              <a:gd name="connsiteY15-2884" fmla="*/ 2232837 h 4492350"/>
              <a:gd name="connsiteX16-2885" fmla="*/ 2057494 w 3694535"/>
              <a:gd name="connsiteY16-2886" fmla="*/ 3046321 h 4492350"/>
              <a:gd name="connsiteX17-2887" fmla="*/ 2647507 w 3694535"/>
              <a:gd name="connsiteY17-2888" fmla="*/ 2519916 h 4492350"/>
              <a:gd name="connsiteX18-2889" fmla="*/ 2913694 w 3694535"/>
              <a:gd name="connsiteY18-2890" fmla="*/ 1291762 h 4492350"/>
              <a:gd name="connsiteX19-2891" fmla="*/ 2806809 w 3694535"/>
              <a:gd name="connsiteY19-2892" fmla="*/ 2383091 h 4492350"/>
              <a:gd name="connsiteX20-2893" fmla="*/ 3694535 w 3694535"/>
              <a:gd name="connsiteY20-2894" fmla="*/ 1124252 h 4492350"/>
              <a:gd name="connsiteX21-2895" fmla="*/ 2222205 w 3694535"/>
              <a:gd name="connsiteY21-2896" fmla="*/ 3370521 h 4492350"/>
              <a:gd name="connsiteX22-2897" fmla="*/ 2169042 w 3694535"/>
              <a:gd name="connsiteY22-2898" fmla="*/ 3817088 h 4492350"/>
              <a:gd name="connsiteX23-2899" fmla="*/ 3317358 w 3694535"/>
              <a:gd name="connsiteY23-2900" fmla="*/ 3094074 h 4492350"/>
              <a:gd name="connsiteX24-2901" fmla="*/ 2194317 w 3694535"/>
              <a:gd name="connsiteY24-2902" fmla="*/ 4030951 h 4492350"/>
              <a:gd name="connsiteX25-2903" fmla="*/ 2232838 w 3694535"/>
              <a:gd name="connsiteY25-2904" fmla="*/ 4476307 h 4492350"/>
              <a:gd name="connsiteX26-2905" fmla="*/ 2218194 w 3694535"/>
              <a:gd name="connsiteY26-2906" fmla="*/ 4491415 h 4492350"/>
              <a:gd name="connsiteX27-2907" fmla="*/ 1743740 w 3694535"/>
              <a:gd name="connsiteY27-2908" fmla="*/ 4492350 h 4492350"/>
              <a:gd name="connsiteX0-2909" fmla="*/ 1743740 w 3694535"/>
              <a:gd name="connsiteY0-2910" fmla="*/ 4523651 h 4523651"/>
              <a:gd name="connsiteX1-2911" fmla="*/ 1796903 w 3694535"/>
              <a:gd name="connsiteY1-2912" fmla="*/ 3816491 h 4523651"/>
              <a:gd name="connsiteX2-2913" fmla="*/ 1307805 w 3694535"/>
              <a:gd name="connsiteY2-2914" fmla="*/ 3412454 h 4523651"/>
              <a:gd name="connsiteX3-2915" fmla="*/ 31898 w 3694535"/>
              <a:gd name="connsiteY3-2916" fmla="*/ 2976519 h 4523651"/>
              <a:gd name="connsiteX4-2917" fmla="*/ 1127052 w 3694535"/>
              <a:gd name="connsiteY4-2918" fmla="*/ 3274231 h 4523651"/>
              <a:gd name="connsiteX5-2919" fmla="*/ 393405 w 3694535"/>
              <a:gd name="connsiteY5-2920" fmla="*/ 2487422 h 4523651"/>
              <a:gd name="connsiteX6-2921" fmla="*/ 1775638 w 3694535"/>
              <a:gd name="connsiteY6-2922" fmla="*/ 3550677 h 4523651"/>
              <a:gd name="connsiteX7-2923" fmla="*/ 1679945 w 3694535"/>
              <a:gd name="connsiteY7-2924" fmla="*/ 2423626 h 4523651"/>
              <a:gd name="connsiteX8-2925" fmla="*/ 0 w 3694535"/>
              <a:gd name="connsiteY8-2926" fmla="*/ 786212 h 4523651"/>
              <a:gd name="connsiteX9-2927" fmla="*/ 988828 w 3694535"/>
              <a:gd name="connsiteY9-2928" fmla="*/ 1955794 h 4523651"/>
              <a:gd name="connsiteX10-2929" fmla="*/ 1137684 w 3694535"/>
              <a:gd name="connsiteY10-2930" fmla="*/ 892538 h 4523651"/>
              <a:gd name="connsiteX11-2931" fmla="*/ 1222745 w 3694535"/>
              <a:gd name="connsiteY11-2932" fmla="*/ 2094017 h 4523651"/>
              <a:gd name="connsiteX12-2933" fmla="*/ 1690577 w 3694535"/>
              <a:gd name="connsiteY12-2934" fmla="*/ 2221608 h 4523651"/>
              <a:gd name="connsiteX13-2935" fmla="*/ 1956391 w 3694535"/>
              <a:gd name="connsiteY13-2936" fmla="*/ 31301 h 4523651"/>
              <a:gd name="connsiteX14-2937" fmla="*/ 2027834 w 3694535"/>
              <a:gd name="connsiteY14-2938" fmla="*/ 1017517 h 4523651"/>
              <a:gd name="connsiteX15-2939" fmla="*/ 1881963 w 3694535"/>
              <a:gd name="connsiteY15-2940" fmla="*/ 2264138 h 4523651"/>
              <a:gd name="connsiteX16-2941" fmla="*/ 2057494 w 3694535"/>
              <a:gd name="connsiteY16-2942" fmla="*/ 3077622 h 4523651"/>
              <a:gd name="connsiteX17-2943" fmla="*/ 2647507 w 3694535"/>
              <a:gd name="connsiteY17-2944" fmla="*/ 2551217 h 4523651"/>
              <a:gd name="connsiteX18-2945" fmla="*/ 2913694 w 3694535"/>
              <a:gd name="connsiteY18-2946" fmla="*/ 1323063 h 4523651"/>
              <a:gd name="connsiteX19-2947" fmla="*/ 2806809 w 3694535"/>
              <a:gd name="connsiteY19-2948" fmla="*/ 2414392 h 4523651"/>
              <a:gd name="connsiteX20-2949" fmla="*/ 3694535 w 3694535"/>
              <a:gd name="connsiteY20-2950" fmla="*/ 1155553 h 4523651"/>
              <a:gd name="connsiteX21-2951" fmla="*/ 2222205 w 3694535"/>
              <a:gd name="connsiteY21-2952" fmla="*/ 3401822 h 4523651"/>
              <a:gd name="connsiteX22-2953" fmla="*/ 2169042 w 3694535"/>
              <a:gd name="connsiteY22-2954" fmla="*/ 3848389 h 4523651"/>
              <a:gd name="connsiteX23-2955" fmla="*/ 3317358 w 3694535"/>
              <a:gd name="connsiteY23-2956" fmla="*/ 3125375 h 4523651"/>
              <a:gd name="connsiteX24-2957" fmla="*/ 2194317 w 3694535"/>
              <a:gd name="connsiteY24-2958" fmla="*/ 4062252 h 4523651"/>
              <a:gd name="connsiteX25-2959" fmla="*/ 2232838 w 3694535"/>
              <a:gd name="connsiteY25-2960" fmla="*/ 4507608 h 4523651"/>
              <a:gd name="connsiteX26-2961" fmla="*/ 2218194 w 3694535"/>
              <a:gd name="connsiteY26-2962" fmla="*/ 4522716 h 4523651"/>
              <a:gd name="connsiteX27-2963" fmla="*/ 1743740 w 3694535"/>
              <a:gd name="connsiteY27-2964" fmla="*/ 4523651 h 4523651"/>
              <a:gd name="connsiteX0-2965" fmla="*/ 1743740 w 3694535"/>
              <a:gd name="connsiteY0-2966" fmla="*/ 4523651 h 4523651"/>
              <a:gd name="connsiteX1-2967" fmla="*/ 1796903 w 3694535"/>
              <a:gd name="connsiteY1-2968" fmla="*/ 3816491 h 4523651"/>
              <a:gd name="connsiteX2-2969" fmla="*/ 1307805 w 3694535"/>
              <a:gd name="connsiteY2-2970" fmla="*/ 3412454 h 4523651"/>
              <a:gd name="connsiteX3-2971" fmla="*/ 31898 w 3694535"/>
              <a:gd name="connsiteY3-2972" fmla="*/ 2976519 h 4523651"/>
              <a:gd name="connsiteX4-2973" fmla="*/ 1127052 w 3694535"/>
              <a:gd name="connsiteY4-2974" fmla="*/ 3274231 h 4523651"/>
              <a:gd name="connsiteX5-2975" fmla="*/ 393405 w 3694535"/>
              <a:gd name="connsiteY5-2976" fmla="*/ 2487422 h 4523651"/>
              <a:gd name="connsiteX6-2977" fmla="*/ 1775638 w 3694535"/>
              <a:gd name="connsiteY6-2978" fmla="*/ 3550677 h 4523651"/>
              <a:gd name="connsiteX7-2979" fmla="*/ 1679945 w 3694535"/>
              <a:gd name="connsiteY7-2980" fmla="*/ 2423626 h 4523651"/>
              <a:gd name="connsiteX8-2981" fmla="*/ 0 w 3694535"/>
              <a:gd name="connsiteY8-2982" fmla="*/ 786212 h 4523651"/>
              <a:gd name="connsiteX9-2983" fmla="*/ 988828 w 3694535"/>
              <a:gd name="connsiteY9-2984" fmla="*/ 1955794 h 4523651"/>
              <a:gd name="connsiteX10-2985" fmla="*/ 1137684 w 3694535"/>
              <a:gd name="connsiteY10-2986" fmla="*/ 892538 h 4523651"/>
              <a:gd name="connsiteX11-2987" fmla="*/ 1222745 w 3694535"/>
              <a:gd name="connsiteY11-2988" fmla="*/ 2094017 h 4523651"/>
              <a:gd name="connsiteX12-2989" fmla="*/ 1690577 w 3694535"/>
              <a:gd name="connsiteY12-2990" fmla="*/ 2221608 h 4523651"/>
              <a:gd name="connsiteX13-2991" fmla="*/ 1956391 w 3694535"/>
              <a:gd name="connsiteY13-2992" fmla="*/ 31301 h 4523651"/>
              <a:gd name="connsiteX14-2993" fmla="*/ 2027834 w 3694535"/>
              <a:gd name="connsiteY14-2994" fmla="*/ 1017517 h 4523651"/>
              <a:gd name="connsiteX15-2995" fmla="*/ 1881963 w 3694535"/>
              <a:gd name="connsiteY15-2996" fmla="*/ 2264138 h 4523651"/>
              <a:gd name="connsiteX16-2997" fmla="*/ 2057494 w 3694535"/>
              <a:gd name="connsiteY16-2998" fmla="*/ 3077622 h 4523651"/>
              <a:gd name="connsiteX17-2999" fmla="*/ 2647507 w 3694535"/>
              <a:gd name="connsiteY17-3000" fmla="*/ 2551217 h 4523651"/>
              <a:gd name="connsiteX18-3001" fmla="*/ 2913694 w 3694535"/>
              <a:gd name="connsiteY18-3002" fmla="*/ 1323063 h 4523651"/>
              <a:gd name="connsiteX19-3003" fmla="*/ 2806809 w 3694535"/>
              <a:gd name="connsiteY19-3004" fmla="*/ 2414392 h 4523651"/>
              <a:gd name="connsiteX20-3005" fmla="*/ 3694535 w 3694535"/>
              <a:gd name="connsiteY20-3006" fmla="*/ 1155553 h 4523651"/>
              <a:gd name="connsiteX21-3007" fmla="*/ 2222205 w 3694535"/>
              <a:gd name="connsiteY21-3008" fmla="*/ 3401822 h 4523651"/>
              <a:gd name="connsiteX22-3009" fmla="*/ 2169042 w 3694535"/>
              <a:gd name="connsiteY22-3010" fmla="*/ 3848389 h 4523651"/>
              <a:gd name="connsiteX23-3011" fmla="*/ 3317358 w 3694535"/>
              <a:gd name="connsiteY23-3012" fmla="*/ 3125375 h 4523651"/>
              <a:gd name="connsiteX24-3013" fmla="*/ 2194317 w 3694535"/>
              <a:gd name="connsiteY24-3014" fmla="*/ 4062252 h 4523651"/>
              <a:gd name="connsiteX25-3015" fmla="*/ 2232838 w 3694535"/>
              <a:gd name="connsiteY25-3016" fmla="*/ 4507608 h 4523651"/>
              <a:gd name="connsiteX26-3017" fmla="*/ 2218194 w 3694535"/>
              <a:gd name="connsiteY26-3018" fmla="*/ 4522716 h 4523651"/>
              <a:gd name="connsiteX27-3019" fmla="*/ 1743740 w 3694535"/>
              <a:gd name="connsiteY27-3020" fmla="*/ 4523651 h 4523651"/>
              <a:gd name="connsiteX0-3021" fmla="*/ 1743740 w 3694535"/>
              <a:gd name="connsiteY0-3022" fmla="*/ 4523651 h 4523651"/>
              <a:gd name="connsiteX1-3023" fmla="*/ 1796903 w 3694535"/>
              <a:gd name="connsiteY1-3024" fmla="*/ 3816491 h 4523651"/>
              <a:gd name="connsiteX2-3025" fmla="*/ 1307805 w 3694535"/>
              <a:gd name="connsiteY2-3026" fmla="*/ 3412454 h 4523651"/>
              <a:gd name="connsiteX3-3027" fmla="*/ 31898 w 3694535"/>
              <a:gd name="connsiteY3-3028" fmla="*/ 2976519 h 4523651"/>
              <a:gd name="connsiteX4-3029" fmla="*/ 1127052 w 3694535"/>
              <a:gd name="connsiteY4-3030" fmla="*/ 3274231 h 4523651"/>
              <a:gd name="connsiteX5-3031" fmla="*/ 393405 w 3694535"/>
              <a:gd name="connsiteY5-3032" fmla="*/ 2487422 h 4523651"/>
              <a:gd name="connsiteX6-3033" fmla="*/ 1775638 w 3694535"/>
              <a:gd name="connsiteY6-3034" fmla="*/ 3550677 h 4523651"/>
              <a:gd name="connsiteX7-3035" fmla="*/ 1679945 w 3694535"/>
              <a:gd name="connsiteY7-3036" fmla="*/ 2423626 h 4523651"/>
              <a:gd name="connsiteX8-3037" fmla="*/ 0 w 3694535"/>
              <a:gd name="connsiteY8-3038" fmla="*/ 786212 h 4523651"/>
              <a:gd name="connsiteX9-3039" fmla="*/ 988828 w 3694535"/>
              <a:gd name="connsiteY9-3040" fmla="*/ 1955794 h 4523651"/>
              <a:gd name="connsiteX10-3041" fmla="*/ 1137684 w 3694535"/>
              <a:gd name="connsiteY10-3042" fmla="*/ 892538 h 4523651"/>
              <a:gd name="connsiteX11-3043" fmla="*/ 1222745 w 3694535"/>
              <a:gd name="connsiteY11-3044" fmla="*/ 2094017 h 4523651"/>
              <a:gd name="connsiteX12-3045" fmla="*/ 1690577 w 3694535"/>
              <a:gd name="connsiteY12-3046" fmla="*/ 2221608 h 4523651"/>
              <a:gd name="connsiteX13-3047" fmla="*/ 1956391 w 3694535"/>
              <a:gd name="connsiteY13-3048" fmla="*/ 31301 h 4523651"/>
              <a:gd name="connsiteX14-3049" fmla="*/ 2027834 w 3694535"/>
              <a:gd name="connsiteY14-3050" fmla="*/ 1017517 h 4523651"/>
              <a:gd name="connsiteX15-3051" fmla="*/ 1881963 w 3694535"/>
              <a:gd name="connsiteY15-3052" fmla="*/ 2264138 h 4523651"/>
              <a:gd name="connsiteX16-3053" fmla="*/ 2057494 w 3694535"/>
              <a:gd name="connsiteY16-3054" fmla="*/ 3077622 h 4523651"/>
              <a:gd name="connsiteX17-3055" fmla="*/ 2647507 w 3694535"/>
              <a:gd name="connsiteY17-3056" fmla="*/ 2551217 h 4523651"/>
              <a:gd name="connsiteX18-3057" fmla="*/ 2913694 w 3694535"/>
              <a:gd name="connsiteY18-3058" fmla="*/ 1323063 h 4523651"/>
              <a:gd name="connsiteX19-3059" fmla="*/ 2806809 w 3694535"/>
              <a:gd name="connsiteY19-3060" fmla="*/ 2414392 h 4523651"/>
              <a:gd name="connsiteX20-3061" fmla="*/ 3694535 w 3694535"/>
              <a:gd name="connsiteY20-3062" fmla="*/ 1155553 h 4523651"/>
              <a:gd name="connsiteX21-3063" fmla="*/ 2222205 w 3694535"/>
              <a:gd name="connsiteY21-3064" fmla="*/ 3401822 h 4523651"/>
              <a:gd name="connsiteX22-3065" fmla="*/ 2169042 w 3694535"/>
              <a:gd name="connsiteY22-3066" fmla="*/ 3848389 h 4523651"/>
              <a:gd name="connsiteX23-3067" fmla="*/ 3317358 w 3694535"/>
              <a:gd name="connsiteY23-3068" fmla="*/ 3125375 h 4523651"/>
              <a:gd name="connsiteX24-3069" fmla="*/ 2194317 w 3694535"/>
              <a:gd name="connsiteY24-3070" fmla="*/ 4062252 h 4523651"/>
              <a:gd name="connsiteX25-3071" fmla="*/ 2232838 w 3694535"/>
              <a:gd name="connsiteY25-3072" fmla="*/ 4507608 h 4523651"/>
              <a:gd name="connsiteX26-3073" fmla="*/ 2218194 w 3694535"/>
              <a:gd name="connsiteY26-3074" fmla="*/ 4522716 h 4523651"/>
              <a:gd name="connsiteX27-3075" fmla="*/ 1743740 w 3694535"/>
              <a:gd name="connsiteY27-3076" fmla="*/ 4523651 h 4523651"/>
              <a:gd name="connsiteX0-3077" fmla="*/ 1743740 w 3694535"/>
              <a:gd name="connsiteY0-3078" fmla="*/ 4523651 h 4523651"/>
              <a:gd name="connsiteX1-3079" fmla="*/ 1796903 w 3694535"/>
              <a:gd name="connsiteY1-3080" fmla="*/ 3816491 h 4523651"/>
              <a:gd name="connsiteX2-3081" fmla="*/ 1307805 w 3694535"/>
              <a:gd name="connsiteY2-3082" fmla="*/ 3412454 h 4523651"/>
              <a:gd name="connsiteX3-3083" fmla="*/ 31898 w 3694535"/>
              <a:gd name="connsiteY3-3084" fmla="*/ 2976519 h 4523651"/>
              <a:gd name="connsiteX4-3085" fmla="*/ 1127052 w 3694535"/>
              <a:gd name="connsiteY4-3086" fmla="*/ 3274231 h 4523651"/>
              <a:gd name="connsiteX5-3087" fmla="*/ 393405 w 3694535"/>
              <a:gd name="connsiteY5-3088" fmla="*/ 2487422 h 4523651"/>
              <a:gd name="connsiteX6-3089" fmla="*/ 1775638 w 3694535"/>
              <a:gd name="connsiteY6-3090" fmla="*/ 3550677 h 4523651"/>
              <a:gd name="connsiteX7-3091" fmla="*/ 1679945 w 3694535"/>
              <a:gd name="connsiteY7-3092" fmla="*/ 2423626 h 4523651"/>
              <a:gd name="connsiteX8-3093" fmla="*/ 0 w 3694535"/>
              <a:gd name="connsiteY8-3094" fmla="*/ 786212 h 4523651"/>
              <a:gd name="connsiteX9-3095" fmla="*/ 988828 w 3694535"/>
              <a:gd name="connsiteY9-3096" fmla="*/ 1955794 h 4523651"/>
              <a:gd name="connsiteX10-3097" fmla="*/ 1137684 w 3694535"/>
              <a:gd name="connsiteY10-3098" fmla="*/ 892538 h 4523651"/>
              <a:gd name="connsiteX11-3099" fmla="*/ 1222745 w 3694535"/>
              <a:gd name="connsiteY11-3100" fmla="*/ 2094017 h 4523651"/>
              <a:gd name="connsiteX12-3101" fmla="*/ 1690577 w 3694535"/>
              <a:gd name="connsiteY12-3102" fmla="*/ 2221608 h 4523651"/>
              <a:gd name="connsiteX13-3103" fmla="*/ 1956391 w 3694535"/>
              <a:gd name="connsiteY13-3104" fmla="*/ 31301 h 4523651"/>
              <a:gd name="connsiteX14-3105" fmla="*/ 2027834 w 3694535"/>
              <a:gd name="connsiteY14-3106" fmla="*/ 1017517 h 4523651"/>
              <a:gd name="connsiteX15-3107" fmla="*/ 1881963 w 3694535"/>
              <a:gd name="connsiteY15-3108" fmla="*/ 2264138 h 4523651"/>
              <a:gd name="connsiteX16-3109" fmla="*/ 2057494 w 3694535"/>
              <a:gd name="connsiteY16-3110" fmla="*/ 3077622 h 4523651"/>
              <a:gd name="connsiteX17-3111" fmla="*/ 2647507 w 3694535"/>
              <a:gd name="connsiteY17-3112" fmla="*/ 2551217 h 4523651"/>
              <a:gd name="connsiteX18-3113" fmla="*/ 2913694 w 3694535"/>
              <a:gd name="connsiteY18-3114" fmla="*/ 1323063 h 4523651"/>
              <a:gd name="connsiteX19-3115" fmla="*/ 2806809 w 3694535"/>
              <a:gd name="connsiteY19-3116" fmla="*/ 2414392 h 4523651"/>
              <a:gd name="connsiteX20-3117" fmla="*/ 3694535 w 3694535"/>
              <a:gd name="connsiteY20-3118" fmla="*/ 1155553 h 4523651"/>
              <a:gd name="connsiteX21-3119" fmla="*/ 2222205 w 3694535"/>
              <a:gd name="connsiteY21-3120" fmla="*/ 3401822 h 4523651"/>
              <a:gd name="connsiteX22-3121" fmla="*/ 2169042 w 3694535"/>
              <a:gd name="connsiteY22-3122" fmla="*/ 3848389 h 4523651"/>
              <a:gd name="connsiteX23-3123" fmla="*/ 3317358 w 3694535"/>
              <a:gd name="connsiteY23-3124" fmla="*/ 3125375 h 4523651"/>
              <a:gd name="connsiteX24-3125" fmla="*/ 2194317 w 3694535"/>
              <a:gd name="connsiteY24-3126" fmla="*/ 4062252 h 4523651"/>
              <a:gd name="connsiteX25-3127" fmla="*/ 2232838 w 3694535"/>
              <a:gd name="connsiteY25-3128" fmla="*/ 4507608 h 4523651"/>
              <a:gd name="connsiteX26-3129" fmla="*/ 2218194 w 3694535"/>
              <a:gd name="connsiteY26-3130" fmla="*/ 4522716 h 4523651"/>
              <a:gd name="connsiteX27-3131" fmla="*/ 1743740 w 3694535"/>
              <a:gd name="connsiteY27-3132" fmla="*/ 4523651 h 4523651"/>
              <a:gd name="connsiteX0-3133" fmla="*/ 1743740 w 3694535"/>
              <a:gd name="connsiteY0-3134" fmla="*/ 4523651 h 4523651"/>
              <a:gd name="connsiteX1-3135" fmla="*/ 1796903 w 3694535"/>
              <a:gd name="connsiteY1-3136" fmla="*/ 3816491 h 4523651"/>
              <a:gd name="connsiteX2-3137" fmla="*/ 1307805 w 3694535"/>
              <a:gd name="connsiteY2-3138" fmla="*/ 3412454 h 4523651"/>
              <a:gd name="connsiteX3-3139" fmla="*/ 31898 w 3694535"/>
              <a:gd name="connsiteY3-3140" fmla="*/ 2976519 h 4523651"/>
              <a:gd name="connsiteX4-3141" fmla="*/ 1127052 w 3694535"/>
              <a:gd name="connsiteY4-3142" fmla="*/ 3274231 h 4523651"/>
              <a:gd name="connsiteX5-3143" fmla="*/ 393405 w 3694535"/>
              <a:gd name="connsiteY5-3144" fmla="*/ 2487422 h 4523651"/>
              <a:gd name="connsiteX6-3145" fmla="*/ 1775638 w 3694535"/>
              <a:gd name="connsiteY6-3146" fmla="*/ 3550677 h 4523651"/>
              <a:gd name="connsiteX7-3147" fmla="*/ 1679945 w 3694535"/>
              <a:gd name="connsiteY7-3148" fmla="*/ 2423626 h 4523651"/>
              <a:gd name="connsiteX8-3149" fmla="*/ 0 w 3694535"/>
              <a:gd name="connsiteY8-3150" fmla="*/ 786212 h 4523651"/>
              <a:gd name="connsiteX9-3151" fmla="*/ 988828 w 3694535"/>
              <a:gd name="connsiteY9-3152" fmla="*/ 1955794 h 4523651"/>
              <a:gd name="connsiteX10-3153" fmla="*/ 1137684 w 3694535"/>
              <a:gd name="connsiteY10-3154" fmla="*/ 892538 h 4523651"/>
              <a:gd name="connsiteX11-3155" fmla="*/ 1222745 w 3694535"/>
              <a:gd name="connsiteY11-3156" fmla="*/ 2094017 h 4523651"/>
              <a:gd name="connsiteX12-3157" fmla="*/ 1690577 w 3694535"/>
              <a:gd name="connsiteY12-3158" fmla="*/ 2221608 h 4523651"/>
              <a:gd name="connsiteX13-3159" fmla="*/ 1956391 w 3694535"/>
              <a:gd name="connsiteY13-3160" fmla="*/ 31301 h 4523651"/>
              <a:gd name="connsiteX14-3161" fmla="*/ 2027834 w 3694535"/>
              <a:gd name="connsiteY14-3162" fmla="*/ 1017517 h 4523651"/>
              <a:gd name="connsiteX15-3163" fmla="*/ 1881963 w 3694535"/>
              <a:gd name="connsiteY15-3164" fmla="*/ 2264138 h 4523651"/>
              <a:gd name="connsiteX16-3165" fmla="*/ 2057494 w 3694535"/>
              <a:gd name="connsiteY16-3166" fmla="*/ 3077622 h 4523651"/>
              <a:gd name="connsiteX17-3167" fmla="*/ 2647507 w 3694535"/>
              <a:gd name="connsiteY17-3168" fmla="*/ 2551217 h 4523651"/>
              <a:gd name="connsiteX18-3169" fmla="*/ 2913694 w 3694535"/>
              <a:gd name="connsiteY18-3170" fmla="*/ 1323063 h 4523651"/>
              <a:gd name="connsiteX19-3171" fmla="*/ 2806809 w 3694535"/>
              <a:gd name="connsiteY19-3172" fmla="*/ 2414392 h 4523651"/>
              <a:gd name="connsiteX20-3173" fmla="*/ 3694535 w 3694535"/>
              <a:gd name="connsiteY20-3174" fmla="*/ 1155553 h 4523651"/>
              <a:gd name="connsiteX21-3175" fmla="*/ 2222205 w 3694535"/>
              <a:gd name="connsiteY21-3176" fmla="*/ 3401822 h 4523651"/>
              <a:gd name="connsiteX22-3177" fmla="*/ 2169042 w 3694535"/>
              <a:gd name="connsiteY22-3178" fmla="*/ 3848389 h 4523651"/>
              <a:gd name="connsiteX23-3179" fmla="*/ 3317358 w 3694535"/>
              <a:gd name="connsiteY23-3180" fmla="*/ 3125375 h 4523651"/>
              <a:gd name="connsiteX24-3181" fmla="*/ 2194317 w 3694535"/>
              <a:gd name="connsiteY24-3182" fmla="*/ 4062252 h 4523651"/>
              <a:gd name="connsiteX25-3183" fmla="*/ 2232838 w 3694535"/>
              <a:gd name="connsiteY25-3184" fmla="*/ 4507608 h 4523651"/>
              <a:gd name="connsiteX26-3185" fmla="*/ 2218194 w 3694535"/>
              <a:gd name="connsiteY26-3186" fmla="*/ 4522716 h 4523651"/>
              <a:gd name="connsiteX27-3187" fmla="*/ 1743740 w 3694535"/>
              <a:gd name="connsiteY27-3188" fmla="*/ 4523651 h 4523651"/>
              <a:gd name="connsiteX0-3189" fmla="*/ 1743740 w 3694535"/>
              <a:gd name="connsiteY0-3190" fmla="*/ 4523651 h 4523651"/>
              <a:gd name="connsiteX1-3191" fmla="*/ 1796903 w 3694535"/>
              <a:gd name="connsiteY1-3192" fmla="*/ 3816491 h 4523651"/>
              <a:gd name="connsiteX2-3193" fmla="*/ 1307805 w 3694535"/>
              <a:gd name="connsiteY2-3194" fmla="*/ 3412454 h 4523651"/>
              <a:gd name="connsiteX3-3195" fmla="*/ 31898 w 3694535"/>
              <a:gd name="connsiteY3-3196" fmla="*/ 2976519 h 4523651"/>
              <a:gd name="connsiteX4-3197" fmla="*/ 1127052 w 3694535"/>
              <a:gd name="connsiteY4-3198" fmla="*/ 3274231 h 4523651"/>
              <a:gd name="connsiteX5-3199" fmla="*/ 393405 w 3694535"/>
              <a:gd name="connsiteY5-3200" fmla="*/ 2487422 h 4523651"/>
              <a:gd name="connsiteX6-3201" fmla="*/ 1775638 w 3694535"/>
              <a:gd name="connsiteY6-3202" fmla="*/ 3550677 h 4523651"/>
              <a:gd name="connsiteX7-3203" fmla="*/ 1679945 w 3694535"/>
              <a:gd name="connsiteY7-3204" fmla="*/ 2423626 h 4523651"/>
              <a:gd name="connsiteX8-3205" fmla="*/ 0 w 3694535"/>
              <a:gd name="connsiteY8-3206" fmla="*/ 786212 h 4523651"/>
              <a:gd name="connsiteX9-3207" fmla="*/ 988828 w 3694535"/>
              <a:gd name="connsiteY9-3208" fmla="*/ 1955794 h 4523651"/>
              <a:gd name="connsiteX10-3209" fmla="*/ 1137684 w 3694535"/>
              <a:gd name="connsiteY10-3210" fmla="*/ 892538 h 4523651"/>
              <a:gd name="connsiteX11-3211" fmla="*/ 1222745 w 3694535"/>
              <a:gd name="connsiteY11-3212" fmla="*/ 2094017 h 4523651"/>
              <a:gd name="connsiteX12-3213" fmla="*/ 1690577 w 3694535"/>
              <a:gd name="connsiteY12-3214" fmla="*/ 2221608 h 4523651"/>
              <a:gd name="connsiteX13-3215" fmla="*/ 1956391 w 3694535"/>
              <a:gd name="connsiteY13-3216" fmla="*/ 31301 h 4523651"/>
              <a:gd name="connsiteX14-3217" fmla="*/ 2027834 w 3694535"/>
              <a:gd name="connsiteY14-3218" fmla="*/ 1017517 h 4523651"/>
              <a:gd name="connsiteX15-3219" fmla="*/ 1881963 w 3694535"/>
              <a:gd name="connsiteY15-3220" fmla="*/ 2264138 h 4523651"/>
              <a:gd name="connsiteX16-3221" fmla="*/ 2057494 w 3694535"/>
              <a:gd name="connsiteY16-3222" fmla="*/ 3077622 h 4523651"/>
              <a:gd name="connsiteX17-3223" fmla="*/ 2647507 w 3694535"/>
              <a:gd name="connsiteY17-3224" fmla="*/ 2551217 h 4523651"/>
              <a:gd name="connsiteX18-3225" fmla="*/ 2913694 w 3694535"/>
              <a:gd name="connsiteY18-3226" fmla="*/ 1323063 h 4523651"/>
              <a:gd name="connsiteX19-3227" fmla="*/ 2806809 w 3694535"/>
              <a:gd name="connsiteY19-3228" fmla="*/ 2414392 h 4523651"/>
              <a:gd name="connsiteX20-3229" fmla="*/ 3694535 w 3694535"/>
              <a:gd name="connsiteY20-3230" fmla="*/ 1155553 h 4523651"/>
              <a:gd name="connsiteX21-3231" fmla="*/ 2222205 w 3694535"/>
              <a:gd name="connsiteY21-3232" fmla="*/ 3401822 h 4523651"/>
              <a:gd name="connsiteX22-3233" fmla="*/ 2169042 w 3694535"/>
              <a:gd name="connsiteY22-3234" fmla="*/ 3848389 h 4523651"/>
              <a:gd name="connsiteX23-3235" fmla="*/ 3317358 w 3694535"/>
              <a:gd name="connsiteY23-3236" fmla="*/ 3125375 h 4523651"/>
              <a:gd name="connsiteX24-3237" fmla="*/ 2194317 w 3694535"/>
              <a:gd name="connsiteY24-3238" fmla="*/ 4062252 h 4523651"/>
              <a:gd name="connsiteX25-3239" fmla="*/ 2232838 w 3694535"/>
              <a:gd name="connsiteY25-3240" fmla="*/ 4507608 h 4523651"/>
              <a:gd name="connsiteX26-3241" fmla="*/ 2218194 w 3694535"/>
              <a:gd name="connsiteY26-3242" fmla="*/ 4522716 h 4523651"/>
              <a:gd name="connsiteX27-3243" fmla="*/ 1743740 w 3694535"/>
              <a:gd name="connsiteY27-3244" fmla="*/ 4523651 h 4523651"/>
              <a:gd name="connsiteX0-3245" fmla="*/ 1743740 w 3694535"/>
              <a:gd name="connsiteY0-3246" fmla="*/ 4522819 h 4522819"/>
              <a:gd name="connsiteX1-3247" fmla="*/ 1796903 w 3694535"/>
              <a:gd name="connsiteY1-3248" fmla="*/ 3815659 h 4522819"/>
              <a:gd name="connsiteX2-3249" fmla="*/ 1307805 w 3694535"/>
              <a:gd name="connsiteY2-3250" fmla="*/ 3411622 h 4522819"/>
              <a:gd name="connsiteX3-3251" fmla="*/ 31898 w 3694535"/>
              <a:gd name="connsiteY3-3252" fmla="*/ 2975687 h 4522819"/>
              <a:gd name="connsiteX4-3253" fmla="*/ 1127052 w 3694535"/>
              <a:gd name="connsiteY4-3254" fmla="*/ 3273399 h 4522819"/>
              <a:gd name="connsiteX5-3255" fmla="*/ 393405 w 3694535"/>
              <a:gd name="connsiteY5-3256" fmla="*/ 2486590 h 4522819"/>
              <a:gd name="connsiteX6-3257" fmla="*/ 1775638 w 3694535"/>
              <a:gd name="connsiteY6-3258" fmla="*/ 3549845 h 4522819"/>
              <a:gd name="connsiteX7-3259" fmla="*/ 1679945 w 3694535"/>
              <a:gd name="connsiteY7-3260" fmla="*/ 2422794 h 4522819"/>
              <a:gd name="connsiteX8-3261" fmla="*/ 0 w 3694535"/>
              <a:gd name="connsiteY8-3262" fmla="*/ 785380 h 4522819"/>
              <a:gd name="connsiteX9-3263" fmla="*/ 988828 w 3694535"/>
              <a:gd name="connsiteY9-3264" fmla="*/ 1954962 h 4522819"/>
              <a:gd name="connsiteX10-3265" fmla="*/ 1137684 w 3694535"/>
              <a:gd name="connsiteY10-3266" fmla="*/ 891706 h 4522819"/>
              <a:gd name="connsiteX11-3267" fmla="*/ 1222745 w 3694535"/>
              <a:gd name="connsiteY11-3268" fmla="*/ 2093185 h 4522819"/>
              <a:gd name="connsiteX12-3269" fmla="*/ 1690577 w 3694535"/>
              <a:gd name="connsiteY12-3270" fmla="*/ 2220776 h 4522819"/>
              <a:gd name="connsiteX13-3271" fmla="*/ 1956391 w 3694535"/>
              <a:gd name="connsiteY13-3272" fmla="*/ 30469 h 4522819"/>
              <a:gd name="connsiteX14-3273" fmla="*/ 2027834 w 3694535"/>
              <a:gd name="connsiteY14-3274" fmla="*/ 1016685 h 4522819"/>
              <a:gd name="connsiteX15-3275" fmla="*/ 1881963 w 3694535"/>
              <a:gd name="connsiteY15-3276" fmla="*/ 2090854 h 4522819"/>
              <a:gd name="connsiteX16-3277" fmla="*/ 2057494 w 3694535"/>
              <a:gd name="connsiteY16-3278" fmla="*/ 3076790 h 4522819"/>
              <a:gd name="connsiteX17-3279" fmla="*/ 2647507 w 3694535"/>
              <a:gd name="connsiteY17-3280" fmla="*/ 2550385 h 4522819"/>
              <a:gd name="connsiteX18-3281" fmla="*/ 2913694 w 3694535"/>
              <a:gd name="connsiteY18-3282" fmla="*/ 1322231 h 4522819"/>
              <a:gd name="connsiteX19-3283" fmla="*/ 2806809 w 3694535"/>
              <a:gd name="connsiteY19-3284" fmla="*/ 2413560 h 4522819"/>
              <a:gd name="connsiteX20-3285" fmla="*/ 3694535 w 3694535"/>
              <a:gd name="connsiteY20-3286" fmla="*/ 1154721 h 4522819"/>
              <a:gd name="connsiteX21-3287" fmla="*/ 2222205 w 3694535"/>
              <a:gd name="connsiteY21-3288" fmla="*/ 3400990 h 4522819"/>
              <a:gd name="connsiteX22-3289" fmla="*/ 2169042 w 3694535"/>
              <a:gd name="connsiteY22-3290" fmla="*/ 3847557 h 4522819"/>
              <a:gd name="connsiteX23-3291" fmla="*/ 3317358 w 3694535"/>
              <a:gd name="connsiteY23-3292" fmla="*/ 3124543 h 4522819"/>
              <a:gd name="connsiteX24-3293" fmla="*/ 2194317 w 3694535"/>
              <a:gd name="connsiteY24-3294" fmla="*/ 4061420 h 4522819"/>
              <a:gd name="connsiteX25-3295" fmla="*/ 2232838 w 3694535"/>
              <a:gd name="connsiteY25-3296" fmla="*/ 4506776 h 4522819"/>
              <a:gd name="connsiteX26-3297" fmla="*/ 2218194 w 3694535"/>
              <a:gd name="connsiteY26-3298" fmla="*/ 4521884 h 4522819"/>
              <a:gd name="connsiteX27-3299" fmla="*/ 1743740 w 3694535"/>
              <a:gd name="connsiteY27-3300" fmla="*/ 4522819 h 4522819"/>
              <a:gd name="connsiteX0-3301" fmla="*/ 1743740 w 3694535"/>
              <a:gd name="connsiteY0-3302" fmla="*/ 4522819 h 4522819"/>
              <a:gd name="connsiteX1-3303" fmla="*/ 1796903 w 3694535"/>
              <a:gd name="connsiteY1-3304" fmla="*/ 3815659 h 4522819"/>
              <a:gd name="connsiteX2-3305" fmla="*/ 1307805 w 3694535"/>
              <a:gd name="connsiteY2-3306" fmla="*/ 3411622 h 4522819"/>
              <a:gd name="connsiteX3-3307" fmla="*/ 31898 w 3694535"/>
              <a:gd name="connsiteY3-3308" fmla="*/ 2975687 h 4522819"/>
              <a:gd name="connsiteX4-3309" fmla="*/ 1127052 w 3694535"/>
              <a:gd name="connsiteY4-3310" fmla="*/ 3273399 h 4522819"/>
              <a:gd name="connsiteX5-3311" fmla="*/ 393405 w 3694535"/>
              <a:gd name="connsiteY5-3312" fmla="*/ 2486590 h 4522819"/>
              <a:gd name="connsiteX6-3313" fmla="*/ 1775638 w 3694535"/>
              <a:gd name="connsiteY6-3314" fmla="*/ 3549845 h 4522819"/>
              <a:gd name="connsiteX7-3315" fmla="*/ 1679945 w 3694535"/>
              <a:gd name="connsiteY7-3316" fmla="*/ 2422794 h 4522819"/>
              <a:gd name="connsiteX8-3317" fmla="*/ 0 w 3694535"/>
              <a:gd name="connsiteY8-3318" fmla="*/ 785380 h 4522819"/>
              <a:gd name="connsiteX9-3319" fmla="*/ 988828 w 3694535"/>
              <a:gd name="connsiteY9-3320" fmla="*/ 1954962 h 4522819"/>
              <a:gd name="connsiteX10-3321" fmla="*/ 1137684 w 3694535"/>
              <a:gd name="connsiteY10-3322" fmla="*/ 891706 h 4522819"/>
              <a:gd name="connsiteX11-3323" fmla="*/ 1222745 w 3694535"/>
              <a:gd name="connsiteY11-3324" fmla="*/ 2093185 h 4522819"/>
              <a:gd name="connsiteX12-3325" fmla="*/ 1690577 w 3694535"/>
              <a:gd name="connsiteY12-3326" fmla="*/ 2220776 h 4522819"/>
              <a:gd name="connsiteX13-3327" fmla="*/ 1956391 w 3694535"/>
              <a:gd name="connsiteY13-3328" fmla="*/ 30469 h 4522819"/>
              <a:gd name="connsiteX14-3329" fmla="*/ 2027834 w 3694535"/>
              <a:gd name="connsiteY14-3330" fmla="*/ 1016685 h 4522819"/>
              <a:gd name="connsiteX15-3331" fmla="*/ 1881963 w 3694535"/>
              <a:gd name="connsiteY15-3332" fmla="*/ 2090854 h 4522819"/>
              <a:gd name="connsiteX16-3333" fmla="*/ 2057494 w 3694535"/>
              <a:gd name="connsiteY16-3334" fmla="*/ 3076790 h 4522819"/>
              <a:gd name="connsiteX17-3335" fmla="*/ 2647507 w 3694535"/>
              <a:gd name="connsiteY17-3336" fmla="*/ 2550385 h 4522819"/>
              <a:gd name="connsiteX18-3337" fmla="*/ 2913694 w 3694535"/>
              <a:gd name="connsiteY18-3338" fmla="*/ 1322231 h 4522819"/>
              <a:gd name="connsiteX19-3339" fmla="*/ 2806809 w 3694535"/>
              <a:gd name="connsiteY19-3340" fmla="*/ 2413560 h 4522819"/>
              <a:gd name="connsiteX20-3341" fmla="*/ 3694535 w 3694535"/>
              <a:gd name="connsiteY20-3342" fmla="*/ 1154721 h 4522819"/>
              <a:gd name="connsiteX21-3343" fmla="*/ 2222205 w 3694535"/>
              <a:gd name="connsiteY21-3344" fmla="*/ 3400990 h 4522819"/>
              <a:gd name="connsiteX22-3345" fmla="*/ 2169042 w 3694535"/>
              <a:gd name="connsiteY22-3346" fmla="*/ 3847557 h 4522819"/>
              <a:gd name="connsiteX23-3347" fmla="*/ 3317358 w 3694535"/>
              <a:gd name="connsiteY23-3348" fmla="*/ 3124543 h 4522819"/>
              <a:gd name="connsiteX24-3349" fmla="*/ 2194317 w 3694535"/>
              <a:gd name="connsiteY24-3350" fmla="*/ 4061420 h 4522819"/>
              <a:gd name="connsiteX25-3351" fmla="*/ 2232838 w 3694535"/>
              <a:gd name="connsiteY25-3352" fmla="*/ 4506776 h 4522819"/>
              <a:gd name="connsiteX26-3353" fmla="*/ 2218194 w 3694535"/>
              <a:gd name="connsiteY26-3354" fmla="*/ 4521884 h 4522819"/>
              <a:gd name="connsiteX27-3355" fmla="*/ 1743740 w 3694535"/>
              <a:gd name="connsiteY27-3356" fmla="*/ 4522819 h 4522819"/>
              <a:gd name="connsiteX0-3357" fmla="*/ 1743740 w 3694535"/>
              <a:gd name="connsiteY0-3358" fmla="*/ 4522814 h 4522814"/>
              <a:gd name="connsiteX1-3359" fmla="*/ 1796903 w 3694535"/>
              <a:gd name="connsiteY1-3360" fmla="*/ 3815654 h 4522814"/>
              <a:gd name="connsiteX2-3361" fmla="*/ 1307805 w 3694535"/>
              <a:gd name="connsiteY2-3362" fmla="*/ 3411617 h 4522814"/>
              <a:gd name="connsiteX3-3363" fmla="*/ 31898 w 3694535"/>
              <a:gd name="connsiteY3-3364" fmla="*/ 2975682 h 4522814"/>
              <a:gd name="connsiteX4-3365" fmla="*/ 1127052 w 3694535"/>
              <a:gd name="connsiteY4-3366" fmla="*/ 3273394 h 4522814"/>
              <a:gd name="connsiteX5-3367" fmla="*/ 393405 w 3694535"/>
              <a:gd name="connsiteY5-3368" fmla="*/ 2486585 h 4522814"/>
              <a:gd name="connsiteX6-3369" fmla="*/ 1775638 w 3694535"/>
              <a:gd name="connsiteY6-3370" fmla="*/ 3549840 h 4522814"/>
              <a:gd name="connsiteX7-3371" fmla="*/ 1679945 w 3694535"/>
              <a:gd name="connsiteY7-3372" fmla="*/ 2422789 h 4522814"/>
              <a:gd name="connsiteX8-3373" fmla="*/ 0 w 3694535"/>
              <a:gd name="connsiteY8-3374" fmla="*/ 785375 h 4522814"/>
              <a:gd name="connsiteX9-3375" fmla="*/ 988828 w 3694535"/>
              <a:gd name="connsiteY9-3376" fmla="*/ 1954957 h 4522814"/>
              <a:gd name="connsiteX10-3377" fmla="*/ 1137684 w 3694535"/>
              <a:gd name="connsiteY10-3378" fmla="*/ 891701 h 4522814"/>
              <a:gd name="connsiteX11-3379" fmla="*/ 1222745 w 3694535"/>
              <a:gd name="connsiteY11-3380" fmla="*/ 2093180 h 4522814"/>
              <a:gd name="connsiteX12-3381" fmla="*/ 1690577 w 3694535"/>
              <a:gd name="connsiteY12-3382" fmla="*/ 2220771 h 4522814"/>
              <a:gd name="connsiteX13-3383" fmla="*/ 1956391 w 3694535"/>
              <a:gd name="connsiteY13-3384" fmla="*/ 30464 h 4522814"/>
              <a:gd name="connsiteX14-3385" fmla="*/ 2027834 w 3694535"/>
              <a:gd name="connsiteY14-3386" fmla="*/ 1016680 h 4522814"/>
              <a:gd name="connsiteX15-3387" fmla="*/ 1881963 w 3694535"/>
              <a:gd name="connsiteY15-3388" fmla="*/ 2090849 h 4522814"/>
              <a:gd name="connsiteX16-3389" fmla="*/ 2057494 w 3694535"/>
              <a:gd name="connsiteY16-3390" fmla="*/ 3076785 h 4522814"/>
              <a:gd name="connsiteX17-3391" fmla="*/ 2647507 w 3694535"/>
              <a:gd name="connsiteY17-3392" fmla="*/ 2550380 h 4522814"/>
              <a:gd name="connsiteX18-3393" fmla="*/ 2913694 w 3694535"/>
              <a:gd name="connsiteY18-3394" fmla="*/ 1322226 h 4522814"/>
              <a:gd name="connsiteX19-3395" fmla="*/ 2806809 w 3694535"/>
              <a:gd name="connsiteY19-3396" fmla="*/ 2413555 h 4522814"/>
              <a:gd name="connsiteX20-3397" fmla="*/ 3694535 w 3694535"/>
              <a:gd name="connsiteY20-3398" fmla="*/ 1154716 h 4522814"/>
              <a:gd name="connsiteX21-3399" fmla="*/ 2222205 w 3694535"/>
              <a:gd name="connsiteY21-3400" fmla="*/ 3400985 h 4522814"/>
              <a:gd name="connsiteX22-3401" fmla="*/ 2169042 w 3694535"/>
              <a:gd name="connsiteY22-3402" fmla="*/ 3847552 h 4522814"/>
              <a:gd name="connsiteX23-3403" fmla="*/ 3317358 w 3694535"/>
              <a:gd name="connsiteY23-3404" fmla="*/ 3124538 h 4522814"/>
              <a:gd name="connsiteX24-3405" fmla="*/ 2194317 w 3694535"/>
              <a:gd name="connsiteY24-3406" fmla="*/ 4061415 h 4522814"/>
              <a:gd name="connsiteX25-3407" fmla="*/ 2232838 w 3694535"/>
              <a:gd name="connsiteY25-3408" fmla="*/ 4506771 h 4522814"/>
              <a:gd name="connsiteX26-3409" fmla="*/ 2218194 w 3694535"/>
              <a:gd name="connsiteY26-3410" fmla="*/ 4521879 h 4522814"/>
              <a:gd name="connsiteX27-3411" fmla="*/ 1743740 w 3694535"/>
              <a:gd name="connsiteY27-3412" fmla="*/ 4522814 h 4522814"/>
              <a:gd name="connsiteX0-3413" fmla="*/ 1743740 w 3694535"/>
              <a:gd name="connsiteY0-3414" fmla="*/ 4492350 h 4492350"/>
              <a:gd name="connsiteX1-3415" fmla="*/ 1796903 w 3694535"/>
              <a:gd name="connsiteY1-3416" fmla="*/ 3785190 h 4492350"/>
              <a:gd name="connsiteX2-3417" fmla="*/ 1307805 w 3694535"/>
              <a:gd name="connsiteY2-3418" fmla="*/ 3381153 h 4492350"/>
              <a:gd name="connsiteX3-3419" fmla="*/ 31898 w 3694535"/>
              <a:gd name="connsiteY3-3420" fmla="*/ 2945218 h 4492350"/>
              <a:gd name="connsiteX4-3421" fmla="*/ 1127052 w 3694535"/>
              <a:gd name="connsiteY4-3422" fmla="*/ 3242930 h 4492350"/>
              <a:gd name="connsiteX5-3423" fmla="*/ 393405 w 3694535"/>
              <a:gd name="connsiteY5-3424" fmla="*/ 2456121 h 4492350"/>
              <a:gd name="connsiteX6-3425" fmla="*/ 1775638 w 3694535"/>
              <a:gd name="connsiteY6-3426" fmla="*/ 3519376 h 4492350"/>
              <a:gd name="connsiteX7-3427" fmla="*/ 1679945 w 3694535"/>
              <a:gd name="connsiteY7-3428" fmla="*/ 2392325 h 4492350"/>
              <a:gd name="connsiteX8-3429" fmla="*/ 0 w 3694535"/>
              <a:gd name="connsiteY8-3430" fmla="*/ 754911 h 4492350"/>
              <a:gd name="connsiteX9-3431" fmla="*/ 988828 w 3694535"/>
              <a:gd name="connsiteY9-3432" fmla="*/ 1924493 h 4492350"/>
              <a:gd name="connsiteX10-3433" fmla="*/ 1137684 w 3694535"/>
              <a:gd name="connsiteY10-3434" fmla="*/ 861237 h 4492350"/>
              <a:gd name="connsiteX11-3435" fmla="*/ 1222745 w 3694535"/>
              <a:gd name="connsiteY11-3436" fmla="*/ 2062716 h 4492350"/>
              <a:gd name="connsiteX12-3437" fmla="*/ 1690577 w 3694535"/>
              <a:gd name="connsiteY12-3438" fmla="*/ 2190307 h 4492350"/>
              <a:gd name="connsiteX13-3439" fmla="*/ 1956391 w 3694535"/>
              <a:gd name="connsiteY13-3440" fmla="*/ 0 h 4492350"/>
              <a:gd name="connsiteX14-3441" fmla="*/ 2027834 w 3694535"/>
              <a:gd name="connsiteY14-3442" fmla="*/ 986216 h 4492350"/>
              <a:gd name="connsiteX15-3443" fmla="*/ 1881963 w 3694535"/>
              <a:gd name="connsiteY15-3444" fmla="*/ 2060385 h 4492350"/>
              <a:gd name="connsiteX16-3445" fmla="*/ 2057494 w 3694535"/>
              <a:gd name="connsiteY16-3446" fmla="*/ 3046321 h 4492350"/>
              <a:gd name="connsiteX17-3447" fmla="*/ 2647507 w 3694535"/>
              <a:gd name="connsiteY17-3448" fmla="*/ 2519916 h 4492350"/>
              <a:gd name="connsiteX18-3449" fmla="*/ 2913694 w 3694535"/>
              <a:gd name="connsiteY18-3450" fmla="*/ 1291762 h 4492350"/>
              <a:gd name="connsiteX19-3451" fmla="*/ 2806809 w 3694535"/>
              <a:gd name="connsiteY19-3452" fmla="*/ 2383091 h 4492350"/>
              <a:gd name="connsiteX20-3453" fmla="*/ 3694535 w 3694535"/>
              <a:gd name="connsiteY20-3454" fmla="*/ 1124252 h 4492350"/>
              <a:gd name="connsiteX21-3455" fmla="*/ 2222205 w 3694535"/>
              <a:gd name="connsiteY21-3456" fmla="*/ 3370521 h 4492350"/>
              <a:gd name="connsiteX22-3457" fmla="*/ 2169042 w 3694535"/>
              <a:gd name="connsiteY22-3458" fmla="*/ 3817088 h 4492350"/>
              <a:gd name="connsiteX23-3459" fmla="*/ 3317358 w 3694535"/>
              <a:gd name="connsiteY23-3460" fmla="*/ 3094074 h 4492350"/>
              <a:gd name="connsiteX24-3461" fmla="*/ 2194317 w 3694535"/>
              <a:gd name="connsiteY24-3462" fmla="*/ 4030951 h 4492350"/>
              <a:gd name="connsiteX25-3463" fmla="*/ 2232838 w 3694535"/>
              <a:gd name="connsiteY25-3464" fmla="*/ 4476307 h 4492350"/>
              <a:gd name="connsiteX26-3465" fmla="*/ 2218194 w 3694535"/>
              <a:gd name="connsiteY26-3466" fmla="*/ 4491415 h 4492350"/>
              <a:gd name="connsiteX27-3467" fmla="*/ 1743740 w 3694535"/>
              <a:gd name="connsiteY27-3468" fmla="*/ 4492350 h 4492350"/>
              <a:gd name="connsiteX0-3469" fmla="*/ 1743740 w 3694535"/>
              <a:gd name="connsiteY0-3470" fmla="*/ 4492350 h 4492350"/>
              <a:gd name="connsiteX1-3471" fmla="*/ 1796903 w 3694535"/>
              <a:gd name="connsiteY1-3472" fmla="*/ 3785190 h 4492350"/>
              <a:gd name="connsiteX2-3473" fmla="*/ 1307805 w 3694535"/>
              <a:gd name="connsiteY2-3474" fmla="*/ 3381153 h 4492350"/>
              <a:gd name="connsiteX3-3475" fmla="*/ 31898 w 3694535"/>
              <a:gd name="connsiteY3-3476" fmla="*/ 2945218 h 4492350"/>
              <a:gd name="connsiteX4-3477" fmla="*/ 1127052 w 3694535"/>
              <a:gd name="connsiteY4-3478" fmla="*/ 3242930 h 4492350"/>
              <a:gd name="connsiteX5-3479" fmla="*/ 393405 w 3694535"/>
              <a:gd name="connsiteY5-3480" fmla="*/ 2456121 h 4492350"/>
              <a:gd name="connsiteX6-3481" fmla="*/ 1775638 w 3694535"/>
              <a:gd name="connsiteY6-3482" fmla="*/ 3519376 h 4492350"/>
              <a:gd name="connsiteX7-3483" fmla="*/ 1679945 w 3694535"/>
              <a:gd name="connsiteY7-3484" fmla="*/ 2392325 h 4492350"/>
              <a:gd name="connsiteX8-3485" fmla="*/ 0 w 3694535"/>
              <a:gd name="connsiteY8-3486" fmla="*/ 754911 h 4492350"/>
              <a:gd name="connsiteX9-3487" fmla="*/ 988828 w 3694535"/>
              <a:gd name="connsiteY9-3488" fmla="*/ 1924493 h 4492350"/>
              <a:gd name="connsiteX10-3489" fmla="*/ 1137684 w 3694535"/>
              <a:gd name="connsiteY10-3490" fmla="*/ 861237 h 4492350"/>
              <a:gd name="connsiteX11-3491" fmla="*/ 1222745 w 3694535"/>
              <a:gd name="connsiteY11-3492" fmla="*/ 2062716 h 4492350"/>
              <a:gd name="connsiteX12-3493" fmla="*/ 1690577 w 3694535"/>
              <a:gd name="connsiteY12-3494" fmla="*/ 2190307 h 4492350"/>
              <a:gd name="connsiteX13-3495" fmla="*/ 1956391 w 3694535"/>
              <a:gd name="connsiteY13-3496" fmla="*/ 0 h 4492350"/>
              <a:gd name="connsiteX14-3497" fmla="*/ 2027834 w 3694535"/>
              <a:gd name="connsiteY14-3498" fmla="*/ 986216 h 4492350"/>
              <a:gd name="connsiteX15-3499" fmla="*/ 1881963 w 3694535"/>
              <a:gd name="connsiteY15-3500" fmla="*/ 2060385 h 4492350"/>
              <a:gd name="connsiteX16-3501" fmla="*/ 2057494 w 3694535"/>
              <a:gd name="connsiteY16-3502" fmla="*/ 3046321 h 4492350"/>
              <a:gd name="connsiteX17-3503" fmla="*/ 2647507 w 3694535"/>
              <a:gd name="connsiteY17-3504" fmla="*/ 2519916 h 4492350"/>
              <a:gd name="connsiteX18-3505" fmla="*/ 2913694 w 3694535"/>
              <a:gd name="connsiteY18-3506" fmla="*/ 1291762 h 4492350"/>
              <a:gd name="connsiteX19-3507" fmla="*/ 2806809 w 3694535"/>
              <a:gd name="connsiteY19-3508" fmla="*/ 2383091 h 4492350"/>
              <a:gd name="connsiteX20-3509" fmla="*/ 3694535 w 3694535"/>
              <a:gd name="connsiteY20-3510" fmla="*/ 1124252 h 4492350"/>
              <a:gd name="connsiteX21-3511" fmla="*/ 2222205 w 3694535"/>
              <a:gd name="connsiteY21-3512" fmla="*/ 3370521 h 4492350"/>
              <a:gd name="connsiteX22-3513" fmla="*/ 2169042 w 3694535"/>
              <a:gd name="connsiteY22-3514" fmla="*/ 3817088 h 4492350"/>
              <a:gd name="connsiteX23-3515" fmla="*/ 3317358 w 3694535"/>
              <a:gd name="connsiteY23-3516" fmla="*/ 3094074 h 4492350"/>
              <a:gd name="connsiteX24-3517" fmla="*/ 2194317 w 3694535"/>
              <a:gd name="connsiteY24-3518" fmla="*/ 4030951 h 4492350"/>
              <a:gd name="connsiteX25-3519" fmla="*/ 2232838 w 3694535"/>
              <a:gd name="connsiteY25-3520" fmla="*/ 4476307 h 4492350"/>
              <a:gd name="connsiteX26-3521" fmla="*/ 2218194 w 3694535"/>
              <a:gd name="connsiteY26-3522" fmla="*/ 4491415 h 4492350"/>
              <a:gd name="connsiteX27-3523" fmla="*/ 1743740 w 3694535"/>
              <a:gd name="connsiteY27-3524" fmla="*/ 4492350 h 4492350"/>
              <a:gd name="connsiteX0-3525" fmla="*/ 1743740 w 3694535"/>
              <a:gd name="connsiteY0-3526" fmla="*/ 4492350 h 4492350"/>
              <a:gd name="connsiteX1-3527" fmla="*/ 1796903 w 3694535"/>
              <a:gd name="connsiteY1-3528" fmla="*/ 3785190 h 4492350"/>
              <a:gd name="connsiteX2-3529" fmla="*/ 1307805 w 3694535"/>
              <a:gd name="connsiteY2-3530" fmla="*/ 3381153 h 4492350"/>
              <a:gd name="connsiteX3-3531" fmla="*/ 31898 w 3694535"/>
              <a:gd name="connsiteY3-3532" fmla="*/ 2945218 h 4492350"/>
              <a:gd name="connsiteX4-3533" fmla="*/ 1127052 w 3694535"/>
              <a:gd name="connsiteY4-3534" fmla="*/ 3242930 h 4492350"/>
              <a:gd name="connsiteX5-3535" fmla="*/ 393405 w 3694535"/>
              <a:gd name="connsiteY5-3536" fmla="*/ 2456121 h 4492350"/>
              <a:gd name="connsiteX6-3537" fmla="*/ 1775638 w 3694535"/>
              <a:gd name="connsiteY6-3538" fmla="*/ 3519376 h 4492350"/>
              <a:gd name="connsiteX7-3539" fmla="*/ 1679945 w 3694535"/>
              <a:gd name="connsiteY7-3540" fmla="*/ 2392325 h 4492350"/>
              <a:gd name="connsiteX8-3541" fmla="*/ 0 w 3694535"/>
              <a:gd name="connsiteY8-3542" fmla="*/ 754911 h 4492350"/>
              <a:gd name="connsiteX9-3543" fmla="*/ 988828 w 3694535"/>
              <a:gd name="connsiteY9-3544" fmla="*/ 1924493 h 4492350"/>
              <a:gd name="connsiteX10-3545" fmla="*/ 1137684 w 3694535"/>
              <a:gd name="connsiteY10-3546" fmla="*/ 861237 h 4492350"/>
              <a:gd name="connsiteX11-3547" fmla="*/ 1222745 w 3694535"/>
              <a:gd name="connsiteY11-3548" fmla="*/ 2062716 h 4492350"/>
              <a:gd name="connsiteX12-3549" fmla="*/ 1690577 w 3694535"/>
              <a:gd name="connsiteY12-3550" fmla="*/ 2190307 h 4492350"/>
              <a:gd name="connsiteX13-3551" fmla="*/ 1956391 w 3694535"/>
              <a:gd name="connsiteY13-3552" fmla="*/ 0 h 4492350"/>
              <a:gd name="connsiteX14-3553" fmla="*/ 2027834 w 3694535"/>
              <a:gd name="connsiteY14-3554" fmla="*/ 986216 h 4492350"/>
              <a:gd name="connsiteX15-3555" fmla="*/ 1881963 w 3694535"/>
              <a:gd name="connsiteY15-3556" fmla="*/ 2060385 h 4492350"/>
              <a:gd name="connsiteX16-3557" fmla="*/ 2057494 w 3694535"/>
              <a:gd name="connsiteY16-3558" fmla="*/ 3046321 h 4492350"/>
              <a:gd name="connsiteX17-3559" fmla="*/ 2647507 w 3694535"/>
              <a:gd name="connsiteY17-3560" fmla="*/ 2519916 h 4492350"/>
              <a:gd name="connsiteX18-3561" fmla="*/ 2913694 w 3694535"/>
              <a:gd name="connsiteY18-3562" fmla="*/ 1291762 h 4492350"/>
              <a:gd name="connsiteX19-3563" fmla="*/ 2806809 w 3694535"/>
              <a:gd name="connsiteY19-3564" fmla="*/ 2383091 h 4492350"/>
              <a:gd name="connsiteX20-3565" fmla="*/ 3694535 w 3694535"/>
              <a:gd name="connsiteY20-3566" fmla="*/ 1124252 h 4492350"/>
              <a:gd name="connsiteX21-3567" fmla="*/ 2222205 w 3694535"/>
              <a:gd name="connsiteY21-3568" fmla="*/ 3370521 h 4492350"/>
              <a:gd name="connsiteX22-3569" fmla="*/ 2169042 w 3694535"/>
              <a:gd name="connsiteY22-3570" fmla="*/ 3817088 h 4492350"/>
              <a:gd name="connsiteX23-3571" fmla="*/ 3317358 w 3694535"/>
              <a:gd name="connsiteY23-3572" fmla="*/ 3094074 h 4492350"/>
              <a:gd name="connsiteX24-3573" fmla="*/ 2194317 w 3694535"/>
              <a:gd name="connsiteY24-3574" fmla="*/ 4030951 h 4492350"/>
              <a:gd name="connsiteX25-3575" fmla="*/ 2232838 w 3694535"/>
              <a:gd name="connsiteY25-3576" fmla="*/ 4476307 h 4492350"/>
              <a:gd name="connsiteX26-3577" fmla="*/ 2218194 w 3694535"/>
              <a:gd name="connsiteY26-3578" fmla="*/ 4491415 h 4492350"/>
              <a:gd name="connsiteX27-3579" fmla="*/ 1743740 w 3694535"/>
              <a:gd name="connsiteY27-3580" fmla="*/ 4492350 h 4492350"/>
              <a:gd name="connsiteX0-3581" fmla="*/ 1743740 w 3694535"/>
              <a:gd name="connsiteY0-3582" fmla="*/ 4492350 h 4492350"/>
              <a:gd name="connsiteX1-3583" fmla="*/ 1796903 w 3694535"/>
              <a:gd name="connsiteY1-3584" fmla="*/ 3785190 h 4492350"/>
              <a:gd name="connsiteX2-3585" fmla="*/ 1307805 w 3694535"/>
              <a:gd name="connsiteY2-3586" fmla="*/ 3381153 h 4492350"/>
              <a:gd name="connsiteX3-3587" fmla="*/ 31898 w 3694535"/>
              <a:gd name="connsiteY3-3588" fmla="*/ 2945218 h 4492350"/>
              <a:gd name="connsiteX4-3589" fmla="*/ 1127052 w 3694535"/>
              <a:gd name="connsiteY4-3590" fmla="*/ 3242930 h 4492350"/>
              <a:gd name="connsiteX5-3591" fmla="*/ 393405 w 3694535"/>
              <a:gd name="connsiteY5-3592" fmla="*/ 2456121 h 4492350"/>
              <a:gd name="connsiteX6-3593" fmla="*/ 1775638 w 3694535"/>
              <a:gd name="connsiteY6-3594" fmla="*/ 3519376 h 4492350"/>
              <a:gd name="connsiteX7-3595" fmla="*/ 1679945 w 3694535"/>
              <a:gd name="connsiteY7-3596" fmla="*/ 2392325 h 4492350"/>
              <a:gd name="connsiteX8-3597" fmla="*/ 0 w 3694535"/>
              <a:gd name="connsiteY8-3598" fmla="*/ 754911 h 4492350"/>
              <a:gd name="connsiteX9-3599" fmla="*/ 988828 w 3694535"/>
              <a:gd name="connsiteY9-3600" fmla="*/ 1924493 h 4492350"/>
              <a:gd name="connsiteX10-3601" fmla="*/ 1137684 w 3694535"/>
              <a:gd name="connsiteY10-3602" fmla="*/ 861237 h 4492350"/>
              <a:gd name="connsiteX11-3603" fmla="*/ 1222745 w 3694535"/>
              <a:gd name="connsiteY11-3604" fmla="*/ 2062716 h 4492350"/>
              <a:gd name="connsiteX12-3605" fmla="*/ 1690577 w 3694535"/>
              <a:gd name="connsiteY12-3606" fmla="*/ 2190307 h 4492350"/>
              <a:gd name="connsiteX13-3607" fmla="*/ 1956391 w 3694535"/>
              <a:gd name="connsiteY13-3608" fmla="*/ 0 h 4492350"/>
              <a:gd name="connsiteX14-3609" fmla="*/ 2027834 w 3694535"/>
              <a:gd name="connsiteY14-3610" fmla="*/ 986216 h 4492350"/>
              <a:gd name="connsiteX15-3611" fmla="*/ 1881963 w 3694535"/>
              <a:gd name="connsiteY15-3612" fmla="*/ 2060385 h 4492350"/>
              <a:gd name="connsiteX16-3613" fmla="*/ 2057494 w 3694535"/>
              <a:gd name="connsiteY16-3614" fmla="*/ 3046321 h 4492350"/>
              <a:gd name="connsiteX17-3615" fmla="*/ 2647507 w 3694535"/>
              <a:gd name="connsiteY17-3616" fmla="*/ 2519916 h 4492350"/>
              <a:gd name="connsiteX18-3617" fmla="*/ 2913694 w 3694535"/>
              <a:gd name="connsiteY18-3618" fmla="*/ 1291762 h 4492350"/>
              <a:gd name="connsiteX19-3619" fmla="*/ 2806809 w 3694535"/>
              <a:gd name="connsiteY19-3620" fmla="*/ 2383091 h 4492350"/>
              <a:gd name="connsiteX20-3621" fmla="*/ 3694535 w 3694535"/>
              <a:gd name="connsiteY20-3622" fmla="*/ 1124252 h 4492350"/>
              <a:gd name="connsiteX21-3623" fmla="*/ 2222205 w 3694535"/>
              <a:gd name="connsiteY21-3624" fmla="*/ 3370521 h 4492350"/>
              <a:gd name="connsiteX22-3625" fmla="*/ 2169042 w 3694535"/>
              <a:gd name="connsiteY22-3626" fmla="*/ 3817088 h 4492350"/>
              <a:gd name="connsiteX23-3627" fmla="*/ 3317358 w 3694535"/>
              <a:gd name="connsiteY23-3628" fmla="*/ 3094074 h 4492350"/>
              <a:gd name="connsiteX24-3629" fmla="*/ 2194317 w 3694535"/>
              <a:gd name="connsiteY24-3630" fmla="*/ 4030951 h 4492350"/>
              <a:gd name="connsiteX25-3631" fmla="*/ 2232838 w 3694535"/>
              <a:gd name="connsiteY25-3632" fmla="*/ 4476307 h 4492350"/>
              <a:gd name="connsiteX26-3633" fmla="*/ 2218194 w 3694535"/>
              <a:gd name="connsiteY26-3634" fmla="*/ 4491415 h 4492350"/>
              <a:gd name="connsiteX27-3635" fmla="*/ 1743740 w 3694535"/>
              <a:gd name="connsiteY27-3636" fmla="*/ 4492350 h 4492350"/>
              <a:gd name="connsiteX0-3637" fmla="*/ 1743740 w 3694535"/>
              <a:gd name="connsiteY0-3638" fmla="*/ 4492350 h 4492350"/>
              <a:gd name="connsiteX1-3639" fmla="*/ 1796903 w 3694535"/>
              <a:gd name="connsiteY1-3640" fmla="*/ 3785190 h 4492350"/>
              <a:gd name="connsiteX2-3641" fmla="*/ 1307805 w 3694535"/>
              <a:gd name="connsiteY2-3642" fmla="*/ 3381153 h 4492350"/>
              <a:gd name="connsiteX3-3643" fmla="*/ 31898 w 3694535"/>
              <a:gd name="connsiteY3-3644" fmla="*/ 2945218 h 4492350"/>
              <a:gd name="connsiteX4-3645" fmla="*/ 1127052 w 3694535"/>
              <a:gd name="connsiteY4-3646" fmla="*/ 3242930 h 4492350"/>
              <a:gd name="connsiteX5-3647" fmla="*/ 393405 w 3694535"/>
              <a:gd name="connsiteY5-3648" fmla="*/ 2456121 h 4492350"/>
              <a:gd name="connsiteX6-3649" fmla="*/ 1775638 w 3694535"/>
              <a:gd name="connsiteY6-3650" fmla="*/ 3519376 h 4492350"/>
              <a:gd name="connsiteX7-3651" fmla="*/ 1679945 w 3694535"/>
              <a:gd name="connsiteY7-3652" fmla="*/ 2392325 h 4492350"/>
              <a:gd name="connsiteX8-3653" fmla="*/ 0 w 3694535"/>
              <a:gd name="connsiteY8-3654" fmla="*/ 754911 h 4492350"/>
              <a:gd name="connsiteX9-3655" fmla="*/ 988828 w 3694535"/>
              <a:gd name="connsiteY9-3656" fmla="*/ 1924493 h 4492350"/>
              <a:gd name="connsiteX10-3657" fmla="*/ 1137684 w 3694535"/>
              <a:gd name="connsiteY10-3658" fmla="*/ 861237 h 4492350"/>
              <a:gd name="connsiteX11-3659" fmla="*/ 1222745 w 3694535"/>
              <a:gd name="connsiteY11-3660" fmla="*/ 2062716 h 4492350"/>
              <a:gd name="connsiteX12-3661" fmla="*/ 1690577 w 3694535"/>
              <a:gd name="connsiteY12-3662" fmla="*/ 2190307 h 4492350"/>
              <a:gd name="connsiteX13-3663" fmla="*/ 1956391 w 3694535"/>
              <a:gd name="connsiteY13-3664" fmla="*/ 0 h 4492350"/>
              <a:gd name="connsiteX14-3665" fmla="*/ 2027834 w 3694535"/>
              <a:gd name="connsiteY14-3666" fmla="*/ 986216 h 4492350"/>
              <a:gd name="connsiteX15-3667" fmla="*/ 1881963 w 3694535"/>
              <a:gd name="connsiteY15-3668" fmla="*/ 2060385 h 4492350"/>
              <a:gd name="connsiteX16-3669" fmla="*/ 2057494 w 3694535"/>
              <a:gd name="connsiteY16-3670" fmla="*/ 3046321 h 4492350"/>
              <a:gd name="connsiteX17-3671" fmla="*/ 2647507 w 3694535"/>
              <a:gd name="connsiteY17-3672" fmla="*/ 2519916 h 4492350"/>
              <a:gd name="connsiteX18-3673" fmla="*/ 2913694 w 3694535"/>
              <a:gd name="connsiteY18-3674" fmla="*/ 1291762 h 4492350"/>
              <a:gd name="connsiteX19-3675" fmla="*/ 2806809 w 3694535"/>
              <a:gd name="connsiteY19-3676" fmla="*/ 2383091 h 4492350"/>
              <a:gd name="connsiteX20-3677" fmla="*/ 3694535 w 3694535"/>
              <a:gd name="connsiteY20-3678" fmla="*/ 1124252 h 4492350"/>
              <a:gd name="connsiteX21-3679" fmla="*/ 2222205 w 3694535"/>
              <a:gd name="connsiteY21-3680" fmla="*/ 3370521 h 4492350"/>
              <a:gd name="connsiteX22-3681" fmla="*/ 2169042 w 3694535"/>
              <a:gd name="connsiteY22-3682" fmla="*/ 3817088 h 4492350"/>
              <a:gd name="connsiteX23-3683" fmla="*/ 3317358 w 3694535"/>
              <a:gd name="connsiteY23-3684" fmla="*/ 3094074 h 4492350"/>
              <a:gd name="connsiteX24-3685" fmla="*/ 2194317 w 3694535"/>
              <a:gd name="connsiteY24-3686" fmla="*/ 4030951 h 4492350"/>
              <a:gd name="connsiteX25-3687" fmla="*/ 2232838 w 3694535"/>
              <a:gd name="connsiteY25-3688" fmla="*/ 4476307 h 4492350"/>
              <a:gd name="connsiteX26-3689" fmla="*/ 2218194 w 3694535"/>
              <a:gd name="connsiteY26-3690" fmla="*/ 4491415 h 4492350"/>
              <a:gd name="connsiteX27-3691" fmla="*/ 1743740 w 3694535"/>
              <a:gd name="connsiteY27-3692" fmla="*/ 4492350 h 4492350"/>
              <a:gd name="connsiteX0-3693" fmla="*/ 1743740 w 3694535"/>
              <a:gd name="connsiteY0-3694" fmla="*/ 4492350 h 4492350"/>
              <a:gd name="connsiteX1-3695" fmla="*/ 1796903 w 3694535"/>
              <a:gd name="connsiteY1-3696" fmla="*/ 3785190 h 4492350"/>
              <a:gd name="connsiteX2-3697" fmla="*/ 1307805 w 3694535"/>
              <a:gd name="connsiteY2-3698" fmla="*/ 3381153 h 4492350"/>
              <a:gd name="connsiteX3-3699" fmla="*/ 31898 w 3694535"/>
              <a:gd name="connsiteY3-3700" fmla="*/ 2945218 h 4492350"/>
              <a:gd name="connsiteX4-3701" fmla="*/ 1127052 w 3694535"/>
              <a:gd name="connsiteY4-3702" fmla="*/ 3242930 h 4492350"/>
              <a:gd name="connsiteX5-3703" fmla="*/ 393405 w 3694535"/>
              <a:gd name="connsiteY5-3704" fmla="*/ 2456121 h 4492350"/>
              <a:gd name="connsiteX6-3705" fmla="*/ 1775638 w 3694535"/>
              <a:gd name="connsiteY6-3706" fmla="*/ 3519376 h 4492350"/>
              <a:gd name="connsiteX7-3707" fmla="*/ 1679945 w 3694535"/>
              <a:gd name="connsiteY7-3708" fmla="*/ 2392325 h 4492350"/>
              <a:gd name="connsiteX8-3709" fmla="*/ 0 w 3694535"/>
              <a:gd name="connsiteY8-3710" fmla="*/ 754911 h 4492350"/>
              <a:gd name="connsiteX9-3711" fmla="*/ 988828 w 3694535"/>
              <a:gd name="connsiteY9-3712" fmla="*/ 1924493 h 4492350"/>
              <a:gd name="connsiteX10-3713" fmla="*/ 1137684 w 3694535"/>
              <a:gd name="connsiteY10-3714" fmla="*/ 861237 h 4492350"/>
              <a:gd name="connsiteX11-3715" fmla="*/ 1222745 w 3694535"/>
              <a:gd name="connsiteY11-3716" fmla="*/ 2062716 h 4492350"/>
              <a:gd name="connsiteX12-3717" fmla="*/ 1690577 w 3694535"/>
              <a:gd name="connsiteY12-3718" fmla="*/ 2190307 h 4492350"/>
              <a:gd name="connsiteX13-3719" fmla="*/ 1956391 w 3694535"/>
              <a:gd name="connsiteY13-3720" fmla="*/ 0 h 4492350"/>
              <a:gd name="connsiteX14-3721" fmla="*/ 2027834 w 3694535"/>
              <a:gd name="connsiteY14-3722" fmla="*/ 986216 h 4492350"/>
              <a:gd name="connsiteX15-3723" fmla="*/ 1881963 w 3694535"/>
              <a:gd name="connsiteY15-3724" fmla="*/ 2060385 h 4492350"/>
              <a:gd name="connsiteX16-3725" fmla="*/ 2057494 w 3694535"/>
              <a:gd name="connsiteY16-3726" fmla="*/ 3046321 h 4492350"/>
              <a:gd name="connsiteX17-3727" fmla="*/ 2647507 w 3694535"/>
              <a:gd name="connsiteY17-3728" fmla="*/ 2519916 h 4492350"/>
              <a:gd name="connsiteX18-3729" fmla="*/ 2913694 w 3694535"/>
              <a:gd name="connsiteY18-3730" fmla="*/ 1291762 h 4492350"/>
              <a:gd name="connsiteX19-3731" fmla="*/ 2806809 w 3694535"/>
              <a:gd name="connsiteY19-3732" fmla="*/ 2383091 h 4492350"/>
              <a:gd name="connsiteX20-3733" fmla="*/ 3694535 w 3694535"/>
              <a:gd name="connsiteY20-3734" fmla="*/ 1124252 h 4492350"/>
              <a:gd name="connsiteX21-3735" fmla="*/ 2222205 w 3694535"/>
              <a:gd name="connsiteY21-3736" fmla="*/ 3370521 h 4492350"/>
              <a:gd name="connsiteX22-3737" fmla="*/ 2169042 w 3694535"/>
              <a:gd name="connsiteY22-3738" fmla="*/ 3817088 h 4492350"/>
              <a:gd name="connsiteX23-3739" fmla="*/ 3317358 w 3694535"/>
              <a:gd name="connsiteY23-3740" fmla="*/ 3094074 h 4492350"/>
              <a:gd name="connsiteX24-3741" fmla="*/ 2194317 w 3694535"/>
              <a:gd name="connsiteY24-3742" fmla="*/ 4030951 h 4492350"/>
              <a:gd name="connsiteX25-3743" fmla="*/ 2232838 w 3694535"/>
              <a:gd name="connsiteY25-3744" fmla="*/ 4476307 h 4492350"/>
              <a:gd name="connsiteX26-3745" fmla="*/ 2218194 w 3694535"/>
              <a:gd name="connsiteY26-3746" fmla="*/ 4491415 h 4492350"/>
              <a:gd name="connsiteX27-3747" fmla="*/ 1743740 w 3694535"/>
              <a:gd name="connsiteY27-3748" fmla="*/ 4492350 h 4492350"/>
              <a:gd name="connsiteX0-3749" fmla="*/ 1743740 w 3694535"/>
              <a:gd name="connsiteY0-3750" fmla="*/ 4492350 h 4492350"/>
              <a:gd name="connsiteX1-3751" fmla="*/ 1796903 w 3694535"/>
              <a:gd name="connsiteY1-3752" fmla="*/ 3785190 h 4492350"/>
              <a:gd name="connsiteX2-3753" fmla="*/ 1307805 w 3694535"/>
              <a:gd name="connsiteY2-3754" fmla="*/ 3381153 h 4492350"/>
              <a:gd name="connsiteX3-3755" fmla="*/ 31898 w 3694535"/>
              <a:gd name="connsiteY3-3756" fmla="*/ 2945218 h 4492350"/>
              <a:gd name="connsiteX4-3757" fmla="*/ 1127052 w 3694535"/>
              <a:gd name="connsiteY4-3758" fmla="*/ 3242930 h 4492350"/>
              <a:gd name="connsiteX5-3759" fmla="*/ 393405 w 3694535"/>
              <a:gd name="connsiteY5-3760" fmla="*/ 2456121 h 4492350"/>
              <a:gd name="connsiteX6-3761" fmla="*/ 1775638 w 3694535"/>
              <a:gd name="connsiteY6-3762" fmla="*/ 3519376 h 4492350"/>
              <a:gd name="connsiteX7-3763" fmla="*/ 1679945 w 3694535"/>
              <a:gd name="connsiteY7-3764" fmla="*/ 2392325 h 4492350"/>
              <a:gd name="connsiteX8-3765" fmla="*/ 0 w 3694535"/>
              <a:gd name="connsiteY8-3766" fmla="*/ 754911 h 4492350"/>
              <a:gd name="connsiteX9-3767" fmla="*/ 988828 w 3694535"/>
              <a:gd name="connsiteY9-3768" fmla="*/ 1924493 h 4492350"/>
              <a:gd name="connsiteX10-3769" fmla="*/ 1137684 w 3694535"/>
              <a:gd name="connsiteY10-3770" fmla="*/ 861237 h 4492350"/>
              <a:gd name="connsiteX11-3771" fmla="*/ 1222745 w 3694535"/>
              <a:gd name="connsiteY11-3772" fmla="*/ 2062716 h 4492350"/>
              <a:gd name="connsiteX12-3773" fmla="*/ 1690577 w 3694535"/>
              <a:gd name="connsiteY12-3774" fmla="*/ 2190307 h 4492350"/>
              <a:gd name="connsiteX13-3775" fmla="*/ 1956391 w 3694535"/>
              <a:gd name="connsiteY13-3776" fmla="*/ 0 h 4492350"/>
              <a:gd name="connsiteX14-3777" fmla="*/ 2027834 w 3694535"/>
              <a:gd name="connsiteY14-3778" fmla="*/ 986216 h 4492350"/>
              <a:gd name="connsiteX15-3779" fmla="*/ 1881963 w 3694535"/>
              <a:gd name="connsiteY15-3780" fmla="*/ 2060385 h 4492350"/>
              <a:gd name="connsiteX16-3781" fmla="*/ 2057494 w 3694535"/>
              <a:gd name="connsiteY16-3782" fmla="*/ 3046321 h 4492350"/>
              <a:gd name="connsiteX17-3783" fmla="*/ 2647507 w 3694535"/>
              <a:gd name="connsiteY17-3784" fmla="*/ 2519916 h 4492350"/>
              <a:gd name="connsiteX18-3785" fmla="*/ 2913694 w 3694535"/>
              <a:gd name="connsiteY18-3786" fmla="*/ 1291762 h 4492350"/>
              <a:gd name="connsiteX19-3787" fmla="*/ 2806809 w 3694535"/>
              <a:gd name="connsiteY19-3788" fmla="*/ 2383091 h 4492350"/>
              <a:gd name="connsiteX20-3789" fmla="*/ 3694535 w 3694535"/>
              <a:gd name="connsiteY20-3790" fmla="*/ 1124252 h 4492350"/>
              <a:gd name="connsiteX21-3791" fmla="*/ 2222205 w 3694535"/>
              <a:gd name="connsiteY21-3792" fmla="*/ 3370521 h 4492350"/>
              <a:gd name="connsiteX22-3793" fmla="*/ 2169042 w 3694535"/>
              <a:gd name="connsiteY22-3794" fmla="*/ 3817088 h 4492350"/>
              <a:gd name="connsiteX23-3795" fmla="*/ 3317358 w 3694535"/>
              <a:gd name="connsiteY23-3796" fmla="*/ 3094074 h 4492350"/>
              <a:gd name="connsiteX24-3797" fmla="*/ 2194317 w 3694535"/>
              <a:gd name="connsiteY24-3798" fmla="*/ 4030951 h 4492350"/>
              <a:gd name="connsiteX25-3799" fmla="*/ 2232838 w 3694535"/>
              <a:gd name="connsiteY25-3800" fmla="*/ 4476307 h 4492350"/>
              <a:gd name="connsiteX26-3801" fmla="*/ 2218194 w 3694535"/>
              <a:gd name="connsiteY26-3802" fmla="*/ 4491415 h 4492350"/>
              <a:gd name="connsiteX27-3803" fmla="*/ 1743740 w 3694535"/>
              <a:gd name="connsiteY27-3804" fmla="*/ 4492350 h 4492350"/>
              <a:gd name="connsiteX0-3805" fmla="*/ 1743740 w 3694535"/>
              <a:gd name="connsiteY0-3806" fmla="*/ 4492350 h 4492350"/>
              <a:gd name="connsiteX1-3807" fmla="*/ 1796903 w 3694535"/>
              <a:gd name="connsiteY1-3808" fmla="*/ 3785190 h 4492350"/>
              <a:gd name="connsiteX2-3809" fmla="*/ 1307805 w 3694535"/>
              <a:gd name="connsiteY2-3810" fmla="*/ 3381153 h 4492350"/>
              <a:gd name="connsiteX3-3811" fmla="*/ 31898 w 3694535"/>
              <a:gd name="connsiteY3-3812" fmla="*/ 2945218 h 4492350"/>
              <a:gd name="connsiteX4-3813" fmla="*/ 1127052 w 3694535"/>
              <a:gd name="connsiteY4-3814" fmla="*/ 3242930 h 4492350"/>
              <a:gd name="connsiteX5-3815" fmla="*/ 393405 w 3694535"/>
              <a:gd name="connsiteY5-3816" fmla="*/ 2456121 h 4492350"/>
              <a:gd name="connsiteX6-3817" fmla="*/ 1775638 w 3694535"/>
              <a:gd name="connsiteY6-3818" fmla="*/ 3519376 h 4492350"/>
              <a:gd name="connsiteX7-3819" fmla="*/ 1683956 w 3694535"/>
              <a:gd name="connsiteY7-3820" fmla="*/ 2424409 h 4492350"/>
              <a:gd name="connsiteX8-3821" fmla="*/ 0 w 3694535"/>
              <a:gd name="connsiteY8-3822" fmla="*/ 754911 h 4492350"/>
              <a:gd name="connsiteX9-3823" fmla="*/ 988828 w 3694535"/>
              <a:gd name="connsiteY9-3824" fmla="*/ 1924493 h 4492350"/>
              <a:gd name="connsiteX10-3825" fmla="*/ 1137684 w 3694535"/>
              <a:gd name="connsiteY10-3826" fmla="*/ 861237 h 4492350"/>
              <a:gd name="connsiteX11-3827" fmla="*/ 1222745 w 3694535"/>
              <a:gd name="connsiteY11-3828" fmla="*/ 2062716 h 4492350"/>
              <a:gd name="connsiteX12-3829" fmla="*/ 1690577 w 3694535"/>
              <a:gd name="connsiteY12-3830" fmla="*/ 2190307 h 4492350"/>
              <a:gd name="connsiteX13-3831" fmla="*/ 1956391 w 3694535"/>
              <a:gd name="connsiteY13-3832" fmla="*/ 0 h 4492350"/>
              <a:gd name="connsiteX14-3833" fmla="*/ 2027834 w 3694535"/>
              <a:gd name="connsiteY14-3834" fmla="*/ 986216 h 4492350"/>
              <a:gd name="connsiteX15-3835" fmla="*/ 1881963 w 3694535"/>
              <a:gd name="connsiteY15-3836" fmla="*/ 2060385 h 4492350"/>
              <a:gd name="connsiteX16-3837" fmla="*/ 2057494 w 3694535"/>
              <a:gd name="connsiteY16-3838" fmla="*/ 3046321 h 4492350"/>
              <a:gd name="connsiteX17-3839" fmla="*/ 2647507 w 3694535"/>
              <a:gd name="connsiteY17-3840" fmla="*/ 2519916 h 4492350"/>
              <a:gd name="connsiteX18-3841" fmla="*/ 2913694 w 3694535"/>
              <a:gd name="connsiteY18-3842" fmla="*/ 1291762 h 4492350"/>
              <a:gd name="connsiteX19-3843" fmla="*/ 2806809 w 3694535"/>
              <a:gd name="connsiteY19-3844" fmla="*/ 2383091 h 4492350"/>
              <a:gd name="connsiteX20-3845" fmla="*/ 3694535 w 3694535"/>
              <a:gd name="connsiteY20-3846" fmla="*/ 1124252 h 4492350"/>
              <a:gd name="connsiteX21-3847" fmla="*/ 2222205 w 3694535"/>
              <a:gd name="connsiteY21-3848" fmla="*/ 3370521 h 4492350"/>
              <a:gd name="connsiteX22-3849" fmla="*/ 2169042 w 3694535"/>
              <a:gd name="connsiteY22-3850" fmla="*/ 3817088 h 4492350"/>
              <a:gd name="connsiteX23-3851" fmla="*/ 3317358 w 3694535"/>
              <a:gd name="connsiteY23-3852" fmla="*/ 3094074 h 4492350"/>
              <a:gd name="connsiteX24-3853" fmla="*/ 2194317 w 3694535"/>
              <a:gd name="connsiteY24-3854" fmla="*/ 4030951 h 4492350"/>
              <a:gd name="connsiteX25-3855" fmla="*/ 2232838 w 3694535"/>
              <a:gd name="connsiteY25-3856" fmla="*/ 4476307 h 4492350"/>
              <a:gd name="connsiteX26-3857" fmla="*/ 2218194 w 3694535"/>
              <a:gd name="connsiteY26-3858" fmla="*/ 4491415 h 4492350"/>
              <a:gd name="connsiteX27-3859" fmla="*/ 1743740 w 3694535"/>
              <a:gd name="connsiteY27-3860" fmla="*/ 4492350 h 4492350"/>
              <a:gd name="connsiteX0-3861" fmla="*/ 1743740 w 3694535"/>
              <a:gd name="connsiteY0-3862" fmla="*/ 4492350 h 4492350"/>
              <a:gd name="connsiteX1-3863" fmla="*/ 1796903 w 3694535"/>
              <a:gd name="connsiteY1-3864" fmla="*/ 3785190 h 4492350"/>
              <a:gd name="connsiteX2-3865" fmla="*/ 1307805 w 3694535"/>
              <a:gd name="connsiteY2-3866" fmla="*/ 3381153 h 4492350"/>
              <a:gd name="connsiteX3-3867" fmla="*/ 31898 w 3694535"/>
              <a:gd name="connsiteY3-3868" fmla="*/ 2945218 h 4492350"/>
              <a:gd name="connsiteX4-3869" fmla="*/ 1127052 w 3694535"/>
              <a:gd name="connsiteY4-3870" fmla="*/ 3242930 h 4492350"/>
              <a:gd name="connsiteX5-3871" fmla="*/ 393405 w 3694535"/>
              <a:gd name="connsiteY5-3872" fmla="*/ 2456121 h 4492350"/>
              <a:gd name="connsiteX6-3873" fmla="*/ 1775638 w 3694535"/>
              <a:gd name="connsiteY6-3874" fmla="*/ 3519376 h 4492350"/>
              <a:gd name="connsiteX7-3875" fmla="*/ 1683956 w 3694535"/>
              <a:gd name="connsiteY7-3876" fmla="*/ 2424409 h 4492350"/>
              <a:gd name="connsiteX8-3877" fmla="*/ 0 w 3694535"/>
              <a:gd name="connsiteY8-3878" fmla="*/ 754911 h 4492350"/>
              <a:gd name="connsiteX9-3879" fmla="*/ 988828 w 3694535"/>
              <a:gd name="connsiteY9-3880" fmla="*/ 1924493 h 4492350"/>
              <a:gd name="connsiteX10-3881" fmla="*/ 1137684 w 3694535"/>
              <a:gd name="connsiteY10-3882" fmla="*/ 861237 h 4492350"/>
              <a:gd name="connsiteX11-3883" fmla="*/ 1222745 w 3694535"/>
              <a:gd name="connsiteY11-3884" fmla="*/ 2062716 h 4492350"/>
              <a:gd name="connsiteX12-3885" fmla="*/ 1690577 w 3694535"/>
              <a:gd name="connsiteY12-3886" fmla="*/ 2190307 h 4492350"/>
              <a:gd name="connsiteX13-3887" fmla="*/ 1956391 w 3694535"/>
              <a:gd name="connsiteY13-3888" fmla="*/ 0 h 4492350"/>
              <a:gd name="connsiteX14-3889" fmla="*/ 2027834 w 3694535"/>
              <a:gd name="connsiteY14-3890" fmla="*/ 986216 h 4492350"/>
              <a:gd name="connsiteX15-3891" fmla="*/ 1881963 w 3694535"/>
              <a:gd name="connsiteY15-3892" fmla="*/ 2060385 h 4492350"/>
              <a:gd name="connsiteX16-3893" fmla="*/ 2057494 w 3694535"/>
              <a:gd name="connsiteY16-3894" fmla="*/ 3046321 h 4492350"/>
              <a:gd name="connsiteX17-3895" fmla="*/ 2647507 w 3694535"/>
              <a:gd name="connsiteY17-3896" fmla="*/ 2519916 h 4492350"/>
              <a:gd name="connsiteX18-3897" fmla="*/ 2913694 w 3694535"/>
              <a:gd name="connsiteY18-3898" fmla="*/ 1291762 h 4492350"/>
              <a:gd name="connsiteX19-3899" fmla="*/ 2806809 w 3694535"/>
              <a:gd name="connsiteY19-3900" fmla="*/ 2383091 h 4492350"/>
              <a:gd name="connsiteX20-3901" fmla="*/ 3694535 w 3694535"/>
              <a:gd name="connsiteY20-3902" fmla="*/ 1124252 h 4492350"/>
              <a:gd name="connsiteX21-3903" fmla="*/ 2222205 w 3694535"/>
              <a:gd name="connsiteY21-3904" fmla="*/ 3370521 h 4492350"/>
              <a:gd name="connsiteX22-3905" fmla="*/ 2169042 w 3694535"/>
              <a:gd name="connsiteY22-3906" fmla="*/ 3817088 h 4492350"/>
              <a:gd name="connsiteX23-3907" fmla="*/ 3317358 w 3694535"/>
              <a:gd name="connsiteY23-3908" fmla="*/ 3094074 h 4492350"/>
              <a:gd name="connsiteX24-3909" fmla="*/ 2194317 w 3694535"/>
              <a:gd name="connsiteY24-3910" fmla="*/ 4030951 h 4492350"/>
              <a:gd name="connsiteX25-3911" fmla="*/ 2232838 w 3694535"/>
              <a:gd name="connsiteY25-3912" fmla="*/ 4476307 h 4492350"/>
              <a:gd name="connsiteX26-3913" fmla="*/ 2218194 w 3694535"/>
              <a:gd name="connsiteY26-3914" fmla="*/ 4491415 h 4492350"/>
              <a:gd name="connsiteX27-3915" fmla="*/ 1743740 w 3694535"/>
              <a:gd name="connsiteY27-3916" fmla="*/ 4492350 h 4492350"/>
              <a:gd name="connsiteX0-3917" fmla="*/ 1743740 w 3694535"/>
              <a:gd name="connsiteY0-3918" fmla="*/ 4492350 h 4492350"/>
              <a:gd name="connsiteX1-3919" fmla="*/ 1796903 w 3694535"/>
              <a:gd name="connsiteY1-3920" fmla="*/ 3785190 h 4492350"/>
              <a:gd name="connsiteX2-3921" fmla="*/ 1307805 w 3694535"/>
              <a:gd name="connsiteY2-3922" fmla="*/ 3381153 h 4492350"/>
              <a:gd name="connsiteX3-3923" fmla="*/ 31898 w 3694535"/>
              <a:gd name="connsiteY3-3924" fmla="*/ 2945218 h 4492350"/>
              <a:gd name="connsiteX4-3925" fmla="*/ 1127052 w 3694535"/>
              <a:gd name="connsiteY4-3926" fmla="*/ 3242930 h 4492350"/>
              <a:gd name="connsiteX5-3927" fmla="*/ 393405 w 3694535"/>
              <a:gd name="connsiteY5-3928" fmla="*/ 2456121 h 4492350"/>
              <a:gd name="connsiteX6-3929" fmla="*/ 1775638 w 3694535"/>
              <a:gd name="connsiteY6-3930" fmla="*/ 3519376 h 4492350"/>
              <a:gd name="connsiteX7-3931" fmla="*/ 1683956 w 3694535"/>
              <a:gd name="connsiteY7-3932" fmla="*/ 2424409 h 4492350"/>
              <a:gd name="connsiteX8-3933" fmla="*/ 0 w 3694535"/>
              <a:gd name="connsiteY8-3934" fmla="*/ 754911 h 4492350"/>
              <a:gd name="connsiteX9-3935" fmla="*/ 988828 w 3694535"/>
              <a:gd name="connsiteY9-3936" fmla="*/ 1924493 h 4492350"/>
              <a:gd name="connsiteX10-3937" fmla="*/ 1137684 w 3694535"/>
              <a:gd name="connsiteY10-3938" fmla="*/ 861237 h 4492350"/>
              <a:gd name="connsiteX11-3939" fmla="*/ 1222745 w 3694535"/>
              <a:gd name="connsiteY11-3940" fmla="*/ 2062716 h 4492350"/>
              <a:gd name="connsiteX12-3941" fmla="*/ 1714640 w 3694535"/>
              <a:gd name="connsiteY12-3942" fmla="*/ 2194318 h 4492350"/>
              <a:gd name="connsiteX13-3943" fmla="*/ 1956391 w 3694535"/>
              <a:gd name="connsiteY13-3944" fmla="*/ 0 h 4492350"/>
              <a:gd name="connsiteX14-3945" fmla="*/ 2027834 w 3694535"/>
              <a:gd name="connsiteY14-3946" fmla="*/ 986216 h 4492350"/>
              <a:gd name="connsiteX15-3947" fmla="*/ 1881963 w 3694535"/>
              <a:gd name="connsiteY15-3948" fmla="*/ 2060385 h 4492350"/>
              <a:gd name="connsiteX16-3949" fmla="*/ 2057494 w 3694535"/>
              <a:gd name="connsiteY16-3950" fmla="*/ 3046321 h 4492350"/>
              <a:gd name="connsiteX17-3951" fmla="*/ 2647507 w 3694535"/>
              <a:gd name="connsiteY17-3952" fmla="*/ 2519916 h 4492350"/>
              <a:gd name="connsiteX18-3953" fmla="*/ 2913694 w 3694535"/>
              <a:gd name="connsiteY18-3954" fmla="*/ 1291762 h 4492350"/>
              <a:gd name="connsiteX19-3955" fmla="*/ 2806809 w 3694535"/>
              <a:gd name="connsiteY19-3956" fmla="*/ 2383091 h 4492350"/>
              <a:gd name="connsiteX20-3957" fmla="*/ 3694535 w 3694535"/>
              <a:gd name="connsiteY20-3958" fmla="*/ 1124252 h 4492350"/>
              <a:gd name="connsiteX21-3959" fmla="*/ 2222205 w 3694535"/>
              <a:gd name="connsiteY21-3960" fmla="*/ 3370521 h 4492350"/>
              <a:gd name="connsiteX22-3961" fmla="*/ 2169042 w 3694535"/>
              <a:gd name="connsiteY22-3962" fmla="*/ 3817088 h 4492350"/>
              <a:gd name="connsiteX23-3963" fmla="*/ 3317358 w 3694535"/>
              <a:gd name="connsiteY23-3964" fmla="*/ 3094074 h 4492350"/>
              <a:gd name="connsiteX24-3965" fmla="*/ 2194317 w 3694535"/>
              <a:gd name="connsiteY24-3966" fmla="*/ 4030951 h 4492350"/>
              <a:gd name="connsiteX25-3967" fmla="*/ 2232838 w 3694535"/>
              <a:gd name="connsiteY25-3968" fmla="*/ 4476307 h 4492350"/>
              <a:gd name="connsiteX26-3969" fmla="*/ 2218194 w 3694535"/>
              <a:gd name="connsiteY26-3970" fmla="*/ 4491415 h 4492350"/>
              <a:gd name="connsiteX27-3971" fmla="*/ 1743740 w 3694535"/>
              <a:gd name="connsiteY27-3972" fmla="*/ 4492350 h 4492350"/>
              <a:gd name="connsiteX0-3973" fmla="*/ 1743740 w 3694535"/>
              <a:gd name="connsiteY0-3974" fmla="*/ 4492350 h 4492350"/>
              <a:gd name="connsiteX1-3975" fmla="*/ 1796903 w 3694535"/>
              <a:gd name="connsiteY1-3976" fmla="*/ 3785190 h 4492350"/>
              <a:gd name="connsiteX2-3977" fmla="*/ 1307805 w 3694535"/>
              <a:gd name="connsiteY2-3978" fmla="*/ 3381153 h 4492350"/>
              <a:gd name="connsiteX3-3979" fmla="*/ 31898 w 3694535"/>
              <a:gd name="connsiteY3-3980" fmla="*/ 2945218 h 4492350"/>
              <a:gd name="connsiteX4-3981" fmla="*/ 1127052 w 3694535"/>
              <a:gd name="connsiteY4-3982" fmla="*/ 3242930 h 4492350"/>
              <a:gd name="connsiteX5-3983" fmla="*/ 393405 w 3694535"/>
              <a:gd name="connsiteY5-3984" fmla="*/ 2456121 h 4492350"/>
              <a:gd name="connsiteX6-3985" fmla="*/ 1775638 w 3694535"/>
              <a:gd name="connsiteY6-3986" fmla="*/ 3519376 h 4492350"/>
              <a:gd name="connsiteX7-3987" fmla="*/ 1683956 w 3694535"/>
              <a:gd name="connsiteY7-3988" fmla="*/ 2424409 h 4492350"/>
              <a:gd name="connsiteX8-3989" fmla="*/ 0 w 3694535"/>
              <a:gd name="connsiteY8-3990" fmla="*/ 754911 h 4492350"/>
              <a:gd name="connsiteX9-3991" fmla="*/ 988828 w 3694535"/>
              <a:gd name="connsiteY9-3992" fmla="*/ 1924493 h 4492350"/>
              <a:gd name="connsiteX10-3993" fmla="*/ 1137684 w 3694535"/>
              <a:gd name="connsiteY10-3994" fmla="*/ 861237 h 4492350"/>
              <a:gd name="connsiteX11-3995" fmla="*/ 1222745 w 3694535"/>
              <a:gd name="connsiteY11-3996" fmla="*/ 2062716 h 4492350"/>
              <a:gd name="connsiteX12-3997" fmla="*/ 1714640 w 3694535"/>
              <a:gd name="connsiteY12-3998" fmla="*/ 2194318 h 4492350"/>
              <a:gd name="connsiteX13-3999" fmla="*/ 1956391 w 3694535"/>
              <a:gd name="connsiteY13-4000" fmla="*/ 0 h 4492350"/>
              <a:gd name="connsiteX14-4001" fmla="*/ 2027834 w 3694535"/>
              <a:gd name="connsiteY14-4002" fmla="*/ 986216 h 4492350"/>
              <a:gd name="connsiteX15-4003" fmla="*/ 1881963 w 3694535"/>
              <a:gd name="connsiteY15-4004" fmla="*/ 2060385 h 4492350"/>
              <a:gd name="connsiteX16-4005" fmla="*/ 2057494 w 3694535"/>
              <a:gd name="connsiteY16-4006" fmla="*/ 3046321 h 4492350"/>
              <a:gd name="connsiteX17-4007" fmla="*/ 2647507 w 3694535"/>
              <a:gd name="connsiteY17-4008" fmla="*/ 2519916 h 4492350"/>
              <a:gd name="connsiteX18-4009" fmla="*/ 2913694 w 3694535"/>
              <a:gd name="connsiteY18-4010" fmla="*/ 1291762 h 4492350"/>
              <a:gd name="connsiteX19-4011" fmla="*/ 2806809 w 3694535"/>
              <a:gd name="connsiteY19-4012" fmla="*/ 2383091 h 4492350"/>
              <a:gd name="connsiteX20-4013" fmla="*/ 3694535 w 3694535"/>
              <a:gd name="connsiteY20-4014" fmla="*/ 1124252 h 4492350"/>
              <a:gd name="connsiteX21-4015" fmla="*/ 2222205 w 3694535"/>
              <a:gd name="connsiteY21-4016" fmla="*/ 3370521 h 4492350"/>
              <a:gd name="connsiteX22-4017" fmla="*/ 2169042 w 3694535"/>
              <a:gd name="connsiteY22-4018" fmla="*/ 3817088 h 4492350"/>
              <a:gd name="connsiteX23-4019" fmla="*/ 3317358 w 3694535"/>
              <a:gd name="connsiteY23-4020" fmla="*/ 3094074 h 4492350"/>
              <a:gd name="connsiteX24-4021" fmla="*/ 2194317 w 3694535"/>
              <a:gd name="connsiteY24-4022" fmla="*/ 4030951 h 4492350"/>
              <a:gd name="connsiteX25-4023" fmla="*/ 2232838 w 3694535"/>
              <a:gd name="connsiteY25-4024" fmla="*/ 4476307 h 4492350"/>
              <a:gd name="connsiteX26-4025" fmla="*/ 2218194 w 3694535"/>
              <a:gd name="connsiteY26-4026" fmla="*/ 4491415 h 4492350"/>
              <a:gd name="connsiteX27-4027" fmla="*/ 1743740 w 3694535"/>
              <a:gd name="connsiteY27-4028" fmla="*/ 4492350 h 4492350"/>
              <a:gd name="connsiteX0-4029" fmla="*/ 1743740 w 3694535"/>
              <a:gd name="connsiteY0-4030" fmla="*/ 4492350 h 4492350"/>
              <a:gd name="connsiteX1-4031" fmla="*/ 1796903 w 3694535"/>
              <a:gd name="connsiteY1-4032" fmla="*/ 3785190 h 4492350"/>
              <a:gd name="connsiteX2-4033" fmla="*/ 1307805 w 3694535"/>
              <a:gd name="connsiteY2-4034" fmla="*/ 3381153 h 4492350"/>
              <a:gd name="connsiteX3-4035" fmla="*/ 31898 w 3694535"/>
              <a:gd name="connsiteY3-4036" fmla="*/ 2945218 h 4492350"/>
              <a:gd name="connsiteX4-4037" fmla="*/ 1127052 w 3694535"/>
              <a:gd name="connsiteY4-4038" fmla="*/ 3242930 h 4492350"/>
              <a:gd name="connsiteX5-4039" fmla="*/ 393405 w 3694535"/>
              <a:gd name="connsiteY5-4040" fmla="*/ 2456121 h 4492350"/>
              <a:gd name="connsiteX6-4041" fmla="*/ 1775638 w 3694535"/>
              <a:gd name="connsiteY6-4042" fmla="*/ 3519376 h 4492350"/>
              <a:gd name="connsiteX7-4043" fmla="*/ 1683956 w 3694535"/>
              <a:gd name="connsiteY7-4044" fmla="*/ 2424409 h 4492350"/>
              <a:gd name="connsiteX8-4045" fmla="*/ 0 w 3694535"/>
              <a:gd name="connsiteY8-4046" fmla="*/ 754911 h 4492350"/>
              <a:gd name="connsiteX9-4047" fmla="*/ 988828 w 3694535"/>
              <a:gd name="connsiteY9-4048" fmla="*/ 1924493 h 4492350"/>
              <a:gd name="connsiteX10-4049" fmla="*/ 1137684 w 3694535"/>
              <a:gd name="connsiteY10-4050" fmla="*/ 861237 h 4492350"/>
              <a:gd name="connsiteX11-4051" fmla="*/ 1222745 w 3694535"/>
              <a:gd name="connsiteY11-4052" fmla="*/ 2062716 h 4492350"/>
              <a:gd name="connsiteX12-4053" fmla="*/ 1714640 w 3694535"/>
              <a:gd name="connsiteY12-4054" fmla="*/ 2194318 h 4492350"/>
              <a:gd name="connsiteX13-4055" fmla="*/ 1956391 w 3694535"/>
              <a:gd name="connsiteY13-4056" fmla="*/ 0 h 4492350"/>
              <a:gd name="connsiteX14-4057" fmla="*/ 2027834 w 3694535"/>
              <a:gd name="connsiteY14-4058" fmla="*/ 986216 h 4492350"/>
              <a:gd name="connsiteX15-4059" fmla="*/ 1881963 w 3694535"/>
              <a:gd name="connsiteY15-4060" fmla="*/ 2060385 h 4492350"/>
              <a:gd name="connsiteX16-4061" fmla="*/ 2057494 w 3694535"/>
              <a:gd name="connsiteY16-4062" fmla="*/ 3046321 h 4492350"/>
              <a:gd name="connsiteX17-4063" fmla="*/ 2647507 w 3694535"/>
              <a:gd name="connsiteY17-4064" fmla="*/ 2519916 h 4492350"/>
              <a:gd name="connsiteX18-4065" fmla="*/ 2913694 w 3694535"/>
              <a:gd name="connsiteY18-4066" fmla="*/ 1291762 h 4492350"/>
              <a:gd name="connsiteX19-4067" fmla="*/ 2806809 w 3694535"/>
              <a:gd name="connsiteY19-4068" fmla="*/ 2383091 h 4492350"/>
              <a:gd name="connsiteX20-4069" fmla="*/ 3694535 w 3694535"/>
              <a:gd name="connsiteY20-4070" fmla="*/ 1124252 h 4492350"/>
              <a:gd name="connsiteX21-4071" fmla="*/ 2222205 w 3694535"/>
              <a:gd name="connsiteY21-4072" fmla="*/ 3370521 h 4492350"/>
              <a:gd name="connsiteX22-4073" fmla="*/ 2169042 w 3694535"/>
              <a:gd name="connsiteY22-4074" fmla="*/ 3817088 h 4492350"/>
              <a:gd name="connsiteX23-4075" fmla="*/ 3317358 w 3694535"/>
              <a:gd name="connsiteY23-4076" fmla="*/ 3094074 h 4492350"/>
              <a:gd name="connsiteX24-4077" fmla="*/ 2194317 w 3694535"/>
              <a:gd name="connsiteY24-4078" fmla="*/ 4030951 h 4492350"/>
              <a:gd name="connsiteX25-4079" fmla="*/ 2232838 w 3694535"/>
              <a:gd name="connsiteY25-4080" fmla="*/ 4476307 h 4492350"/>
              <a:gd name="connsiteX26-4081" fmla="*/ 2218194 w 3694535"/>
              <a:gd name="connsiteY26-4082" fmla="*/ 4491415 h 4492350"/>
              <a:gd name="connsiteX27-4083" fmla="*/ 1743740 w 3694535"/>
              <a:gd name="connsiteY27-4084" fmla="*/ 4492350 h 4492350"/>
              <a:gd name="connsiteX0-4085" fmla="*/ 1743740 w 3694535"/>
              <a:gd name="connsiteY0-4086" fmla="*/ 4492350 h 4492350"/>
              <a:gd name="connsiteX1-4087" fmla="*/ 1796903 w 3694535"/>
              <a:gd name="connsiteY1-4088" fmla="*/ 3785190 h 4492350"/>
              <a:gd name="connsiteX2-4089" fmla="*/ 1307805 w 3694535"/>
              <a:gd name="connsiteY2-4090" fmla="*/ 3381153 h 4492350"/>
              <a:gd name="connsiteX3-4091" fmla="*/ 31898 w 3694535"/>
              <a:gd name="connsiteY3-4092" fmla="*/ 2945218 h 4492350"/>
              <a:gd name="connsiteX4-4093" fmla="*/ 1127052 w 3694535"/>
              <a:gd name="connsiteY4-4094" fmla="*/ 3242930 h 4492350"/>
              <a:gd name="connsiteX5-4095" fmla="*/ 393405 w 3694535"/>
              <a:gd name="connsiteY5-4096" fmla="*/ 2456121 h 4492350"/>
              <a:gd name="connsiteX6-4097" fmla="*/ 1775638 w 3694535"/>
              <a:gd name="connsiteY6-4098" fmla="*/ 3519376 h 4492350"/>
              <a:gd name="connsiteX7-4099" fmla="*/ 1683956 w 3694535"/>
              <a:gd name="connsiteY7-4100" fmla="*/ 2424409 h 4492350"/>
              <a:gd name="connsiteX8-4101" fmla="*/ 0 w 3694535"/>
              <a:gd name="connsiteY8-4102" fmla="*/ 754911 h 4492350"/>
              <a:gd name="connsiteX9-4103" fmla="*/ 988828 w 3694535"/>
              <a:gd name="connsiteY9-4104" fmla="*/ 1924493 h 4492350"/>
              <a:gd name="connsiteX10-4105" fmla="*/ 1137684 w 3694535"/>
              <a:gd name="connsiteY10-4106" fmla="*/ 861237 h 4492350"/>
              <a:gd name="connsiteX11-4107" fmla="*/ 1222745 w 3694535"/>
              <a:gd name="connsiteY11-4108" fmla="*/ 2062716 h 4492350"/>
              <a:gd name="connsiteX12-4109" fmla="*/ 1714640 w 3694535"/>
              <a:gd name="connsiteY12-4110" fmla="*/ 2194318 h 4492350"/>
              <a:gd name="connsiteX13-4111" fmla="*/ 1956391 w 3694535"/>
              <a:gd name="connsiteY13-4112" fmla="*/ 0 h 4492350"/>
              <a:gd name="connsiteX14-4113" fmla="*/ 2027834 w 3694535"/>
              <a:gd name="connsiteY14-4114" fmla="*/ 986216 h 4492350"/>
              <a:gd name="connsiteX15-4115" fmla="*/ 1881963 w 3694535"/>
              <a:gd name="connsiteY15-4116" fmla="*/ 2060385 h 4492350"/>
              <a:gd name="connsiteX16-4117" fmla="*/ 2057494 w 3694535"/>
              <a:gd name="connsiteY16-4118" fmla="*/ 3046321 h 4492350"/>
              <a:gd name="connsiteX17-4119" fmla="*/ 2647507 w 3694535"/>
              <a:gd name="connsiteY17-4120" fmla="*/ 2519916 h 4492350"/>
              <a:gd name="connsiteX18-4121" fmla="*/ 2913694 w 3694535"/>
              <a:gd name="connsiteY18-4122" fmla="*/ 1291762 h 4492350"/>
              <a:gd name="connsiteX19-4123" fmla="*/ 2806809 w 3694535"/>
              <a:gd name="connsiteY19-4124" fmla="*/ 2383091 h 4492350"/>
              <a:gd name="connsiteX20-4125" fmla="*/ 3694535 w 3694535"/>
              <a:gd name="connsiteY20-4126" fmla="*/ 1124252 h 4492350"/>
              <a:gd name="connsiteX21-4127" fmla="*/ 2222205 w 3694535"/>
              <a:gd name="connsiteY21-4128" fmla="*/ 3370521 h 4492350"/>
              <a:gd name="connsiteX22-4129" fmla="*/ 2169042 w 3694535"/>
              <a:gd name="connsiteY22-4130" fmla="*/ 3817088 h 4492350"/>
              <a:gd name="connsiteX23-4131" fmla="*/ 3317358 w 3694535"/>
              <a:gd name="connsiteY23-4132" fmla="*/ 3094074 h 4492350"/>
              <a:gd name="connsiteX24-4133" fmla="*/ 2194317 w 3694535"/>
              <a:gd name="connsiteY24-4134" fmla="*/ 4030951 h 4492350"/>
              <a:gd name="connsiteX25-4135" fmla="*/ 2232838 w 3694535"/>
              <a:gd name="connsiteY25-4136" fmla="*/ 4476307 h 4492350"/>
              <a:gd name="connsiteX26-4137" fmla="*/ 2218194 w 3694535"/>
              <a:gd name="connsiteY26-4138" fmla="*/ 4491415 h 4492350"/>
              <a:gd name="connsiteX27-4139" fmla="*/ 1743740 w 3694535"/>
              <a:gd name="connsiteY27-4140" fmla="*/ 4492350 h 4492350"/>
              <a:gd name="connsiteX0-4141" fmla="*/ 1743740 w 3694535"/>
              <a:gd name="connsiteY0-4142" fmla="*/ 4492350 h 4492350"/>
              <a:gd name="connsiteX1-4143" fmla="*/ 1796903 w 3694535"/>
              <a:gd name="connsiteY1-4144" fmla="*/ 3785190 h 4492350"/>
              <a:gd name="connsiteX2-4145" fmla="*/ 1307805 w 3694535"/>
              <a:gd name="connsiteY2-4146" fmla="*/ 3381153 h 4492350"/>
              <a:gd name="connsiteX3-4147" fmla="*/ 31898 w 3694535"/>
              <a:gd name="connsiteY3-4148" fmla="*/ 2945218 h 4492350"/>
              <a:gd name="connsiteX4-4149" fmla="*/ 1127052 w 3694535"/>
              <a:gd name="connsiteY4-4150" fmla="*/ 3242930 h 4492350"/>
              <a:gd name="connsiteX5-4151" fmla="*/ 393405 w 3694535"/>
              <a:gd name="connsiteY5-4152" fmla="*/ 2456121 h 4492350"/>
              <a:gd name="connsiteX6-4153" fmla="*/ 1775638 w 3694535"/>
              <a:gd name="connsiteY6-4154" fmla="*/ 3519376 h 4492350"/>
              <a:gd name="connsiteX7-4155" fmla="*/ 1683956 w 3694535"/>
              <a:gd name="connsiteY7-4156" fmla="*/ 2424409 h 4492350"/>
              <a:gd name="connsiteX8-4157" fmla="*/ 0 w 3694535"/>
              <a:gd name="connsiteY8-4158" fmla="*/ 754911 h 4492350"/>
              <a:gd name="connsiteX9-4159" fmla="*/ 988828 w 3694535"/>
              <a:gd name="connsiteY9-4160" fmla="*/ 1924493 h 4492350"/>
              <a:gd name="connsiteX10-4161" fmla="*/ 1137684 w 3694535"/>
              <a:gd name="connsiteY10-4162" fmla="*/ 861237 h 4492350"/>
              <a:gd name="connsiteX11-4163" fmla="*/ 1222745 w 3694535"/>
              <a:gd name="connsiteY11-4164" fmla="*/ 2062716 h 4492350"/>
              <a:gd name="connsiteX12-4165" fmla="*/ 1714640 w 3694535"/>
              <a:gd name="connsiteY12-4166" fmla="*/ 2194318 h 4492350"/>
              <a:gd name="connsiteX13-4167" fmla="*/ 1956391 w 3694535"/>
              <a:gd name="connsiteY13-4168" fmla="*/ 0 h 4492350"/>
              <a:gd name="connsiteX14-4169" fmla="*/ 2027834 w 3694535"/>
              <a:gd name="connsiteY14-4170" fmla="*/ 986216 h 4492350"/>
              <a:gd name="connsiteX15-4171" fmla="*/ 1881963 w 3694535"/>
              <a:gd name="connsiteY15-4172" fmla="*/ 2060385 h 4492350"/>
              <a:gd name="connsiteX16-4173" fmla="*/ 2057494 w 3694535"/>
              <a:gd name="connsiteY16-4174" fmla="*/ 3046321 h 4492350"/>
              <a:gd name="connsiteX17-4175" fmla="*/ 2647507 w 3694535"/>
              <a:gd name="connsiteY17-4176" fmla="*/ 2519916 h 4492350"/>
              <a:gd name="connsiteX18-4177" fmla="*/ 2913694 w 3694535"/>
              <a:gd name="connsiteY18-4178" fmla="*/ 1291762 h 4492350"/>
              <a:gd name="connsiteX19-4179" fmla="*/ 2806809 w 3694535"/>
              <a:gd name="connsiteY19-4180" fmla="*/ 2383091 h 4492350"/>
              <a:gd name="connsiteX20-4181" fmla="*/ 3694535 w 3694535"/>
              <a:gd name="connsiteY20-4182" fmla="*/ 1124252 h 4492350"/>
              <a:gd name="connsiteX21-4183" fmla="*/ 2222205 w 3694535"/>
              <a:gd name="connsiteY21-4184" fmla="*/ 3370521 h 4492350"/>
              <a:gd name="connsiteX22-4185" fmla="*/ 2169042 w 3694535"/>
              <a:gd name="connsiteY22-4186" fmla="*/ 3817088 h 4492350"/>
              <a:gd name="connsiteX23-4187" fmla="*/ 3317358 w 3694535"/>
              <a:gd name="connsiteY23-4188" fmla="*/ 3094074 h 4492350"/>
              <a:gd name="connsiteX24-4189" fmla="*/ 2194317 w 3694535"/>
              <a:gd name="connsiteY24-4190" fmla="*/ 4030951 h 4492350"/>
              <a:gd name="connsiteX25-4191" fmla="*/ 2232838 w 3694535"/>
              <a:gd name="connsiteY25-4192" fmla="*/ 4476307 h 4492350"/>
              <a:gd name="connsiteX26-4193" fmla="*/ 2218194 w 3694535"/>
              <a:gd name="connsiteY26-4194" fmla="*/ 4491415 h 4492350"/>
              <a:gd name="connsiteX27-4195" fmla="*/ 1743740 w 3694535"/>
              <a:gd name="connsiteY27-4196" fmla="*/ 4492350 h 4492350"/>
              <a:gd name="connsiteX0-4197" fmla="*/ 1743740 w 3694535"/>
              <a:gd name="connsiteY0-4198" fmla="*/ 4492350 h 4492350"/>
              <a:gd name="connsiteX1-4199" fmla="*/ 1796903 w 3694535"/>
              <a:gd name="connsiteY1-4200" fmla="*/ 3785190 h 4492350"/>
              <a:gd name="connsiteX2-4201" fmla="*/ 1307805 w 3694535"/>
              <a:gd name="connsiteY2-4202" fmla="*/ 3381153 h 4492350"/>
              <a:gd name="connsiteX3-4203" fmla="*/ 31898 w 3694535"/>
              <a:gd name="connsiteY3-4204" fmla="*/ 2945218 h 4492350"/>
              <a:gd name="connsiteX4-4205" fmla="*/ 1127052 w 3694535"/>
              <a:gd name="connsiteY4-4206" fmla="*/ 3242930 h 4492350"/>
              <a:gd name="connsiteX5-4207" fmla="*/ 393405 w 3694535"/>
              <a:gd name="connsiteY5-4208" fmla="*/ 2456121 h 4492350"/>
              <a:gd name="connsiteX6-4209" fmla="*/ 1775638 w 3694535"/>
              <a:gd name="connsiteY6-4210" fmla="*/ 3519376 h 4492350"/>
              <a:gd name="connsiteX7-4211" fmla="*/ 1683956 w 3694535"/>
              <a:gd name="connsiteY7-4212" fmla="*/ 2424409 h 4492350"/>
              <a:gd name="connsiteX8-4213" fmla="*/ 0 w 3694535"/>
              <a:gd name="connsiteY8-4214" fmla="*/ 754911 h 4492350"/>
              <a:gd name="connsiteX9-4215" fmla="*/ 988828 w 3694535"/>
              <a:gd name="connsiteY9-4216" fmla="*/ 1924493 h 4492350"/>
              <a:gd name="connsiteX10-4217" fmla="*/ 1137684 w 3694535"/>
              <a:gd name="connsiteY10-4218" fmla="*/ 861237 h 4492350"/>
              <a:gd name="connsiteX11-4219" fmla="*/ 1222745 w 3694535"/>
              <a:gd name="connsiteY11-4220" fmla="*/ 2062716 h 4492350"/>
              <a:gd name="connsiteX12-4221" fmla="*/ 1714640 w 3694535"/>
              <a:gd name="connsiteY12-4222" fmla="*/ 2194318 h 4492350"/>
              <a:gd name="connsiteX13-4223" fmla="*/ 1956391 w 3694535"/>
              <a:gd name="connsiteY13-4224" fmla="*/ 0 h 4492350"/>
              <a:gd name="connsiteX14-4225" fmla="*/ 2027834 w 3694535"/>
              <a:gd name="connsiteY14-4226" fmla="*/ 986216 h 4492350"/>
              <a:gd name="connsiteX15-4227" fmla="*/ 1881963 w 3694535"/>
              <a:gd name="connsiteY15-4228" fmla="*/ 2060385 h 4492350"/>
              <a:gd name="connsiteX16-4229" fmla="*/ 2057494 w 3694535"/>
              <a:gd name="connsiteY16-4230" fmla="*/ 3046321 h 4492350"/>
              <a:gd name="connsiteX17-4231" fmla="*/ 2647507 w 3694535"/>
              <a:gd name="connsiteY17-4232" fmla="*/ 2519916 h 4492350"/>
              <a:gd name="connsiteX18-4233" fmla="*/ 2913694 w 3694535"/>
              <a:gd name="connsiteY18-4234" fmla="*/ 1291762 h 4492350"/>
              <a:gd name="connsiteX19-4235" fmla="*/ 2806809 w 3694535"/>
              <a:gd name="connsiteY19-4236" fmla="*/ 2383091 h 4492350"/>
              <a:gd name="connsiteX20-4237" fmla="*/ 3694535 w 3694535"/>
              <a:gd name="connsiteY20-4238" fmla="*/ 1124252 h 4492350"/>
              <a:gd name="connsiteX21-4239" fmla="*/ 2222205 w 3694535"/>
              <a:gd name="connsiteY21-4240" fmla="*/ 3370521 h 4492350"/>
              <a:gd name="connsiteX22-4241" fmla="*/ 2169042 w 3694535"/>
              <a:gd name="connsiteY22-4242" fmla="*/ 3817088 h 4492350"/>
              <a:gd name="connsiteX23-4243" fmla="*/ 3317358 w 3694535"/>
              <a:gd name="connsiteY23-4244" fmla="*/ 3094074 h 4492350"/>
              <a:gd name="connsiteX24-4245" fmla="*/ 2194317 w 3694535"/>
              <a:gd name="connsiteY24-4246" fmla="*/ 4030951 h 4492350"/>
              <a:gd name="connsiteX25-4247" fmla="*/ 2232838 w 3694535"/>
              <a:gd name="connsiteY25-4248" fmla="*/ 4476307 h 4492350"/>
              <a:gd name="connsiteX26-4249" fmla="*/ 2218194 w 3694535"/>
              <a:gd name="connsiteY26-4250" fmla="*/ 4491415 h 4492350"/>
              <a:gd name="connsiteX27-4251" fmla="*/ 1743740 w 3694535"/>
              <a:gd name="connsiteY27-4252" fmla="*/ 4492350 h 4492350"/>
              <a:gd name="connsiteX0-4253" fmla="*/ 1743740 w 3694535"/>
              <a:gd name="connsiteY0-4254" fmla="*/ 4492350 h 4492350"/>
              <a:gd name="connsiteX1-4255" fmla="*/ 1796903 w 3694535"/>
              <a:gd name="connsiteY1-4256" fmla="*/ 3785190 h 4492350"/>
              <a:gd name="connsiteX2-4257" fmla="*/ 1307805 w 3694535"/>
              <a:gd name="connsiteY2-4258" fmla="*/ 3381153 h 4492350"/>
              <a:gd name="connsiteX3-4259" fmla="*/ 31898 w 3694535"/>
              <a:gd name="connsiteY3-4260" fmla="*/ 2945218 h 4492350"/>
              <a:gd name="connsiteX4-4261" fmla="*/ 1127052 w 3694535"/>
              <a:gd name="connsiteY4-4262" fmla="*/ 3242930 h 4492350"/>
              <a:gd name="connsiteX5-4263" fmla="*/ 393405 w 3694535"/>
              <a:gd name="connsiteY5-4264" fmla="*/ 2456121 h 4492350"/>
              <a:gd name="connsiteX6-4265" fmla="*/ 1775638 w 3694535"/>
              <a:gd name="connsiteY6-4266" fmla="*/ 3519376 h 4492350"/>
              <a:gd name="connsiteX7-4267" fmla="*/ 1683956 w 3694535"/>
              <a:gd name="connsiteY7-4268" fmla="*/ 2424409 h 4492350"/>
              <a:gd name="connsiteX8-4269" fmla="*/ 0 w 3694535"/>
              <a:gd name="connsiteY8-4270" fmla="*/ 754911 h 4492350"/>
              <a:gd name="connsiteX9-4271" fmla="*/ 988828 w 3694535"/>
              <a:gd name="connsiteY9-4272" fmla="*/ 1924493 h 4492350"/>
              <a:gd name="connsiteX10-4273" fmla="*/ 1137684 w 3694535"/>
              <a:gd name="connsiteY10-4274" fmla="*/ 861237 h 4492350"/>
              <a:gd name="connsiteX11-4275" fmla="*/ 1222745 w 3694535"/>
              <a:gd name="connsiteY11-4276" fmla="*/ 2062716 h 4492350"/>
              <a:gd name="connsiteX12-4277" fmla="*/ 1714640 w 3694535"/>
              <a:gd name="connsiteY12-4278" fmla="*/ 2194318 h 4492350"/>
              <a:gd name="connsiteX13-4279" fmla="*/ 1956391 w 3694535"/>
              <a:gd name="connsiteY13-4280" fmla="*/ 0 h 4492350"/>
              <a:gd name="connsiteX14-4281" fmla="*/ 2027834 w 3694535"/>
              <a:gd name="connsiteY14-4282" fmla="*/ 986216 h 4492350"/>
              <a:gd name="connsiteX15-4283" fmla="*/ 1881963 w 3694535"/>
              <a:gd name="connsiteY15-4284" fmla="*/ 2060385 h 4492350"/>
              <a:gd name="connsiteX16-4285" fmla="*/ 2057494 w 3694535"/>
              <a:gd name="connsiteY16-4286" fmla="*/ 3046321 h 4492350"/>
              <a:gd name="connsiteX17-4287" fmla="*/ 2647507 w 3694535"/>
              <a:gd name="connsiteY17-4288" fmla="*/ 2519916 h 4492350"/>
              <a:gd name="connsiteX18-4289" fmla="*/ 2913694 w 3694535"/>
              <a:gd name="connsiteY18-4290" fmla="*/ 1291762 h 4492350"/>
              <a:gd name="connsiteX19-4291" fmla="*/ 2806809 w 3694535"/>
              <a:gd name="connsiteY19-4292" fmla="*/ 2383091 h 4492350"/>
              <a:gd name="connsiteX20-4293" fmla="*/ 3694535 w 3694535"/>
              <a:gd name="connsiteY20-4294" fmla="*/ 1124252 h 4492350"/>
              <a:gd name="connsiteX21-4295" fmla="*/ 2222205 w 3694535"/>
              <a:gd name="connsiteY21-4296" fmla="*/ 3370521 h 4492350"/>
              <a:gd name="connsiteX22-4297" fmla="*/ 2169042 w 3694535"/>
              <a:gd name="connsiteY22-4298" fmla="*/ 3817088 h 4492350"/>
              <a:gd name="connsiteX23-4299" fmla="*/ 3317358 w 3694535"/>
              <a:gd name="connsiteY23-4300" fmla="*/ 3094074 h 4492350"/>
              <a:gd name="connsiteX24-4301" fmla="*/ 2194317 w 3694535"/>
              <a:gd name="connsiteY24-4302" fmla="*/ 4030951 h 4492350"/>
              <a:gd name="connsiteX25-4303" fmla="*/ 2232838 w 3694535"/>
              <a:gd name="connsiteY25-4304" fmla="*/ 4476307 h 4492350"/>
              <a:gd name="connsiteX26-4305" fmla="*/ 2218194 w 3694535"/>
              <a:gd name="connsiteY26-4306" fmla="*/ 4491415 h 4492350"/>
              <a:gd name="connsiteX27-4307" fmla="*/ 1743740 w 3694535"/>
              <a:gd name="connsiteY27-4308" fmla="*/ 4492350 h 4492350"/>
              <a:gd name="connsiteX0-4309" fmla="*/ 1743740 w 3694535"/>
              <a:gd name="connsiteY0-4310" fmla="*/ 4492350 h 4492350"/>
              <a:gd name="connsiteX1-4311" fmla="*/ 1796903 w 3694535"/>
              <a:gd name="connsiteY1-4312" fmla="*/ 3785190 h 4492350"/>
              <a:gd name="connsiteX2-4313" fmla="*/ 1307805 w 3694535"/>
              <a:gd name="connsiteY2-4314" fmla="*/ 3381153 h 4492350"/>
              <a:gd name="connsiteX3-4315" fmla="*/ 31898 w 3694535"/>
              <a:gd name="connsiteY3-4316" fmla="*/ 2945218 h 4492350"/>
              <a:gd name="connsiteX4-4317" fmla="*/ 1127052 w 3694535"/>
              <a:gd name="connsiteY4-4318" fmla="*/ 3242930 h 4492350"/>
              <a:gd name="connsiteX5-4319" fmla="*/ 393405 w 3694535"/>
              <a:gd name="connsiteY5-4320" fmla="*/ 2456121 h 4492350"/>
              <a:gd name="connsiteX6-4321" fmla="*/ 1775638 w 3694535"/>
              <a:gd name="connsiteY6-4322" fmla="*/ 3519376 h 4492350"/>
              <a:gd name="connsiteX7-4323" fmla="*/ 1683956 w 3694535"/>
              <a:gd name="connsiteY7-4324" fmla="*/ 2424409 h 4492350"/>
              <a:gd name="connsiteX8-4325" fmla="*/ 0 w 3694535"/>
              <a:gd name="connsiteY8-4326" fmla="*/ 754911 h 4492350"/>
              <a:gd name="connsiteX9-4327" fmla="*/ 988828 w 3694535"/>
              <a:gd name="connsiteY9-4328" fmla="*/ 1924493 h 4492350"/>
              <a:gd name="connsiteX10-4329" fmla="*/ 1137684 w 3694535"/>
              <a:gd name="connsiteY10-4330" fmla="*/ 861237 h 4492350"/>
              <a:gd name="connsiteX11-4331" fmla="*/ 1222745 w 3694535"/>
              <a:gd name="connsiteY11-4332" fmla="*/ 2062716 h 4492350"/>
              <a:gd name="connsiteX12-4333" fmla="*/ 1714640 w 3694535"/>
              <a:gd name="connsiteY12-4334" fmla="*/ 2194318 h 4492350"/>
              <a:gd name="connsiteX13-4335" fmla="*/ 1956391 w 3694535"/>
              <a:gd name="connsiteY13-4336" fmla="*/ 0 h 4492350"/>
              <a:gd name="connsiteX14-4337" fmla="*/ 2027834 w 3694535"/>
              <a:gd name="connsiteY14-4338" fmla="*/ 986216 h 4492350"/>
              <a:gd name="connsiteX15-4339" fmla="*/ 1881963 w 3694535"/>
              <a:gd name="connsiteY15-4340" fmla="*/ 2060385 h 4492350"/>
              <a:gd name="connsiteX16-4341" fmla="*/ 2057494 w 3694535"/>
              <a:gd name="connsiteY16-4342" fmla="*/ 3046321 h 4492350"/>
              <a:gd name="connsiteX17-4343" fmla="*/ 2647507 w 3694535"/>
              <a:gd name="connsiteY17-4344" fmla="*/ 2519916 h 4492350"/>
              <a:gd name="connsiteX18-4345" fmla="*/ 2913694 w 3694535"/>
              <a:gd name="connsiteY18-4346" fmla="*/ 1291762 h 4492350"/>
              <a:gd name="connsiteX19-4347" fmla="*/ 2806809 w 3694535"/>
              <a:gd name="connsiteY19-4348" fmla="*/ 2383091 h 4492350"/>
              <a:gd name="connsiteX20-4349" fmla="*/ 3694535 w 3694535"/>
              <a:gd name="connsiteY20-4350" fmla="*/ 1124252 h 4492350"/>
              <a:gd name="connsiteX21-4351" fmla="*/ 2222205 w 3694535"/>
              <a:gd name="connsiteY21-4352" fmla="*/ 3370521 h 4492350"/>
              <a:gd name="connsiteX22-4353" fmla="*/ 2169042 w 3694535"/>
              <a:gd name="connsiteY22-4354" fmla="*/ 3817088 h 4492350"/>
              <a:gd name="connsiteX23-4355" fmla="*/ 3317358 w 3694535"/>
              <a:gd name="connsiteY23-4356" fmla="*/ 3094074 h 4492350"/>
              <a:gd name="connsiteX24-4357" fmla="*/ 2194317 w 3694535"/>
              <a:gd name="connsiteY24-4358" fmla="*/ 4030951 h 4492350"/>
              <a:gd name="connsiteX25-4359" fmla="*/ 2232838 w 3694535"/>
              <a:gd name="connsiteY25-4360" fmla="*/ 4476307 h 4492350"/>
              <a:gd name="connsiteX26-4361" fmla="*/ 2218194 w 3694535"/>
              <a:gd name="connsiteY26-4362" fmla="*/ 4491415 h 4492350"/>
              <a:gd name="connsiteX27-4363" fmla="*/ 1743740 w 3694535"/>
              <a:gd name="connsiteY27-4364" fmla="*/ 4492350 h 4492350"/>
              <a:gd name="connsiteX0-4365" fmla="*/ 1743740 w 3694535"/>
              <a:gd name="connsiteY0-4366" fmla="*/ 4492350 h 4492350"/>
              <a:gd name="connsiteX1-4367" fmla="*/ 1796903 w 3694535"/>
              <a:gd name="connsiteY1-4368" fmla="*/ 3785190 h 4492350"/>
              <a:gd name="connsiteX2-4369" fmla="*/ 1307805 w 3694535"/>
              <a:gd name="connsiteY2-4370" fmla="*/ 3381153 h 4492350"/>
              <a:gd name="connsiteX3-4371" fmla="*/ 31898 w 3694535"/>
              <a:gd name="connsiteY3-4372" fmla="*/ 2945218 h 4492350"/>
              <a:gd name="connsiteX4-4373" fmla="*/ 1127052 w 3694535"/>
              <a:gd name="connsiteY4-4374" fmla="*/ 3242930 h 4492350"/>
              <a:gd name="connsiteX5-4375" fmla="*/ 393405 w 3694535"/>
              <a:gd name="connsiteY5-4376" fmla="*/ 2456121 h 4492350"/>
              <a:gd name="connsiteX6-4377" fmla="*/ 1775638 w 3694535"/>
              <a:gd name="connsiteY6-4378" fmla="*/ 3519376 h 4492350"/>
              <a:gd name="connsiteX7-4379" fmla="*/ 1683956 w 3694535"/>
              <a:gd name="connsiteY7-4380" fmla="*/ 2424409 h 4492350"/>
              <a:gd name="connsiteX8-4381" fmla="*/ 0 w 3694535"/>
              <a:gd name="connsiteY8-4382" fmla="*/ 754911 h 4492350"/>
              <a:gd name="connsiteX9-4383" fmla="*/ 988828 w 3694535"/>
              <a:gd name="connsiteY9-4384" fmla="*/ 1924493 h 4492350"/>
              <a:gd name="connsiteX10-4385" fmla="*/ 1137684 w 3694535"/>
              <a:gd name="connsiteY10-4386" fmla="*/ 861237 h 4492350"/>
              <a:gd name="connsiteX11-4387" fmla="*/ 1194671 w 3694535"/>
              <a:gd name="connsiteY11-4388" fmla="*/ 2026621 h 4492350"/>
              <a:gd name="connsiteX12-4389" fmla="*/ 1714640 w 3694535"/>
              <a:gd name="connsiteY12-4390" fmla="*/ 2194318 h 4492350"/>
              <a:gd name="connsiteX13-4391" fmla="*/ 1956391 w 3694535"/>
              <a:gd name="connsiteY13-4392" fmla="*/ 0 h 4492350"/>
              <a:gd name="connsiteX14-4393" fmla="*/ 2027834 w 3694535"/>
              <a:gd name="connsiteY14-4394" fmla="*/ 986216 h 4492350"/>
              <a:gd name="connsiteX15-4395" fmla="*/ 1881963 w 3694535"/>
              <a:gd name="connsiteY15-4396" fmla="*/ 2060385 h 4492350"/>
              <a:gd name="connsiteX16-4397" fmla="*/ 2057494 w 3694535"/>
              <a:gd name="connsiteY16-4398" fmla="*/ 3046321 h 4492350"/>
              <a:gd name="connsiteX17-4399" fmla="*/ 2647507 w 3694535"/>
              <a:gd name="connsiteY17-4400" fmla="*/ 2519916 h 4492350"/>
              <a:gd name="connsiteX18-4401" fmla="*/ 2913694 w 3694535"/>
              <a:gd name="connsiteY18-4402" fmla="*/ 1291762 h 4492350"/>
              <a:gd name="connsiteX19-4403" fmla="*/ 2806809 w 3694535"/>
              <a:gd name="connsiteY19-4404" fmla="*/ 2383091 h 4492350"/>
              <a:gd name="connsiteX20-4405" fmla="*/ 3694535 w 3694535"/>
              <a:gd name="connsiteY20-4406" fmla="*/ 1124252 h 4492350"/>
              <a:gd name="connsiteX21-4407" fmla="*/ 2222205 w 3694535"/>
              <a:gd name="connsiteY21-4408" fmla="*/ 3370521 h 4492350"/>
              <a:gd name="connsiteX22-4409" fmla="*/ 2169042 w 3694535"/>
              <a:gd name="connsiteY22-4410" fmla="*/ 3817088 h 4492350"/>
              <a:gd name="connsiteX23-4411" fmla="*/ 3317358 w 3694535"/>
              <a:gd name="connsiteY23-4412" fmla="*/ 3094074 h 4492350"/>
              <a:gd name="connsiteX24-4413" fmla="*/ 2194317 w 3694535"/>
              <a:gd name="connsiteY24-4414" fmla="*/ 4030951 h 4492350"/>
              <a:gd name="connsiteX25-4415" fmla="*/ 2232838 w 3694535"/>
              <a:gd name="connsiteY25-4416" fmla="*/ 4476307 h 4492350"/>
              <a:gd name="connsiteX26-4417" fmla="*/ 2218194 w 3694535"/>
              <a:gd name="connsiteY26-4418" fmla="*/ 4491415 h 4492350"/>
              <a:gd name="connsiteX27-4419" fmla="*/ 1743740 w 3694535"/>
              <a:gd name="connsiteY27-4420" fmla="*/ 4492350 h 4492350"/>
              <a:gd name="connsiteX0-4421" fmla="*/ 1743740 w 3694535"/>
              <a:gd name="connsiteY0-4422" fmla="*/ 4492350 h 4492350"/>
              <a:gd name="connsiteX1-4423" fmla="*/ 1796903 w 3694535"/>
              <a:gd name="connsiteY1-4424" fmla="*/ 3785190 h 4492350"/>
              <a:gd name="connsiteX2-4425" fmla="*/ 1307805 w 3694535"/>
              <a:gd name="connsiteY2-4426" fmla="*/ 3381153 h 4492350"/>
              <a:gd name="connsiteX3-4427" fmla="*/ 31898 w 3694535"/>
              <a:gd name="connsiteY3-4428" fmla="*/ 2945218 h 4492350"/>
              <a:gd name="connsiteX4-4429" fmla="*/ 1127052 w 3694535"/>
              <a:gd name="connsiteY4-4430" fmla="*/ 3242930 h 4492350"/>
              <a:gd name="connsiteX5-4431" fmla="*/ 393405 w 3694535"/>
              <a:gd name="connsiteY5-4432" fmla="*/ 2456121 h 4492350"/>
              <a:gd name="connsiteX6-4433" fmla="*/ 1775638 w 3694535"/>
              <a:gd name="connsiteY6-4434" fmla="*/ 3519376 h 4492350"/>
              <a:gd name="connsiteX7-4435" fmla="*/ 1683956 w 3694535"/>
              <a:gd name="connsiteY7-4436" fmla="*/ 2424409 h 4492350"/>
              <a:gd name="connsiteX8-4437" fmla="*/ 0 w 3694535"/>
              <a:gd name="connsiteY8-4438" fmla="*/ 754911 h 4492350"/>
              <a:gd name="connsiteX9-4439" fmla="*/ 988828 w 3694535"/>
              <a:gd name="connsiteY9-4440" fmla="*/ 1924493 h 4492350"/>
              <a:gd name="connsiteX10-4441" fmla="*/ 1137684 w 3694535"/>
              <a:gd name="connsiteY10-4442" fmla="*/ 861237 h 4492350"/>
              <a:gd name="connsiteX11-4443" fmla="*/ 1194671 w 3694535"/>
              <a:gd name="connsiteY11-4444" fmla="*/ 2026621 h 4492350"/>
              <a:gd name="connsiteX12-4445" fmla="*/ 1714640 w 3694535"/>
              <a:gd name="connsiteY12-4446" fmla="*/ 2194318 h 4492350"/>
              <a:gd name="connsiteX13-4447" fmla="*/ 1956391 w 3694535"/>
              <a:gd name="connsiteY13-4448" fmla="*/ 0 h 4492350"/>
              <a:gd name="connsiteX14-4449" fmla="*/ 2027834 w 3694535"/>
              <a:gd name="connsiteY14-4450" fmla="*/ 986216 h 4492350"/>
              <a:gd name="connsiteX15-4451" fmla="*/ 1881963 w 3694535"/>
              <a:gd name="connsiteY15-4452" fmla="*/ 2060385 h 4492350"/>
              <a:gd name="connsiteX16-4453" fmla="*/ 2057494 w 3694535"/>
              <a:gd name="connsiteY16-4454" fmla="*/ 3046321 h 4492350"/>
              <a:gd name="connsiteX17-4455" fmla="*/ 2647507 w 3694535"/>
              <a:gd name="connsiteY17-4456" fmla="*/ 2519916 h 4492350"/>
              <a:gd name="connsiteX18-4457" fmla="*/ 2913694 w 3694535"/>
              <a:gd name="connsiteY18-4458" fmla="*/ 1291762 h 4492350"/>
              <a:gd name="connsiteX19-4459" fmla="*/ 2806809 w 3694535"/>
              <a:gd name="connsiteY19-4460" fmla="*/ 2383091 h 4492350"/>
              <a:gd name="connsiteX20-4461" fmla="*/ 3694535 w 3694535"/>
              <a:gd name="connsiteY20-4462" fmla="*/ 1124252 h 4492350"/>
              <a:gd name="connsiteX21-4463" fmla="*/ 2222205 w 3694535"/>
              <a:gd name="connsiteY21-4464" fmla="*/ 3370521 h 4492350"/>
              <a:gd name="connsiteX22-4465" fmla="*/ 2169042 w 3694535"/>
              <a:gd name="connsiteY22-4466" fmla="*/ 3817088 h 4492350"/>
              <a:gd name="connsiteX23-4467" fmla="*/ 3317358 w 3694535"/>
              <a:gd name="connsiteY23-4468" fmla="*/ 3094074 h 4492350"/>
              <a:gd name="connsiteX24-4469" fmla="*/ 2194317 w 3694535"/>
              <a:gd name="connsiteY24-4470" fmla="*/ 4030951 h 4492350"/>
              <a:gd name="connsiteX25-4471" fmla="*/ 2232838 w 3694535"/>
              <a:gd name="connsiteY25-4472" fmla="*/ 4476307 h 4492350"/>
              <a:gd name="connsiteX26-4473" fmla="*/ 2218194 w 3694535"/>
              <a:gd name="connsiteY26-4474" fmla="*/ 4491415 h 4492350"/>
              <a:gd name="connsiteX27-4475" fmla="*/ 1743740 w 3694535"/>
              <a:gd name="connsiteY27-4476" fmla="*/ 4492350 h 4492350"/>
              <a:gd name="connsiteX0-4477" fmla="*/ 1743740 w 3694535"/>
              <a:gd name="connsiteY0-4478" fmla="*/ 4492350 h 4492350"/>
              <a:gd name="connsiteX1-4479" fmla="*/ 1796903 w 3694535"/>
              <a:gd name="connsiteY1-4480" fmla="*/ 3785190 h 4492350"/>
              <a:gd name="connsiteX2-4481" fmla="*/ 1307805 w 3694535"/>
              <a:gd name="connsiteY2-4482" fmla="*/ 3381153 h 4492350"/>
              <a:gd name="connsiteX3-4483" fmla="*/ 31898 w 3694535"/>
              <a:gd name="connsiteY3-4484" fmla="*/ 2945218 h 4492350"/>
              <a:gd name="connsiteX4-4485" fmla="*/ 1127052 w 3694535"/>
              <a:gd name="connsiteY4-4486" fmla="*/ 3242930 h 4492350"/>
              <a:gd name="connsiteX5-4487" fmla="*/ 393405 w 3694535"/>
              <a:gd name="connsiteY5-4488" fmla="*/ 2456121 h 4492350"/>
              <a:gd name="connsiteX6-4489" fmla="*/ 1775638 w 3694535"/>
              <a:gd name="connsiteY6-4490" fmla="*/ 3519376 h 4492350"/>
              <a:gd name="connsiteX7-4491" fmla="*/ 1683956 w 3694535"/>
              <a:gd name="connsiteY7-4492" fmla="*/ 2424409 h 4492350"/>
              <a:gd name="connsiteX8-4493" fmla="*/ 0 w 3694535"/>
              <a:gd name="connsiteY8-4494" fmla="*/ 754911 h 4492350"/>
              <a:gd name="connsiteX9-4495" fmla="*/ 988828 w 3694535"/>
              <a:gd name="connsiteY9-4496" fmla="*/ 1924493 h 4492350"/>
              <a:gd name="connsiteX10-4497" fmla="*/ 1137684 w 3694535"/>
              <a:gd name="connsiteY10-4498" fmla="*/ 861237 h 4492350"/>
              <a:gd name="connsiteX11-4499" fmla="*/ 1194671 w 3694535"/>
              <a:gd name="connsiteY11-4500" fmla="*/ 2026621 h 4492350"/>
              <a:gd name="connsiteX12-4501" fmla="*/ 1714640 w 3694535"/>
              <a:gd name="connsiteY12-4502" fmla="*/ 2194318 h 4492350"/>
              <a:gd name="connsiteX13-4503" fmla="*/ 1956391 w 3694535"/>
              <a:gd name="connsiteY13-4504" fmla="*/ 0 h 4492350"/>
              <a:gd name="connsiteX14-4505" fmla="*/ 2027834 w 3694535"/>
              <a:gd name="connsiteY14-4506" fmla="*/ 986216 h 4492350"/>
              <a:gd name="connsiteX15-4507" fmla="*/ 1881963 w 3694535"/>
              <a:gd name="connsiteY15-4508" fmla="*/ 2060385 h 4492350"/>
              <a:gd name="connsiteX16-4509" fmla="*/ 2057494 w 3694535"/>
              <a:gd name="connsiteY16-4510" fmla="*/ 3046321 h 4492350"/>
              <a:gd name="connsiteX17-4511" fmla="*/ 2647507 w 3694535"/>
              <a:gd name="connsiteY17-4512" fmla="*/ 2519916 h 4492350"/>
              <a:gd name="connsiteX18-4513" fmla="*/ 2913694 w 3694535"/>
              <a:gd name="connsiteY18-4514" fmla="*/ 1291762 h 4492350"/>
              <a:gd name="connsiteX19-4515" fmla="*/ 2806809 w 3694535"/>
              <a:gd name="connsiteY19-4516" fmla="*/ 2383091 h 4492350"/>
              <a:gd name="connsiteX20-4517" fmla="*/ 3694535 w 3694535"/>
              <a:gd name="connsiteY20-4518" fmla="*/ 1124252 h 4492350"/>
              <a:gd name="connsiteX21-4519" fmla="*/ 2222205 w 3694535"/>
              <a:gd name="connsiteY21-4520" fmla="*/ 3370521 h 4492350"/>
              <a:gd name="connsiteX22-4521" fmla="*/ 2169042 w 3694535"/>
              <a:gd name="connsiteY22-4522" fmla="*/ 3817088 h 4492350"/>
              <a:gd name="connsiteX23-4523" fmla="*/ 3317358 w 3694535"/>
              <a:gd name="connsiteY23-4524" fmla="*/ 3094074 h 4492350"/>
              <a:gd name="connsiteX24-4525" fmla="*/ 2194317 w 3694535"/>
              <a:gd name="connsiteY24-4526" fmla="*/ 4030951 h 4492350"/>
              <a:gd name="connsiteX25-4527" fmla="*/ 2232838 w 3694535"/>
              <a:gd name="connsiteY25-4528" fmla="*/ 4476307 h 4492350"/>
              <a:gd name="connsiteX26-4529" fmla="*/ 2218194 w 3694535"/>
              <a:gd name="connsiteY26-4530" fmla="*/ 4491415 h 4492350"/>
              <a:gd name="connsiteX27-4531" fmla="*/ 1743740 w 3694535"/>
              <a:gd name="connsiteY27-4532" fmla="*/ 4492350 h 4492350"/>
              <a:gd name="connsiteX0-4533" fmla="*/ 1743740 w 3694535"/>
              <a:gd name="connsiteY0-4534" fmla="*/ 4492350 h 4492350"/>
              <a:gd name="connsiteX1-4535" fmla="*/ 1796903 w 3694535"/>
              <a:gd name="connsiteY1-4536" fmla="*/ 3785190 h 4492350"/>
              <a:gd name="connsiteX2-4537" fmla="*/ 1307805 w 3694535"/>
              <a:gd name="connsiteY2-4538" fmla="*/ 3381153 h 4492350"/>
              <a:gd name="connsiteX3-4539" fmla="*/ 31898 w 3694535"/>
              <a:gd name="connsiteY3-4540" fmla="*/ 2945218 h 4492350"/>
              <a:gd name="connsiteX4-4541" fmla="*/ 1127052 w 3694535"/>
              <a:gd name="connsiteY4-4542" fmla="*/ 3242930 h 4492350"/>
              <a:gd name="connsiteX5-4543" fmla="*/ 393405 w 3694535"/>
              <a:gd name="connsiteY5-4544" fmla="*/ 2456121 h 4492350"/>
              <a:gd name="connsiteX6-4545" fmla="*/ 1775638 w 3694535"/>
              <a:gd name="connsiteY6-4546" fmla="*/ 3519376 h 4492350"/>
              <a:gd name="connsiteX7-4547" fmla="*/ 1683956 w 3694535"/>
              <a:gd name="connsiteY7-4548" fmla="*/ 2424409 h 4492350"/>
              <a:gd name="connsiteX8-4549" fmla="*/ 0 w 3694535"/>
              <a:gd name="connsiteY8-4550" fmla="*/ 754911 h 4492350"/>
              <a:gd name="connsiteX9-4551" fmla="*/ 988828 w 3694535"/>
              <a:gd name="connsiteY9-4552" fmla="*/ 1924493 h 4492350"/>
              <a:gd name="connsiteX10-4553" fmla="*/ 1113621 w 3694535"/>
              <a:gd name="connsiteY10-4554" fmla="*/ 861237 h 4492350"/>
              <a:gd name="connsiteX11-4555" fmla="*/ 1194671 w 3694535"/>
              <a:gd name="connsiteY11-4556" fmla="*/ 2026621 h 4492350"/>
              <a:gd name="connsiteX12-4557" fmla="*/ 1714640 w 3694535"/>
              <a:gd name="connsiteY12-4558" fmla="*/ 2194318 h 4492350"/>
              <a:gd name="connsiteX13-4559" fmla="*/ 1956391 w 3694535"/>
              <a:gd name="connsiteY13-4560" fmla="*/ 0 h 4492350"/>
              <a:gd name="connsiteX14-4561" fmla="*/ 2027834 w 3694535"/>
              <a:gd name="connsiteY14-4562" fmla="*/ 986216 h 4492350"/>
              <a:gd name="connsiteX15-4563" fmla="*/ 1881963 w 3694535"/>
              <a:gd name="connsiteY15-4564" fmla="*/ 2060385 h 4492350"/>
              <a:gd name="connsiteX16-4565" fmla="*/ 2057494 w 3694535"/>
              <a:gd name="connsiteY16-4566" fmla="*/ 3046321 h 4492350"/>
              <a:gd name="connsiteX17-4567" fmla="*/ 2647507 w 3694535"/>
              <a:gd name="connsiteY17-4568" fmla="*/ 2519916 h 4492350"/>
              <a:gd name="connsiteX18-4569" fmla="*/ 2913694 w 3694535"/>
              <a:gd name="connsiteY18-4570" fmla="*/ 1291762 h 4492350"/>
              <a:gd name="connsiteX19-4571" fmla="*/ 2806809 w 3694535"/>
              <a:gd name="connsiteY19-4572" fmla="*/ 2383091 h 4492350"/>
              <a:gd name="connsiteX20-4573" fmla="*/ 3694535 w 3694535"/>
              <a:gd name="connsiteY20-4574" fmla="*/ 1124252 h 4492350"/>
              <a:gd name="connsiteX21-4575" fmla="*/ 2222205 w 3694535"/>
              <a:gd name="connsiteY21-4576" fmla="*/ 3370521 h 4492350"/>
              <a:gd name="connsiteX22-4577" fmla="*/ 2169042 w 3694535"/>
              <a:gd name="connsiteY22-4578" fmla="*/ 3817088 h 4492350"/>
              <a:gd name="connsiteX23-4579" fmla="*/ 3317358 w 3694535"/>
              <a:gd name="connsiteY23-4580" fmla="*/ 3094074 h 4492350"/>
              <a:gd name="connsiteX24-4581" fmla="*/ 2194317 w 3694535"/>
              <a:gd name="connsiteY24-4582" fmla="*/ 4030951 h 4492350"/>
              <a:gd name="connsiteX25-4583" fmla="*/ 2232838 w 3694535"/>
              <a:gd name="connsiteY25-4584" fmla="*/ 4476307 h 4492350"/>
              <a:gd name="connsiteX26-4585" fmla="*/ 2218194 w 3694535"/>
              <a:gd name="connsiteY26-4586" fmla="*/ 4491415 h 4492350"/>
              <a:gd name="connsiteX27-4587" fmla="*/ 1743740 w 3694535"/>
              <a:gd name="connsiteY27-4588" fmla="*/ 4492350 h 4492350"/>
              <a:gd name="connsiteX0-4589" fmla="*/ 1743740 w 3694535"/>
              <a:gd name="connsiteY0-4590" fmla="*/ 4492350 h 4492350"/>
              <a:gd name="connsiteX1-4591" fmla="*/ 1796903 w 3694535"/>
              <a:gd name="connsiteY1-4592" fmla="*/ 3785190 h 4492350"/>
              <a:gd name="connsiteX2-4593" fmla="*/ 1307805 w 3694535"/>
              <a:gd name="connsiteY2-4594" fmla="*/ 3381153 h 4492350"/>
              <a:gd name="connsiteX3-4595" fmla="*/ 31898 w 3694535"/>
              <a:gd name="connsiteY3-4596" fmla="*/ 2945218 h 4492350"/>
              <a:gd name="connsiteX4-4597" fmla="*/ 1127052 w 3694535"/>
              <a:gd name="connsiteY4-4598" fmla="*/ 3242930 h 4492350"/>
              <a:gd name="connsiteX5-4599" fmla="*/ 393405 w 3694535"/>
              <a:gd name="connsiteY5-4600" fmla="*/ 2456121 h 4492350"/>
              <a:gd name="connsiteX6-4601" fmla="*/ 1775638 w 3694535"/>
              <a:gd name="connsiteY6-4602" fmla="*/ 3519376 h 4492350"/>
              <a:gd name="connsiteX7-4603" fmla="*/ 1683956 w 3694535"/>
              <a:gd name="connsiteY7-4604" fmla="*/ 2424409 h 4492350"/>
              <a:gd name="connsiteX8-4605" fmla="*/ 0 w 3694535"/>
              <a:gd name="connsiteY8-4606" fmla="*/ 754911 h 4492350"/>
              <a:gd name="connsiteX9-4607" fmla="*/ 988828 w 3694535"/>
              <a:gd name="connsiteY9-4608" fmla="*/ 1924493 h 4492350"/>
              <a:gd name="connsiteX10-4609" fmla="*/ 1113621 w 3694535"/>
              <a:gd name="connsiteY10-4610" fmla="*/ 861237 h 4492350"/>
              <a:gd name="connsiteX11-4611" fmla="*/ 1194671 w 3694535"/>
              <a:gd name="connsiteY11-4612" fmla="*/ 2026621 h 4492350"/>
              <a:gd name="connsiteX12-4613" fmla="*/ 1714640 w 3694535"/>
              <a:gd name="connsiteY12-4614" fmla="*/ 2194318 h 4492350"/>
              <a:gd name="connsiteX13-4615" fmla="*/ 1956391 w 3694535"/>
              <a:gd name="connsiteY13-4616" fmla="*/ 0 h 4492350"/>
              <a:gd name="connsiteX14-4617" fmla="*/ 2027834 w 3694535"/>
              <a:gd name="connsiteY14-4618" fmla="*/ 986216 h 4492350"/>
              <a:gd name="connsiteX15-4619" fmla="*/ 1881963 w 3694535"/>
              <a:gd name="connsiteY15-4620" fmla="*/ 2060385 h 4492350"/>
              <a:gd name="connsiteX16-4621" fmla="*/ 2057494 w 3694535"/>
              <a:gd name="connsiteY16-4622" fmla="*/ 3046321 h 4492350"/>
              <a:gd name="connsiteX17-4623" fmla="*/ 2647507 w 3694535"/>
              <a:gd name="connsiteY17-4624" fmla="*/ 2519916 h 4492350"/>
              <a:gd name="connsiteX18-4625" fmla="*/ 2913694 w 3694535"/>
              <a:gd name="connsiteY18-4626" fmla="*/ 1291762 h 4492350"/>
              <a:gd name="connsiteX19-4627" fmla="*/ 2806809 w 3694535"/>
              <a:gd name="connsiteY19-4628" fmla="*/ 2383091 h 4492350"/>
              <a:gd name="connsiteX20-4629" fmla="*/ 3694535 w 3694535"/>
              <a:gd name="connsiteY20-4630" fmla="*/ 1124252 h 4492350"/>
              <a:gd name="connsiteX21-4631" fmla="*/ 2222205 w 3694535"/>
              <a:gd name="connsiteY21-4632" fmla="*/ 3370521 h 4492350"/>
              <a:gd name="connsiteX22-4633" fmla="*/ 2169042 w 3694535"/>
              <a:gd name="connsiteY22-4634" fmla="*/ 3817088 h 4492350"/>
              <a:gd name="connsiteX23-4635" fmla="*/ 3317358 w 3694535"/>
              <a:gd name="connsiteY23-4636" fmla="*/ 3094074 h 4492350"/>
              <a:gd name="connsiteX24-4637" fmla="*/ 2194317 w 3694535"/>
              <a:gd name="connsiteY24-4638" fmla="*/ 4030951 h 4492350"/>
              <a:gd name="connsiteX25-4639" fmla="*/ 2232838 w 3694535"/>
              <a:gd name="connsiteY25-4640" fmla="*/ 4476307 h 4492350"/>
              <a:gd name="connsiteX26-4641" fmla="*/ 2218194 w 3694535"/>
              <a:gd name="connsiteY26-4642" fmla="*/ 4491415 h 4492350"/>
              <a:gd name="connsiteX27-4643" fmla="*/ 1743740 w 3694535"/>
              <a:gd name="connsiteY27-4644" fmla="*/ 4492350 h 4492350"/>
              <a:gd name="connsiteX0-4645" fmla="*/ 1743740 w 3694535"/>
              <a:gd name="connsiteY0-4646" fmla="*/ 4492350 h 4492350"/>
              <a:gd name="connsiteX1-4647" fmla="*/ 1796903 w 3694535"/>
              <a:gd name="connsiteY1-4648" fmla="*/ 3785190 h 4492350"/>
              <a:gd name="connsiteX2-4649" fmla="*/ 1307805 w 3694535"/>
              <a:gd name="connsiteY2-4650" fmla="*/ 3381153 h 4492350"/>
              <a:gd name="connsiteX3-4651" fmla="*/ 31898 w 3694535"/>
              <a:gd name="connsiteY3-4652" fmla="*/ 2945218 h 4492350"/>
              <a:gd name="connsiteX4-4653" fmla="*/ 1127052 w 3694535"/>
              <a:gd name="connsiteY4-4654" fmla="*/ 3242930 h 4492350"/>
              <a:gd name="connsiteX5-4655" fmla="*/ 393405 w 3694535"/>
              <a:gd name="connsiteY5-4656" fmla="*/ 2456121 h 4492350"/>
              <a:gd name="connsiteX6-4657" fmla="*/ 1775638 w 3694535"/>
              <a:gd name="connsiteY6-4658" fmla="*/ 3519376 h 4492350"/>
              <a:gd name="connsiteX7-4659" fmla="*/ 1683956 w 3694535"/>
              <a:gd name="connsiteY7-4660" fmla="*/ 2424409 h 4492350"/>
              <a:gd name="connsiteX8-4661" fmla="*/ 0 w 3694535"/>
              <a:gd name="connsiteY8-4662" fmla="*/ 754911 h 4492350"/>
              <a:gd name="connsiteX9-4663" fmla="*/ 988828 w 3694535"/>
              <a:gd name="connsiteY9-4664" fmla="*/ 1924493 h 4492350"/>
              <a:gd name="connsiteX10-4665" fmla="*/ 1113621 w 3694535"/>
              <a:gd name="connsiteY10-4666" fmla="*/ 861237 h 4492350"/>
              <a:gd name="connsiteX11-4667" fmla="*/ 1194671 w 3694535"/>
              <a:gd name="connsiteY11-4668" fmla="*/ 2026621 h 4492350"/>
              <a:gd name="connsiteX12-4669" fmla="*/ 1714640 w 3694535"/>
              <a:gd name="connsiteY12-4670" fmla="*/ 2194318 h 4492350"/>
              <a:gd name="connsiteX13-4671" fmla="*/ 1956391 w 3694535"/>
              <a:gd name="connsiteY13-4672" fmla="*/ 0 h 4492350"/>
              <a:gd name="connsiteX14-4673" fmla="*/ 2027834 w 3694535"/>
              <a:gd name="connsiteY14-4674" fmla="*/ 986216 h 4492350"/>
              <a:gd name="connsiteX15-4675" fmla="*/ 1881963 w 3694535"/>
              <a:gd name="connsiteY15-4676" fmla="*/ 2060385 h 4492350"/>
              <a:gd name="connsiteX16-4677" fmla="*/ 2057494 w 3694535"/>
              <a:gd name="connsiteY16-4678" fmla="*/ 3046321 h 4492350"/>
              <a:gd name="connsiteX17-4679" fmla="*/ 2647507 w 3694535"/>
              <a:gd name="connsiteY17-4680" fmla="*/ 2519916 h 4492350"/>
              <a:gd name="connsiteX18-4681" fmla="*/ 2913694 w 3694535"/>
              <a:gd name="connsiteY18-4682" fmla="*/ 1291762 h 4492350"/>
              <a:gd name="connsiteX19-4683" fmla="*/ 2806809 w 3694535"/>
              <a:gd name="connsiteY19-4684" fmla="*/ 2383091 h 4492350"/>
              <a:gd name="connsiteX20-4685" fmla="*/ 3694535 w 3694535"/>
              <a:gd name="connsiteY20-4686" fmla="*/ 1124252 h 4492350"/>
              <a:gd name="connsiteX21-4687" fmla="*/ 2222205 w 3694535"/>
              <a:gd name="connsiteY21-4688" fmla="*/ 3370521 h 4492350"/>
              <a:gd name="connsiteX22-4689" fmla="*/ 2169042 w 3694535"/>
              <a:gd name="connsiteY22-4690" fmla="*/ 3817088 h 4492350"/>
              <a:gd name="connsiteX23-4691" fmla="*/ 3317358 w 3694535"/>
              <a:gd name="connsiteY23-4692" fmla="*/ 3094074 h 4492350"/>
              <a:gd name="connsiteX24-4693" fmla="*/ 2194317 w 3694535"/>
              <a:gd name="connsiteY24-4694" fmla="*/ 4030951 h 4492350"/>
              <a:gd name="connsiteX25-4695" fmla="*/ 2232838 w 3694535"/>
              <a:gd name="connsiteY25-4696" fmla="*/ 4476307 h 4492350"/>
              <a:gd name="connsiteX26-4697" fmla="*/ 2218194 w 3694535"/>
              <a:gd name="connsiteY26-4698" fmla="*/ 4491415 h 4492350"/>
              <a:gd name="connsiteX27-4699" fmla="*/ 1743740 w 3694535"/>
              <a:gd name="connsiteY27-4700" fmla="*/ 4492350 h 4492350"/>
              <a:gd name="connsiteX0-4701" fmla="*/ 1743740 w 3694535"/>
              <a:gd name="connsiteY0-4702" fmla="*/ 4492350 h 4492350"/>
              <a:gd name="connsiteX1-4703" fmla="*/ 1796903 w 3694535"/>
              <a:gd name="connsiteY1-4704" fmla="*/ 3785190 h 4492350"/>
              <a:gd name="connsiteX2-4705" fmla="*/ 1307805 w 3694535"/>
              <a:gd name="connsiteY2-4706" fmla="*/ 3381153 h 4492350"/>
              <a:gd name="connsiteX3-4707" fmla="*/ 31898 w 3694535"/>
              <a:gd name="connsiteY3-4708" fmla="*/ 2945218 h 4492350"/>
              <a:gd name="connsiteX4-4709" fmla="*/ 1127052 w 3694535"/>
              <a:gd name="connsiteY4-4710" fmla="*/ 3242930 h 4492350"/>
              <a:gd name="connsiteX5-4711" fmla="*/ 393405 w 3694535"/>
              <a:gd name="connsiteY5-4712" fmla="*/ 2456121 h 4492350"/>
              <a:gd name="connsiteX6-4713" fmla="*/ 1775638 w 3694535"/>
              <a:gd name="connsiteY6-4714" fmla="*/ 3519376 h 4492350"/>
              <a:gd name="connsiteX7-4715" fmla="*/ 1683956 w 3694535"/>
              <a:gd name="connsiteY7-4716" fmla="*/ 2424409 h 4492350"/>
              <a:gd name="connsiteX8-4717" fmla="*/ 0 w 3694535"/>
              <a:gd name="connsiteY8-4718" fmla="*/ 754911 h 4492350"/>
              <a:gd name="connsiteX9-4719" fmla="*/ 988828 w 3694535"/>
              <a:gd name="connsiteY9-4720" fmla="*/ 1924493 h 4492350"/>
              <a:gd name="connsiteX10-4721" fmla="*/ 1093568 w 3694535"/>
              <a:gd name="connsiteY10-4722" fmla="*/ 857226 h 4492350"/>
              <a:gd name="connsiteX11-4723" fmla="*/ 1194671 w 3694535"/>
              <a:gd name="connsiteY11-4724" fmla="*/ 2026621 h 4492350"/>
              <a:gd name="connsiteX12-4725" fmla="*/ 1714640 w 3694535"/>
              <a:gd name="connsiteY12-4726" fmla="*/ 2194318 h 4492350"/>
              <a:gd name="connsiteX13-4727" fmla="*/ 1956391 w 3694535"/>
              <a:gd name="connsiteY13-4728" fmla="*/ 0 h 4492350"/>
              <a:gd name="connsiteX14-4729" fmla="*/ 2027834 w 3694535"/>
              <a:gd name="connsiteY14-4730" fmla="*/ 986216 h 4492350"/>
              <a:gd name="connsiteX15-4731" fmla="*/ 1881963 w 3694535"/>
              <a:gd name="connsiteY15-4732" fmla="*/ 2060385 h 4492350"/>
              <a:gd name="connsiteX16-4733" fmla="*/ 2057494 w 3694535"/>
              <a:gd name="connsiteY16-4734" fmla="*/ 3046321 h 4492350"/>
              <a:gd name="connsiteX17-4735" fmla="*/ 2647507 w 3694535"/>
              <a:gd name="connsiteY17-4736" fmla="*/ 2519916 h 4492350"/>
              <a:gd name="connsiteX18-4737" fmla="*/ 2913694 w 3694535"/>
              <a:gd name="connsiteY18-4738" fmla="*/ 1291762 h 4492350"/>
              <a:gd name="connsiteX19-4739" fmla="*/ 2806809 w 3694535"/>
              <a:gd name="connsiteY19-4740" fmla="*/ 2383091 h 4492350"/>
              <a:gd name="connsiteX20-4741" fmla="*/ 3694535 w 3694535"/>
              <a:gd name="connsiteY20-4742" fmla="*/ 1124252 h 4492350"/>
              <a:gd name="connsiteX21-4743" fmla="*/ 2222205 w 3694535"/>
              <a:gd name="connsiteY21-4744" fmla="*/ 3370521 h 4492350"/>
              <a:gd name="connsiteX22-4745" fmla="*/ 2169042 w 3694535"/>
              <a:gd name="connsiteY22-4746" fmla="*/ 3817088 h 4492350"/>
              <a:gd name="connsiteX23-4747" fmla="*/ 3317358 w 3694535"/>
              <a:gd name="connsiteY23-4748" fmla="*/ 3094074 h 4492350"/>
              <a:gd name="connsiteX24-4749" fmla="*/ 2194317 w 3694535"/>
              <a:gd name="connsiteY24-4750" fmla="*/ 4030951 h 4492350"/>
              <a:gd name="connsiteX25-4751" fmla="*/ 2232838 w 3694535"/>
              <a:gd name="connsiteY25-4752" fmla="*/ 4476307 h 4492350"/>
              <a:gd name="connsiteX26-4753" fmla="*/ 2218194 w 3694535"/>
              <a:gd name="connsiteY26-4754" fmla="*/ 4491415 h 4492350"/>
              <a:gd name="connsiteX27-4755" fmla="*/ 1743740 w 3694535"/>
              <a:gd name="connsiteY27-4756" fmla="*/ 4492350 h 4492350"/>
              <a:gd name="connsiteX0-4757" fmla="*/ 1743740 w 3694535"/>
              <a:gd name="connsiteY0-4758" fmla="*/ 4492350 h 4492350"/>
              <a:gd name="connsiteX1-4759" fmla="*/ 1796903 w 3694535"/>
              <a:gd name="connsiteY1-4760" fmla="*/ 3785190 h 4492350"/>
              <a:gd name="connsiteX2-4761" fmla="*/ 1307805 w 3694535"/>
              <a:gd name="connsiteY2-4762" fmla="*/ 3381153 h 4492350"/>
              <a:gd name="connsiteX3-4763" fmla="*/ 31898 w 3694535"/>
              <a:gd name="connsiteY3-4764" fmla="*/ 2945218 h 4492350"/>
              <a:gd name="connsiteX4-4765" fmla="*/ 1127052 w 3694535"/>
              <a:gd name="connsiteY4-4766" fmla="*/ 3242930 h 4492350"/>
              <a:gd name="connsiteX5-4767" fmla="*/ 393405 w 3694535"/>
              <a:gd name="connsiteY5-4768" fmla="*/ 2456121 h 4492350"/>
              <a:gd name="connsiteX6-4769" fmla="*/ 1775638 w 3694535"/>
              <a:gd name="connsiteY6-4770" fmla="*/ 3519376 h 4492350"/>
              <a:gd name="connsiteX7-4771" fmla="*/ 1683956 w 3694535"/>
              <a:gd name="connsiteY7-4772" fmla="*/ 2424409 h 4492350"/>
              <a:gd name="connsiteX8-4773" fmla="*/ 0 w 3694535"/>
              <a:gd name="connsiteY8-4774" fmla="*/ 754911 h 4492350"/>
              <a:gd name="connsiteX9-4775" fmla="*/ 988828 w 3694535"/>
              <a:gd name="connsiteY9-4776" fmla="*/ 1924493 h 4492350"/>
              <a:gd name="connsiteX10-4777" fmla="*/ 1093568 w 3694535"/>
              <a:gd name="connsiteY10-4778" fmla="*/ 857226 h 4492350"/>
              <a:gd name="connsiteX11-4779" fmla="*/ 1194671 w 3694535"/>
              <a:gd name="connsiteY11-4780" fmla="*/ 2026621 h 4492350"/>
              <a:gd name="connsiteX12-4781" fmla="*/ 1714640 w 3694535"/>
              <a:gd name="connsiteY12-4782" fmla="*/ 2194318 h 4492350"/>
              <a:gd name="connsiteX13-4783" fmla="*/ 1956391 w 3694535"/>
              <a:gd name="connsiteY13-4784" fmla="*/ 0 h 4492350"/>
              <a:gd name="connsiteX14-4785" fmla="*/ 2027834 w 3694535"/>
              <a:gd name="connsiteY14-4786" fmla="*/ 986216 h 4492350"/>
              <a:gd name="connsiteX15-4787" fmla="*/ 1881963 w 3694535"/>
              <a:gd name="connsiteY15-4788" fmla="*/ 2060385 h 4492350"/>
              <a:gd name="connsiteX16-4789" fmla="*/ 2057494 w 3694535"/>
              <a:gd name="connsiteY16-4790" fmla="*/ 3046321 h 4492350"/>
              <a:gd name="connsiteX17-4791" fmla="*/ 2647507 w 3694535"/>
              <a:gd name="connsiteY17-4792" fmla="*/ 2519916 h 4492350"/>
              <a:gd name="connsiteX18-4793" fmla="*/ 2913694 w 3694535"/>
              <a:gd name="connsiteY18-4794" fmla="*/ 1291762 h 4492350"/>
              <a:gd name="connsiteX19-4795" fmla="*/ 2806809 w 3694535"/>
              <a:gd name="connsiteY19-4796" fmla="*/ 2383091 h 4492350"/>
              <a:gd name="connsiteX20-4797" fmla="*/ 3694535 w 3694535"/>
              <a:gd name="connsiteY20-4798" fmla="*/ 1124252 h 4492350"/>
              <a:gd name="connsiteX21-4799" fmla="*/ 2222205 w 3694535"/>
              <a:gd name="connsiteY21-4800" fmla="*/ 3370521 h 4492350"/>
              <a:gd name="connsiteX22-4801" fmla="*/ 2169042 w 3694535"/>
              <a:gd name="connsiteY22-4802" fmla="*/ 3817088 h 4492350"/>
              <a:gd name="connsiteX23-4803" fmla="*/ 3317358 w 3694535"/>
              <a:gd name="connsiteY23-4804" fmla="*/ 3094074 h 4492350"/>
              <a:gd name="connsiteX24-4805" fmla="*/ 2194317 w 3694535"/>
              <a:gd name="connsiteY24-4806" fmla="*/ 4030951 h 4492350"/>
              <a:gd name="connsiteX25-4807" fmla="*/ 2232838 w 3694535"/>
              <a:gd name="connsiteY25-4808" fmla="*/ 4476307 h 4492350"/>
              <a:gd name="connsiteX26-4809" fmla="*/ 2218194 w 3694535"/>
              <a:gd name="connsiteY26-4810" fmla="*/ 4491415 h 4492350"/>
              <a:gd name="connsiteX27-4811" fmla="*/ 1743740 w 3694535"/>
              <a:gd name="connsiteY27-4812" fmla="*/ 4492350 h 4492350"/>
              <a:gd name="connsiteX0-4813" fmla="*/ 1711842 w 3662637"/>
              <a:gd name="connsiteY0-4814" fmla="*/ 4492350 h 4492350"/>
              <a:gd name="connsiteX1-4815" fmla="*/ 1765005 w 3662637"/>
              <a:gd name="connsiteY1-4816" fmla="*/ 3785190 h 4492350"/>
              <a:gd name="connsiteX2-4817" fmla="*/ 1275907 w 3662637"/>
              <a:gd name="connsiteY2-4818" fmla="*/ 3381153 h 4492350"/>
              <a:gd name="connsiteX3-4819" fmla="*/ 0 w 3662637"/>
              <a:gd name="connsiteY3-4820" fmla="*/ 2945218 h 4492350"/>
              <a:gd name="connsiteX4-4821" fmla="*/ 1095154 w 3662637"/>
              <a:gd name="connsiteY4-4822" fmla="*/ 3242930 h 4492350"/>
              <a:gd name="connsiteX5-4823" fmla="*/ 361507 w 3662637"/>
              <a:gd name="connsiteY5-4824" fmla="*/ 2456121 h 4492350"/>
              <a:gd name="connsiteX6-4825" fmla="*/ 1743740 w 3662637"/>
              <a:gd name="connsiteY6-4826" fmla="*/ 3519376 h 4492350"/>
              <a:gd name="connsiteX7-4827" fmla="*/ 1652058 w 3662637"/>
              <a:gd name="connsiteY7-4828" fmla="*/ 2424409 h 4492350"/>
              <a:gd name="connsiteX8-4829" fmla="*/ 8208 w 3662637"/>
              <a:gd name="connsiteY8-4830" fmla="*/ 750901 h 4492350"/>
              <a:gd name="connsiteX9-4831" fmla="*/ 956930 w 3662637"/>
              <a:gd name="connsiteY9-4832" fmla="*/ 1924493 h 4492350"/>
              <a:gd name="connsiteX10-4833" fmla="*/ 1061670 w 3662637"/>
              <a:gd name="connsiteY10-4834" fmla="*/ 857226 h 4492350"/>
              <a:gd name="connsiteX11-4835" fmla="*/ 1162773 w 3662637"/>
              <a:gd name="connsiteY11-4836" fmla="*/ 2026621 h 4492350"/>
              <a:gd name="connsiteX12-4837" fmla="*/ 1682742 w 3662637"/>
              <a:gd name="connsiteY12-4838" fmla="*/ 2194318 h 4492350"/>
              <a:gd name="connsiteX13-4839" fmla="*/ 1924493 w 3662637"/>
              <a:gd name="connsiteY13-4840" fmla="*/ 0 h 4492350"/>
              <a:gd name="connsiteX14-4841" fmla="*/ 1995936 w 3662637"/>
              <a:gd name="connsiteY14-4842" fmla="*/ 986216 h 4492350"/>
              <a:gd name="connsiteX15-4843" fmla="*/ 1850065 w 3662637"/>
              <a:gd name="connsiteY15-4844" fmla="*/ 2060385 h 4492350"/>
              <a:gd name="connsiteX16-4845" fmla="*/ 2025596 w 3662637"/>
              <a:gd name="connsiteY16-4846" fmla="*/ 3046321 h 4492350"/>
              <a:gd name="connsiteX17-4847" fmla="*/ 2615609 w 3662637"/>
              <a:gd name="connsiteY17-4848" fmla="*/ 2519916 h 4492350"/>
              <a:gd name="connsiteX18-4849" fmla="*/ 2881796 w 3662637"/>
              <a:gd name="connsiteY18-4850" fmla="*/ 1291762 h 4492350"/>
              <a:gd name="connsiteX19-4851" fmla="*/ 2774911 w 3662637"/>
              <a:gd name="connsiteY19-4852" fmla="*/ 2383091 h 4492350"/>
              <a:gd name="connsiteX20-4853" fmla="*/ 3662637 w 3662637"/>
              <a:gd name="connsiteY20-4854" fmla="*/ 1124252 h 4492350"/>
              <a:gd name="connsiteX21-4855" fmla="*/ 2190307 w 3662637"/>
              <a:gd name="connsiteY21-4856" fmla="*/ 3370521 h 4492350"/>
              <a:gd name="connsiteX22-4857" fmla="*/ 2137144 w 3662637"/>
              <a:gd name="connsiteY22-4858" fmla="*/ 3817088 h 4492350"/>
              <a:gd name="connsiteX23-4859" fmla="*/ 3285460 w 3662637"/>
              <a:gd name="connsiteY23-4860" fmla="*/ 3094074 h 4492350"/>
              <a:gd name="connsiteX24-4861" fmla="*/ 2162419 w 3662637"/>
              <a:gd name="connsiteY24-4862" fmla="*/ 4030951 h 4492350"/>
              <a:gd name="connsiteX25-4863" fmla="*/ 2200940 w 3662637"/>
              <a:gd name="connsiteY25-4864" fmla="*/ 4476307 h 4492350"/>
              <a:gd name="connsiteX26-4865" fmla="*/ 2186296 w 3662637"/>
              <a:gd name="connsiteY26-4866" fmla="*/ 4491415 h 4492350"/>
              <a:gd name="connsiteX27-4867" fmla="*/ 1711842 w 3662637"/>
              <a:gd name="connsiteY27-4868" fmla="*/ 4492350 h 4492350"/>
              <a:gd name="connsiteX0-4869" fmla="*/ 1711842 w 3662637"/>
              <a:gd name="connsiteY0-4870" fmla="*/ 4492350 h 4492350"/>
              <a:gd name="connsiteX1-4871" fmla="*/ 1765005 w 3662637"/>
              <a:gd name="connsiteY1-4872" fmla="*/ 3785190 h 4492350"/>
              <a:gd name="connsiteX2-4873" fmla="*/ 1275907 w 3662637"/>
              <a:gd name="connsiteY2-4874" fmla="*/ 3381153 h 4492350"/>
              <a:gd name="connsiteX3-4875" fmla="*/ 0 w 3662637"/>
              <a:gd name="connsiteY3-4876" fmla="*/ 2945218 h 4492350"/>
              <a:gd name="connsiteX4-4877" fmla="*/ 1095154 w 3662637"/>
              <a:gd name="connsiteY4-4878" fmla="*/ 3242930 h 4492350"/>
              <a:gd name="connsiteX5-4879" fmla="*/ 361507 w 3662637"/>
              <a:gd name="connsiteY5-4880" fmla="*/ 2456121 h 4492350"/>
              <a:gd name="connsiteX6-4881" fmla="*/ 1743740 w 3662637"/>
              <a:gd name="connsiteY6-4882" fmla="*/ 3519376 h 4492350"/>
              <a:gd name="connsiteX7-4883" fmla="*/ 1652058 w 3662637"/>
              <a:gd name="connsiteY7-4884" fmla="*/ 2424409 h 4492350"/>
              <a:gd name="connsiteX8-4885" fmla="*/ 8208 w 3662637"/>
              <a:gd name="connsiteY8-4886" fmla="*/ 750901 h 4492350"/>
              <a:gd name="connsiteX9-4887" fmla="*/ 956930 w 3662637"/>
              <a:gd name="connsiteY9-4888" fmla="*/ 1924493 h 4492350"/>
              <a:gd name="connsiteX10-4889" fmla="*/ 1061670 w 3662637"/>
              <a:gd name="connsiteY10-4890" fmla="*/ 857226 h 4492350"/>
              <a:gd name="connsiteX11-4891" fmla="*/ 1162773 w 3662637"/>
              <a:gd name="connsiteY11-4892" fmla="*/ 2026621 h 4492350"/>
              <a:gd name="connsiteX12-4893" fmla="*/ 1682742 w 3662637"/>
              <a:gd name="connsiteY12-4894" fmla="*/ 2194318 h 4492350"/>
              <a:gd name="connsiteX13-4895" fmla="*/ 1924493 w 3662637"/>
              <a:gd name="connsiteY13-4896" fmla="*/ 0 h 4492350"/>
              <a:gd name="connsiteX14-4897" fmla="*/ 1995936 w 3662637"/>
              <a:gd name="connsiteY14-4898" fmla="*/ 986216 h 4492350"/>
              <a:gd name="connsiteX15-4899" fmla="*/ 1850065 w 3662637"/>
              <a:gd name="connsiteY15-4900" fmla="*/ 2060385 h 4492350"/>
              <a:gd name="connsiteX16-4901" fmla="*/ 2025596 w 3662637"/>
              <a:gd name="connsiteY16-4902" fmla="*/ 3046321 h 4492350"/>
              <a:gd name="connsiteX17-4903" fmla="*/ 2615609 w 3662637"/>
              <a:gd name="connsiteY17-4904" fmla="*/ 2519916 h 4492350"/>
              <a:gd name="connsiteX18-4905" fmla="*/ 2881796 w 3662637"/>
              <a:gd name="connsiteY18-4906" fmla="*/ 1291762 h 4492350"/>
              <a:gd name="connsiteX19-4907" fmla="*/ 2774911 w 3662637"/>
              <a:gd name="connsiteY19-4908" fmla="*/ 2383091 h 4492350"/>
              <a:gd name="connsiteX20-4909" fmla="*/ 3662637 w 3662637"/>
              <a:gd name="connsiteY20-4910" fmla="*/ 1124252 h 4492350"/>
              <a:gd name="connsiteX21-4911" fmla="*/ 2190307 w 3662637"/>
              <a:gd name="connsiteY21-4912" fmla="*/ 3370521 h 4492350"/>
              <a:gd name="connsiteX22-4913" fmla="*/ 2137144 w 3662637"/>
              <a:gd name="connsiteY22-4914" fmla="*/ 3817088 h 4492350"/>
              <a:gd name="connsiteX23-4915" fmla="*/ 3285460 w 3662637"/>
              <a:gd name="connsiteY23-4916" fmla="*/ 3094074 h 4492350"/>
              <a:gd name="connsiteX24-4917" fmla="*/ 2162419 w 3662637"/>
              <a:gd name="connsiteY24-4918" fmla="*/ 4030951 h 4492350"/>
              <a:gd name="connsiteX25-4919" fmla="*/ 2200940 w 3662637"/>
              <a:gd name="connsiteY25-4920" fmla="*/ 4476307 h 4492350"/>
              <a:gd name="connsiteX26-4921" fmla="*/ 2186296 w 3662637"/>
              <a:gd name="connsiteY26-4922" fmla="*/ 4491415 h 4492350"/>
              <a:gd name="connsiteX27-4923" fmla="*/ 1711842 w 3662637"/>
              <a:gd name="connsiteY27-4924" fmla="*/ 4492350 h 4492350"/>
              <a:gd name="connsiteX0-4925" fmla="*/ 1711842 w 3662637"/>
              <a:gd name="connsiteY0-4926" fmla="*/ 4492350 h 4492350"/>
              <a:gd name="connsiteX1-4927" fmla="*/ 1765005 w 3662637"/>
              <a:gd name="connsiteY1-4928" fmla="*/ 3785190 h 4492350"/>
              <a:gd name="connsiteX2-4929" fmla="*/ 1275907 w 3662637"/>
              <a:gd name="connsiteY2-4930" fmla="*/ 3381153 h 4492350"/>
              <a:gd name="connsiteX3-4931" fmla="*/ 0 w 3662637"/>
              <a:gd name="connsiteY3-4932" fmla="*/ 2945218 h 4492350"/>
              <a:gd name="connsiteX4-4933" fmla="*/ 1095154 w 3662637"/>
              <a:gd name="connsiteY4-4934" fmla="*/ 3242930 h 4492350"/>
              <a:gd name="connsiteX5-4935" fmla="*/ 361507 w 3662637"/>
              <a:gd name="connsiteY5-4936" fmla="*/ 2456121 h 4492350"/>
              <a:gd name="connsiteX6-4937" fmla="*/ 1743740 w 3662637"/>
              <a:gd name="connsiteY6-4938" fmla="*/ 3519376 h 4492350"/>
              <a:gd name="connsiteX7-4939" fmla="*/ 1652058 w 3662637"/>
              <a:gd name="connsiteY7-4940" fmla="*/ 2424409 h 4492350"/>
              <a:gd name="connsiteX8-4941" fmla="*/ 8208 w 3662637"/>
              <a:gd name="connsiteY8-4942" fmla="*/ 750901 h 4492350"/>
              <a:gd name="connsiteX9-4943" fmla="*/ 956930 w 3662637"/>
              <a:gd name="connsiteY9-4944" fmla="*/ 1924493 h 4492350"/>
              <a:gd name="connsiteX10-4945" fmla="*/ 1061670 w 3662637"/>
              <a:gd name="connsiteY10-4946" fmla="*/ 857226 h 4492350"/>
              <a:gd name="connsiteX11-4947" fmla="*/ 1162773 w 3662637"/>
              <a:gd name="connsiteY11-4948" fmla="*/ 2026621 h 4492350"/>
              <a:gd name="connsiteX12-4949" fmla="*/ 1682742 w 3662637"/>
              <a:gd name="connsiteY12-4950" fmla="*/ 2194318 h 4492350"/>
              <a:gd name="connsiteX13-4951" fmla="*/ 1924493 w 3662637"/>
              <a:gd name="connsiteY13-4952" fmla="*/ 0 h 4492350"/>
              <a:gd name="connsiteX14-4953" fmla="*/ 1995936 w 3662637"/>
              <a:gd name="connsiteY14-4954" fmla="*/ 986216 h 4492350"/>
              <a:gd name="connsiteX15-4955" fmla="*/ 1850065 w 3662637"/>
              <a:gd name="connsiteY15-4956" fmla="*/ 2060385 h 4492350"/>
              <a:gd name="connsiteX16-4957" fmla="*/ 2025596 w 3662637"/>
              <a:gd name="connsiteY16-4958" fmla="*/ 3046321 h 4492350"/>
              <a:gd name="connsiteX17-4959" fmla="*/ 2615609 w 3662637"/>
              <a:gd name="connsiteY17-4960" fmla="*/ 2519916 h 4492350"/>
              <a:gd name="connsiteX18-4961" fmla="*/ 2881796 w 3662637"/>
              <a:gd name="connsiteY18-4962" fmla="*/ 1291762 h 4492350"/>
              <a:gd name="connsiteX19-4963" fmla="*/ 2774911 w 3662637"/>
              <a:gd name="connsiteY19-4964" fmla="*/ 2383091 h 4492350"/>
              <a:gd name="connsiteX20-4965" fmla="*/ 3662637 w 3662637"/>
              <a:gd name="connsiteY20-4966" fmla="*/ 1124252 h 4492350"/>
              <a:gd name="connsiteX21-4967" fmla="*/ 2190307 w 3662637"/>
              <a:gd name="connsiteY21-4968" fmla="*/ 3370521 h 4492350"/>
              <a:gd name="connsiteX22-4969" fmla="*/ 2137144 w 3662637"/>
              <a:gd name="connsiteY22-4970" fmla="*/ 3817088 h 4492350"/>
              <a:gd name="connsiteX23-4971" fmla="*/ 3285460 w 3662637"/>
              <a:gd name="connsiteY23-4972" fmla="*/ 3094074 h 4492350"/>
              <a:gd name="connsiteX24-4973" fmla="*/ 2162419 w 3662637"/>
              <a:gd name="connsiteY24-4974" fmla="*/ 4030951 h 4492350"/>
              <a:gd name="connsiteX25-4975" fmla="*/ 2200940 w 3662637"/>
              <a:gd name="connsiteY25-4976" fmla="*/ 4476307 h 4492350"/>
              <a:gd name="connsiteX26-4977" fmla="*/ 2186296 w 3662637"/>
              <a:gd name="connsiteY26-4978" fmla="*/ 4491415 h 4492350"/>
              <a:gd name="connsiteX27-4979" fmla="*/ 1711842 w 3662637"/>
              <a:gd name="connsiteY27-4980" fmla="*/ 4492350 h 4492350"/>
              <a:gd name="connsiteX0-4981" fmla="*/ 1711842 w 3662637"/>
              <a:gd name="connsiteY0-4982" fmla="*/ 4492350 h 4492350"/>
              <a:gd name="connsiteX1-4983" fmla="*/ 1765005 w 3662637"/>
              <a:gd name="connsiteY1-4984" fmla="*/ 3785190 h 4492350"/>
              <a:gd name="connsiteX2-4985" fmla="*/ 1275907 w 3662637"/>
              <a:gd name="connsiteY2-4986" fmla="*/ 3381153 h 4492350"/>
              <a:gd name="connsiteX3-4987" fmla="*/ 0 w 3662637"/>
              <a:gd name="connsiteY3-4988" fmla="*/ 2945218 h 4492350"/>
              <a:gd name="connsiteX4-4989" fmla="*/ 1095154 w 3662637"/>
              <a:gd name="connsiteY4-4990" fmla="*/ 3242930 h 4492350"/>
              <a:gd name="connsiteX5-4991" fmla="*/ 361507 w 3662637"/>
              <a:gd name="connsiteY5-4992" fmla="*/ 2456121 h 4492350"/>
              <a:gd name="connsiteX6-4993" fmla="*/ 1743740 w 3662637"/>
              <a:gd name="connsiteY6-4994" fmla="*/ 3519376 h 4492350"/>
              <a:gd name="connsiteX7-4995" fmla="*/ 1652058 w 3662637"/>
              <a:gd name="connsiteY7-4996" fmla="*/ 2424409 h 4492350"/>
              <a:gd name="connsiteX8-4997" fmla="*/ 8208 w 3662637"/>
              <a:gd name="connsiteY8-4998" fmla="*/ 750901 h 4492350"/>
              <a:gd name="connsiteX9-4999" fmla="*/ 956930 w 3662637"/>
              <a:gd name="connsiteY9-5000" fmla="*/ 1924493 h 4492350"/>
              <a:gd name="connsiteX10-5001" fmla="*/ 1061670 w 3662637"/>
              <a:gd name="connsiteY10-5002" fmla="*/ 857226 h 4492350"/>
              <a:gd name="connsiteX11-5003" fmla="*/ 1162773 w 3662637"/>
              <a:gd name="connsiteY11-5004" fmla="*/ 2026621 h 4492350"/>
              <a:gd name="connsiteX12-5005" fmla="*/ 1682742 w 3662637"/>
              <a:gd name="connsiteY12-5006" fmla="*/ 2194318 h 4492350"/>
              <a:gd name="connsiteX13-5007" fmla="*/ 1924493 w 3662637"/>
              <a:gd name="connsiteY13-5008" fmla="*/ 0 h 4492350"/>
              <a:gd name="connsiteX14-5009" fmla="*/ 1995936 w 3662637"/>
              <a:gd name="connsiteY14-5010" fmla="*/ 986216 h 4492350"/>
              <a:gd name="connsiteX15-5011" fmla="*/ 1850065 w 3662637"/>
              <a:gd name="connsiteY15-5012" fmla="*/ 2060385 h 4492350"/>
              <a:gd name="connsiteX16-5013" fmla="*/ 2025596 w 3662637"/>
              <a:gd name="connsiteY16-5014" fmla="*/ 3046321 h 4492350"/>
              <a:gd name="connsiteX17-5015" fmla="*/ 2615609 w 3662637"/>
              <a:gd name="connsiteY17-5016" fmla="*/ 2519916 h 4492350"/>
              <a:gd name="connsiteX18-5017" fmla="*/ 2881796 w 3662637"/>
              <a:gd name="connsiteY18-5018" fmla="*/ 1291762 h 4492350"/>
              <a:gd name="connsiteX19-5019" fmla="*/ 2774911 w 3662637"/>
              <a:gd name="connsiteY19-5020" fmla="*/ 2383091 h 4492350"/>
              <a:gd name="connsiteX20-5021" fmla="*/ 3662637 w 3662637"/>
              <a:gd name="connsiteY20-5022" fmla="*/ 1124252 h 4492350"/>
              <a:gd name="connsiteX21-5023" fmla="*/ 2190307 w 3662637"/>
              <a:gd name="connsiteY21-5024" fmla="*/ 3370521 h 4492350"/>
              <a:gd name="connsiteX22-5025" fmla="*/ 2137144 w 3662637"/>
              <a:gd name="connsiteY22-5026" fmla="*/ 3817088 h 4492350"/>
              <a:gd name="connsiteX23-5027" fmla="*/ 3285460 w 3662637"/>
              <a:gd name="connsiteY23-5028" fmla="*/ 3094074 h 4492350"/>
              <a:gd name="connsiteX24-5029" fmla="*/ 2162419 w 3662637"/>
              <a:gd name="connsiteY24-5030" fmla="*/ 4030951 h 4492350"/>
              <a:gd name="connsiteX25-5031" fmla="*/ 2200940 w 3662637"/>
              <a:gd name="connsiteY25-5032" fmla="*/ 4476307 h 4492350"/>
              <a:gd name="connsiteX26-5033" fmla="*/ 2186296 w 3662637"/>
              <a:gd name="connsiteY26-5034" fmla="*/ 4491415 h 4492350"/>
              <a:gd name="connsiteX27-5035" fmla="*/ 1711842 w 3662637"/>
              <a:gd name="connsiteY27-5036" fmla="*/ 4492350 h 4492350"/>
              <a:gd name="connsiteX0-5037" fmla="*/ 1711842 w 3662637"/>
              <a:gd name="connsiteY0-5038" fmla="*/ 4492350 h 4492350"/>
              <a:gd name="connsiteX1-5039" fmla="*/ 1765005 w 3662637"/>
              <a:gd name="connsiteY1-5040" fmla="*/ 3785190 h 4492350"/>
              <a:gd name="connsiteX2-5041" fmla="*/ 1275907 w 3662637"/>
              <a:gd name="connsiteY2-5042" fmla="*/ 3381153 h 4492350"/>
              <a:gd name="connsiteX3-5043" fmla="*/ 0 w 3662637"/>
              <a:gd name="connsiteY3-5044" fmla="*/ 2945218 h 4492350"/>
              <a:gd name="connsiteX4-5045" fmla="*/ 1095154 w 3662637"/>
              <a:gd name="connsiteY4-5046" fmla="*/ 3242930 h 4492350"/>
              <a:gd name="connsiteX5-5047" fmla="*/ 361507 w 3662637"/>
              <a:gd name="connsiteY5-5048" fmla="*/ 2456121 h 4492350"/>
              <a:gd name="connsiteX6-5049" fmla="*/ 1743740 w 3662637"/>
              <a:gd name="connsiteY6-5050" fmla="*/ 3519376 h 4492350"/>
              <a:gd name="connsiteX7-5051" fmla="*/ 1652058 w 3662637"/>
              <a:gd name="connsiteY7-5052" fmla="*/ 2400346 h 4492350"/>
              <a:gd name="connsiteX8-5053" fmla="*/ 8208 w 3662637"/>
              <a:gd name="connsiteY8-5054" fmla="*/ 750901 h 4492350"/>
              <a:gd name="connsiteX9-5055" fmla="*/ 956930 w 3662637"/>
              <a:gd name="connsiteY9-5056" fmla="*/ 1924493 h 4492350"/>
              <a:gd name="connsiteX10-5057" fmla="*/ 1061670 w 3662637"/>
              <a:gd name="connsiteY10-5058" fmla="*/ 857226 h 4492350"/>
              <a:gd name="connsiteX11-5059" fmla="*/ 1162773 w 3662637"/>
              <a:gd name="connsiteY11-5060" fmla="*/ 2026621 h 4492350"/>
              <a:gd name="connsiteX12-5061" fmla="*/ 1682742 w 3662637"/>
              <a:gd name="connsiteY12-5062" fmla="*/ 2194318 h 4492350"/>
              <a:gd name="connsiteX13-5063" fmla="*/ 1924493 w 3662637"/>
              <a:gd name="connsiteY13-5064" fmla="*/ 0 h 4492350"/>
              <a:gd name="connsiteX14-5065" fmla="*/ 1995936 w 3662637"/>
              <a:gd name="connsiteY14-5066" fmla="*/ 986216 h 4492350"/>
              <a:gd name="connsiteX15-5067" fmla="*/ 1850065 w 3662637"/>
              <a:gd name="connsiteY15-5068" fmla="*/ 2060385 h 4492350"/>
              <a:gd name="connsiteX16-5069" fmla="*/ 2025596 w 3662637"/>
              <a:gd name="connsiteY16-5070" fmla="*/ 3046321 h 4492350"/>
              <a:gd name="connsiteX17-5071" fmla="*/ 2615609 w 3662637"/>
              <a:gd name="connsiteY17-5072" fmla="*/ 2519916 h 4492350"/>
              <a:gd name="connsiteX18-5073" fmla="*/ 2881796 w 3662637"/>
              <a:gd name="connsiteY18-5074" fmla="*/ 1291762 h 4492350"/>
              <a:gd name="connsiteX19-5075" fmla="*/ 2774911 w 3662637"/>
              <a:gd name="connsiteY19-5076" fmla="*/ 2383091 h 4492350"/>
              <a:gd name="connsiteX20-5077" fmla="*/ 3662637 w 3662637"/>
              <a:gd name="connsiteY20-5078" fmla="*/ 1124252 h 4492350"/>
              <a:gd name="connsiteX21-5079" fmla="*/ 2190307 w 3662637"/>
              <a:gd name="connsiteY21-5080" fmla="*/ 3370521 h 4492350"/>
              <a:gd name="connsiteX22-5081" fmla="*/ 2137144 w 3662637"/>
              <a:gd name="connsiteY22-5082" fmla="*/ 3817088 h 4492350"/>
              <a:gd name="connsiteX23-5083" fmla="*/ 3285460 w 3662637"/>
              <a:gd name="connsiteY23-5084" fmla="*/ 3094074 h 4492350"/>
              <a:gd name="connsiteX24-5085" fmla="*/ 2162419 w 3662637"/>
              <a:gd name="connsiteY24-5086" fmla="*/ 4030951 h 4492350"/>
              <a:gd name="connsiteX25-5087" fmla="*/ 2200940 w 3662637"/>
              <a:gd name="connsiteY25-5088" fmla="*/ 4476307 h 4492350"/>
              <a:gd name="connsiteX26-5089" fmla="*/ 2186296 w 3662637"/>
              <a:gd name="connsiteY26-5090" fmla="*/ 4491415 h 4492350"/>
              <a:gd name="connsiteX27-5091" fmla="*/ 1711842 w 3662637"/>
              <a:gd name="connsiteY27-5092" fmla="*/ 4492350 h 4492350"/>
              <a:gd name="connsiteX0-5093" fmla="*/ 1711842 w 3662637"/>
              <a:gd name="connsiteY0-5094" fmla="*/ 4492350 h 4492350"/>
              <a:gd name="connsiteX1-5095" fmla="*/ 1765005 w 3662637"/>
              <a:gd name="connsiteY1-5096" fmla="*/ 3785190 h 4492350"/>
              <a:gd name="connsiteX2-5097" fmla="*/ 1275907 w 3662637"/>
              <a:gd name="connsiteY2-5098" fmla="*/ 3381153 h 4492350"/>
              <a:gd name="connsiteX3-5099" fmla="*/ 0 w 3662637"/>
              <a:gd name="connsiteY3-5100" fmla="*/ 2945218 h 4492350"/>
              <a:gd name="connsiteX4-5101" fmla="*/ 1095154 w 3662637"/>
              <a:gd name="connsiteY4-5102" fmla="*/ 3242930 h 4492350"/>
              <a:gd name="connsiteX5-5103" fmla="*/ 361507 w 3662637"/>
              <a:gd name="connsiteY5-5104" fmla="*/ 2456121 h 4492350"/>
              <a:gd name="connsiteX6-5105" fmla="*/ 1743740 w 3662637"/>
              <a:gd name="connsiteY6-5106" fmla="*/ 3519376 h 4492350"/>
              <a:gd name="connsiteX7-5107" fmla="*/ 1652058 w 3662637"/>
              <a:gd name="connsiteY7-5108" fmla="*/ 2400346 h 4492350"/>
              <a:gd name="connsiteX8-5109" fmla="*/ 8208 w 3662637"/>
              <a:gd name="connsiteY8-5110" fmla="*/ 750901 h 4492350"/>
              <a:gd name="connsiteX9-5111" fmla="*/ 956930 w 3662637"/>
              <a:gd name="connsiteY9-5112" fmla="*/ 1924493 h 4492350"/>
              <a:gd name="connsiteX10-5113" fmla="*/ 1061670 w 3662637"/>
              <a:gd name="connsiteY10-5114" fmla="*/ 857226 h 4492350"/>
              <a:gd name="connsiteX11-5115" fmla="*/ 1162773 w 3662637"/>
              <a:gd name="connsiteY11-5116" fmla="*/ 2026621 h 4492350"/>
              <a:gd name="connsiteX12-5117" fmla="*/ 1682742 w 3662637"/>
              <a:gd name="connsiteY12-5118" fmla="*/ 2194318 h 4492350"/>
              <a:gd name="connsiteX13-5119" fmla="*/ 1924493 w 3662637"/>
              <a:gd name="connsiteY13-5120" fmla="*/ 0 h 4492350"/>
              <a:gd name="connsiteX14-5121" fmla="*/ 1995936 w 3662637"/>
              <a:gd name="connsiteY14-5122" fmla="*/ 986216 h 4492350"/>
              <a:gd name="connsiteX15-5123" fmla="*/ 1850065 w 3662637"/>
              <a:gd name="connsiteY15-5124" fmla="*/ 2060385 h 4492350"/>
              <a:gd name="connsiteX16-5125" fmla="*/ 2025596 w 3662637"/>
              <a:gd name="connsiteY16-5126" fmla="*/ 3046321 h 4492350"/>
              <a:gd name="connsiteX17-5127" fmla="*/ 2615609 w 3662637"/>
              <a:gd name="connsiteY17-5128" fmla="*/ 2519916 h 4492350"/>
              <a:gd name="connsiteX18-5129" fmla="*/ 2881796 w 3662637"/>
              <a:gd name="connsiteY18-5130" fmla="*/ 1291762 h 4492350"/>
              <a:gd name="connsiteX19-5131" fmla="*/ 2774911 w 3662637"/>
              <a:gd name="connsiteY19-5132" fmla="*/ 2383091 h 4492350"/>
              <a:gd name="connsiteX20-5133" fmla="*/ 3662637 w 3662637"/>
              <a:gd name="connsiteY20-5134" fmla="*/ 1124252 h 4492350"/>
              <a:gd name="connsiteX21-5135" fmla="*/ 2190307 w 3662637"/>
              <a:gd name="connsiteY21-5136" fmla="*/ 3370521 h 4492350"/>
              <a:gd name="connsiteX22-5137" fmla="*/ 2137144 w 3662637"/>
              <a:gd name="connsiteY22-5138" fmla="*/ 3817088 h 4492350"/>
              <a:gd name="connsiteX23-5139" fmla="*/ 3285460 w 3662637"/>
              <a:gd name="connsiteY23-5140" fmla="*/ 3094074 h 4492350"/>
              <a:gd name="connsiteX24-5141" fmla="*/ 2162419 w 3662637"/>
              <a:gd name="connsiteY24-5142" fmla="*/ 4030951 h 4492350"/>
              <a:gd name="connsiteX25-5143" fmla="*/ 2200940 w 3662637"/>
              <a:gd name="connsiteY25-5144" fmla="*/ 4476307 h 4492350"/>
              <a:gd name="connsiteX26-5145" fmla="*/ 2186296 w 3662637"/>
              <a:gd name="connsiteY26-5146" fmla="*/ 4491415 h 4492350"/>
              <a:gd name="connsiteX27-5147" fmla="*/ 1711842 w 3662637"/>
              <a:gd name="connsiteY27-5148" fmla="*/ 4492350 h 4492350"/>
              <a:gd name="connsiteX0-5149" fmla="*/ 1711842 w 3662637"/>
              <a:gd name="connsiteY0-5150" fmla="*/ 4492350 h 4492350"/>
              <a:gd name="connsiteX1-5151" fmla="*/ 1765005 w 3662637"/>
              <a:gd name="connsiteY1-5152" fmla="*/ 3785190 h 4492350"/>
              <a:gd name="connsiteX2-5153" fmla="*/ 1275907 w 3662637"/>
              <a:gd name="connsiteY2-5154" fmla="*/ 3381153 h 4492350"/>
              <a:gd name="connsiteX3-5155" fmla="*/ 0 w 3662637"/>
              <a:gd name="connsiteY3-5156" fmla="*/ 2945218 h 4492350"/>
              <a:gd name="connsiteX4-5157" fmla="*/ 1095154 w 3662637"/>
              <a:gd name="connsiteY4-5158" fmla="*/ 3242930 h 4492350"/>
              <a:gd name="connsiteX5-5159" fmla="*/ 361507 w 3662637"/>
              <a:gd name="connsiteY5-5160" fmla="*/ 2456121 h 4492350"/>
              <a:gd name="connsiteX6-5161" fmla="*/ 1743740 w 3662637"/>
              <a:gd name="connsiteY6-5162" fmla="*/ 3519376 h 4492350"/>
              <a:gd name="connsiteX7-5163" fmla="*/ 1652058 w 3662637"/>
              <a:gd name="connsiteY7-5164" fmla="*/ 2400346 h 4492350"/>
              <a:gd name="connsiteX8-5165" fmla="*/ 8208 w 3662637"/>
              <a:gd name="connsiteY8-5166" fmla="*/ 750901 h 4492350"/>
              <a:gd name="connsiteX9-5167" fmla="*/ 956930 w 3662637"/>
              <a:gd name="connsiteY9-5168" fmla="*/ 1924493 h 4492350"/>
              <a:gd name="connsiteX10-5169" fmla="*/ 1061670 w 3662637"/>
              <a:gd name="connsiteY10-5170" fmla="*/ 857226 h 4492350"/>
              <a:gd name="connsiteX11-5171" fmla="*/ 1162773 w 3662637"/>
              <a:gd name="connsiteY11-5172" fmla="*/ 2026621 h 4492350"/>
              <a:gd name="connsiteX12-5173" fmla="*/ 1682742 w 3662637"/>
              <a:gd name="connsiteY12-5174" fmla="*/ 2194318 h 4492350"/>
              <a:gd name="connsiteX13-5175" fmla="*/ 1924493 w 3662637"/>
              <a:gd name="connsiteY13-5176" fmla="*/ 0 h 4492350"/>
              <a:gd name="connsiteX14-5177" fmla="*/ 1995936 w 3662637"/>
              <a:gd name="connsiteY14-5178" fmla="*/ 986216 h 4492350"/>
              <a:gd name="connsiteX15-5179" fmla="*/ 1850065 w 3662637"/>
              <a:gd name="connsiteY15-5180" fmla="*/ 2060385 h 4492350"/>
              <a:gd name="connsiteX16-5181" fmla="*/ 2025596 w 3662637"/>
              <a:gd name="connsiteY16-5182" fmla="*/ 3046321 h 4492350"/>
              <a:gd name="connsiteX17-5183" fmla="*/ 2615609 w 3662637"/>
              <a:gd name="connsiteY17-5184" fmla="*/ 2519916 h 4492350"/>
              <a:gd name="connsiteX18-5185" fmla="*/ 2881796 w 3662637"/>
              <a:gd name="connsiteY18-5186" fmla="*/ 1291762 h 4492350"/>
              <a:gd name="connsiteX19-5187" fmla="*/ 2774911 w 3662637"/>
              <a:gd name="connsiteY19-5188" fmla="*/ 2383091 h 4492350"/>
              <a:gd name="connsiteX20-5189" fmla="*/ 3662637 w 3662637"/>
              <a:gd name="connsiteY20-5190" fmla="*/ 1124252 h 4492350"/>
              <a:gd name="connsiteX21-5191" fmla="*/ 2190307 w 3662637"/>
              <a:gd name="connsiteY21-5192" fmla="*/ 3370521 h 4492350"/>
              <a:gd name="connsiteX22-5193" fmla="*/ 2137144 w 3662637"/>
              <a:gd name="connsiteY22-5194" fmla="*/ 3817088 h 4492350"/>
              <a:gd name="connsiteX23-5195" fmla="*/ 3285460 w 3662637"/>
              <a:gd name="connsiteY23-5196" fmla="*/ 3094074 h 4492350"/>
              <a:gd name="connsiteX24-5197" fmla="*/ 2162419 w 3662637"/>
              <a:gd name="connsiteY24-5198" fmla="*/ 4030951 h 4492350"/>
              <a:gd name="connsiteX25-5199" fmla="*/ 2200940 w 3662637"/>
              <a:gd name="connsiteY25-5200" fmla="*/ 4476307 h 4492350"/>
              <a:gd name="connsiteX26-5201" fmla="*/ 2186296 w 3662637"/>
              <a:gd name="connsiteY26-5202" fmla="*/ 4491415 h 4492350"/>
              <a:gd name="connsiteX27-5203" fmla="*/ 1711842 w 3662637"/>
              <a:gd name="connsiteY27-5204" fmla="*/ 4492350 h 4492350"/>
              <a:gd name="connsiteX0-5205" fmla="*/ 1711842 w 3662637"/>
              <a:gd name="connsiteY0-5206" fmla="*/ 4492350 h 4492350"/>
              <a:gd name="connsiteX1-5207" fmla="*/ 1765005 w 3662637"/>
              <a:gd name="connsiteY1-5208" fmla="*/ 3785190 h 4492350"/>
              <a:gd name="connsiteX2-5209" fmla="*/ 1275907 w 3662637"/>
              <a:gd name="connsiteY2-5210" fmla="*/ 3381153 h 4492350"/>
              <a:gd name="connsiteX3-5211" fmla="*/ 0 w 3662637"/>
              <a:gd name="connsiteY3-5212" fmla="*/ 2945218 h 4492350"/>
              <a:gd name="connsiteX4-5213" fmla="*/ 1095154 w 3662637"/>
              <a:gd name="connsiteY4-5214" fmla="*/ 3242930 h 4492350"/>
              <a:gd name="connsiteX5-5215" fmla="*/ 361507 w 3662637"/>
              <a:gd name="connsiteY5-5216" fmla="*/ 2456121 h 4492350"/>
              <a:gd name="connsiteX6-5217" fmla="*/ 1743740 w 3662637"/>
              <a:gd name="connsiteY6-5218" fmla="*/ 3519376 h 4492350"/>
              <a:gd name="connsiteX7-5219" fmla="*/ 1652058 w 3662637"/>
              <a:gd name="connsiteY7-5220" fmla="*/ 2400346 h 4492350"/>
              <a:gd name="connsiteX8-5221" fmla="*/ 8208 w 3662637"/>
              <a:gd name="connsiteY8-5222" fmla="*/ 750901 h 4492350"/>
              <a:gd name="connsiteX9-5223" fmla="*/ 956930 w 3662637"/>
              <a:gd name="connsiteY9-5224" fmla="*/ 1924493 h 4492350"/>
              <a:gd name="connsiteX10-5225" fmla="*/ 1061670 w 3662637"/>
              <a:gd name="connsiteY10-5226" fmla="*/ 857226 h 4492350"/>
              <a:gd name="connsiteX11-5227" fmla="*/ 1162773 w 3662637"/>
              <a:gd name="connsiteY11-5228" fmla="*/ 2026621 h 4492350"/>
              <a:gd name="connsiteX12-5229" fmla="*/ 1682742 w 3662637"/>
              <a:gd name="connsiteY12-5230" fmla="*/ 2194318 h 4492350"/>
              <a:gd name="connsiteX13-5231" fmla="*/ 1924493 w 3662637"/>
              <a:gd name="connsiteY13-5232" fmla="*/ 0 h 4492350"/>
              <a:gd name="connsiteX14-5233" fmla="*/ 1995936 w 3662637"/>
              <a:gd name="connsiteY14-5234" fmla="*/ 986216 h 4492350"/>
              <a:gd name="connsiteX15-5235" fmla="*/ 1850065 w 3662637"/>
              <a:gd name="connsiteY15-5236" fmla="*/ 2060385 h 4492350"/>
              <a:gd name="connsiteX16-5237" fmla="*/ 2025596 w 3662637"/>
              <a:gd name="connsiteY16-5238" fmla="*/ 3046321 h 4492350"/>
              <a:gd name="connsiteX17-5239" fmla="*/ 2615609 w 3662637"/>
              <a:gd name="connsiteY17-5240" fmla="*/ 2519916 h 4492350"/>
              <a:gd name="connsiteX18-5241" fmla="*/ 2881796 w 3662637"/>
              <a:gd name="connsiteY18-5242" fmla="*/ 1291762 h 4492350"/>
              <a:gd name="connsiteX19-5243" fmla="*/ 2774911 w 3662637"/>
              <a:gd name="connsiteY19-5244" fmla="*/ 2383091 h 4492350"/>
              <a:gd name="connsiteX20-5245" fmla="*/ 3662637 w 3662637"/>
              <a:gd name="connsiteY20-5246" fmla="*/ 1124252 h 4492350"/>
              <a:gd name="connsiteX21-5247" fmla="*/ 2190307 w 3662637"/>
              <a:gd name="connsiteY21-5248" fmla="*/ 3370521 h 4492350"/>
              <a:gd name="connsiteX22-5249" fmla="*/ 2137144 w 3662637"/>
              <a:gd name="connsiteY22-5250" fmla="*/ 3817088 h 4492350"/>
              <a:gd name="connsiteX23-5251" fmla="*/ 3285460 w 3662637"/>
              <a:gd name="connsiteY23-5252" fmla="*/ 3094074 h 4492350"/>
              <a:gd name="connsiteX24-5253" fmla="*/ 2162419 w 3662637"/>
              <a:gd name="connsiteY24-5254" fmla="*/ 4030951 h 4492350"/>
              <a:gd name="connsiteX25-5255" fmla="*/ 2200940 w 3662637"/>
              <a:gd name="connsiteY25-5256" fmla="*/ 4476307 h 4492350"/>
              <a:gd name="connsiteX26-5257" fmla="*/ 2186296 w 3662637"/>
              <a:gd name="connsiteY26-5258" fmla="*/ 4491415 h 4492350"/>
              <a:gd name="connsiteX27-5259" fmla="*/ 1711842 w 3662637"/>
              <a:gd name="connsiteY27-5260" fmla="*/ 4492350 h 4492350"/>
              <a:gd name="connsiteX0-5261" fmla="*/ 1711842 w 3662637"/>
              <a:gd name="connsiteY0-5262" fmla="*/ 4492350 h 4492350"/>
              <a:gd name="connsiteX1-5263" fmla="*/ 1765005 w 3662637"/>
              <a:gd name="connsiteY1-5264" fmla="*/ 3785190 h 4492350"/>
              <a:gd name="connsiteX2-5265" fmla="*/ 1275907 w 3662637"/>
              <a:gd name="connsiteY2-5266" fmla="*/ 3381153 h 4492350"/>
              <a:gd name="connsiteX3-5267" fmla="*/ 0 w 3662637"/>
              <a:gd name="connsiteY3-5268" fmla="*/ 2945218 h 4492350"/>
              <a:gd name="connsiteX4-5269" fmla="*/ 1095154 w 3662637"/>
              <a:gd name="connsiteY4-5270" fmla="*/ 3242930 h 4492350"/>
              <a:gd name="connsiteX5-5271" fmla="*/ 361507 w 3662637"/>
              <a:gd name="connsiteY5-5272" fmla="*/ 2456121 h 4492350"/>
              <a:gd name="connsiteX6-5273" fmla="*/ 1743740 w 3662637"/>
              <a:gd name="connsiteY6-5274" fmla="*/ 3519376 h 4492350"/>
              <a:gd name="connsiteX7-5275" fmla="*/ 1652058 w 3662637"/>
              <a:gd name="connsiteY7-5276" fmla="*/ 2400346 h 4492350"/>
              <a:gd name="connsiteX8-5277" fmla="*/ 28261 w 3662637"/>
              <a:gd name="connsiteY8-5278" fmla="*/ 742880 h 4492350"/>
              <a:gd name="connsiteX9-5279" fmla="*/ 956930 w 3662637"/>
              <a:gd name="connsiteY9-5280" fmla="*/ 1924493 h 4492350"/>
              <a:gd name="connsiteX10-5281" fmla="*/ 1061670 w 3662637"/>
              <a:gd name="connsiteY10-5282" fmla="*/ 857226 h 4492350"/>
              <a:gd name="connsiteX11-5283" fmla="*/ 1162773 w 3662637"/>
              <a:gd name="connsiteY11-5284" fmla="*/ 2026621 h 4492350"/>
              <a:gd name="connsiteX12-5285" fmla="*/ 1682742 w 3662637"/>
              <a:gd name="connsiteY12-5286" fmla="*/ 2194318 h 4492350"/>
              <a:gd name="connsiteX13-5287" fmla="*/ 1924493 w 3662637"/>
              <a:gd name="connsiteY13-5288" fmla="*/ 0 h 4492350"/>
              <a:gd name="connsiteX14-5289" fmla="*/ 1995936 w 3662637"/>
              <a:gd name="connsiteY14-5290" fmla="*/ 986216 h 4492350"/>
              <a:gd name="connsiteX15-5291" fmla="*/ 1850065 w 3662637"/>
              <a:gd name="connsiteY15-5292" fmla="*/ 2060385 h 4492350"/>
              <a:gd name="connsiteX16-5293" fmla="*/ 2025596 w 3662637"/>
              <a:gd name="connsiteY16-5294" fmla="*/ 3046321 h 4492350"/>
              <a:gd name="connsiteX17-5295" fmla="*/ 2615609 w 3662637"/>
              <a:gd name="connsiteY17-5296" fmla="*/ 2519916 h 4492350"/>
              <a:gd name="connsiteX18-5297" fmla="*/ 2881796 w 3662637"/>
              <a:gd name="connsiteY18-5298" fmla="*/ 1291762 h 4492350"/>
              <a:gd name="connsiteX19-5299" fmla="*/ 2774911 w 3662637"/>
              <a:gd name="connsiteY19-5300" fmla="*/ 2383091 h 4492350"/>
              <a:gd name="connsiteX20-5301" fmla="*/ 3662637 w 3662637"/>
              <a:gd name="connsiteY20-5302" fmla="*/ 1124252 h 4492350"/>
              <a:gd name="connsiteX21-5303" fmla="*/ 2190307 w 3662637"/>
              <a:gd name="connsiteY21-5304" fmla="*/ 3370521 h 4492350"/>
              <a:gd name="connsiteX22-5305" fmla="*/ 2137144 w 3662637"/>
              <a:gd name="connsiteY22-5306" fmla="*/ 3817088 h 4492350"/>
              <a:gd name="connsiteX23-5307" fmla="*/ 3285460 w 3662637"/>
              <a:gd name="connsiteY23-5308" fmla="*/ 3094074 h 4492350"/>
              <a:gd name="connsiteX24-5309" fmla="*/ 2162419 w 3662637"/>
              <a:gd name="connsiteY24-5310" fmla="*/ 4030951 h 4492350"/>
              <a:gd name="connsiteX25-5311" fmla="*/ 2200940 w 3662637"/>
              <a:gd name="connsiteY25-5312" fmla="*/ 4476307 h 4492350"/>
              <a:gd name="connsiteX26-5313" fmla="*/ 2186296 w 3662637"/>
              <a:gd name="connsiteY26-5314" fmla="*/ 4491415 h 4492350"/>
              <a:gd name="connsiteX27-5315" fmla="*/ 1711842 w 3662637"/>
              <a:gd name="connsiteY27-5316" fmla="*/ 4492350 h 4492350"/>
              <a:gd name="connsiteX0-5317" fmla="*/ 1711842 w 3662637"/>
              <a:gd name="connsiteY0-5318" fmla="*/ 4492350 h 4492350"/>
              <a:gd name="connsiteX1-5319" fmla="*/ 1765005 w 3662637"/>
              <a:gd name="connsiteY1-5320" fmla="*/ 3785190 h 4492350"/>
              <a:gd name="connsiteX2-5321" fmla="*/ 1275907 w 3662637"/>
              <a:gd name="connsiteY2-5322" fmla="*/ 3381153 h 4492350"/>
              <a:gd name="connsiteX3-5323" fmla="*/ 0 w 3662637"/>
              <a:gd name="connsiteY3-5324" fmla="*/ 2945218 h 4492350"/>
              <a:gd name="connsiteX4-5325" fmla="*/ 1095154 w 3662637"/>
              <a:gd name="connsiteY4-5326" fmla="*/ 3242930 h 4492350"/>
              <a:gd name="connsiteX5-5327" fmla="*/ 361507 w 3662637"/>
              <a:gd name="connsiteY5-5328" fmla="*/ 2456121 h 4492350"/>
              <a:gd name="connsiteX6-5329" fmla="*/ 1743740 w 3662637"/>
              <a:gd name="connsiteY6-5330" fmla="*/ 3519376 h 4492350"/>
              <a:gd name="connsiteX7-5331" fmla="*/ 1652058 w 3662637"/>
              <a:gd name="connsiteY7-5332" fmla="*/ 2400346 h 4492350"/>
              <a:gd name="connsiteX8-5333" fmla="*/ 28261 w 3662637"/>
              <a:gd name="connsiteY8-5334" fmla="*/ 742880 h 4492350"/>
              <a:gd name="connsiteX9-5335" fmla="*/ 956930 w 3662637"/>
              <a:gd name="connsiteY9-5336" fmla="*/ 1924493 h 4492350"/>
              <a:gd name="connsiteX10-5337" fmla="*/ 1061670 w 3662637"/>
              <a:gd name="connsiteY10-5338" fmla="*/ 857226 h 4492350"/>
              <a:gd name="connsiteX11-5339" fmla="*/ 1162773 w 3662637"/>
              <a:gd name="connsiteY11-5340" fmla="*/ 2026621 h 4492350"/>
              <a:gd name="connsiteX12-5341" fmla="*/ 1682742 w 3662637"/>
              <a:gd name="connsiteY12-5342" fmla="*/ 2194318 h 4492350"/>
              <a:gd name="connsiteX13-5343" fmla="*/ 1924493 w 3662637"/>
              <a:gd name="connsiteY13-5344" fmla="*/ 0 h 4492350"/>
              <a:gd name="connsiteX14-5345" fmla="*/ 1995936 w 3662637"/>
              <a:gd name="connsiteY14-5346" fmla="*/ 986216 h 4492350"/>
              <a:gd name="connsiteX15-5347" fmla="*/ 1850065 w 3662637"/>
              <a:gd name="connsiteY15-5348" fmla="*/ 2060385 h 4492350"/>
              <a:gd name="connsiteX16-5349" fmla="*/ 2025596 w 3662637"/>
              <a:gd name="connsiteY16-5350" fmla="*/ 3046321 h 4492350"/>
              <a:gd name="connsiteX17-5351" fmla="*/ 2615609 w 3662637"/>
              <a:gd name="connsiteY17-5352" fmla="*/ 2519916 h 4492350"/>
              <a:gd name="connsiteX18-5353" fmla="*/ 2881796 w 3662637"/>
              <a:gd name="connsiteY18-5354" fmla="*/ 1291762 h 4492350"/>
              <a:gd name="connsiteX19-5355" fmla="*/ 2774911 w 3662637"/>
              <a:gd name="connsiteY19-5356" fmla="*/ 2383091 h 4492350"/>
              <a:gd name="connsiteX20-5357" fmla="*/ 3662637 w 3662637"/>
              <a:gd name="connsiteY20-5358" fmla="*/ 1124252 h 4492350"/>
              <a:gd name="connsiteX21-5359" fmla="*/ 2190307 w 3662637"/>
              <a:gd name="connsiteY21-5360" fmla="*/ 3370521 h 4492350"/>
              <a:gd name="connsiteX22-5361" fmla="*/ 2137144 w 3662637"/>
              <a:gd name="connsiteY22-5362" fmla="*/ 3817088 h 4492350"/>
              <a:gd name="connsiteX23-5363" fmla="*/ 3285460 w 3662637"/>
              <a:gd name="connsiteY23-5364" fmla="*/ 3094074 h 4492350"/>
              <a:gd name="connsiteX24-5365" fmla="*/ 2162419 w 3662637"/>
              <a:gd name="connsiteY24-5366" fmla="*/ 4030951 h 4492350"/>
              <a:gd name="connsiteX25-5367" fmla="*/ 2200940 w 3662637"/>
              <a:gd name="connsiteY25-5368" fmla="*/ 4476307 h 4492350"/>
              <a:gd name="connsiteX26-5369" fmla="*/ 2186296 w 3662637"/>
              <a:gd name="connsiteY26-5370" fmla="*/ 4491415 h 4492350"/>
              <a:gd name="connsiteX27-5371" fmla="*/ 1711842 w 3662637"/>
              <a:gd name="connsiteY27-5372" fmla="*/ 4492350 h 4492350"/>
              <a:gd name="connsiteX0-5373" fmla="*/ 1711842 w 3662637"/>
              <a:gd name="connsiteY0-5374" fmla="*/ 4492350 h 4492350"/>
              <a:gd name="connsiteX1-5375" fmla="*/ 1765005 w 3662637"/>
              <a:gd name="connsiteY1-5376" fmla="*/ 3785190 h 4492350"/>
              <a:gd name="connsiteX2-5377" fmla="*/ 1275907 w 3662637"/>
              <a:gd name="connsiteY2-5378" fmla="*/ 3381153 h 4492350"/>
              <a:gd name="connsiteX3-5379" fmla="*/ 0 w 3662637"/>
              <a:gd name="connsiteY3-5380" fmla="*/ 2945218 h 4492350"/>
              <a:gd name="connsiteX4-5381" fmla="*/ 1095154 w 3662637"/>
              <a:gd name="connsiteY4-5382" fmla="*/ 3242930 h 4492350"/>
              <a:gd name="connsiteX5-5383" fmla="*/ 361507 w 3662637"/>
              <a:gd name="connsiteY5-5384" fmla="*/ 2456121 h 4492350"/>
              <a:gd name="connsiteX6-5385" fmla="*/ 1743740 w 3662637"/>
              <a:gd name="connsiteY6-5386" fmla="*/ 3519376 h 4492350"/>
              <a:gd name="connsiteX7-5387" fmla="*/ 1652058 w 3662637"/>
              <a:gd name="connsiteY7-5388" fmla="*/ 2400346 h 4492350"/>
              <a:gd name="connsiteX8-5389" fmla="*/ 28261 w 3662637"/>
              <a:gd name="connsiteY8-5390" fmla="*/ 742880 h 4492350"/>
              <a:gd name="connsiteX9-5391" fmla="*/ 956930 w 3662637"/>
              <a:gd name="connsiteY9-5392" fmla="*/ 1924493 h 4492350"/>
              <a:gd name="connsiteX10-5393" fmla="*/ 1061670 w 3662637"/>
              <a:gd name="connsiteY10-5394" fmla="*/ 857226 h 4492350"/>
              <a:gd name="connsiteX11-5395" fmla="*/ 1162773 w 3662637"/>
              <a:gd name="connsiteY11-5396" fmla="*/ 2026621 h 4492350"/>
              <a:gd name="connsiteX12-5397" fmla="*/ 1682742 w 3662637"/>
              <a:gd name="connsiteY12-5398" fmla="*/ 2194318 h 4492350"/>
              <a:gd name="connsiteX13-5399" fmla="*/ 1924493 w 3662637"/>
              <a:gd name="connsiteY13-5400" fmla="*/ 0 h 4492350"/>
              <a:gd name="connsiteX14-5401" fmla="*/ 1995936 w 3662637"/>
              <a:gd name="connsiteY14-5402" fmla="*/ 986216 h 4492350"/>
              <a:gd name="connsiteX15-5403" fmla="*/ 1850065 w 3662637"/>
              <a:gd name="connsiteY15-5404" fmla="*/ 2060385 h 4492350"/>
              <a:gd name="connsiteX16-5405" fmla="*/ 2025596 w 3662637"/>
              <a:gd name="connsiteY16-5406" fmla="*/ 3046321 h 4492350"/>
              <a:gd name="connsiteX17-5407" fmla="*/ 2615609 w 3662637"/>
              <a:gd name="connsiteY17-5408" fmla="*/ 2519916 h 4492350"/>
              <a:gd name="connsiteX18-5409" fmla="*/ 2881796 w 3662637"/>
              <a:gd name="connsiteY18-5410" fmla="*/ 1291762 h 4492350"/>
              <a:gd name="connsiteX19-5411" fmla="*/ 2774911 w 3662637"/>
              <a:gd name="connsiteY19-5412" fmla="*/ 2383091 h 4492350"/>
              <a:gd name="connsiteX20-5413" fmla="*/ 3662637 w 3662637"/>
              <a:gd name="connsiteY20-5414" fmla="*/ 1124252 h 4492350"/>
              <a:gd name="connsiteX21-5415" fmla="*/ 2190307 w 3662637"/>
              <a:gd name="connsiteY21-5416" fmla="*/ 3370521 h 4492350"/>
              <a:gd name="connsiteX22-5417" fmla="*/ 2137144 w 3662637"/>
              <a:gd name="connsiteY22-5418" fmla="*/ 3817088 h 4492350"/>
              <a:gd name="connsiteX23-5419" fmla="*/ 3285460 w 3662637"/>
              <a:gd name="connsiteY23-5420" fmla="*/ 3094074 h 4492350"/>
              <a:gd name="connsiteX24-5421" fmla="*/ 2162419 w 3662637"/>
              <a:gd name="connsiteY24-5422" fmla="*/ 4030951 h 4492350"/>
              <a:gd name="connsiteX25-5423" fmla="*/ 2200940 w 3662637"/>
              <a:gd name="connsiteY25-5424" fmla="*/ 4476307 h 4492350"/>
              <a:gd name="connsiteX26-5425" fmla="*/ 2186296 w 3662637"/>
              <a:gd name="connsiteY26-5426" fmla="*/ 4491415 h 4492350"/>
              <a:gd name="connsiteX27-5427" fmla="*/ 1711842 w 3662637"/>
              <a:gd name="connsiteY27-5428" fmla="*/ 4492350 h 4492350"/>
              <a:gd name="connsiteX0-5429" fmla="*/ 1711842 w 3662637"/>
              <a:gd name="connsiteY0-5430" fmla="*/ 4492350 h 4492350"/>
              <a:gd name="connsiteX1-5431" fmla="*/ 1765005 w 3662637"/>
              <a:gd name="connsiteY1-5432" fmla="*/ 3785190 h 4492350"/>
              <a:gd name="connsiteX2-5433" fmla="*/ 1275907 w 3662637"/>
              <a:gd name="connsiteY2-5434" fmla="*/ 3381153 h 4492350"/>
              <a:gd name="connsiteX3-5435" fmla="*/ 0 w 3662637"/>
              <a:gd name="connsiteY3-5436" fmla="*/ 2945218 h 4492350"/>
              <a:gd name="connsiteX4-5437" fmla="*/ 1095154 w 3662637"/>
              <a:gd name="connsiteY4-5438" fmla="*/ 3242930 h 4492350"/>
              <a:gd name="connsiteX5-5439" fmla="*/ 361507 w 3662637"/>
              <a:gd name="connsiteY5-5440" fmla="*/ 2456121 h 4492350"/>
              <a:gd name="connsiteX6-5441" fmla="*/ 1743740 w 3662637"/>
              <a:gd name="connsiteY6-5442" fmla="*/ 3519376 h 4492350"/>
              <a:gd name="connsiteX7-5443" fmla="*/ 1652058 w 3662637"/>
              <a:gd name="connsiteY7-5444" fmla="*/ 2400346 h 4492350"/>
              <a:gd name="connsiteX8-5445" fmla="*/ 28261 w 3662637"/>
              <a:gd name="connsiteY8-5446" fmla="*/ 742880 h 4492350"/>
              <a:gd name="connsiteX9-5447" fmla="*/ 956930 w 3662637"/>
              <a:gd name="connsiteY9-5448" fmla="*/ 1924493 h 4492350"/>
              <a:gd name="connsiteX10-5449" fmla="*/ 1061670 w 3662637"/>
              <a:gd name="connsiteY10-5450" fmla="*/ 857226 h 4492350"/>
              <a:gd name="connsiteX11-5451" fmla="*/ 1162773 w 3662637"/>
              <a:gd name="connsiteY11-5452" fmla="*/ 2026621 h 4492350"/>
              <a:gd name="connsiteX12-5453" fmla="*/ 1682742 w 3662637"/>
              <a:gd name="connsiteY12-5454" fmla="*/ 2194318 h 4492350"/>
              <a:gd name="connsiteX13-5455" fmla="*/ 1924493 w 3662637"/>
              <a:gd name="connsiteY13-5456" fmla="*/ 0 h 4492350"/>
              <a:gd name="connsiteX14-5457" fmla="*/ 1995936 w 3662637"/>
              <a:gd name="connsiteY14-5458" fmla="*/ 986216 h 4492350"/>
              <a:gd name="connsiteX15-5459" fmla="*/ 1850065 w 3662637"/>
              <a:gd name="connsiteY15-5460" fmla="*/ 2060385 h 4492350"/>
              <a:gd name="connsiteX16-5461" fmla="*/ 2025596 w 3662637"/>
              <a:gd name="connsiteY16-5462" fmla="*/ 3046321 h 4492350"/>
              <a:gd name="connsiteX17-5463" fmla="*/ 2615609 w 3662637"/>
              <a:gd name="connsiteY17-5464" fmla="*/ 2519916 h 4492350"/>
              <a:gd name="connsiteX18-5465" fmla="*/ 2881796 w 3662637"/>
              <a:gd name="connsiteY18-5466" fmla="*/ 1291762 h 4492350"/>
              <a:gd name="connsiteX19-5467" fmla="*/ 2774911 w 3662637"/>
              <a:gd name="connsiteY19-5468" fmla="*/ 2383091 h 4492350"/>
              <a:gd name="connsiteX20-5469" fmla="*/ 3662637 w 3662637"/>
              <a:gd name="connsiteY20-5470" fmla="*/ 1124252 h 4492350"/>
              <a:gd name="connsiteX21-5471" fmla="*/ 2190307 w 3662637"/>
              <a:gd name="connsiteY21-5472" fmla="*/ 3370521 h 4492350"/>
              <a:gd name="connsiteX22-5473" fmla="*/ 2137144 w 3662637"/>
              <a:gd name="connsiteY22-5474" fmla="*/ 3817088 h 4492350"/>
              <a:gd name="connsiteX23-5475" fmla="*/ 3285460 w 3662637"/>
              <a:gd name="connsiteY23-5476" fmla="*/ 3094074 h 4492350"/>
              <a:gd name="connsiteX24-5477" fmla="*/ 2162419 w 3662637"/>
              <a:gd name="connsiteY24-5478" fmla="*/ 4030951 h 4492350"/>
              <a:gd name="connsiteX25-5479" fmla="*/ 2200940 w 3662637"/>
              <a:gd name="connsiteY25-5480" fmla="*/ 4476307 h 4492350"/>
              <a:gd name="connsiteX26-5481" fmla="*/ 2186296 w 3662637"/>
              <a:gd name="connsiteY26-5482" fmla="*/ 4491415 h 4492350"/>
              <a:gd name="connsiteX27-5483" fmla="*/ 1711842 w 3662637"/>
              <a:gd name="connsiteY27-5484" fmla="*/ 4492350 h 4492350"/>
              <a:gd name="connsiteX0-5485" fmla="*/ 1711842 w 3662637"/>
              <a:gd name="connsiteY0-5486" fmla="*/ 4492350 h 4492350"/>
              <a:gd name="connsiteX1-5487" fmla="*/ 1765005 w 3662637"/>
              <a:gd name="connsiteY1-5488" fmla="*/ 3785190 h 4492350"/>
              <a:gd name="connsiteX2-5489" fmla="*/ 1275907 w 3662637"/>
              <a:gd name="connsiteY2-5490" fmla="*/ 3381153 h 4492350"/>
              <a:gd name="connsiteX3-5491" fmla="*/ 0 w 3662637"/>
              <a:gd name="connsiteY3-5492" fmla="*/ 2945218 h 4492350"/>
              <a:gd name="connsiteX4-5493" fmla="*/ 1095154 w 3662637"/>
              <a:gd name="connsiteY4-5494" fmla="*/ 3242930 h 4492350"/>
              <a:gd name="connsiteX5-5495" fmla="*/ 361507 w 3662637"/>
              <a:gd name="connsiteY5-5496" fmla="*/ 2456121 h 4492350"/>
              <a:gd name="connsiteX6-5497" fmla="*/ 1743740 w 3662637"/>
              <a:gd name="connsiteY6-5498" fmla="*/ 3519376 h 4492350"/>
              <a:gd name="connsiteX7-5499" fmla="*/ 1652058 w 3662637"/>
              <a:gd name="connsiteY7-5500" fmla="*/ 2400346 h 4492350"/>
              <a:gd name="connsiteX8-5501" fmla="*/ 28261 w 3662637"/>
              <a:gd name="connsiteY8-5502" fmla="*/ 742880 h 4492350"/>
              <a:gd name="connsiteX9-5503" fmla="*/ 956930 w 3662637"/>
              <a:gd name="connsiteY9-5504" fmla="*/ 1924493 h 4492350"/>
              <a:gd name="connsiteX10-5505" fmla="*/ 1061670 w 3662637"/>
              <a:gd name="connsiteY10-5506" fmla="*/ 857226 h 4492350"/>
              <a:gd name="connsiteX11-5507" fmla="*/ 1162773 w 3662637"/>
              <a:gd name="connsiteY11-5508" fmla="*/ 2026621 h 4492350"/>
              <a:gd name="connsiteX12-5509" fmla="*/ 1682742 w 3662637"/>
              <a:gd name="connsiteY12-5510" fmla="*/ 2194318 h 4492350"/>
              <a:gd name="connsiteX13-5511" fmla="*/ 1924493 w 3662637"/>
              <a:gd name="connsiteY13-5512" fmla="*/ 0 h 4492350"/>
              <a:gd name="connsiteX14-5513" fmla="*/ 1995936 w 3662637"/>
              <a:gd name="connsiteY14-5514" fmla="*/ 986216 h 4492350"/>
              <a:gd name="connsiteX15-5515" fmla="*/ 1850065 w 3662637"/>
              <a:gd name="connsiteY15-5516" fmla="*/ 2060385 h 4492350"/>
              <a:gd name="connsiteX16-5517" fmla="*/ 2025596 w 3662637"/>
              <a:gd name="connsiteY16-5518" fmla="*/ 3046321 h 4492350"/>
              <a:gd name="connsiteX17-5519" fmla="*/ 2615609 w 3662637"/>
              <a:gd name="connsiteY17-5520" fmla="*/ 2519916 h 4492350"/>
              <a:gd name="connsiteX18-5521" fmla="*/ 2881796 w 3662637"/>
              <a:gd name="connsiteY18-5522" fmla="*/ 1291762 h 4492350"/>
              <a:gd name="connsiteX19-5523" fmla="*/ 2774911 w 3662637"/>
              <a:gd name="connsiteY19-5524" fmla="*/ 2383091 h 4492350"/>
              <a:gd name="connsiteX20-5525" fmla="*/ 3662637 w 3662637"/>
              <a:gd name="connsiteY20-5526" fmla="*/ 1124252 h 4492350"/>
              <a:gd name="connsiteX21-5527" fmla="*/ 2190307 w 3662637"/>
              <a:gd name="connsiteY21-5528" fmla="*/ 3370521 h 4492350"/>
              <a:gd name="connsiteX22-5529" fmla="*/ 2137144 w 3662637"/>
              <a:gd name="connsiteY22-5530" fmla="*/ 3817088 h 4492350"/>
              <a:gd name="connsiteX23-5531" fmla="*/ 3285460 w 3662637"/>
              <a:gd name="connsiteY23-5532" fmla="*/ 3094074 h 4492350"/>
              <a:gd name="connsiteX24-5533" fmla="*/ 2162419 w 3662637"/>
              <a:gd name="connsiteY24-5534" fmla="*/ 4030951 h 4492350"/>
              <a:gd name="connsiteX25-5535" fmla="*/ 2200940 w 3662637"/>
              <a:gd name="connsiteY25-5536" fmla="*/ 4476307 h 4492350"/>
              <a:gd name="connsiteX26-5537" fmla="*/ 2186296 w 3662637"/>
              <a:gd name="connsiteY26-5538" fmla="*/ 4491415 h 4492350"/>
              <a:gd name="connsiteX27-5539" fmla="*/ 1711842 w 3662637"/>
              <a:gd name="connsiteY27-5540" fmla="*/ 4492350 h 4492350"/>
              <a:gd name="connsiteX0-5541" fmla="*/ 1711842 w 3662637"/>
              <a:gd name="connsiteY0-5542" fmla="*/ 4492350 h 4492350"/>
              <a:gd name="connsiteX1-5543" fmla="*/ 1765005 w 3662637"/>
              <a:gd name="connsiteY1-5544" fmla="*/ 3785190 h 4492350"/>
              <a:gd name="connsiteX2-5545" fmla="*/ 1275907 w 3662637"/>
              <a:gd name="connsiteY2-5546" fmla="*/ 3381153 h 4492350"/>
              <a:gd name="connsiteX3-5547" fmla="*/ 0 w 3662637"/>
              <a:gd name="connsiteY3-5548" fmla="*/ 2945218 h 4492350"/>
              <a:gd name="connsiteX4-5549" fmla="*/ 1095154 w 3662637"/>
              <a:gd name="connsiteY4-5550" fmla="*/ 3242930 h 4492350"/>
              <a:gd name="connsiteX5-5551" fmla="*/ 361507 w 3662637"/>
              <a:gd name="connsiteY5-5552" fmla="*/ 2456121 h 4492350"/>
              <a:gd name="connsiteX6-5553" fmla="*/ 1743740 w 3662637"/>
              <a:gd name="connsiteY6-5554" fmla="*/ 3519376 h 4492350"/>
              <a:gd name="connsiteX7-5555" fmla="*/ 1652058 w 3662637"/>
              <a:gd name="connsiteY7-5556" fmla="*/ 2400346 h 4492350"/>
              <a:gd name="connsiteX8-5557" fmla="*/ 28261 w 3662637"/>
              <a:gd name="connsiteY8-5558" fmla="*/ 742880 h 4492350"/>
              <a:gd name="connsiteX9-5559" fmla="*/ 956930 w 3662637"/>
              <a:gd name="connsiteY9-5560" fmla="*/ 1924493 h 4492350"/>
              <a:gd name="connsiteX10-5561" fmla="*/ 1061670 w 3662637"/>
              <a:gd name="connsiteY10-5562" fmla="*/ 857226 h 4492350"/>
              <a:gd name="connsiteX11-5563" fmla="*/ 1162773 w 3662637"/>
              <a:gd name="connsiteY11-5564" fmla="*/ 2026621 h 4492350"/>
              <a:gd name="connsiteX12-5565" fmla="*/ 1682742 w 3662637"/>
              <a:gd name="connsiteY12-5566" fmla="*/ 2194318 h 4492350"/>
              <a:gd name="connsiteX13-5567" fmla="*/ 1924493 w 3662637"/>
              <a:gd name="connsiteY13-5568" fmla="*/ 0 h 4492350"/>
              <a:gd name="connsiteX14-5569" fmla="*/ 1995936 w 3662637"/>
              <a:gd name="connsiteY14-5570" fmla="*/ 986216 h 4492350"/>
              <a:gd name="connsiteX15-5571" fmla="*/ 1850065 w 3662637"/>
              <a:gd name="connsiteY15-5572" fmla="*/ 2060385 h 4492350"/>
              <a:gd name="connsiteX16-5573" fmla="*/ 2025596 w 3662637"/>
              <a:gd name="connsiteY16-5574" fmla="*/ 3046321 h 4492350"/>
              <a:gd name="connsiteX17-5575" fmla="*/ 2615609 w 3662637"/>
              <a:gd name="connsiteY17-5576" fmla="*/ 2519916 h 4492350"/>
              <a:gd name="connsiteX18-5577" fmla="*/ 2881796 w 3662637"/>
              <a:gd name="connsiteY18-5578" fmla="*/ 1291762 h 4492350"/>
              <a:gd name="connsiteX19-5579" fmla="*/ 2774911 w 3662637"/>
              <a:gd name="connsiteY19-5580" fmla="*/ 2383091 h 4492350"/>
              <a:gd name="connsiteX20-5581" fmla="*/ 3662637 w 3662637"/>
              <a:gd name="connsiteY20-5582" fmla="*/ 1124252 h 4492350"/>
              <a:gd name="connsiteX21-5583" fmla="*/ 2190307 w 3662637"/>
              <a:gd name="connsiteY21-5584" fmla="*/ 3370521 h 4492350"/>
              <a:gd name="connsiteX22-5585" fmla="*/ 2137144 w 3662637"/>
              <a:gd name="connsiteY22-5586" fmla="*/ 3817088 h 4492350"/>
              <a:gd name="connsiteX23-5587" fmla="*/ 3285460 w 3662637"/>
              <a:gd name="connsiteY23-5588" fmla="*/ 3094074 h 4492350"/>
              <a:gd name="connsiteX24-5589" fmla="*/ 2162419 w 3662637"/>
              <a:gd name="connsiteY24-5590" fmla="*/ 4030951 h 4492350"/>
              <a:gd name="connsiteX25-5591" fmla="*/ 2200940 w 3662637"/>
              <a:gd name="connsiteY25-5592" fmla="*/ 4476307 h 4492350"/>
              <a:gd name="connsiteX26-5593" fmla="*/ 2186296 w 3662637"/>
              <a:gd name="connsiteY26-5594" fmla="*/ 4491415 h 4492350"/>
              <a:gd name="connsiteX27-5595" fmla="*/ 1711842 w 3662637"/>
              <a:gd name="connsiteY27-5596" fmla="*/ 4492350 h 4492350"/>
              <a:gd name="connsiteX0-5597" fmla="*/ 1711842 w 3662637"/>
              <a:gd name="connsiteY0-5598" fmla="*/ 4492350 h 4492350"/>
              <a:gd name="connsiteX1-5599" fmla="*/ 1765005 w 3662637"/>
              <a:gd name="connsiteY1-5600" fmla="*/ 3785190 h 4492350"/>
              <a:gd name="connsiteX2-5601" fmla="*/ 1275907 w 3662637"/>
              <a:gd name="connsiteY2-5602" fmla="*/ 3381153 h 4492350"/>
              <a:gd name="connsiteX3-5603" fmla="*/ 0 w 3662637"/>
              <a:gd name="connsiteY3-5604" fmla="*/ 2945218 h 4492350"/>
              <a:gd name="connsiteX4-5605" fmla="*/ 1095154 w 3662637"/>
              <a:gd name="connsiteY4-5606" fmla="*/ 3242930 h 4492350"/>
              <a:gd name="connsiteX5-5607" fmla="*/ 381560 w 3662637"/>
              <a:gd name="connsiteY5-5608" fmla="*/ 2432058 h 4492350"/>
              <a:gd name="connsiteX6-5609" fmla="*/ 1743740 w 3662637"/>
              <a:gd name="connsiteY6-5610" fmla="*/ 3519376 h 4492350"/>
              <a:gd name="connsiteX7-5611" fmla="*/ 1652058 w 3662637"/>
              <a:gd name="connsiteY7-5612" fmla="*/ 2400346 h 4492350"/>
              <a:gd name="connsiteX8-5613" fmla="*/ 28261 w 3662637"/>
              <a:gd name="connsiteY8-5614" fmla="*/ 742880 h 4492350"/>
              <a:gd name="connsiteX9-5615" fmla="*/ 956930 w 3662637"/>
              <a:gd name="connsiteY9-5616" fmla="*/ 1924493 h 4492350"/>
              <a:gd name="connsiteX10-5617" fmla="*/ 1061670 w 3662637"/>
              <a:gd name="connsiteY10-5618" fmla="*/ 857226 h 4492350"/>
              <a:gd name="connsiteX11-5619" fmla="*/ 1162773 w 3662637"/>
              <a:gd name="connsiteY11-5620" fmla="*/ 2026621 h 4492350"/>
              <a:gd name="connsiteX12-5621" fmla="*/ 1682742 w 3662637"/>
              <a:gd name="connsiteY12-5622" fmla="*/ 2194318 h 4492350"/>
              <a:gd name="connsiteX13-5623" fmla="*/ 1924493 w 3662637"/>
              <a:gd name="connsiteY13-5624" fmla="*/ 0 h 4492350"/>
              <a:gd name="connsiteX14-5625" fmla="*/ 1995936 w 3662637"/>
              <a:gd name="connsiteY14-5626" fmla="*/ 986216 h 4492350"/>
              <a:gd name="connsiteX15-5627" fmla="*/ 1850065 w 3662637"/>
              <a:gd name="connsiteY15-5628" fmla="*/ 2060385 h 4492350"/>
              <a:gd name="connsiteX16-5629" fmla="*/ 2025596 w 3662637"/>
              <a:gd name="connsiteY16-5630" fmla="*/ 3046321 h 4492350"/>
              <a:gd name="connsiteX17-5631" fmla="*/ 2615609 w 3662637"/>
              <a:gd name="connsiteY17-5632" fmla="*/ 2519916 h 4492350"/>
              <a:gd name="connsiteX18-5633" fmla="*/ 2881796 w 3662637"/>
              <a:gd name="connsiteY18-5634" fmla="*/ 1291762 h 4492350"/>
              <a:gd name="connsiteX19-5635" fmla="*/ 2774911 w 3662637"/>
              <a:gd name="connsiteY19-5636" fmla="*/ 2383091 h 4492350"/>
              <a:gd name="connsiteX20-5637" fmla="*/ 3662637 w 3662637"/>
              <a:gd name="connsiteY20-5638" fmla="*/ 1124252 h 4492350"/>
              <a:gd name="connsiteX21-5639" fmla="*/ 2190307 w 3662637"/>
              <a:gd name="connsiteY21-5640" fmla="*/ 3370521 h 4492350"/>
              <a:gd name="connsiteX22-5641" fmla="*/ 2137144 w 3662637"/>
              <a:gd name="connsiteY22-5642" fmla="*/ 3817088 h 4492350"/>
              <a:gd name="connsiteX23-5643" fmla="*/ 3285460 w 3662637"/>
              <a:gd name="connsiteY23-5644" fmla="*/ 3094074 h 4492350"/>
              <a:gd name="connsiteX24-5645" fmla="*/ 2162419 w 3662637"/>
              <a:gd name="connsiteY24-5646" fmla="*/ 4030951 h 4492350"/>
              <a:gd name="connsiteX25-5647" fmla="*/ 2200940 w 3662637"/>
              <a:gd name="connsiteY25-5648" fmla="*/ 4476307 h 4492350"/>
              <a:gd name="connsiteX26-5649" fmla="*/ 2186296 w 3662637"/>
              <a:gd name="connsiteY26-5650" fmla="*/ 4491415 h 4492350"/>
              <a:gd name="connsiteX27-5651" fmla="*/ 1711842 w 3662637"/>
              <a:gd name="connsiteY27-5652" fmla="*/ 4492350 h 4492350"/>
              <a:gd name="connsiteX0-5653" fmla="*/ 1711842 w 3662637"/>
              <a:gd name="connsiteY0-5654" fmla="*/ 4492350 h 4492350"/>
              <a:gd name="connsiteX1-5655" fmla="*/ 1765005 w 3662637"/>
              <a:gd name="connsiteY1-5656" fmla="*/ 3785190 h 4492350"/>
              <a:gd name="connsiteX2-5657" fmla="*/ 1275907 w 3662637"/>
              <a:gd name="connsiteY2-5658" fmla="*/ 3381153 h 4492350"/>
              <a:gd name="connsiteX3-5659" fmla="*/ 0 w 3662637"/>
              <a:gd name="connsiteY3-5660" fmla="*/ 2945218 h 4492350"/>
              <a:gd name="connsiteX4-5661" fmla="*/ 1095154 w 3662637"/>
              <a:gd name="connsiteY4-5662" fmla="*/ 3242930 h 4492350"/>
              <a:gd name="connsiteX5-5663" fmla="*/ 381560 w 3662637"/>
              <a:gd name="connsiteY5-5664" fmla="*/ 2432058 h 4492350"/>
              <a:gd name="connsiteX6-5665" fmla="*/ 1743740 w 3662637"/>
              <a:gd name="connsiteY6-5666" fmla="*/ 3519376 h 4492350"/>
              <a:gd name="connsiteX7-5667" fmla="*/ 1652058 w 3662637"/>
              <a:gd name="connsiteY7-5668" fmla="*/ 2400346 h 4492350"/>
              <a:gd name="connsiteX8-5669" fmla="*/ 28261 w 3662637"/>
              <a:gd name="connsiteY8-5670" fmla="*/ 742880 h 4492350"/>
              <a:gd name="connsiteX9-5671" fmla="*/ 956930 w 3662637"/>
              <a:gd name="connsiteY9-5672" fmla="*/ 1924493 h 4492350"/>
              <a:gd name="connsiteX10-5673" fmla="*/ 1061670 w 3662637"/>
              <a:gd name="connsiteY10-5674" fmla="*/ 857226 h 4492350"/>
              <a:gd name="connsiteX11-5675" fmla="*/ 1162773 w 3662637"/>
              <a:gd name="connsiteY11-5676" fmla="*/ 2026621 h 4492350"/>
              <a:gd name="connsiteX12-5677" fmla="*/ 1682742 w 3662637"/>
              <a:gd name="connsiteY12-5678" fmla="*/ 2194318 h 4492350"/>
              <a:gd name="connsiteX13-5679" fmla="*/ 1924493 w 3662637"/>
              <a:gd name="connsiteY13-5680" fmla="*/ 0 h 4492350"/>
              <a:gd name="connsiteX14-5681" fmla="*/ 1995936 w 3662637"/>
              <a:gd name="connsiteY14-5682" fmla="*/ 986216 h 4492350"/>
              <a:gd name="connsiteX15-5683" fmla="*/ 1850065 w 3662637"/>
              <a:gd name="connsiteY15-5684" fmla="*/ 2060385 h 4492350"/>
              <a:gd name="connsiteX16-5685" fmla="*/ 2025596 w 3662637"/>
              <a:gd name="connsiteY16-5686" fmla="*/ 3046321 h 4492350"/>
              <a:gd name="connsiteX17-5687" fmla="*/ 2615609 w 3662637"/>
              <a:gd name="connsiteY17-5688" fmla="*/ 2519916 h 4492350"/>
              <a:gd name="connsiteX18-5689" fmla="*/ 2881796 w 3662637"/>
              <a:gd name="connsiteY18-5690" fmla="*/ 1291762 h 4492350"/>
              <a:gd name="connsiteX19-5691" fmla="*/ 2774911 w 3662637"/>
              <a:gd name="connsiteY19-5692" fmla="*/ 2383091 h 4492350"/>
              <a:gd name="connsiteX20-5693" fmla="*/ 3662637 w 3662637"/>
              <a:gd name="connsiteY20-5694" fmla="*/ 1124252 h 4492350"/>
              <a:gd name="connsiteX21-5695" fmla="*/ 2190307 w 3662637"/>
              <a:gd name="connsiteY21-5696" fmla="*/ 3370521 h 4492350"/>
              <a:gd name="connsiteX22-5697" fmla="*/ 2137144 w 3662637"/>
              <a:gd name="connsiteY22-5698" fmla="*/ 3817088 h 4492350"/>
              <a:gd name="connsiteX23-5699" fmla="*/ 3285460 w 3662637"/>
              <a:gd name="connsiteY23-5700" fmla="*/ 3094074 h 4492350"/>
              <a:gd name="connsiteX24-5701" fmla="*/ 2162419 w 3662637"/>
              <a:gd name="connsiteY24-5702" fmla="*/ 4030951 h 4492350"/>
              <a:gd name="connsiteX25-5703" fmla="*/ 2200940 w 3662637"/>
              <a:gd name="connsiteY25-5704" fmla="*/ 4476307 h 4492350"/>
              <a:gd name="connsiteX26-5705" fmla="*/ 2186296 w 3662637"/>
              <a:gd name="connsiteY26-5706" fmla="*/ 4491415 h 4492350"/>
              <a:gd name="connsiteX27-5707" fmla="*/ 1711842 w 3662637"/>
              <a:gd name="connsiteY27-5708" fmla="*/ 4492350 h 4492350"/>
              <a:gd name="connsiteX0-5709" fmla="*/ 1711842 w 3662637"/>
              <a:gd name="connsiteY0-5710" fmla="*/ 4492350 h 4492350"/>
              <a:gd name="connsiteX1-5711" fmla="*/ 1765005 w 3662637"/>
              <a:gd name="connsiteY1-5712" fmla="*/ 3785190 h 4492350"/>
              <a:gd name="connsiteX2-5713" fmla="*/ 1275907 w 3662637"/>
              <a:gd name="connsiteY2-5714" fmla="*/ 3381153 h 4492350"/>
              <a:gd name="connsiteX3-5715" fmla="*/ 0 w 3662637"/>
              <a:gd name="connsiteY3-5716" fmla="*/ 2945218 h 4492350"/>
              <a:gd name="connsiteX4-5717" fmla="*/ 1095154 w 3662637"/>
              <a:gd name="connsiteY4-5718" fmla="*/ 3242930 h 4492350"/>
              <a:gd name="connsiteX5-5719" fmla="*/ 381560 w 3662637"/>
              <a:gd name="connsiteY5-5720" fmla="*/ 2432058 h 4492350"/>
              <a:gd name="connsiteX6-5721" fmla="*/ 1743740 w 3662637"/>
              <a:gd name="connsiteY6-5722" fmla="*/ 3519376 h 4492350"/>
              <a:gd name="connsiteX7-5723" fmla="*/ 1652058 w 3662637"/>
              <a:gd name="connsiteY7-5724" fmla="*/ 2400346 h 4492350"/>
              <a:gd name="connsiteX8-5725" fmla="*/ 28261 w 3662637"/>
              <a:gd name="connsiteY8-5726" fmla="*/ 742880 h 4492350"/>
              <a:gd name="connsiteX9-5727" fmla="*/ 956930 w 3662637"/>
              <a:gd name="connsiteY9-5728" fmla="*/ 1924493 h 4492350"/>
              <a:gd name="connsiteX10-5729" fmla="*/ 1061670 w 3662637"/>
              <a:gd name="connsiteY10-5730" fmla="*/ 857226 h 4492350"/>
              <a:gd name="connsiteX11-5731" fmla="*/ 1162773 w 3662637"/>
              <a:gd name="connsiteY11-5732" fmla="*/ 2026621 h 4492350"/>
              <a:gd name="connsiteX12-5733" fmla="*/ 1682742 w 3662637"/>
              <a:gd name="connsiteY12-5734" fmla="*/ 2194318 h 4492350"/>
              <a:gd name="connsiteX13-5735" fmla="*/ 1924493 w 3662637"/>
              <a:gd name="connsiteY13-5736" fmla="*/ 0 h 4492350"/>
              <a:gd name="connsiteX14-5737" fmla="*/ 1995936 w 3662637"/>
              <a:gd name="connsiteY14-5738" fmla="*/ 986216 h 4492350"/>
              <a:gd name="connsiteX15-5739" fmla="*/ 1850065 w 3662637"/>
              <a:gd name="connsiteY15-5740" fmla="*/ 2060385 h 4492350"/>
              <a:gd name="connsiteX16-5741" fmla="*/ 2025596 w 3662637"/>
              <a:gd name="connsiteY16-5742" fmla="*/ 3046321 h 4492350"/>
              <a:gd name="connsiteX17-5743" fmla="*/ 2615609 w 3662637"/>
              <a:gd name="connsiteY17-5744" fmla="*/ 2519916 h 4492350"/>
              <a:gd name="connsiteX18-5745" fmla="*/ 2881796 w 3662637"/>
              <a:gd name="connsiteY18-5746" fmla="*/ 1291762 h 4492350"/>
              <a:gd name="connsiteX19-5747" fmla="*/ 2774911 w 3662637"/>
              <a:gd name="connsiteY19-5748" fmla="*/ 2383091 h 4492350"/>
              <a:gd name="connsiteX20-5749" fmla="*/ 3662637 w 3662637"/>
              <a:gd name="connsiteY20-5750" fmla="*/ 1124252 h 4492350"/>
              <a:gd name="connsiteX21-5751" fmla="*/ 2190307 w 3662637"/>
              <a:gd name="connsiteY21-5752" fmla="*/ 3370521 h 4492350"/>
              <a:gd name="connsiteX22-5753" fmla="*/ 2137144 w 3662637"/>
              <a:gd name="connsiteY22-5754" fmla="*/ 3817088 h 4492350"/>
              <a:gd name="connsiteX23-5755" fmla="*/ 3285460 w 3662637"/>
              <a:gd name="connsiteY23-5756" fmla="*/ 3094074 h 4492350"/>
              <a:gd name="connsiteX24-5757" fmla="*/ 2162419 w 3662637"/>
              <a:gd name="connsiteY24-5758" fmla="*/ 4030951 h 4492350"/>
              <a:gd name="connsiteX25-5759" fmla="*/ 2200940 w 3662637"/>
              <a:gd name="connsiteY25-5760" fmla="*/ 4476307 h 4492350"/>
              <a:gd name="connsiteX26-5761" fmla="*/ 2186296 w 3662637"/>
              <a:gd name="connsiteY26-5762" fmla="*/ 4491415 h 4492350"/>
              <a:gd name="connsiteX27-5763" fmla="*/ 1711842 w 3662637"/>
              <a:gd name="connsiteY27-5764" fmla="*/ 4492350 h 4492350"/>
              <a:gd name="connsiteX0-5765" fmla="*/ 1711842 w 3662637"/>
              <a:gd name="connsiteY0-5766" fmla="*/ 4492350 h 4492350"/>
              <a:gd name="connsiteX1-5767" fmla="*/ 1765005 w 3662637"/>
              <a:gd name="connsiteY1-5768" fmla="*/ 3785190 h 4492350"/>
              <a:gd name="connsiteX2-5769" fmla="*/ 1275907 w 3662637"/>
              <a:gd name="connsiteY2-5770" fmla="*/ 3381153 h 4492350"/>
              <a:gd name="connsiteX3-5771" fmla="*/ 0 w 3662637"/>
              <a:gd name="connsiteY3-5772" fmla="*/ 2945218 h 4492350"/>
              <a:gd name="connsiteX4-5773" fmla="*/ 1111196 w 3662637"/>
              <a:gd name="connsiteY4-5774" fmla="*/ 3238920 h 4492350"/>
              <a:gd name="connsiteX5-5775" fmla="*/ 381560 w 3662637"/>
              <a:gd name="connsiteY5-5776" fmla="*/ 2432058 h 4492350"/>
              <a:gd name="connsiteX6-5777" fmla="*/ 1743740 w 3662637"/>
              <a:gd name="connsiteY6-5778" fmla="*/ 3519376 h 4492350"/>
              <a:gd name="connsiteX7-5779" fmla="*/ 1652058 w 3662637"/>
              <a:gd name="connsiteY7-5780" fmla="*/ 2400346 h 4492350"/>
              <a:gd name="connsiteX8-5781" fmla="*/ 28261 w 3662637"/>
              <a:gd name="connsiteY8-5782" fmla="*/ 742880 h 4492350"/>
              <a:gd name="connsiteX9-5783" fmla="*/ 956930 w 3662637"/>
              <a:gd name="connsiteY9-5784" fmla="*/ 1924493 h 4492350"/>
              <a:gd name="connsiteX10-5785" fmla="*/ 1061670 w 3662637"/>
              <a:gd name="connsiteY10-5786" fmla="*/ 857226 h 4492350"/>
              <a:gd name="connsiteX11-5787" fmla="*/ 1162773 w 3662637"/>
              <a:gd name="connsiteY11-5788" fmla="*/ 2026621 h 4492350"/>
              <a:gd name="connsiteX12-5789" fmla="*/ 1682742 w 3662637"/>
              <a:gd name="connsiteY12-5790" fmla="*/ 2194318 h 4492350"/>
              <a:gd name="connsiteX13-5791" fmla="*/ 1924493 w 3662637"/>
              <a:gd name="connsiteY13-5792" fmla="*/ 0 h 4492350"/>
              <a:gd name="connsiteX14-5793" fmla="*/ 1995936 w 3662637"/>
              <a:gd name="connsiteY14-5794" fmla="*/ 986216 h 4492350"/>
              <a:gd name="connsiteX15-5795" fmla="*/ 1850065 w 3662637"/>
              <a:gd name="connsiteY15-5796" fmla="*/ 2060385 h 4492350"/>
              <a:gd name="connsiteX16-5797" fmla="*/ 2025596 w 3662637"/>
              <a:gd name="connsiteY16-5798" fmla="*/ 3046321 h 4492350"/>
              <a:gd name="connsiteX17-5799" fmla="*/ 2615609 w 3662637"/>
              <a:gd name="connsiteY17-5800" fmla="*/ 2519916 h 4492350"/>
              <a:gd name="connsiteX18-5801" fmla="*/ 2881796 w 3662637"/>
              <a:gd name="connsiteY18-5802" fmla="*/ 1291762 h 4492350"/>
              <a:gd name="connsiteX19-5803" fmla="*/ 2774911 w 3662637"/>
              <a:gd name="connsiteY19-5804" fmla="*/ 2383091 h 4492350"/>
              <a:gd name="connsiteX20-5805" fmla="*/ 3662637 w 3662637"/>
              <a:gd name="connsiteY20-5806" fmla="*/ 1124252 h 4492350"/>
              <a:gd name="connsiteX21-5807" fmla="*/ 2190307 w 3662637"/>
              <a:gd name="connsiteY21-5808" fmla="*/ 3370521 h 4492350"/>
              <a:gd name="connsiteX22-5809" fmla="*/ 2137144 w 3662637"/>
              <a:gd name="connsiteY22-5810" fmla="*/ 3817088 h 4492350"/>
              <a:gd name="connsiteX23-5811" fmla="*/ 3285460 w 3662637"/>
              <a:gd name="connsiteY23-5812" fmla="*/ 3094074 h 4492350"/>
              <a:gd name="connsiteX24-5813" fmla="*/ 2162419 w 3662637"/>
              <a:gd name="connsiteY24-5814" fmla="*/ 4030951 h 4492350"/>
              <a:gd name="connsiteX25-5815" fmla="*/ 2200940 w 3662637"/>
              <a:gd name="connsiteY25-5816" fmla="*/ 4476307 h 4492350"/>
              <a:gd name="connsiteX26-5817" fmla="*/ 2186296 w 3662637"/>
              <a:gd name="connsiteY26-5818" fmla="*/ 4491415 h 4492350"/>
              <a:gd name="connsiteX27-5819" fmla="*/ 1711842 w 3662637"/>
              <a:gd name="connsiteY27-5820" fmla="*/ 4492350 h 4492350"/>
              <a:gd name="connsiteX0-5821" fmla="*/ 1711842 w 3662637"/>
              <a:gd name="connsiteY0-5822" fmla="*/ 4492350 h 4492350"/>
              <a:gd name="connsiteX1-5823" fmla="*/ 1765005 w 3662637"/>
              <a:gd name="connsiteY1-5824" fmla="*/ 3785190 h 4492350"/>
              <a:gd name="connsiteX2-5825" fmla="*/ 1275907 w 3662637"/>
              <a:gd name="connsiteY2-5826" fmla="*/ 3381153 h 4492350"/>
              <a:gd name="connsiteX3-5827" fmla="*/ 0 w 3662637"/>
              <a:gd name="connsiteY3-5828" fmla="*/ 2945218 h 4492350"/>
              <a:gd name="connsiteX4-5829" fmla="*/ 1111196 w 3662637"/>
              <a:gd name="connsiteY4-5830" fmla="*/ 3238920 h 4492350"/>
              <a:gd name="connsiteX5-5831" fmla="*/ 381560 w 3662637"/>
              <a:gd name="connsiteY5-5832" fmla="*/ 2432058 h 4492350"/>
              <a:gd name="connsiteX6-5833" fmla="*/ 1743740 w 3662637"/>
              <a:gd name="connsiteY6-5834" fmla="*/ 3519376 h 4492350"/>
              <a:gd name="connsiteX7-5835" fmla="*/ 1652058 w 3662637"/>
              <a:gd name="connsiteY7-5836" fmla="*/ 2400346 h 4492350"/>
              <a:gd name="connsiteX8-5837" fmla="*/ 28261 w 3662637"/>
              <a:gd name="connsiteY8-5838" fmla="*/ 742880 h 4492350"/>
              <a:gd name="connsiteX9-5839" fmla="*/ 956930 w 3662637"/>
              <a:gd name="connsiteY9-5840" fmla="*/ 1924493 h 4492350"/>
              <a:gd name="connsiteX10-5841" fmla="*/ 1061670 w 3662637"/>
              <a:gd name="connsiteY10-5842" fmla="*/ 857226 h 4492350"/>
              <a:gd name="connsiteX11-5843" fmla="*/ 1162773 w 3662637"/>
              <a:gd name="connsiteY11-5844" fmla="*/ 2026621 h 4492350"/>
              <a:gd name="connsiteX12-5845" fmla="*/ 1682742 w 3662637"/>
              <a:gd name="connsiteY12-5846" fmla="*/ 2194318 h 4492350"/>
              <a:gd name="connsiteX13-5847" fmla="*/ 1924493 w 3662637"/>
              <a:gd name="connsiteY13-5848" fmla="*/ 0 h 4492350"/>
              <a:gd name="connsiteX14-5849" fmla="*/ 1995936 w 3662637"/>
              <a:gd name="connsiteY14-5850" fmla="*/ 986216 h 4492350"/>
              <a:gd name="connsiteX15-5851" fmla="*/ 1850065 w 3662637"/>
              <a:gd name="connsiteY15-5852" fmla="*/ 2060385 h 4492350"/>
              <a:gd name="connsiteX16-5853" fmla="*/ 2025596 w 3662637"/>
              <a:gd name="connsiteY16-5854" fmla="*/ 3046321 h 4492350"/>
              <a:gd name="connsiteX17-5855" fmla="*/ 2615609 w 3662637"/>
              <a:gd name="connsiteY17-5856" fmla="*/ 2519916 h 4492350"/>
              <a:gd name="connsiteX18-5857" fmla="*/ 2881796 w 3662637"/>
              <a:gd name="connsiteY18-5858" fmla="*/ 1291762 h 4492350"/>
              <a:gd name="connsiteX19-5859" fmla="*/ 2774911 w 3662637"/>
              <a:gd name="connsiteY19-5860" fmla="*/ 2383091 h 4492350"/>
              <a:gd name="connsiteX20-5861" fmla="*/ 3662637 w 3662637"/>
              <a:gd name="connsiteY20-5862" fmla="*/ 1124252 h 4492350"/>
              <a:gd name="connsiteX21-5863" fmla="*/ 2190307 w 3662637"/>
              <a:gd name="connsiteY21-5864" fmla="*/ 3370521 h 4492350"/>
              <a:gd name="connsiteX22-5865" fmla="*/ 2137144 w 3662637"/>
              <a:gd name="connsiteY22-5866" fmla="*/ 3817088 h 4492350"/>
              <a:gd name="connsiteX23-5867" fmla="*/ 3285460 w 3662637"/>
              <a:gd name="connsiteY23-5868" fmla="*/ 3094074 h 4492350"/>
              <a:gd name="connsiteX24-5869" fmla="*/ 2162419 w 3662637"/>
              <a:gd name="connsiteY24-5870" fmla="*/ 4030951 h 4492350"/>
              <a:gd name="connsiteX25-5871" fmla="*/ 2200940 w 3662637"/>
              <a:gd name="connsiteY25-5872" fmla="*/ 4476307 h 4492350"/>
              <a:gd name="connsiteX26-5873" fmla="*/ 2186296 w 3662637"/>
              <a:gd name="connsiteY26-5874" fmla="*/ 4491415 h 4492350"/>
              <a:gd name="connsiteX27-5875" fmla="*/ 1711842 w 3662637"/>
              <a:gd name="connsiteY27-5876" fmla="*/ 4492350 h 4492350"/>
              <a:gd name="connsiteX0-5877" fmla="*/ 1711842 w 3662637"/>
              <a:gd name="connsiteY0-5878" fmla="*/ 4492350 h 4492350"/>
              <a:gd name="connsiteX1-5879" fmla="*/ 1765005 w 3662637"/>
              <a:gd name="connsiteY1-5880" fmla="*/ 3785190 h 4492350"/>
              <a:gd name="connsiteX2-5881" fmla="*/ 1275907 w 3662637"/>
              <a:gd name="connsiteY2-5882" fmla="*/ 3381153 h 4492350"/>
              <a:gd name="connsiteX3-5883" fmla="*/ 0 w 3662637"/>
              <a:gd name="connsiteY3-5884" fmla="*/ 2945218 h 4492350"/>
              <a:gd name="connsiteX4-5885" fmla="*/ 1111196 w 3662637"/>
              <a:gd name="connsiteY4-5886" fmla="*/ 3238920 h 4492350"/>
              <a:gd name="connsiteX5-5887" fmla="*/ 381560 w 3662637"/>
              <a:gd name="connsiteY5-5888" fmla="*/ 2432058 h 4492350"/>
              <a:gd name="connsiteX6-5889" fmla="*/ 1743740 w 3662637"/>
              <a:gd name="connsiteY6-5890" fmla="*/ 3519376 h 4492350"/>
              <a:gd name="connsiteX7-5891" fmla="*/ 1652058 w 3662637"/>
              <a:gd name="connsiteY7-5892" fmla="*/ 2400346 h 4492350"/>
              <a:gd name="connsiteX8-5893" fmla="*/ 28261 w 3662637"/>
              <a:gd name="connsiteY8-5894" fmla="*/ 742880 h 4492350"/>
              <a:gd name="connsiteX9-5895" fmla="*/ 956930 w 3662637"/>
              <a:gd name="connsiteY9-5896" fmla="*/ 1924493 h 4492350"/>
              <a:gd name="connsiteX10-5897" fmla="*/ 1061670 w 3662637"/>
              <a:gd name="connsiteY10-5898" fmla="*/ 857226 h 4492350"/>
              <a:gd name="connsiteX11-5899" fmla="*/ 1162773 w 3662637"/>
              <a:gd name="connsiteY11-5900" fmla="*/ 2026621 h 4492350"/>
              <a:gd name="connsiteX12-5901" fmla="*/ 1682742 w 3662637"/>
              <a:gd name="connsiteY12-5902" fmla="*/ 2194318 h 4492350"/>
              <a:gd name="connsiteX13-5903" fmla="*/ 1924493 w 3662637"/>
              <a:gd name="connsiteY13-5904" fmla="*/ 0 h 4492350"/>
              <a:gd name="connsiteX14-5905" fmla="*/ 1995936 w 3662637"/>
              <a:gd name="connsiteY14-5906" fmla="*/ 986216 h 4492350"/>
              <a:gd name="connsiteX15-5907" fmla="*/ 1850065 w 3662637"/>
              <a:gd name="connsiteY15-5908" fmla="*/ 2060385 h 4492350"/>
              <a:gd name="connsiteX16-5909" fmla="*/ 2025596 w 3662637"/>
              <a:gd name="connsiteY16-5910" fmla="*/ 3046321 h 4492350"/>
              <a:gd name="connsiteX17-5911" fmla="*/ 2615609 w 3662637"/>
              <a:gd name="connsiteY17-5912" fmla="*/ 2519916 h 4492350"/>
              <a:gd name="connsiteX18-5913" fmla="*/ 2881796 w 3662637"/>
              <a:gd name="connsiteY18-5914" fmla="*/ 1291762 h 4492350"/>
              <a:gd name="connsiteX19-5915" fmla="*/ 2774911 w 3662637"/>
              <a:gd name="connsiteY19-5916" fmla="*/ 2383091 h 4492350"/>
              <a:gd name="connsiteX20-5917" fmla="*/ 3662637 w 3662637"/>
              <a:gd name="connsiteY20-5918" fmla="*/ 1124252 h 4492350"/>
              <a:gd name="connsiteX21-5919" fmla="*/ 2190307 w 3662637"/>
              <a:gd name="connsiteY21-5920" fmla="*/ 3370521 h 4492350"/>
              <a:gd name="connsiteX22-5921" fmla="*/ 2137144 w 3662637"/>
              <a:gd name="connsiteY22-5922" fmla="*/ 3817088 h 4492350"/>
              <a:gd name="connsiteX23-5923" fmla="*/ 3285460 w 3662637"/>
              <a:gd name="connsiteY23-5924" fmla="*/ 3094074 h 4492350"/>
              <a:gd name="connsiteX24-5925" fmla="*/ 2162419 w 3662637"/>
              <a:gd name="connsiteY24-5926" fmla="*/ 4030951 h 4492350"/>
              <a:gd name="connsiteX25-5927" fmla="*/ 2200940 w 3662637"/>
              <a:gd name="connsiteY25-5928" fmla="*/ 4476307 h 4492350"/>
              <a:gd name="connsiteX26-5929" fmla="*/ 2186296 w 3662637"/>
              <a:gd name="connsiteY26-5930" fmla="*/ 4491415 h 4492350"/>
              <a:gd name="connsiteX27-5931" fmla="*/ 1711842 w 3662637"/>
              <a:gd name="connsiteY27-5932" fmla="*/ 4492350 h 4492350"/>
              <a:gd name="connsiteX0-5933" fmla="*/ 1711842 w 3662637"/>
              <a:gd name="connsiteY0-5934" fmla="*/ 4492350 h 4492350"/>
              <a:gd name="connsiteX1-5935" fmla="*/ 1765005 w 3662637"/>
              <a:gd name="connsiteY1-5936" fmla="*/ 3785190 h 4492350"/>
              <a:gd name="connsiteX2-5937" fmla="*/ 1275907 w 3662637"/>
              <a:gd name="connsiteY2-5938" fmla="*/ 3381153 h 4492350"/>
              <a:gd name="connsiteX3-5939" fmla="*/ 0 w 3662637"/>
              <a:gd name="connsiteY3-5940" fmla="*/ 2945218 h 4492350"/>
              <a:gd name="connsiteX4-5941" fmla="*/ 1111196 w 3662637"/>
              <a:gd name="connsiteY4-5942" fmla="*/ 3238920 h 4492350"/>
              <a:gd name="connsiteX5-5943" fmla="*/ 381560 w 3662637"/>
              <a:gd name="connsiteY5-5944" fmla="*/ 2432058 h 4492350"/>
              <a:gd name="connsiteX6-5945" fmla="*/ 1743740 w 3662637"/>
              <a:gd name="connsiteY6-5946" fmla="*/ 3519376 h 4492350"/>
              <a:gd name="connsiteX7-5947" fmla="*/ 1652058 w 3662637"/>
              <a:gd name="connsiteY7-5948" fmla="*/ 2400346 h 4492350"/>
              <a:gd name="connsiteX8-5949" fmla="*/ 28261 w 3662637"/>
              <a:gd name="connsiteY8-5950" fmla="*/ 742880 h 4492350"/>
              <a:gd name="connsiteX9-5951" fmla="*/ 956930 w 3662637"/>
              <a:gd name="connsiteY9-5952" fmla="*/ 1924493 h 4492350"/>
              <a:gd name="connsiteX10-5953" fmla="*/ 1061670 w 3662637"/>
              <a:gd name="connsiteY10-5954" fmla="*/ 857226 h 4492350"/>
              <a:gd name="connsiteX11-5955" fmla="*/ 1162773 w 3662637"/>
              <a:gd name="connsiteY11-5956" fmla="*/ 2026621 h 4492350"/>
              <a:gd name="connsiteX12-5957" fmla="*/ 1682742 w 3662637"/>
              <a:gd name="connsiteY12-5958" fmla="*/ 2194318 h 4492350"/>
              <a:gd name="connsiteX13-5959" fmla="*/ 1924493 w 3662637"/>
              <a:gd name="connsiteY13-5960" fmla="*/ 0 h 4492350"/>
              <a:gd name="connsiteX14-5961" fmla="*/ 1995936 w 3662637"/>
              <a:gd name="connsiteY14-5962" fmla="*/ 986216 h 4492350"/>
              <a:gd name="connsiteX15-5963" fmla="*/ 1850065 w 3662637"/>
              <a:gd name="connsiteY15-5964" fmla="*/ 2060385 h 4492350"/>
              <a:gd name="connsiteX16-5965" fmla="*/ 2025596 w 3662637"/>
              <a:gd name="connsiteY16-5966" fmla="*/ 3046321 h 4492350"/>
              <a:gd name="connsiteX17-5967" fmla="*/ 2615609 w 3662637"/>
              <a:gd name="connsiteY17-5968" fmla="*/ 2519916 h 4492350"/>
              <a:gd name="connsiteX18-5969" fmla="*/ 2881796 w 3662637"/>
              <a:gd name="connsiteY18-5970" fmla="*/ 1291762 h 4492350"/>
              <a:gd name="connsiteX19-5971" fmla="*/ 2774911 w 3662637"/>
              <a:gd name="connsiteY19-5972" fmla="*/ 2383091 h 4492350"/>
              <a:gd name="connsiteX20-5973" fmla="*/ 3662637 w 3662637"/>
              <a:gd name="connsiteY20-5974" fmla="*/ 1124252 h 4492350"/>
              <a:gd name="connsiteX21-5975" fmla="*/ 2190307 w 3662637"/>
              <a:gd name="connsiteY21-5976" fmla="*/ 3370521 h 4492350"/>
              <a:gd name="connsiteX22-5977" fmla="*/ 2137144 w 3662637"/>
              <a:gd name="connsiteY22-5978" fmla="*/ 3817088 h 4492350"/>
              <a:gd name="connsiteX23-5979" fmla="*/ 3285460 w 3662637"/>
              <a:gd name="connsiteY23-5980" fmla="*/ 3094074 h 4492350"/>
              <a:gd name="connsiteX24-5981" fmla="*/ 2162419 w 3662637"/>
              <a:gd name="connsiteY24-5982" fmla="*/ 4030951 h 4492350"/>
              <a:gd name="connsiteX25-5983" fmla="*/ 2200940 w 3662637"/>
              <a:gd name="connsiteY25-5984" fmla="*/ 4476307 h 4492350"/>
              <a:gd name="connsiteX26-5985" fmla="*/ 2186296 w 3662637"/>
              <a:gd name="connsiteY26-5986" fmla="*/ 4491415 h 4492350"/>
              <a:gd name="connsiteX27-5987" fmla="*/ 1711842 w 3662637"/>
              <a:gd name="connsiteY27-5988" fmla="*/ 4492350 h 4492350"/>
              <a:gd name="connsiteX0-5989" fmla="*/ 1711842 w 3662637"/>
              <a:gd name="connsiteY0-5990" fmla="*/ 4492350 h 4492350"/>
              <a:gd name="connsiteX1-5991" fmla="*/ 1765005 w 3662637"/>
              <a:gd name="connsiteY1-5992" fmla="*/ 3785190 h 4492350"/>
              <a:gd name="connsiteX2-5993" fmla="*/ 1275907 w 3662637"/>
              <a:gd name="connsiteY2-5994" fmla="*/ 3381153 h 4492350"/>
              <a:gd name="connsiteX3-5995" fmla="*/ 0 w 3662637"/>
              <a:gd name="connsiteY3-5996" fmla="*/ 2945218 h 4492350"/>
              <a:gd name="connsiteX4-5997" fmla="*/ 1111196 w 3662637"/>
              <a:gd name="connsiteY4-5998" fmla="*/ 3238920 h 4492350"/>
              <a:gd name="connsiteX5-5999" fmla="*/ 381560 w 3662637"/>
              <a:gd name="connsiteY5-6000" fmla="*/ 2432058 h 4492350"/>
              <a:gd name="connsiteX6-6001" fmla="*/ 1743740 w 3662637"/>
              <a:gd name="connsiteY6-6002" fmla="*/ 3519376 h 4492350"/>
              <a:gd name="connsiteX7-6003" fmla="*/ 1652058 w 3662637"/>
              <a:gd name="connsiteY7-6004" fmla="*/ 2400346 h 4492350"/>
              <a:gd name="connsiteX8-6005" fmla="*/ 28261 w 3662637"/>
              <a:gd name="connsiteY8-6006" fmla="*/ 742880 h 4492350"/>
              <a:gd name="connsiteX9-6007" fmla="*/ 956930 w 3662637"/>
              <a:gd name="connsiteY9-6008" fmla="*/ 1924493 h 4492350"/>
              <a:gd name="connsiteX10-6009" fmla="*/ 1061670 w 3662637"/>
              <a:gd name="connsiteY10-6010" fmla="*/ 857226 h 4492350"/>
              <a:gd name="connsiteX11-6011" fmla="*/ 1162773 w 3662637"/>
              <a:gd name="connsiteY11-6012" fmla="*/ 2026621 h 4492350"/>
              <a:gd name="connsiteX12-6013" fmla="*/ 1682742 w 3662637"/>
              <a:gd name="connsiteY12-6014" fmla="*/ 2194318 h 4492350"/>
              <a:gd name="connsiteX13-6015" fmla="*/ 1924493 w 3662637"/>
              <a:gd name="connsiteY13-6016" fmla="*/ 0 h 4492350"/>
              <a:gd name="connsiteX14-6017" fmla="*/ 1995936 w 3662637"/>
              <a:gd name="connsiteY14-6018" fmla="*/ 986216 h 4492350"/>
              <a:gd name="connsiteX15-6019" fmla="*/ 1850065 w 3662637"/>
              <a:gd name="connsiteY15-6020" fmla="*/ 2060385 h 4492350"/>
              <a:gd name="connsiteX16-6021" fmla="*/ 2025596 w 3662637"/>
              <a:gd name="connsiteY16-6022" fmla="*/ 3046321 h 4492350"/>
              <a:gd name="connsiteX17-6023" fmla="*/ 2615609 w 3662637"/>
              <a:gd name="connsiteY17-6024" fmla="*/ 2519916 h 4492350"/>
              <a:gd name="connsiteX18-6025" fmla="*/ 2881796 w 3662637"/>
              <a:gd name="connsiteY18-6026" fmla="*/ 1291762 h 4492350"/>
              <a:gd name="connsiteX19-6027" fmla="*/ 2774911 w 3662637"/>
              <a:gd name="connsiteY19-6028" fmla="*/ 2383091 h 4492350"/>
              <a:gd name="connsiteX20-6029" fmla="*/ 3662637 w 3662637"/>
              <a:gd name="connsiteY20-6030" fmla="*/ 1124252 h 4492350"/>
              <a:gd name="connsiteX21-6031" fmla="*/ 2190307 w 3662637"/>
              <a:gd name="connsiteY21-6032" fmla="*/ 3370521 h 4492350"/>
              <a:gd name="connsiteX22-6033" fmla="*/ 2137144 w 3662637"/>
              <a:gd name="connsiteY22-6034" fmla="*/ 3817088 h 4492350"/>
              <a:gd name="connsiteX23-6035" fmla="*/ 3285460 w 3662637"/>
              <a:gd name="connsiteY23-6036" fmla="*/ 3094074 h 4492350"/>
              <a:gd name="connsiteX24-6037" fmla="*/ 2162419 w 3662637"/>
              <a:gd name="connsiteY24-6038" fmla="*/ 4030951 h 4492350"/>
              <a:gd name="connsiteX25-6039" fmla="*/ 2200940 w 3662637"/>
              <a:gd name="connsiteY25-6040" fmla="*/ 4476307 h 4492350"/>
              <a:gd name="connsiteX26-6041" fmla="*/ 2186296 w 3662637"/>
              <a:gd name="connsiteY26-6042" fmla="*/ 4491415 h 4492350"/>
              <a:gd name="connsiteX27-6043" fmla="*/ 1711842 w 3662637"/>
              <a:gd name="connsiteY27-6044" fmla="*/ 4492350 h 4492350"/>
              <a:gd name="connsiteX0-6045" fmla="*/ 1711842 w 3662637"/>
              <a:gd name="connsiteY0-6046" fmla="*/ 4492350 h 4492350"/>
              <a:gd name="connsiteX1-6047" fmla="*/ 1765005 w 3662637"/>
              <a:gd name="connsiteY1-6048" fmla="*/ 3785190 h 4492350"/>
              <a:gd name="connsiteX2-6049" fmla="*/ 1275907 w 3662637"/>
              <a:gd name="connsiteY2-6050" fmla="*/ 3381153 h 4492350"/>
              <a:gd name="connsiteX3-6051" fmla="*/ 0 w 3662637"/>
              <a:gd name="connsiteY3-6052" fmla="*/ 2945218 h 4492350"/>
              <a:gd name="connsiteX4-6053" fmla="*/ 1111196 w 3662637"/>
              <a:gd name="connsiteY4-6054" fmla="*/ 3238920 h 4492350"/>
              <a:gd name="connsiteX5-6055" fmla="*/ 381560 w 3662637"/>
              <a:gd name="connsiteY5-6056" fmla="*/ 2432058 h 4492350"/>
              <a:gd name="connsiteX6-6057" fmla="*/ 1743740 w 3662637"/>
              <a:gd name="connsiteY6-6058" fmla="*/ 3519376 h 4492350"/>
              <a:gd name="connsiteX7-6059" fmla="*/ 1652058 w 3662637"/>
              <a:gd name="connsiteY7-6060" fmla="*/ 2400346 h 4492350"/>
              <a:gd name="connsiteX8-6061" fmla="*/ 28261 w 3662637"/>
              <a:gd name="connsiteY8-6062" fmla="*/ 742880 h 4492350"/>
              <a:gd name="connsiteX9-6063" fmla="*/ 956930 w 3662637"/>
              <a:gd name="connsiteY9-6064" fmla="*/ 1924493 h 4492350"/>
              <a:gd name="connsiteX10-6065" fmla="*/ 1061670 w 3662637"/>
              <a:gd name="connsiteY10-6066" fmla="*/ 857226 h 4492350"/>
              <a:gd name="connsiteX11-6067" fmla="*/ 1162773 w 3662637"/>
              <a:gd name="connsiteY11-6068" fmla="*/ 2026621 h 4492350"/>
              <a:gd name="connsiteX12-6069" fmla="*/ 1682742 w 3662637"/>
              <a:gd name="connsiteY12-6070" fmla="*/ 2194318 h 4492350"/>
              <a:gd name="connsiteX13-6071" fmla="*/ 1924493 w 3662637"/>
              <a:gd name="connsiteY13-6072" fmla="*/ 0 h 4492350"/>
              <a:gd name="connsiteX14-6073" fmla="*/ 1995936 w 3662637"/>
              <a:gd name="connsiteY14-6074" fmla="*/ 986216 h 4492350"/>
              <a:gd name="connsiteX15-6075" fmla="*/ 1850065 w 3662637"/>
              <a:gd name="connsiteY15-6076" fmla="*/ 2060385 h 4492350"/>
              <a:gd name="connsiteX16-6077" fmla="*/ 2025596 w 3662637"/>
              <a:gd name="connsiteY16-6078" fmla="*/ 3046321 h 4492350"/>
              <a:gd name="connsiteX17-6079" fmla="*/ 2615609 w 3662637"/>
              <a:gd name="connsiteY17-6080" fmla="*/ 2519916 h 4492350"/>
              <a:gd name="connsiteX18-6081" fmla="*/ 2881796 w 3662637"/>
              <a:gd name="connsiteY18-6082" fmla="*/ 1291762 h 4492350"/>
              <a:gd name="connsiteX19-6083" fmla="*/ 2774911 w 3662637"/>
              <a:gd name="connsiteY19-6084" fmla="*/ 2383091 h 4492350"/>
              <a:gd name="connsiteX20-6085" fmla="*/ 3662637 w 3662637"/>
              <a:gd name="connsiteY20-6086" fmla="*/ 1124252 h 4492350"/>
              <a:gd name="connsiteX21-6087" fmla="*/ 2190307 w 3662637"/>
              <a:gd name="connsiteY21-6088" fmla="*/ 3370521 h 4492350"/>
              <a:gd name="connsiteX22-6089" fmla="*/ 2137144 w 3662637"/>
              <a:gd name="connsiteY22-6090" fmla="*/ 3817088 h 4492350"/>
              <a:gd name="connsiteX23-6091" fmla="*/ 3285460 w 3662637"/>
              <a:gd name="connsiteY23-6092" fmla="*/ 3094074 h 4492350"/>
              <a:gd name="connsiteX24-6093" fmla="*/ 2162419 w 3662637"/>
              <a:gd name="connsiteY24-6094" fmla="*/ 4030951 h 4492350"/>
              <a:gd name="connsiteX25-6095" fmla="*/ 2200940 w 3662637"/>
              <a:gd name="connsiteY25-6096" fmla="*/ 4476307 h 4492350"/>
              <a:gd name="connsiteX26-6097" fmla="*/ 2186296 w 3662637"/>
              <a:gd name="connsiteY26-6098" fmla="*/ 4491415 h 4492350"/>
              <a:gd name="connsiteX27-6099" fmla="*/ 1711842 w 3662637"/>
              <a:gd name="connsiteY27-6100" fmla="*/ 4492350 h 4492350"/>
              <a:gd name="connsiteX0-6101" fmla="*/ 1711842 w 3662637"/>
              <a:gd name="connsiteY0-6102" fmla="*/ 4492350 h 4492350"/>
              <a:gd name="connsiteX1-6103" fmla="*/ 1765005 w 3662637"/>
              <a:gd name="connsiteY1-6104" fmla="*/ 3785190 h 4492350"/>
              <a:gd name="connsiteX2-6105" fmla="*/ 1275907 w 3662637"/>
              <a:gd name="connsiteY2-6106" fmla="*/ 3381153 h 4492350"/>
              <a:gd name="connsiteX3-6107" fmla="*/ 0 w 3662637"/>
              <a:gd name="connsiteY3-6108" fmla="*/ 2945218 h 4492350"/>
              <a:gd name="connsiteX4-6109" fmla="*/ 1111196 w 3662637"/>
              <a:gd name="connsiteY4-6110" fmla="*/ 3238920 h 4492350"/>
              <a:gd name="connsiteX5-6111" fmla="*/ 381560 w 3662637"/>
              <a:gd name="connsiteY5-6112" fmla="*/ 2432058 h 4492350"/>
              <a:gd name="connsiteX6-6113" fmla="*/ 1743740 w 3662637"/>
              <a:gd name="connsiteY6-6114" fmla="*/ 3519376 h 4492350"/>
              <a:gd name="connsiteX7-6115" fmla="*/ 1652058 w 3662637"/>
              <a:gd name="connsiteY7-6116" fmla="*/ 2400346 h 4492350"/>
              <a:gd name="connsiteX8-6117" fmla="*/ 28261 w 3662637"/>
              <a:gd name="connsiteY8-6118" fmla="*/ 742880 h 4492350"/>
              <a:gd name="connsiteX9-6119" fmla="*/ 956930 w 3662637"/>
              <a:gd name="connsiteY9-6120" fmla="*/ 1924493 h 4492350"/>
              <a:gd name="connsiteX10-6121" fmla="*/ 1061670 w 3662637"/>
              <a:gd name="connsiteY10-6122" fmla="*/ 857226 h 4492350"/>
              <a:gd name="connsiteX11-6123" fmla="*/ 1162773 w 3662637"/>
              <a:gd name="connsiteY11-6124" fmla="*/ 2026621 h 4492350"/>
              <a:gd name="connsiteX12-6125" fmla="*/ 1682742 w 3662637"/>
              <a:gd name="connsiteY12-6126" fmla="*/ 2194318 h 4492350"/>
              <a:gd name="connsiteX13-6127" fmla="*/ 1924493 w 3662637"/>
              <a:gd name="connsiteY13-6128" fmla="*/ 0 h 4492350"/>
              <a:gd name="connsiteX14-6129" fmla="*/ 1995936 w 3662637"/>
              <a:gd name="connsiteY14-6130" fmla="*/ 986216 h 4492350"/>
              <a:gd name="connsiteX15-6131" fmla="*/ 1850065 w 3662637"/>
              <a:gd name="connsiteY15-6132" fmla="*/ 2060385 h 4492350"/>
              <a:gd name="connsiteX16-6133" fmla="*/ 2025596 w 3662637"/>
              <a:gd name="connsiteY16-6134" fmla="*/ 3046321 h 4492350"/>
              <a:gd name="connsiteX17-6135" fmla="*/ 2615609 w 3662637"/>
              <a:gd name="connsiteY17-6136" fmla="*/ 2519916 h 4492350"/>
              <a:gd name="connsiteX18-6137" fmla="*/ 2881796 w 3662637"/>
              <a:gd name="connsiteY18-6138" fmla="*/ 1291762 h 4492350"/>
              <a:gd name="connsiteX19-6139" fmla="*/ 2774911 w 3662637"/>
              <a:gd name="connsiteY19-6140" fmla="*/ 2383091 h 4492350"/>
              <a:gd name="connsiteX20-6141" fmla="*/ 3662637 w 3662637"/>
              <a:gd name="connsiteY20-6142" fmla="*/ 1124252 h 4492350"/>
              <a:gd name="connsiteX21-6143" fmla="*/ 2190307 w 3662637"/>
              <a:gd name="connsiteY21-6144" fmla="*/ 3370521 h 4492350"/>
              <a:gd name="connsiteX22-6145" fmla="*/ 2137144 w 3662637"/>
              <a:gd name="connsiteY22-6146" fmla="*/ 3817088 h 4492350"/>
              <a:gd name="connsiteX23-6147" fmla="*/ 3285460 w 3662637"/>
              <a:gd name="connsiteY23-6148" fmla="*/ 3094074 h 4492350"/>
              <a:gd name="connsiteX24-6149" fmla="*/ 2162419 w 3662637"/>
              <a:gd name="connsiteY24-6150" fmla="*/ 4030951 h 4492350"/>
              <a:gd name="connsiteX25-6151" fmla="*/ 2200940 w 3662637"/>
              <a:gd name="connsiteY25-6152" fmla="*/ 4476307 h 4492350"/>
              <a:gd name="connsiteX26-6153" fmla="*/ 2186296 w 3662637"/>
              <a:gd name="connsiteY26-6154" fmla="*/ 4491415 h 4492350"/>
              <a:gd name="connsiteX27-6155" fmla="*/ 1711842 w 3662637"/>
              <a:gd name="connsiteY27-6156" fmla="*/ 4492350 h 4492350"/>
              <a:gd name="connsiteX0-6157" fmla="*/ 1711842 w 3662637"/>
              <a:gd name="connsiteY0-6158" fmla="*/ 4492350 h 4492350"/>
              <a:gd name="connsiteX1-6159" fmla="*/ 1765005 w 3662637"/>
              <a:gd name="connsiteY1-6160" fmla="*/ 3785190 h 4492350"/>
              <a:gd name="connsiteX2-6161" fmla="*/ 1275907 w 3662637"/>
              <a:gd name="connsiteY2-6162" fmla="*/ 3381153 h 4492350"/>
              <a:gd name="connsiteX3-6163" fmla="*/ 0 w 3662637"/>
              <a:gd name="connsiteY3-6164" fmla="*/ 2945218 h 4492350"/>
              <a:gd name="connsiteX4-6165" fmla="*/ 1111196 w 3662637"/>
              <a:gd name="connsiteY4-6166" fmla="*/ 3238920 h 4492350"/>
              <a:gd name="connsiteX5-6167" fmla="*/ 381560 w 3662637"/>
              <a:gd name="connsiteY5-6168" fmla="*/ 2432058 h 4492350"/>
              <a:gd name="connsiteX6-6169" fmla="*/ 1743740 w 3662637"/>
              <a:gd name="connsiteY6-6170" fmla="*/ 3519376 h 4492350"/>
              <a:gd name="connsiteX7-6171" fmla="*/ 1652058 w 3662637"/>
              <a:gd name="connsiteY7-6172" fmla="*/ 2400346 h 4492350"/>
              <a:gd name="connsiteX8-6173" fmla="*/ 28261 w 3662637"/>
              <a:gd name="connsiteY8-6174" fmla="*/ 742880 h 4492350"/>
              <a:gd name="connsiteX9-6175" fmla="*/ 956930 w 3662637"/>
              <a:gd name="connsiteY9-6176" fmla="*/ 1924493 h 4492350"/>
              <a:gd name="connsiteX10-6177" fmla="*/ 1061670 w 3662637"/>
              <a:gd name="connsiteY10-6178" fmla="*/ 857226 h 4492350"/>
              <a:gd name="connsiteX11-6179" fmla="*/ 1162773 w 3662637"/>
              <a:gd name="connsiteY11-6180" fmla="*/ 2026621 h 4492350"/>
              <a:gd name="connsiteX12-6181" fmla="*/ 1682742 w 3662637"/>
              <a:gd name="connsiteY12-6182" fmla="*/ 2194318 h 4492350"/>
              <a:gd name="connsiteX13-6183" fmla="*/ 1924493 w 3662637"/>
              <a:gd name="connsiteY13-6184" fmla="*/ 0 h 4492350"/>
              <a:gd name="connsiteX14-6185" fmla="*/ 1995936 w 3662637"/>
              <a:gd name="connsiteY14-6186" fmla="*/ 986216 h 4492350"/>
              <a:gd name="connsiteX15-6187" fmla="*/ 1850065 w 3662637"/>
              <a:gd name="connsiteY15-6188" fmla="*/ 2060385 h 4492350"/>
              <a:gd name="connsiteX16-6189" fmla="*/ 2025596 w 3662637"/>
              <a:gd name="connsiteY16-6190" fmla="*/ 3046321 h 4492350"/>
              <a:gd name="connsiteX17-6191" fmla="*/ 2615609 w 3662637"/>
              <a:gd name="connsiteY17-6192" fmla="*/ 2519916 h 4492350"/>
              <a:gd name="connsiteX18-6193" fmla="*/ 2881796 w 3662637"/>
              <a:gd name="connsiteY18-6194" fmla="*/ 1291762 h 4492350"/>
              <a:gd name="connsiteX19-6195" fmla="*/ 2774911 w 3662637"/>
              <a:gd name="connsiteY19-6196" fmla="*/ 2383091 h 4492350"/>
              <a:gd name="connsiteX20-6197" fmla="*/ 3662637 w 3662637"/>
              <a:gd name="connsiteY20-6198" fmla="*/ 1124252 h 4492350"/>
              <a:gd name="connsiteX21-6199" fmla="*/ 2190307 w 3662637"/>
              <a:gd name="connsiteY21-6200" fmla="*/ 3370521 h 4492350"/>
              <a:gd name="connsiteX22-6201" fmla="*/ 2137144 w 3662637"/>
              <a:gd name="connsiteY22-6202" fmla="*/ 3817088 h 4492350"/>
              <a:gd name="connsiteX23-6203" fmla="*/ 3285460 w 3662637"/>
              <a:gd name="connsiteY23-6204" fmla="*/ 3094074 h 4492350"/>
              <a:gd name="connsiteX24-6205" fmla="*/ 2162419 w 3662637"/>
              <a:gd name="connsiteY24-6206" fmla="*/ 4030951 h 4492350"/>
              <a:gd name="connsiteX25-6207" fmla="*/ 2200940 w 3662637"/>
              <a:gd name="connsiteY25-6208" fmla="*/ 4476307 h 4492350"/>
              <a:gd name="connsiteX26-6209" fmla="*/ 2186296 w 3662637"/>
              <a:gd name="connsiteY26-6210" fmla="*/ 4491415 h 4492350"/>
              <a:gd name="connsiteX27-6211" fmla="*/ 1711842 w 3662637"/>
              <a:gd name="connsiteY27-6212" fmla="*/ 4492350 h 4492350"/>
              <a:gd name="connsiteX0-6213" fmla="*/ 1687779 w 3638574"/>
              <a:gd name="connsiteY0-6214" fmla="*/ 4492350 h 4492350"/>
              <a:gd name="connsiteX1-6215" fmla="*/ 1740942 w 3638574"/>
              <a:gd name="connsiteY1-6216" fmla="*/ 3785190 h 4492350"/>
              <a:gd name="connsiteX2-6217" fmla="*/ 1251844 w 3638574"/>
              <a:gd name="connsiteY2-6218" fmla="*/ 3381153 h 4492350"/>
              <a:gd name="connsiteX3-6219" fmla="*/ 0 w 3638574"/>
              <a:gd name="connsiteY3-6220" fmla="*/ 2917145 h 4492350"/>
              <a:gd name="connsiteX4-6221" fmla="*/ 1087133 w 3638574"/>
              <a:gd name="connsiteY4-6222" fmla="*/ 3238920 h 4492350"/>
              <a:gd name="connsiteX5-6223" fmla="*/ 357497 w 3638574"/>
              <a:gd name="connsiteY5-6224" fmla="*/ 2432058 h 4492350"/>
              <a:gd name="connsiteX6-6225" fmla="*/ 1719677 w 3638574"/>
              <a:gd name="connsiteY6-6226" fmla="*/ 3519376 h 4492350"/>
              <a:gd name="connsiteX7-6227" fmla="*/ 1627995 w 3638574"/>
              <a:gd name="connsiteY7-6228" fmla="*/ 2400346 h 4492350"/>
              <a:gd name="connsiteX8-6229" fmla="*/ 4198 w 3638574"/>
              <a:gd name="connsiteY8-6230" fmla="*/ 742880 h 4492350"/>
              <a:gd name="connsiteX9-6231" fmla="*/ 932867 w 3638574"/>
              <a:gd name="connsiteY9-6232" fmla="*/ 1924493 h 4492350"/>
              <a:gd name="connsiteX10-6233" fmla="*/ 1037607 w 3638574"/>
              <a:gd name="connsiteY10-6234" fmla="*/ 857226 h 4492350"/>
              <a:gd name="connsiteX11-6235" fmla="*/ 1138710 w 3638574"/>
              <a:gd name="connsiteY11-6236" fmla="*/ 2026621 h 4492350"/>
              <a:gd name="connsiteX12-6237" fmla="*/ 1658679 w 3638574"/>
              <a:gd name="connsiteY12-6238" fmla="*/ 2194318 h 4492350"/>
              <a:gd name="connsiteX13-6239" fmla="*/ 1900430 w 3638574"/>
              <a:gd name="connsiteY13-6240" fmla="*/ 0 h 4492350"/>
              <a:gd name="connsiteX14-6241" fmla="*/ 1971873 w 3638574"/>
              <a:gd name="connsiteY14-6242" fmla="*/ 986216 h 4492350"/>
              <a:gd name="connsiteX15-6243" fmla="*/ 1826002 w 3638574"/>
              <a:gd name="connsiteY15-6244" fmla="*/ 2060385 h 4492350"/>
              <a:gd name="connsiteX16-6245" fmla="*/ 2001533 w 3638574"/>
              <a:gd name="connsiteY16-6246" fmla="*/ 3046321 h 4492350"/>
              <a:gd name="connsiteX17-6247" fmla="*/ 2591546 w 3638574"/>
              <a:gd name="connsiteY17-6248" fmla="*/ 2519916 h 4492350"/>
              <a:gd name="connsiteX18-6249" fmla="*/ 2857733 w 3638574"/>
              <a:gd name="connsiteY18-6250" fmla="*/ 1291762 h 4492350"/>
              <a:gd name="connsiteX19-6251" fmla="*/ 2750848 w 3638574"/>
              <a:gd name="connsiteY19-6252" fmla="*/ 2383091 h 4492350"/>
              <a:gd name="connsiteX20-6253" fmla="*/ 3638574 w 3638574"/>
              <a:gd name="connsiteY20-6254" fmla="*/ 1124252 h 4492350"/>
              <a:gd name="connsiteX21-6255" fmla="*/ 2166244 w 3638574"/>
              <a:gd name="connsiteY21-6256" fmla="*/ 3370521 h 4492350"/>
              <a:gd name="connsiteX22-6257" fmla="*/ 2113081 w 3638574"/>
              <a:gd name="connsiteY22-6258" fmla="*/ 3817088 h 4492350"/>
              <a:gd name="connsiteX23-6259" fmla="*/ 3261397 w 3638574"/>
              <a:gd name="connsiteY23-6260" fmla="*/ 3094074 h 4492350"/>
              <a:gd name="connsiteX24-6261" fmla="*/ 2138356 w 3638574"/>
              <a:gd name="connsiteY24-6262" fmla="*/ 4030951 h 4492350"/>
              <a:gd name="connsiteX25-6263" fmla="*/ 2176877 w 3638574"/>
              <a:gd name="connsiteY25-6264" fmla="*/ 4476307 h 4492350"/>
              <a:gd name="connsiteX26-6265" fmla="*/ 2162233 w 3638574"/>
              <a:gd name="connsiteY26-6266" fmla="*/ 4491415 h 4492350"/>
              <a:gd name="connsiteX27-6267" fmla="*/ 1687779 w 3638574"/>
              <a:gd name="connsiteY27-6268" fmla="*/ 4492350 h 4492350"/>
              <a:gd name="connsiteX0-6269" fmla="*/ 1687779 w 3638574"/>
              <a:gd name="connsiteY0-6270" fmla="*/ 4492350 h 4492350"/>
              <a:gd name="connsiteX1-6271" fmla="*/ 1740942 w 3638574"/>
              <a:gd name="connsiteY1-6272" fmla="*/ 3785190 h 4492350"/>
              <a:gd name="connsiteX2-6273" fmla="*/ 1251844 w 3638574"/>
              <a:gd name="connsiteY2-6274" fmla="*/ 3381153 h 4492350"/>
              <a:gd name="connsiteX3-6275" fmla="*/ 0 w 3638574"/>
              <a:gd name="connsiteY3-6276" fmla="*/ 2917145 h 4492350"/>
              <a:gd name="connsiteX4-6277" fmla="*/ 1087133 w 3638574"/>
              <a:gd name="connsiteY4-6278" fmla="*/ 3238920 h 4492350"/>
              <a:gd name="connsiteX5-6279" fmla="*/ 357497 w 3638574"/>
              <a:gd name="connsiteY5-6280" fmla="*/ 2432058 h 4492350"/>
              <a:gd name="connsiteX6-6281" fmla="*/ 1719677 w 3638574"/>
              <a:gd name="connsiteY6-6282" fmla="*/ 3519376 h 4492350"/>
              <a:gd name="connsiteX7-6283" fmla="*/ 1627995 w 3638574"/>
              <a:gd name="connsiteY7-6284" fmla="*/ 2400346 h 4492350"/>
              <a:gd name="connsiteX8-6285" fmla="*/ 4198 w 3638574"/>
              <a:gd name="connsiteY8-6286" fmla="*/ 742880 h 4492350"/>
              <a:gd name="connsiteX9-6287" fmla="*/ 932867 w 3638574"/>
              <a:gd name="connsiteY9-6288" fmla="*/ 1924493 h 4492350"/>
              <a:gd name="connsiteX10-6289" fmla="*/ 1037607 w 3638574"/>
              <a:gd name="connsiteY10-6290" fmla="*/ 857226 h 4492350"/>
              <a:gd name="connsiteX11-6291" fmla="*/ 1138710 w 3638574"/>
              <a:gd name="connsiteY11-6292" fmla="*/ 2026621 h 4492350"/>
              <a:gd name="connsiteX12-6293" fmla="*/ 1658679 w 3638574"/>
              <a:gd name="connsiteY12-6294" fmla="*/ 2194318 h 4492350"/>
              <a:gd name="connsiteX13-6295" fmla="*/ 1900430 w 3638574"/>
              <a:gd name="connsiteY13-6296" fmla="*/ 0 h 4492350"/>
              <a:gd name="connsiteX14-6297" fmla="*/ 1971873 w 3638574"/>
              <a:gd name="connsiteY14-6298" fmla="*/ 986216 h 4492350"/>
              <a:gd name="connsiteX15-6299" fmla="*/ 1826002 w 3638574"/>
              <a:gd name="connsiteY15-6300" fmla="*/ 2060385 h 4492350"/>
              <a:gd name="connsiteX16-6301" fmla="*/ 2001533 w 3638574"/>
              <a:gd name="connsiteY16-6302" fmla="*/ 3046321 h 4492350"/>
              <a:gd name="connsiteX17-6303" fmla="*/ 2591546 w 3638574"/>
              <a:gd name="connsiteY17-6304" fmla="*/ 2519916 h 4492350"/>
              <a:gd name="connsiteX18-6305" fmla="*/ 2857733 w 3638574"/>
              <a:gd name="connsiteY18-6306" fmla="*/ 1291762 h 4492350"/>
              <a:gd name="connsiteX19-6307" fmla="*/ 2750848 w 3638574"/>
              <a:gd name="connsiteY19-6308" fmla="*/ 2383091 h 4492350"/>
              <a:gd name="connsiteX20-6309" fmla="*/ 3638574 w 3638574"/>
              <a:gd name="connsiteY20-6310" fmla="*/ 1124252 h 4492350"/>
              <a:gd name="connsiteX21-6311" fmla="*/ 2166244 w 3638574"/>
              <a:gd name="connsiteY21-6312" fmla="*/ 3370521 h 4492350"/>
              <a:gd name="connsiteX22-6313" fmla="*/ 2113081 w 3638574"/>
              <a:gd name="connsiteY22-6314" fmla="*/ 3817088 h 4492350"/>
              <a:gd name="connsiteX23-6315" fmla="*/ 3261397 w 3638574"/>
              <a:gd name="connsiteY23-6316" fmla="*/ 3094074 h 4492350"/>
              <a:gd name="connsiteX24-6317" fmla="*/ 2138356 w 3638574"/>
              <a:gd name="connsiteY24-6318" fmla="*/ 4030951 h 4492350"/>
              <a:gd name="connsiteX25-6319" fmla="*/ 2176877 w 3638574"/>
              <a:gd name="connsiteY25-6320" fmla="*/ 4476307 h 4492350"/>
              <a:gd name="connsiteX26-6321" fmla="*/ 2162233 w 3638574"/>
              <a:gd name="connsiteY26-6322" fmla="*/ 4491415 h 4492350"/>
              <a:gd name="connsiteX27-6323" fmla="*/ 1687779 w 3638574"/>
              <a:gd name="connsiteY27-6324" fmla="*/ 4492350 h 4492350"/>
              <a:gd name="connsiteX0-6325" fmla="*/ 1687779 w 3638574"/>
              <a:gd name="connsiteY0-6326" fmla="*/ 4492350 h 4492350"/>
              <a:gd name="connsiteX1-6327" fmla="*/ 1740942 w 3638574"/>
              <a:gd name="connsiteY1-6328" fmla="*/ 3785190 h 4492350"/>
              <a:gd name="connsiteX2-6329" fmla="*/ 1251844 w 3638574"/>
              <a:gd name="connsiteY2-6330" fmla="*/ 3381153 h 4492350"/>
              <a:gd name="connsiteX3-6331" fmla="*/ 0 w 3638574"/>
              <a:gd name="connsiteY3-6332" fmla="*/ 2917145 h 4492350"/>
              <a:gd name="connsiteX4-6333" fmla="*/ 1087133 w 3638574"/>
              <a:gd name="connsiteY4-6334" fmla="*/ 3238920 h 4492350"/>
              <a:gd name="connsiteX5-6335" fmla="*/ 357497 w 3638574"/>
              <a:gd name="connsiteY5-6336" fmla="*/ 2432058 h 4492350"/>
              <a:gd name="connsiteX6-6337" fmla="*/ 1719677 w 3638574"/>
              <a:gd name="connsiteY6-6338" fmla="*/ 3519376 h 4492350"/>
              <a:gd name="connsiteX7-6339" fmla="*/ 1627995 w 3638574"/>
              <a:gd name="connsiteY7-6340" fmla="*/ 2400346 h 4492350"/>
              <a:gd name="connsiteX8-6341" fmla="*/ 4198 w 3638574"/>
              <a:gd name="connsiteY8-6342" fmla="*/ 742880 h 4492350"/>
              <a:gd name="connsiteX9-6343" fmla="*/ 932867 w 3638574"/>
              <a:gd name="connsiteY9-6344" fmla="*/ 1924493 h 4492350"/>
              <a:gd name="connsiteX10-6345" fmla="*/ 1037607 w 3638574"/>
              <a:gd name="connsiteY10-6346" fmla="*/ 857226 h 4492350"/>
              <a:gd name="connsiteX11-6347" fmla="*/ 1138710 w 3638574"/>
              <a:gd name="connsiteY11-6348" fmla="*/ 2026621 h 4492350"/>
              <a:gd name="connsiteX12-6349" fmla="*/ 1658679 w 3638574"/>
              <a:gd name="connsiteY12-6350" fmla="*/ 2194318 h 4492350"/>
              <a:gd name="connsiteX13-6351" fmla="*/ 1900430 w 3638574"/>
              <a:gd name="connsiteY13-6352" fmla="*/ 0 h 4492350"/>
              <a:gd name="connsiteX14-6353" fmla="*/ 1971873 w 3638574"/>
              <a:gd name="connsiteY14-6354" fmla="*/ 986216 h 4492350"/>
              <a:gd name="connsiteX15-6355" fmla="*/ 1826002 w 3638574"/>
              <a:gd name="connsiteY15-6356" fmla="*/ 2060385 h 4492350"/>
              <a:gd name="connsiteX16-6357" fmla="*/ 2001533 w 3638574"/>
              <a:gd name="connsiteY16-6358" fmla="*/ 3046321 h 4492350"/>
              <a:gd name="connsiteX17-6359" fmla="*/ 2591546 w 3638574"/>
              <a:gd name="connsiteY17-6360" fmla="*/ 2519916 h 4492350"/>
              <a:gd name="connsiteX18-6361" fmla="*/ 2857733 w 3638574"/>
              <a:gd name="connsiteY18-6362" fmla="*/ 1291762 h 4492350"/>
              <a:gd name="connsiteX19-6363" fmla="*/ 2750848 w 3638574"/>
              <a:gd name="connsiteY19-6364" fmla="*/ 2383091 h 4492350"/>
              <a:gd name="connsiteX20-6365" fmla="*/ 3638574 w 3638574"/>
              <a:gd name="connsiteY20-6366" fmla="*/ 1124252 h 4492350"/>
              <a:gd name="connsiteX21-6367" fmla="*/ 2166244 w 3638574"/>
              <a:gd name="connsiteY21-6368" fmla="*/ 3370521 h 4492350"/>
              <a:gd name="connsiteX22-6369" fmla="*/ 2113081 w 3638574"/>
              <a:gd name="connsiteY22-6370" fmla="*/ 3817088 h 4492350"/>
              <a:gd name="connsiteX23-6371" fmla="*/ 3261397 w 3638574"/>
              <a:gd name="connsiteY23-6372" fmla="*/ 3094074 h 4492350"/>
              <a:gd name="connsiteX24-6373" fmla="*/ 2138356 w 3638574"/>
              <a:gd name="connsiteY24-6374" fmla="*/ 4030951 h 4492350"/>
              <a:gd name="connsiteX25-6375" fmla="*/ 2176877 w 3638574"/>
              <a:gd name="connsiteY25-6376" fmla="*/ 4476307 h 4492350"/>
              <a:gd name="connsiteX26-6377" fmla="*/ 2162233 w 3638574"/>
              <a:gd name="connsiteY26-6378" fmla="*/ 4491415 h 4492350"/>
              <a:gd name="connsiteX27-6379" fmla="*/ 1687779 w 3638574"/>
              <a:gd name="connsiteY27-6380" fmla="*/ 4492350 h 4492350"/>
              <a:gd name="connsiteX0-6381" fmla="*/ 1687779 w 3638574"/>
              <a:gd name="connsiteY0-6382" fmla="*/ 4492350 h 4492350"/>
              <a:gd name="connsiteX1-6383" fmla="*/ 1740942 w 3638574"/>
              <a:gd name="connsiteY1-6384" fmla="*/ 3785190 h 4492350"/>
              <a:gd name="connsiteX2-6385" fmla="*/ 1239812 w 3638574"/>
              <a:gd name="connsiteY2-6386" fmla="*/ 3369121 h 4492350"/>
              <a:gd name="connsiteX3-6387" fmla="*/ 0 w 3638574"/>
              <a:gd name="connsiteY3-6388" fmla="*/ 2917145 h 4492350"/>
              <a:gd name="connsiteX4-6389" fmla="*/ 1087133 w 3638574"/>
              <a:gd name="connsiteY4-6390" fmla="*/ 3238920 h 4492350"/>
              <a:gd name="connsiteX5-6391" fmla="*/ 357497 w 3638574"/>
              <a:gd name="connsiteY5-6392" fmla="*/ 2432058 h 4492350"/>
              <a:gd name="connsiteX6-6393" fmla="*/ 1719677 w 3638574"/>
              <a:gd name="connsiteY6-6394" fmla="*/ 3519376 h 4492350"/>
              <a:gd name="connsiteX7-6395" fmla="*/ 1627995 w 3638574"/>
              <a:gd name="connsiteY7-6396" fmla="*/ 2400346 h 4492350"/>
              <a:gd name="connsiteX8-6397" fmla="*/ 4198 w 3638574"/>
              <a:gd name="connsiteY8-6398" fmla="*/ 742880 h 4492350"/>
              <a:gd name="connsiteX9-6399" fmla="*/ 932867 w 3638574"/>
              <a:gd name="connsiteY9-6400" fmla="*/ 1924493 h 4492350"/>
              <a:gd name="connsiteX10-6401" fmla="*/ 1037607 w 3638574"/>
              <a:gd name="connsiteY10-6402" fmla="*/ 857226 h 4492350"/>
              <a:gd name="connsiteX11-6403" fmla="*/ 1138710 w 3638574"/>
              <a:gd name="connsiteY11-6404" fmla="*/ 2026621 h 4492350"/>
              <a:gd name="connsiteX12-6405" fmla="*/ 1658679 w 3638574"/>
              <a:gd name="connsiteY12-6406" fmla="*/ 2194318 h 4492350"/>
              <a:gd name="connsiteX13-6407" fmla="*/ 1900430 w 3638574"/>
              <a:gd name="connsiteY13-6408" fmla="*/ 0 h 4492350"/>
              <a:gd name="connsiteX14-6409" fmla="*/ 1971873 w 3638574"/>
              <a:gd name="connsiteY14-6410" fmla="*/ 986216 h 4492350"/>
              <a:gd name="connsiteX15-6411" fmla="*/ 1826002 w 3638574"/>
              <a:gd name="connsiteY15-6412" fmla="*/ 2060385 h 4492350"/>
              <a:gd name="connsiteX16-6413" fmla="*/ 2001533 w 3638574"/>
              <a:gd name="connsiteY16-6414" fmla="*/ 3046321 h 4492350"/>
              <a:gd name="connsiteX17-6415" fmla="*/ 2591546 w 3638574"/>
              <a:gd name="connsiteY17-6416" fmla="*/ 2519916 h 4492350"/>
              <a:gd name="connsiteX18-6417" fmla="*/ 2857733 w 3638574"/>
              <a:gd name="connsiteY18-6418" fmla="*/ 1291762 h 4492350"/>
              <a:gd name="connsiteX19-6419" fmla="*/ 2750848 w 3638574"/>
              <a:gd name="connsiteY19-6420" fmla="*/ 2383091 h 4492350"/>
              <a:gd name="connsiteX20-6421" fmla="*/ 3638574 w 3638574"/>
              <a:gd name="connsiteY20-6422" fmla="*/ 1124252 h 4492350"/>
              <a:gd name="connsiteX21-6423" fmla="*/ 2166244 w 3638574"/>
              <a:gd name="connsiteY21-6424" fmla="*/ 3370521 h 4492350"/>
              <a:gd name="connsiteX22-6425" fmla="*/ 2113081 w 3638574"/>
              <a:gd name="connsiteY22-6426" fmla="*/ 3817088 h 4492350"/>
              <a:gd name="connsiteX23-6427" fmla="*/ 3261397 w 3638574"/>
              <a:gd name="connsiteY23-6428" fmla="*/ 3094074 h 4492350"/>
              <a:gd name="connsiteX24-6429" fmla="*/ 2138356 w 3638574"/>
              <a:gd name="connsiteY24-6430" fmla="*/ 4030951 h 4492350"/>
              <a:gd name="connsiteX25-6431" fmla="*/ 2176877 w 3638574"/>
              <a:gd name="connsiteY25-6432" fmla="*/ 4476307 h 4492350"/>
              <a:gd name="connsiteX26-6433" fmla="*/ 2162233 w 3638574"/>
              <a:gd name="connsiteY26-6434" fmla="*/ 4491415 h 4492350"/>
              <a:gd name="connsiteX27-6435" fmla="*/ 1687779 w 3638574"/>
              <a:gd name="connsiteY27-6436" fmla="*/ 4492350 h 4492350"/>
              <a:gd name="connsiteX0-6437" fmla="*/ 1687779 w 3638574"/>
              <a:gd name="connsiteY0-6438" fmla="*/ 4492350 h 4492350"/>
              <a:gd name="connsiteX1-6439" fmla="*/ 1740942 w 3638574"/>
              <a:gd name="connsiteY1-6440" fmla="*/ 3785190 h 4492350"/>
              <a:gd name="connsiteX2-6441" fmla="*/ 1239812 w 3638574"/>
              <a:gd name="connsiteY2-6442" fmla="*/ 3369121 h 4492350"/>
              <a:gd name="connsiteX3-6443" fmla="*/ 0 w 3638574"/>
              <a:gd name="connsiteY3-6444" fmla="*/ 2917145 h 4492350"/>
              <a:gd name="connsiteX4-6445" fmla="*/ 1087133 w 3638574"/>
              <a:gd name="connsiteY4-6446" fmla="*/ 3238920 h 4492350"/>
              <a:gd name="connsiteX5-6447" fmla="*/ 357497 w 3638574"/>
              <a:gd name="connsiteY5-6448" fmla="*/ 2432058 h 4492350"/>
              <a:gd name="connsiteX6-6449" fmla="*/ 1719677 w 3638574"/>
              <a:gd name="connsiteY6-6450" fmla="*/ 3519376 h 4492350"/>
              <a:gd name="connsiteX7-6451" fmla="*/ 1627995 w 3638574"/>
              <a:gd name="connsiteY7-6452" fmla="*/ 2400346 h 4492350"/>
              <a:gd name="connsiteX8-6453" fmla="*/ 4198 w 3638574"/>
              <a:gd name="connsiteY8-6454" fmla="*/ 742880 h 4492350"/>
              <a:gd name="connsiteX9-6455" fmla="*/ 932867 w 3638574"/>
              <a:gd name="connsiteY9-6456" fmla="*/ 1924493 h 4492350"/>
              <a:gd name="connsiteX10-6457" fmla="*/ 1037607 w 3638574"/>
              <a:gd name="connsiteY10-6458" fmla="*/ 857226 h 4492350"/>
              <a:gd name="connsiteX11-6459" fmla="*/ 1138710 w 3638574"/>
              <a:gd name="connsiteY11-6460" fmla="*/ 2026621 h 4492350"/>
              <a:gd name="connsiteX12-6461" fmla="*/ 1658679 w 3638574"/>
              <a:gd name="connsiteY12-6462" fmla="*/ 2194318 h 4492350"/>
              <a:gd name="connsiteX13-6463" fmla="*/ 1900430 w 3638574"/>
              <a:gd name="connsiteY13-6464" fmla="*/ 0 h 4492350"/>
              <a:gd name="connsiteX14-6465" fmla="*/ 1971873 w 3638574"/>
              <a:gd name="connsiteY14-6466" fmla="*/ 986216 h 4492350"/>
              <a:gd name="connsiteX15-6467" fmla="*/ 1826002 w 3638574"/>
              <a:gd name="connsiteY15-6468" fmla="*/ 2060385 h 4492350"/>
              <a:gd name="connsiteX16-6469" fmla="*/ 2001533 w 3638574"/>
              <a:gd name="connsiteY16-6470" fmla="*/ 3046321 h 4492350"/>
              <a:gd name="connsiteX17-6471" fmla="*/ 2591546 w 3638574"/>
              <a:gd name="connsiteY17-6472" fmla="*/ 2519916 h 4492350"/>
              <a:gd name="connsiteX18-6473" fmla="*/ 2857733 w 3638574"/>
              <a:gd name="connsiteY18-6474" fmla="*/ 1291762 h 4492350"/>
              <a:gd name="connsiteX19-6475" fmla="*/ 2750848 w 3638574"/>
              <a:gd name="connsiteY19-6476" fmla="*/ 2383091 h 4492350"/>
              <a:gd name="connsiteX20-6477" fmla="*/ 3638574 w 3638574"/>
              <a:gd name="connsiteY20-6478" fmla="*/ 1124252 h 4492350"/>
              <a:gd name="connsiteX21-6479" fmla="*/ 2166244 w 3638574"/>
              <a:gd name="connsiteY21-6480" fmla="*/ 3370521 h 4492350"/>
              <a:gd name="connsiteX22-6481" fmla="*/ 2113081 w 3638574"/>
              <a:gd name="connsiteY22-6482" fmla="*/ 3817088 h 4492350"/>
              <a:gd name="connsiteX23-6483" fmla="*/ 3261397 w 3638574"/>
              <a:gd name="connsiteY23-6484" fmla="*/ 3094074 h 4492350"/>
              <a:gd name="connsiteX24-6485" fmla="*/ 2138356 w 3638574"/>
              <a:gd name="connsiteY24-6486" fmla="*/ 4030951 h 4492350"/>
              <a:gd name="connsiteX25-6487" fmla="*/ 2176877 w 3638574"/>
              <a:gd name="connsiteY25-6488" fmla="*/ 4476307 h 4492350"/>
              <a:gd name="connsiteX26-6489" fmla="*/ 2162233 w 3638574"/>
              <a:gd name="connsiteY26-6490" fmla="*/ 4491415 h 4492350"/>
              <a:gd name="connsiteX27-6491" fmla="*/ 1687779 w 3638574"/>
              <a:gd name="connsiteY27-6492" fmla="*/ 4492350 h 4492350"/>
              <a:gd name="connsiteX0-6493" fmla="*/ 1687779 w 3638574"/>
              <a:gd name="connsiteY0-6494" fmla="*/ 4492350 h 4492350"/>
              <a:gd name="connsiteX1-6495" fmla="*/ 1740942 w 3638574"/>
              <a:gd name="connsiteY1-6496" fmla="*/ 3785190 h 4492350"/>
              <a:gd name="connsiteX2-6497" fmla="*/ 1239812 w 3638574"/>
              <a:gd name="connsiteY2-6498" fmla="*/ 3369121 h 4492350"/>
              <a:gd name="connsiteX3-6499" fmla="*/ 0 w 3638574"/>
              <a:gd name="connsiteY3-6500" fmla="*/ 2917145 h 4492350"/>
              <a:gd name="connsiteX4-6501" fmla="*/ 1087133 w 3638574"/>
              <a:gd name="connsiteY4-6502" fmla="*/ 3238920 h 4492350"/>
              <a:gd name="connsiteX5-6503" fmla="*/ 365518 w 3638574"/>
              <a:gd name="connsiteY5-6504" fmla="*/ 2420026 h 4492350"/>
              <a:gd name="connsiteX6-6505" fmla="*/ 1719677 w 3638574"/>
              <a:gd name="connsiteY6-6506" fmla="*/ 3519376 h 4492350"/>
              <a:gd name="connsiteX7-6507" fmla="*/ 1627995 w 3638574"/>
              <a:gd name="connsiteY7-6508" fmla="*/ 2400346 h 4492350"/>
              <a:gd name="connsiteX8-6509" fmla="*/ 4198 w 3638574"/>
              <a:gd name="connsiteY8-6510" fmla="*/ 742880 h 4492350"/>
              <a:gd name="connsiteX9-6511" fmla="*/ 932867 w 3638574"/>
              <a:gd name="connsiteY9-6512" fmla="*/ 1924493 h 4492350"/>
              <a:gd name="connsiteX10-6513" fmla="*/ 1037607 w 3638574"/>
              <a:gd name="connsiteY10-6514" fmla="*/ 857226 h 4492350"/>
              <a:gd name="connsiteX11-6515" fmla="*/ 1138710 w 3638574"/>
              <a:gd name="connsiteY11-6516" fmla="*/ 2026621 h 4492350"/>
              <a:gd name="connsiteX12-6517" fmla="*/ 1658679 w 3638574"/>
              <a:gd name="connsiteY12-6518" fmla="*/ 2194318 h 4492350"/>
              <a:gd name="connsiteX13-6519" fmla="*/ 1900430 w 3638574"/>
              <a:gd name="connsiteY13-6520" fmla="*/ 0 h 4492350"/>
              <a:gd name="connsiteX14-6521" fmla="*/ 1971873 w 3638574"/>
              <a:gd name="connsiteY14-6522" fmla="*/ 986216 h 4492350"/>
              <a:gd name="connsiteX15-6523" fmla="*/ 1826002 w 3638574"/>
              <a:gd name="connsiteY15-6524" fmla="*/ 2060385 h 4492350"/>
              <a:gd name="connsiteX16-6525" fmla="*/ 2001533 w 3638574"/>
              <a:gd name="connsiteY16-6526" fmla="*/ 3046321 h 4492350"/>
              <a:gd name="connsiteX17-6527" fmla="*/ 2591546 w 3638574"/>
              <a:gd name="connsiteY17-6528" fmla="*/ 2519916 h 4492350"/>
              <a:gd name="connsiteX18-6529" fmla="*/ 2857733 w 3638574"/>
              <a:gd name="connsiteY18-6530" fmla="*/ 1291762 h 4492350"/>
              <a:gd name="connsiteX19-6531" fmla="*/ 2750848 w 3638574"/>
              <a:gd name="connsiteY19-6532" fmla="*/ 2383091 h 4492350"/>
              <a:gd name="connsiteX20-6533" fmla="*/ 3638574 w 3638574"/>
              <a:gd name="connsiteY20-6534" fmla="*/ 1124252 h 4492350"/>
              <a:gd name="connsiteX21-6535" fmla="*/ 2166244 w 3638574"/>
              <a:gd name="connsiteY21-6536" fmla="*/ 3370521 h 4492350"/>
              <a:gd name="connsiteX22-6537" fmla="*/ 2113081 w 3638574"/>
              <a:gd name="connsiteY22-6538" fmla="*/ 3817088 h 4492350"/>
              <a:gd name="connsiteX23-6539" fmla="*/ 3261397 w 3638574"/>
              <a:gd name="connsiteY23-6540" fmla="*/ 3094074 h 4492350"/>
              <a:gd name="connsiteX24-6541" fmla="*/ 2138356 w 3638574"/>
              <a:gd name="connsiteY24-6542" fmla="*/ 4030951 h 4492350"/>
              <a:gd name="connsiteX25-6543" fmla="*/ 2176877 w 3638574"/>
              <a:gd name="connsiteY25-6544" fmla="*/ 4476307 h 4492350"/>
              <a:gd name="connsiteX26-6545" fmla="*/ 2162233 w 3638574"/>
              <a:gd name="connsiteY26-6546" fmla="*/ 4491415 h 4492350"/>
              <a:gd name="connsiteX27-6547" fmla="*/ 1687779 w 3638574"/>
              <a:gd name="connsiteY27-6548" fmla="*/ 4492350 h 4492350"/>
              <a:gd name="connsiteX0-6549" fmla="*/ 1687779 w 3638574"/>
              <a:gd name="connsiteY0-6550" fmla="*/ 4492350 h 4492350"/>
              <a:gd name="connsiteX1-6551" fmla="*/ 1740942 w 3638574"/>
              <a:gd name="connsiteY1-6552" fmla="*/ 3785190 h 4492350"/>
              <a:gd name="connsiteX2-6553" fmla="*/ 1239812 w 3638574"/>
              <a:gd name="connsiteY2-6554" fmla="*/ 3369121 h 4492350"/>
              <a:gd name="connsiteX3-6555" fmla="*/ 0 w 3638574"/>
              <a:gd name="connsiteY3-6556" fmla="*/ 2917145 h 4492350"/>
              <a:gd name="connsiteX4-6557" fmla="*/ 1087133 w 3638574"/>
              <a:gd name="connsiteY4-6558" fmla="*/ 3238920 h 4492350"/>
              <a:gd name="connsiteX5-6559" fmla="*/ 365518 w 3638574"/>
              <a:gd name="connsiteY5-6560" fmla="*/ 2420026 h 4492350"/>
              <a:gd name="connsiteX6-6561" fmla="*/ 1719677 w 3638574"/>
              <a:gd name="connsiteY6-6562" fmla="*/ 3519376 h 4492350"/>
              <a:gd name="connsiteX7-6563" fmla="*/ 1627995 w 3638574"/>
              <a:gd name="connsiteY7-6564" fmla="*/ 2400346 h 4492350"/>
              <a:gd name="connsiteX8-6565" fmla="*/ 4198 w 3638574"/>
              <a:gd name="connsiteY8-6566" fmla="*/ 742880 h 4492350"/>
              <a:gd name="connsiteX9-6567" fmla="*/ 932867 w 3638574"/>
              <a:gd name="connsiteY9-6568" fmla="*/ 1924493 h 4492350"/>
              <a:gd name="connsiteX10-6569" fmla="*/ 1037607 w 3638574"/>
              <a:gd name="connsiteY10-6570" fmla="*/ 857226 h 4492350"/>
              <a:gd name="connsiteX11-6571" fmla="*/ 1138710 w 3638574"/>
              <a:gd name="connsiteY11-6572" fmla="*/ 2026621 h 4492350"/>
              <a:gd name="connsiteX12-6573" fmla="*/ 1658679 w 3638574"/>
              <a:gd name="connsiteY12-6574" fmla="*/ 2194318 h 4492350"/>
              <a:gd name="connsiteX13-6575" fmla="*/ 1900430 w 3638574"/>
              <a:gd name="connsiteY13-6576" fmla="*/ 0 h 4492350"/>
              <a:gd name="connsiteX14-6577" fmla="*/ 1971873 w 3638574"/>
              <a:gd name="connsiteY14-6578" fmla="*/ 986216 h 4492350"/>
              <a:gd name="connsiteX15-6579" fmla="*/ 1826002 w 3638574"/>
              <a:gd name="connsiteY15-6580" fmla="*/ 2060385 h 4492350"/>
              <a:gd name="connsiteX16-6581" fmla="*/ 2001533 w 3638574"/>
              <a:gd name="connsiteY16-6582" fmla="*/ 3046321 h 4492350"/>
              <a:gd name="connsiteX17-6583" fmla="*/ 2591546 w 3638574"/>
              <a:gd name="connsiteY17-6584" fmla="*/ 2519916 h 4492350"/>
              <a:gd name="connsiteX18-6585" fmla="*/ 2857733 w 3638574"/>
              <a:gd name="connsiteY18-6586" fmla="*/ 1291762 h 4492350"/>
              <a:gd name="connsiteX19-6587" fmla="*/ 2750848 w 3638574"/>
              <a:gd name="connsiteY19-6588" fmla="*/ 2383091 h 4492350"/>
              <a:gd name="connsiteX20-6589" fmla="*/ 3638574 w 3638574"/>
              <a:gd name="connsiteY20-6590" fmla="*/ 1124252 h 4492350"/>
              <a:gd name="connsiteX21-6591" fmla="*/ 2166244 w 3638574"/>
              <a:gd name="connsiteY21-6592" fmla="*/ 3370521 h 4492350"/>
              <a:gd name="connsiteX22-6593" fmla="*/ 2113081 w 3638574"/>
              <a:gd name="connsiteY22-6594" fmla="*/ 3817088 h 4492350"/>
              <a:gd name="connsiteX23-6595" fmla="*/ 3261397 w 3638574"/>
              <a:gd name="connsiteY23-6596" fmla="*/ 3094074 h 4492350"/>
              <a:gd name="connsiteX24-6597" fmla="*/ 2138356 w 3638574"/>
              <a:gd name="connsiteY24-6598" fmla="*/ 4030951 h 4492350"/>
              <a:gd name="connsiteX25-6599" fmla="*/ 2176877 w 3638574"/>
              <a:gd name="connsiteY25-6600" fmla="*/ 4476307 h 4492350"/>
              <a:gd name="connsiteX26-6601" fmla="*/ 2162233 w 3638574"/>
              <a:gd name="connsiteY26-6602" fmla="*/ 4491415 h 4492350"/>
              <a:gd name="connsiteX27-6603" fmla="*/ 1687779 w 3638574"/>
              <a:gd name="connsiteY27-6604" fmla="*/ 4492350 h 4492350"/>
              <a:gd name="connsiteX0-6605" fmla="*/ 1687779 w 3638574"/>
              <a:gd name="connsiteY0-6606" fmla="*/ 4492350 h 4492350"/>
              <a:gd name="connsiteX1-6607" fmla="*/ 1740942 w 3638574"/>
              <a:gd name="connsiteY1-6608" fmla="*/ 3785190 h 4492350"/>
              <a:gd name="connsiteX2-6609" fmla="*/ 1239812 w 3638574"/>
              <a:gd name="connsiteY2-6610" fmla="*/ 3369121 h 4492350"/>
              <a:gd name="connsiteX3-6611" fmla="*/ 0 w 3638574"/>
              <a:gd name="connsiteY3-6612" fmla="*/ 2917145 h 4492350"/>
              <a:gd name="connsiteX4-6613" fmla="*/ 1087133 w 3638574"/>
              <a:gd name="connsiteY4-6614" fmla="*/ 3238920 h 4492350"/>
              <a:gd name="connsiteX5-6615" fmla="*/ 365518 w 3638574"/>
              <a:gd name="connsiteY5-6616" fmla="*/ 2420026 h 4492350"/>
              <a:gd name="connsiteX6-6617" fmla="*/ 1719677 w 3638574"/>
              <a:gd name="connsiteY6-6618" fmla="*/ 3519376 h 4492350"/>
              <a:gd name="connsiteX7-6619" fmla="*/ 1627995 w 3638574"/>
              <a:gd name="connsiteY7-6620" fmla="*/ 2400346 h 4492350"/>
              <a:gd name="connsiteX8-6621" fmla="*/ 4198 w 3638574"/>
              <a:gd name="connsiteY8-6622" fmla="*/ 742880 h 4492350"/>
              <a:gd name="connsiteX9-6623" fmla="*/ 932867 w 3638574"/>
              <a:gd name="connsiteY9-6624" fmla="*/ 1924493 h 4492350"/>
              <a:gd name="connsiteX10-6625" fmla="*/ 1037607 w 3638574"/>
              <a:gd name="connsiteY10-6626" fmla="*/ 857226 h 4492350"/>
              <a:gd name="connsiteX11-6627" fmla="*/ 1138710 w 3638574"/>
              <a:gd name="connsiteY11-6628" fmla="*/ 2026621 h 4492350"/>
              <a:gd name="connsiteX12-6629" fmla="*/ 1658679 w 3638574"/>
              <a:gd name="connsiteY12-6630" fmla="*/ 2194318 h 4492350"/>
              <a:gd name="connsiteX13-6631" fmla="*/ 1900430 w 3638574"/>
              <a:gd name="connsiteY13-6632" fmla="*/ 0 h 4492350"/>
              <a:gd name="connsiteX14-6633" fmla="*/ 1971873 w 3638574"/>
              <a:gd name="connsiteY14-6634" fmla="*/ 986216 h 4492350"/>
              <a:gd name="connsiteX15-6635" fmla="*/ 1826002 w 3638574"/>
              <a:gd name="connsiteY15-6636" fmla="*/ 2060385 h 4492350"/>
              <a:gd name="connsiteX16-6637" fmla="*/ 2001533 w 3638574"/>
              <a:gd name="connsiteY16-6638" fmla="*/ 3046321 h 4492350"/>
              <a:gd name="connsiteX17-6639" fmla="*/ 2591546 w 3638574"/>
              <a:gd name="connsiteY17-6640" fmla="*/ 2519916 h 4492350"/>
              <a:gd name="connsiteX18-6641" fmla="*/ 2857733 w 3638574"/>
              <a:gd name="connsiteY18-6642" fmla="*/ 1291762 h 4492350"/>
              <a:gd name="connsiteX19-6643" fmla="*/ 2750848 w 3638574"/>
              <a:gd name="connsiteY19-6644" fmla="*/ 2383091 h 4492350"/>
              <a:gd name="connsiteX20-6645" fmla="*/ 3638574 w 3638574"/>
              <a:gd name="connsiteY20-6646" fmla="*/ 1124252 h 4492350"/>
              <a:gd name="connsiteX21-6647" fmla="*/ 2166244 w 3638574"/>
              <a:gd name="connsiteY21-6648" fmla="*/ 3370521 h 4492350"/>
              <a:gd name="connsiteX22-6649" fmla="*/ 2113081 w 3638574"/>
              <a:gd name="connsiteY22-6650" fmla="*/ 3817088 h 4492350"/>
              <a:gd name="connsiteX23-6651" fmla="*/ 3261397 w 3638574"/>
              <a:gd name="connsiteY23-6652" fmla="*/ 3094074 h 4492350"/>
              <a:gd name="connsiteX24-6653" fmla="*/ 2138356 w 3638574"/>
              <a:gd name="connsiteY24-6654" fmla="*/ 4030951 h 4492350"/>
              <a:gd name="connsiteX25-6655" fmla="*/ 2176877 w 3638574"/>
              <a:gd name="connsiteY25-6656" fmla="*/ 4476307 h 4492350"/>
              <a:gd name="connsiteX26-6657" fmla="*/ 2162233 w 3638574"/>
              <a:gd name="connsiteY26-6658" fmla="*/ 4491415 h 4492350"/>
              <a:gd name="connsiteX27-6659" fmla="*/ 1687779 w 3638574"/>
              <a:gd name="connsiteY27-6660" fmla="*/ 4492350 h 4492350"/>
              <a:gd name="connsiteX0-6661" fmla="*/ 1687779 w 3638574"/>
              <a:gd name="connsiteY0-6662" fmla="*/ 4492350 h 4492350"/>
              <a:gd name="connsiteX1-6663" fmla="*/ 1740942 w 3638574"/>
              <a:gd name="connsiteY1-6664" fmla="*/ 3785190 h 4492350"/>
              <a:gd name="connsiteX2-6665" fmla="*/ 1239812 w 3638574"/>
              <a:gd name="connsiteY2-6666" fmla="*/ 3369121 h 4492350"/>
              <a:gd name="connsiteX3-6667" fmla="*/ 0 w 3638574"/>
              <a:gd name="connsiteY3-6668" fmla="*/ 2917145 h 4492350"/>
              <a:gd name="connsiteX4-6669" fmla="*/ 1087133 w 3638574"/>
              <a:gd name="connsiteY4-6670" fmla="*/ 3238920 h 4492350"/>
              <a:gd name="connsiteX5-6671" fmla="*/ 365518 w 3638574"/>
              <a:gd name="connsiteY5-6672" fmla="*/ 2420026 h 4492350"/>
              <a:gd name="connsiteX6-6673" fmla="*/ 1719677 w 3638574"/>
              <a:gd name="connsiteY6-6674" fmla="*/ 3519376 h 4492350"/>
              <a:gd name="connsiteX7-6675" fmla="*/ 1627995 w 3638574"/>
              <a:gd name="connsiteY7-6676" fmla="*/ 2400346 h 4492350"/>
              <a:gd name="connsiteX8-6677" fmla="*/ 4198 w 3638574"/>
              <a:gd name="connsiteY8-6678" fmla="*/ 742880 h 4492350"/>
              <a:gd name="connsiteX9-6679" fmla="*/ 932867 w 3638574"/>
              <a:gd name="connsiteY9-6680" fmla="*/ 1924493 h 4492350"/>
              <a:gd name="connsiteX10-6681" fmla="*/ 1037607 w 3638574"/>
              <a:gd name="connsiteY10-6682" fmla="*/ 857226 h 4492350"/>
              <a:gd name="connsiteX11-6683" fmla="*/ 1138710 w 3638574"/>
              <a:gd name="connsiteY11-6684" fmla="*/ 2026621 h 4492350"/>
              <a:gd name="connsiteX12-6685" fmla="*/ 1658679 w 3638574"/>
              <a:gd name="connsiteY12-6686" fmla="*/ 2194318 h 4492350"/>
              <a:gd name="connsiteX13-6687" fmla="*/ 1900430 w 3638574"/>
              <a:gd name="connsiteY13-6688" fmla="*/ 0 h 4492350"/>
              <a:gd name="connsiteX14-6689" fmla="*/ 1971873 w 3638574"/>
              <a:gd name="connsiteY14-6690" fmla="*/ 986216 h 4492350"/>
              <a:gd name="connsiteX15-6691" fmla="*/ 1826002 w 3638574"/>
              <a:gd name="connsiteY15-6692" fmla="*/ 2060385 h 4492350"/>
              <a:gd name="connsiteX16-6693" fmla="*/ 2001533 w 3638574"/>
              <a:gd name="connsiteY16-6694" fmla="*/ 3046321 h 4492350"/>
              <a:gd name="connsiteX17-6695" fmla="*/ 2591546 w 3638574"/>
              <a:gd name="connsiteY17-6696" fmla="*/ 2519916 h 4492350"/>
              <a:gd name="connsiteX18-6697" fmla="*/ 2857733 w 3638574"/>
              <a:gd name="connsiteY18-6698" fmla="*/ 1291762 h 4492350"/>
              <a:gd name="connsiteX19-6699" fmla="*/ 2750848 w 3638574"/>
              <a:gd name="connsiteY19-6700" fmla="*/ 2383091 h 4492350"/>
              <a:gd name="connsiteX20-6701" fmla="*/ 3638574 w 3638574"/>
              <a:gd name="connsiteY20-6702" fmla="*/ 1124252 h 4492350"/>
              <a:gd name="connsiteX21-6703" fmla="*/ 2166244 w 3638574"/>
              <a:gd name="connsiteY21-6704" fmla="*/ 3370521 h 4492350"/>
              <a:gd name="connsiteX22-6705" fmla="*/ 2113081 w 3638574"/>
              <a:gd name="connsiteY22-6706" fmla="*/ 3817088 h 4492350"/>
              <a:gd name="connsiteX23-6707" fmla="*/ 3261397 w 3638574"/>
              <a:gd name="connsiteY23-6708" fmla="*/ 3094074 h 4492350"/>
              <a:gd name="connsiteX24-6709" fmla="*/ 2138356 w 3638574"/>
              <a:gd name="connsiteY24-6710" fmla="*/ 4030951 h 4492350"/>
              <a:gd name="connsiteX25-6711" fmla="*/ 2176877 w 3638574"/>
              <a:gd name="connsiteY25-6712" fmla="*/ 4476307 h 4492350"/>
              <a:gd name="connsiteX26-6713" fmla="*/ 2162233 w 3638574"/>
              <a:gd name="connsiteY26-6714" fmla="*/ 4491415 h 4492350"/>
              <a:gd name="connsiteX27-6715" fmla="*/ 1687779 w 3638574"/>
              <a:gd name="connsiteY27-6716" fmla="*/ 4492350 h 4492350"/>
              <a:gd name="connsiteX0-6717" fmla="*/ 1687779 w 3638574"/>
              <a:gd name="connsiteY0-6718" fmla="*/ 4492350 h 4492350"/>
              <a:gd name="connsiteX1-6719" fmla="*/ 1740942 w 3638574"/>
              <a:gd name="connsiteY1-6720" fmla="*/ 3785190 h 4492350"/>
              <a:gd name="connsiteX2-6721" fmla="*/ 1239812 w 3638574"/>
              <a:gd name="connsiteY2-6722" fmla="*/ 3369121 h 4492350"/>
              <a:gd name="connsiteX3-6723" fmla="*/ 0 w 3638574"/>
              <a:gd name="connsiteY3-6724" fmla="*/ 2917145 h 4492350"/>
              <a:gd name="connsiteX4-6725" fmla="*/ 1087133 w 3638574"/>
              <a:gd name="connsiteY4-6726" fmla="*/ 3238920 h 4492350"/>
              <a:gd name="connsiteX5-6727" fmla="*/ 365518 w 3638574"/>
              <a:gd name="connsiteY5-6728" fmla="*/ 2420026 h 4492350"/>
              <a:gd name="connsiteX6-6729" fmla="*/ 1719677 w 3638574"/>
              <a:gd name="connsiteY6-6730" fmla="*/ 3519376 h 4492350"/>
              <a:gd name="connsiteX7-6731" fmla="*/ 1627995 w 3638574"/>
              <a:gd name="connsiteY7-6732" fmla="*/ 2400346 h 4492350"/>
              <a:gd name="connsiteX8-6733" fmla="*/ 4198 w 3638574"/>
              <a:gd name="connsiteY8-6734" fmla="*/ 742880 h 4492350"/>
              <a:gd name="connsiteX9-6735" fmla="*/ 932867 w 3638574"/>
              <a:gd name="connsiteY9-6736" fmla="*/ 1924493 h 4492350"/>
              <a:gd name="connsiteX10-6737" fmla="*/ 1037607 w 3638574"/>
              <a:gd name="connsiteY10-6738" fmla="*/ 857226 h 4492350"/>
              <a:gd name="connsiteX11-6739" fmla="*/ 1138710 w 3638574"/>
              <a:gd name="connsiteY11-6740" fmla="*/ 2026621 h 4492350"/>
              <a:gd name="connsiteX12-6741" fmla="*/ 1658679 w 3638574"/>
              <a:gd name="connsiteY12-6742" fmla="*/ 2194318 h 4492350"/>
              <a:gd name="connsiteX13-6743" fmla="*/ 1900430 w 3638574"/>
              <a:gd name="connsiteY13-6744" fmla="*/ 0 h 4492350"/>
              <a:gd name="connsiteX14-6745" fmla="*/ 1971873 w 3638574"/>
              <a:gd name="connsiteY14-6746" fmla="*/ 986216 h 4492350"/>
              <a:gd name="connsiteX15-6747" fmla="*/ 1826002 w 3638574"/>
              <a:gd name="connsiteY15-6748" fmla="*/ 2060385 h 4492350"/>
              <a:gd name="connsiteX16-6749" fmla="*/ 2001533 w 3638574"/>
              <a:gd name="connsiteY16-6750" fmla="*/ 3046321 h 4492350"/>
              <a:gd name="connsiteX17-6751" fmla="*/ 2591546 w 3638574"/>
              <a:gd name="connsiteY17-6752" fmla="*/ 2519916 h 4492350"/>
              <a:gd name="connsiteX18-6753" fmla="*/ 2857733 w 3638574"/>
              <a:gd name="connsiteY18-6754" fmla="*/ 1291762 h 4492350"/>
              <a:gd name="connsiteX19-6755" fmla="*/ 2750848 w 3638574"/>
              <a:gd name="connsiteY19-6756" fmla="*/ 2383091 h 4492350"/>
              <a:gd name="connsiteX20-6757" fmla="*/ 3638574 w 3638574"/>
              <a:gd name="connsiteY20-6758" fmla="*/ 1124252 h 4492350"/>
              <a:gd name="connsiteX21-6759" fmla="*/ 2166244 w 3638574"/>
              <a:gd name="connsiteY21-6760" fmla="*/ 3370521 h 4492350"/>
              <a:gd name="connsiteX22-6761" fmla="*/ 2113081 w 3638574"/>
              <a:gd name="connsiteY22-6762" fmla="*/ 3817088 h 4492350"/>
              <a:gd name="connsiteX23-6763" fmla="*/ 3261397 w 3638574"/>
              <a:gd name="connsiteY23-6764" fmla="*/ 3094074 h 4492350"/>
              <a:gd name="connsiteX24-6765" fmla="*/ 2138356 w 3638574"/>
              <a:gd name="connsiteY24-6766" fmla="*/ 4030951 h 4492350"/>
              <a:gd name="connsiteX25-6767" fmla="*/ 2176877 w 3638574"/>
              <a:gd name="connsiteY25-6768" fmla="*/ 4476307 h 4492350"/>
              <a:gd name="connsiteX26-6769" fmla="*/ 2162233 w 3638574"/>
              <a:gd name="connsiteY26-6770" fmla="*/ 4491415 h 4492350"/>
              <a:gd name="connsiteX27-6771" fmla="*/ 1687779 w 3638574"/>
              <a:gd name="connsiteY27-6772" fmla="*/ 4492350 h 4492350"/>
              <a:gd name="connsiteX0-6773" fmla="*/ 1687779 w 3638574"/>
              <a:gd name="connsiteY0-6774" fmla="*/ 4492350 h 4492350"/>
              <a:gd name="connsiteX1-6775" fmla="*/ 1740942 w 3638574"/>
              <a:gd name="connsiteY1-6776" fmla="*/ 3785190 h 4492350"/>
              <a:gd name="connsiteX2-6777" fmla="*/ 1239812 w 3638574"/>
              <a:gd name="connsiteY2-6778" fmla="*/ 3369121 h 4492350"/>
              <a:gd name="connsiteX3-6779" fmla="*/ 0 w 3638574"/>
              <a:gd name="connsiteY3-6780" fmla="*/ 2917145 h 4492350"/>
              <a:gd name="connsiteX4-6781" fmla="*/ 1087133 w 3638574"/>
              <a:gd name="connsiteY4-6782" fmla="*/ 3238920 h 4492350"/>
              <a:gd name="connsiteX5-6783" fmla="*/ 389581 w 3638574"/>
              <a:gd name="connsiteY5-6784" fmla="*/ 2412005 h 4492350"/>
              <a:gd name="connsiteX6-6785" fmla="*/ 1719677 w 3638574"/>
              <a:gd name="connsiteY6-6786" fmla="*/ 3519376 h 4492350"/>
              <a:gd name="connsiteX7-6787" fmla="*/ 1627995 w 3638574"/>
              <a:gd name="connsiteY7-6788" fmla="*/ 2400346 h 4492350"/>
              <a:gd name="connsiteX8-6789" fmla="*/ 4198 w 3638574"/>
              <a:gd name="connsiteY8-6790" fmla="*/ 742880 h 4492350"/>
              <a:gd name="connsiteX9-6791" fmla="*/ 932867 w 3638574"/>
              <a:gd name="connsiteY9-6792" fmla="*/ 1924493 h 4492350"/>
              <a:gd name="connsiteX10-6793" fmla="*/ 1037607 w 3638574"/>
              <a:gd name="connsiteY10-6794" fmla="*/ 857226 h 4492350"/>
              <a:gd name="connsiteX11-6795" fmla="*/ 1138710 w 3638574"/>
              <a:gd name="connsiteY11-6796" fmla="*/ 2026621 h 4492350"/>
              <a:gd name="connsiteX12-6797" fmla="*/ 1658679 w 3638574"/>
              <a:gd name="connsiteY12-6798" fmla="*/ 2194318 h 4492350"/>
              <a:gd name="connsiteX13-6799" fmla="*/ 1900430 w 3638574"/>
              <a:gd name="connsiteY13-6800" fmla="*/ 0 h 4492350"/>
              <a:gd name="connsiteX14-6801" fmla="*/ 1971873 w 3638574"/>
              <a:gd name="connsiteY14-6802" fmla="*/ 986216 h 4492350"/>
              <a:gd name="connsiteX15-6803" fmla="*/ 1826002 w 3638574"/>
              <a:gd name="connsiteY15-6804" fmla="*/ 2060385 h 4492350"/>
              <a:gd name="connsiteX16-6805" fmla="*/ 2001533 w 3638574"/>
              <a:gd name="connsiteY16-6806" fmla="*/ 3046321 h 4492350"/>
              <a:gd name="connsiteX17-6807" fmla="*/ 2591546 w 3638574"/>
              <a:gd name="connsiteY17-6808" fmla="*/ 2519916 h 4492350"/>
              <a:gd name="connsiteX18-6809" fmla="*/ 2857733 w 3638574"/>
              <a:gd name="connsiteY18-6810" fmla="*/ 1291762 h 4492350"/>
              <a:gd name="connsiteX19-6811" fmla="*/ 2750848 w 3638574"/>
              <a:gd name="connsiteY19-6812" fmla="*/ 2383091 h 4492350"/>
              <a:gd name="connsiteX20-6813" fmla="*/ 3638574 w 3638574"/>
              <a:gd name="connsiteY20-6814" fmla="*/ 1124252 h 4492350"/>
              <a:gd name="connsiteX21-6815" fmla="*/ 2166244 w 3638574"/>
              <a:gd name="connsiteY21-6816" fmla="*/ 3370521 h 4492350"/>
              <a:gd name="connsiteX22-6817" fmla="*/ 2113081 w 3638574"/>
              <a:gd name="connsiteY22-6818" fmla="*/ 3817088 h 4492350"/>
              <a:gd name="connsiteX23-6819" fmla="*/ 3261397 w 3638574"/>
              <a:gd name="connsiteY23-6820" fmla="*/ 3094074 h 4492350"/>
              <a:gd name="connsiteX24-6821" fmla="*/ 2138356 w 3638574"/>
              <a:gd name="connsiteY24-6822" fmla="*/ 4030951 h 4492350"/>
              <a:gd name="connsiteX25-6823" fmla="*/ 2176877 w 3638574"/>
              <a:gd name="connsiteY25-6824" fmla="*/ 4476307 h 4492350"/>
              <a:gd name="connsiteX26-6825" fmla="*/ 2162233 w 3638574"/>
              <a:gd name="connsiteY26-6826" fmla="*/ 4491415 h 4492350"/>
              <a:gd name="connsiteX27-6827" fmla="*/ 1687779 w 3638574"/>
              <a:gd name="connsiteY27-6828" fmla="*/ 4492350 h 4492350"/>
              <a:gd name="connsiteX0-6829" fmla="*/ 1687779 w 3638574"/>
              <a:gd name="connsiteY0-6830" fmla="*/ 4492350 h 4492350"/>
              <a:gd name="connsiteX1-6831" fmla="*/ 1740942 w 3638574"/>
              <a:gd name="connsiteY1-6832" fmla="*/ 3785190 h 4492350"/>
              <a:gd name="connsiteX2-6833" fmla="*/ 1239812 w 3638574"/>
              <a:gd name="connsiteY2-6834" fmla="*/ 3369121 h 4492350"/>
              <a:gd name="connsiteX3-6835" fmla="*/ 0 w 3638574"/>
              <a:gd name="connsiteY3-6836" fmla="*/ 2917145 h 4492350"/>
              <a:gd name="connsiteX4-6837" fmla="*/ 1087133 w 3638574"/>
              <a:gd name="connsiteY4-6838" fmla="*/ 3238920 h 4492350"/>
              <a:gd name="connsiteX5-6839" fmla="*/ 389581 w 3638574"/>
              <a:gd name="connsiteY5-6840" fmla="*/ 2412005 h 4492350"/>
              <a:gd name="connsiteX6-6841" fmla="*/ 1719677 w 3638574"/>
              <a:gd name="connsiteY6-6842" fmla="*/ 3519376 h 4492350"/>
              <a:gd name="connsiteX7-6843" fmla="*/ 1627995 w 3638574"/>
              <a:gd name="connsiteY7-6844" fmla="*/ 2400346 h 4492350"/>
              <a:gd name="connsiteX8-6845" fmla="*/ 4198 w 3638574"/>
              <a:gd name="connsiteY8-6846" fmla="*/ 742880 h 4492350"/>
              <a:gd name="connsiteX9-6847" fmla="*/ 932867 w 3638574"/>
              <a:gd name="connsiteY9-6848" fmla="*/ 1924493 h 4492350"/>
              <a:gd name="connsiteX10-6849" fmla="*/ 1037607 w 3638574"/>
              <a:gd name="connsiteY10-6850" fmla="*/ 857226 h 4492350"/>
              <a:gd name="connsiteX11-6851" fmla="*/ 1138710 w 3638574"/>
              <a:gd name="connsiteY11-6852" fmla="*/ 2026621 h 4492350"/>
              <a:gd name="connsiteX12-6853" fmla="*/ 1658679 w 3638574"/>
              <a:gd name="connsiteY12-6854" fmla="*/ 2194318 h 4492350"/>
              <a:gd name="connsiteX13-6855" fmla="*/ 1900430 w 3638574"/>
              <a:gd name="connsiteY13-6856" fmla="*/ 0 h 4492350"/>
              <a:gd name="connsiteX14-6857" fmla="*/ 1971873 w 3638574"/>
              <a:gd name="connsiteY14-6858" fmla="*/ 986216 h 4492350"/>
              <a:gd name="connsiteX15-6859" fmla="*/ 1826002 w 3638574"/>
              <a:gd name="connsiteY15-6860" fmla="*/ 2060385 h 4492350"/>
              <a:gd name="connsiteX16-6861" fmla="*/ 2001533 w 3638574"/>
              <a:gd name="connsiteY16-6862" fmla="*/ 3046321 h 4492350"/>
              <a:gd name="connsiteX17-6863" fmla="*/ 2591546 w 3638574"/>
              <a:gd name="connsiteY17-6864" fmla="*/ 2519916 h 4492350"/>
              <a:gd name="connsiteX18-6865" fmla="*/ 2857733 w 3638574"/>
              <a:gd name="connsiteY18-6866" fmla="*/ 1291762 h 4492350"/>
              <a:gd name="connsiteX19-6867" fmla="*/ 2750848 w 3638574"/>
              <a:gd name="connsiteY19-6868" fmla="*/ 2383091 h 4492350"/>
              <a:gd name="connsiteX20-6869" fmla="*/ 3638574 w 3638574"/>
              <a:gd name="connsiteY20-6870" fmla="*/ 1124252 h 4492350"/>
              <a:gd name="connsiteX21-6871" fmla="*/ 2166244 w 3638574"/>
              <a:gd name="connsiteY21-6872" fmla="*/ 3370521 h 4492350"/>
              <a:gd name="connsiteX22-6873" fmla="*/ 2113081 w 3638574"/>
              <a:gd name="connsiteY22-6874" fmla="*/ 3817088 h 4492350"/>
              <a:gd name="connsiteX23-6875" fmla="*/ 3261397 w 3638574"/>
              <a:gd name="connsiteY23-6876" fmla="*/ 3094074 h 4492350"/>
              <a:gd name="connsiteX24-6877" fmla="*/ 2138356 w 3638574"/>
              <a:gd name="connsiteY24-6878" fmla="*/ 4030951 h 4492350"/>
              <a:gd name="connsiteX25-6879" fmla="*/ 2176877 w 3638574"/>
              <a:gd name="connsiteY25-6880" fmla="*/ 4476307 h 4492350"/>
              <a:gd name="connsiteX26-6881" fmla="*/ 2162233 w 3638574"/>
              <a:gd name="connsiteY26-6882" fmla="*/ 4491415 h 4492350"/>
              <a:gd name="connsiteX27-6883" fmla="*/ 1687779 w 3638574"/>
              <a:gd name="connsiteY27-6884" fmla="*/ 4492350 h 4492350"/>
              <a:gd name="connsiteX0-6885" fmla="*/ 1687779 w 3638574"/>
              <a:gd name="connsiteY0-6886" fmla="*/ 4492350 h 4492350"/>
              <a:gd name="connsiteX1-6887" fmla="*/ 1740942 w 3638574"/>
              <a:gd name="connsiteY1-6888" fmla="*/ 3785190 h 4492350"/>
              <a:gd name="connsiteX2-6889" fmla="*/ 1239812 w 3638574"/>
              <a:gd name="connsiteY2-6890" fmla="*/ 3369121 h 4492350"/>
              <a:gd name="connsiteX3-6891" fmla="*/ 0 w 3638574"/>
              <a:gd name="connsiteY3-6892" fmla="*/ 2917145 h 4492350"/>
              <a:gd name="connsiteX4-6893" fmla="*/ 1087133 w 3638574"/>
              <a:gd name="connsiteY4-6894" fmla="*/ 3238920 h 4492350"/>
              <a:gd name="connsiteX5-6895" fmla="*/ 389581 w 3638574"/>
              <a:gd name="connsiteY5-6896" fmla="*/ 2412005 h 4492350"/>
              <a:gd name="connsiteX6-6897" fmla="*/ 1719677 w 3638574"/>
              <a:gd name="connsiteY6-6898" fmla="*/ 3519376 h 4492350"/>
              <a:gd name="connsiteX7-6899" fmla="*/ 1627995 w 3638574"/>
              <a:gd name="connsiteY7-6900" fmla="*/ 2400346 h 4492350"/>
              <a:gd name="connsiteX8-6901" fmla="*/ 4198 w 3638574"/>
              <a:gd name="connsiteY8-6902" fmla="*/ 742880 h 4492350"/>
              <a:gd name="connsiteX9-6903" fmla="*/ 932867 w 3638574"/>
              <a:gd name="connsiteY9-6904" fmla="*/ 1924493 h 4492350"/>
              <a:gd name="connsiteX10-6905" fmla="*/ 1037607 w 3638574"/>
              <a:gd name="connsiteY10-6906" fmla="*/ 857226 h 4492350"/>
              <a:gd name="connsiteX11-6907" fmla="*/ 1138710 w 3638574"/>
              <a:gd name="connsiteY11-6908" fmla="*/ 2026621 h 4492350"/>
              <a:gd name="connsiteX12-6909" fmla="*/ 1658679 w 3638574"/>
              <a:gd name="connsiteY12-6910" fmla="*/ 2194318 h 4492350"/>
              <a:gd name="connsiteX13-6911" fmla="*/ 1900430 w 3638574"/>
              <a:gd name="connsiteY13-6912" fmla="*/ 0 h 4492350"/>
              <a:gd name="connsiteX14-6913" fmla="*/ 1971873 w 3638574"/>
              <a:gd name="connsiteY14-6914" fmla="*/ 986216 h 4492350"/>
              <a:gd name="connsiteX15-6915" fmla="*/ 1826002 w 3638574"/>
              <a:gd name="connsiteY15-6916" fmla="*/ 2060385 h 4492350"/>
              <a:gd name="connsiteX16-6917" fmla="*/ 2001533 w 3638574"/>
              <a:gd name="connsiteY16-6918" fmla="*/ 3046321 h 4492350"/>
              <a:gd name="connsiteX17-6919" fmla="*/ 2591546 w 3638574"/>
              <a:gd name="connsiteY17-6920" fmla="*/ 2519916 h 4492350"/>
              <a:gd name="connsiteX18-6921" fmla="*/ 2857733 w 3638574"/>
              <a:gd name="connsiteY18-6922" fmla="*/ 1291762 h 4492350"/>
              <a:gd name="connsiteX19-6923" fmla="*/ 2750848 w 3638574"/>
              <a:gd name="connsiteY19-6924" fmla="*/ 2383091 h 4492350"/>
              <a:gd name="connsiteX20-6925" fmla="*/ 3638574 w 3638574"/>
              <a:gd name="connsiteY20-6926" fmla="*/ 1124252 h 4492350"/>
              <a:gd name="connsiteX21-6927" fmla="*/ 2166244 w 3638574"/>
              <a:gd name="connsiteY21-6928" fmla="*/ 3370521 h 4492350"/>
              <a:gd name="connsiteX22-6929" fmla="*/ 2113081 w 3638574"/>
              <a:gd name="connsiteY22-6930" fmla="*/ 3817088 h 4492350"/>
              <a:gd name="connsiteX23-6931" fmla="*/ 3261397 w 3638574"/>
              <a:gd name="connsiteY23-6932" fmla="*/ 3094074 h 4492350"/>
              <a:gd name="connsiteX24-6933" fmla="*/ 2138356 w 3638574"/>
              <a:gd name="connsiteY24-6934" fmla="*/ 4030951 h 4492350"/>
              <a:gd name="connsiteX25-6935" fmla="*/ 2176877 w 3638574"/>
              <a:gd name="connsiteY25-6936" fmla="*/ 4476307 h 4492350"/>
              <a:gd name="connsiteX26-6937" fmla="*/ 2162233 w 3638574"/>
              <a:gd name="connsiteY26-6938" fmla="*/ 4491415 h 4492350"/>
              <a:gd name="connsiteX27-6939" fmla="*/ 1687779 w 3638574"/>
              <a:gd name="connsiteY27-6940" fmla="*/ 4492350 h 4492350"/>
              <a:gd name="connsiteX0-6941" fmla="*/ 1687779 w 3638574"/>
              <a:gd name="connsiteY0-6942" fmla="*/ 4492350 h 4492350"/>
              <a:gd name="connsiteX1-6943" fmla="*/ 1740942 w 3638574"/>
              <a:gd name="connsiteY1-6944" fmla="*/ 3785190 h 4492350"/>
              <a:gd name="connsiteX2-6945" fmla="*/ 1239812 w 3638574"/>
              <a:gd name="connsiteY2-6946" fmla="*/ 3369121 h 4492350"/>
              <a:gd name="connsiteX3-6947" fmla="*/ 0 w 3638574"/>
              <a:gd name="connsiteY3-6948" fmla="*/ 2917145 h 4492350"/>
              <a:gd name="connsiteX4-6949" fmla="*/ 1087133 w 3638574"/>
              <a:gd name="connsiteY4-6950" fmla="*/ 3238920 h 4492350"/>
              <a:gd name="connsiteX5-6951" fmla="*/ 389581 w 3638574"/>
              <a:gd name="connsiteY5-6952" fmla="*/ 2412005 h 4492350"/>
              <a:gd name="connsiteX6-6953" fmla="*/ 1719677 w 3638574"/>
              <a:gd name="connsiteY6-6954" fmla="*/ 3519376 h 4492350"/>
              <a:gd name="connsiteX7-6955" fmla="*/ 1627995 w 3638574"/>
              <a:gd name="connsiteY7-6956" fmla="*/ 2400346 h 4492350"/>
              <a:gd name="connsiteX8-6957" fmla="*/ 4198 w 3638574"/>
              <a:gd name="connsiteY8-6958" fmla="*/ 742880 h 4492350"/>
              <a:gd name="connsiteX9-6959" fmla="*/ 932867 w 3638574"/>
              <a:gd name="connsiteY9-6960" fmla="*/ 1924493 h 4492350"/>
              <a:gd name="connsiteX10-6961" fmla="*/ 1037607 w 3638574"/>
              <a:gd name="connsiteY10-6962" fmla="*/ 857226 h 4492350"/>
              <a:gd name="connsiteX11-6963" fmla="*/ 1138710 w 3638574"/>
              <a:gd name="connsiteY11-6964" fmla="*/ 2026621 h 4492350"/>
              <a:gd name="connsiteX12-6965" fmla="*/ 1658679 w 3638574"/>
              <a:gd name="connsiteY12-6966" fmla="*/ 2194318 h 4492350"/>
              <a:gd name="connsiteX13-6967" fmla="*/ 1900430 w 3638574"/>
              <a:gd name="connsiteY13-6968" fmla="*/ 0 h 4492350"/>
              <a:gd name="connsiteX14-6969" fmla="*/ 1971873 w 3638574"/>
              <a:gd name="connsiteY14-6970" fmla="*/ 986216 h 4492350"/>
              <a:gd name="connsiteX15-6971" fmla="*/ 1826002 w 3638574"/>
              <a:gd name="connsiteY15-6972" fmla="*/ 2060385 h 4492350"/>
              <a:gd name="connsiteX16-6973" fmla="*/ 2001533 w 3638574"/>
              <a:gd name="connsiteY16-6974" fmla="*/ 3046321 h 4492350"/>
              <a:gd name="connsiteX17-6975" fmla="*/ 2591546 w 3638574"/>
              <a:gd name="connsiteY17-6976" fmla="*/ 2519916 h 4492350"/>
              <a:gd name="connsiteX18-6977" fmla="*/ 2857733 w 3638574"/>
              <a:gd name="connsiteY18-6978" fmla="*/ 1291762 h 4492350"/>
              <a:gd name="connsiteX19-6979" fmla="*/ 2750848 w 3638574"/>
              <a:gd name="connsiteY19-6980" fmla="*/ 2383091 h 4492350"/>
              <a:gd name="connsiteX20-6981" fmla="*/ 3638574 w 3638574"/>
              <a:gd name="connsiteY20-6982" fmla="*/ 1124252 h 4492350"/>
              <a:gd name="connsiteX21-6983" fmla="*/ 2166244 w 3638574"/>
              <a:gd name="connsiteY21-6984" fmla="*/ 3370521 h 4492350"/>
              <a:gd name="connsiteX22-6985" fmla="*/ 2113081 w 3638574"/>
              <a:gd name="connsiteY22-6986" fmla="*/ 3817088 h 4492350"/>
              <a:gd name="connsiteX23-6987" fmla="*/ 3261397 w 3638574"/>
              <a:gd name="connsiteY23-6988" fmla="*/ 3094074 h 4492350"/>
              <a:gd name="connsiteX24-6989" fmla="*/ 2138356 w 3638574"/>
              <a:gd name="connsiteY24-6990" fmla="*/ 4030951 h 4492350"/>
              <a:gd name="connsiteX25-6991" fmla="*/ 2176877 w 3638574"/>
              <a:gd name="connsiteY25-6992" fmla="*/ 4476307 h 4492350"/>
              <a:gd name="connsiteX26-6993" fmla="*/ 2162233 w 3638574"/>
              <a:gd name="connsiteY26-6994" fmla="*/ 4491415 h 4492350"/>
              <a:gd name="connsiteX27-6995" fmla="*/ 1687779 w 3638574"/>
              <a:gd name="connsiteY27-6996" fmla="*/ 4492350 h 4492350"/>
              <a:gd name="connsiteX0-6997" fmla="*/ 1687779 w 3638574"/>
              <a:gd name="connsiteY0-6998" fmla="*/ 4492350 h 4492350"/>
              <a:gd name="connsiteX1-6999" fmla="*/ 1740942 w 3638574"/>
              <a:gd name="connsiteY1-7000" fmla="*/ 3785190 h 4492350"/>
              <a:gd name="connsiteX2-7001" fmla="*/ 1239812 w 3638574"/>
              <a:gd name="connsiteY2-7002" fmla="*/ 3369121 h 4492350"/>
              <a:gd name="connsiteX3-7003" fmla="*/ 0 w 3638574"/>
              <a:gd name="connsiteY3-7004" fmla="*/ 2917145 h 4492350"/>
              <a:gd name="connsiteX4-7005" fmla="*/ 1087133 w 3638574"/>
              <a:gd name="connsiteY4-7006" fmla="*/ 3238920 h 4492350"/>
              <a:gd name="connsiteX5-7007" fmla="*/ 389581 w 3638574"/>
              <a:gd name="connsiteY5-7008" fmla="*/ 2412005 h 4492350"/>
              <a:gd name="connsiteX6-7009" fmla="*/ 1719677 w 3638574"/>
              <a:gd name="connsiteY6-7010" fmla="*/ 3519376 h 4492350"/>
              <a:gd name="connsiteX7-7011" fmla="*/ 1627995 w 3638574"/>
              <a:gd name="connsiteY7-7012" fmla="*/ 2400346 h 4492350"/>
              <a:gd name="connsiteX8-7013" fmla="*/ 4198 w 3638574"/>
              <a:gd name="connsiteY8-7014" fmla="*/ 742880 h 4492350"/>
              <a:gd name="connsiteX9-7015" fmla="*/ 932867 w 3638574"/>
              <a:gd name="connsiteY9-7016" fmla="*/ 1924493 h 4492350"/>
              <a:gd name="connsiteX10-7017" fmla="*/ 1037607 w 3638574"/>
              <a:gd name="connsiteY10-7018" fmla="*/ 857226 h 4492350"/>
              <a:gd name="connsiteX11-7019" fmla="*/ 1138710 w 3638574"/>
              <a:gd name="connsiteY11-7020" fmla="*/ 2026621 h 4492350"/>
              <a:gd name="connsiteX12-7021" fmla="*/ 1658679 w 3638574"/>
              <a:gd name="connsiteY12-7022" fmla="*/ 2194318 h 4492350"/>
              <a:gd name="connsiteX13-7023" fmla="*/ 1900430 w 3638574"/>
              <a:gd name="connsiteY13-7024" fmla="*/ 0 h 4492350"/>
              <a:gd name="connsiteX14-7025" fmla="*/ 1971873 w 3638574"/>
              <a:gd name="connsiteY14-7026" fmla="*/ 986216 h 4492350"/>
              <a:gd name="connsiteX15-7027" fmla="*/ 1826002 w 3638574"/>
              <a:gd name="connsiteY15-7028" fmla="*/ 2060385 h 4492350"/>
              <a:gd name="connsiteX16-7029" fmla="*/ 2001533 w 3638574"/>
              <a:gd name="connsiteY16-7030" fmla="*/ 3046321 h 4492350"/>
              <a:gd name="connsiteX17-7031" fmla="*/ 2591546 w 3638574"/>
              <a:gd name="connsiteY17-7032" fmla="*/ 2519916 h 4492350"/>
              <a:gd name="connsiteX18-7033" fmla="*/ 2857733 w 3638574"/>
              <a:gd name="connsiteY18-7034" fmla="*/ 1291762 h 4492350"/>
              <a:gd name="connsiteX19-7035" fmla="*/ 2750848 w 3638574"/>
              <a:gd name="connsiteY19-7036" fmla="*/ 2383091 h 4492350"/>
              <a:gd name="connsiteX20-7037" fmla="*/ 3638574 w 3638574"/>
              <a:gd name="connsiteY20-7038" fmla="*/ 1124252 h 4492350"/>
              <a:gd name="connsiteX21-7039" fmla="*/ 2166244 w 3638574"/>
              <a:gd name="connsiteY21-7040" fmla="*/ 3370521 h 4492350"/>
              <a:gd name="connsiteX22-7041" fmla="*/ 2113081 w 3638574"/>
              <a:gd name="connsiteY22-7042" fmla="*/ 3817088 h 4492350"/>
              <a:gd name="connsiteX23-7043" fmla="*/ 3261397 w 3638574"/>
              <a:gd name="connsiteY23-7044" fmla="*/ 3094074 h 4492350"/>
              <a:gd name="connsiteX24-7045" fmla="*/ 2138356 w 3638574"/>
              <a:gd name="connsiteY24-7046" fmla="*/ 4030951 h 4492350"/>
              <a:gd name="connsiteX25-7047" fmla="*/ 2176877 w 3638574"/>
              <a:gd name="connsiteY25-7048" fmla="*/ 4476307 h 4492350"/>
              <a:gd name="connsiteX26-7049" fmla="*/ 2162233 w 3638574"/>
              <a:gd name="connsiteY26-7050" fmla="*/ 4491415 h 4492350"/>
              <a:gd name="connsiteX27-7051" fmla="*/ 1687779 w 3638574"/>
              <a:gd name="connsiteY27-7052" fmla="*/ 4492350 h 4492350"/>
              <a:gd name="connsiteX0-7053" fmla="*/ 1687779 w 3638574"/>
              <a:gd name="connsiteY0-7054" fmla="*/ 4492350 h 4492350"/>
              <a:gd name="connsiteX1-7055" fmla="*/ 1740942 w 3638574"/>
              <a:gd name="connsiteY1-7056" fmla="*/ 3785190 h 4492350"/>
              <a:gd name="connsiteX2-7057" fmla="*/ 1239812 w 3638574"/>
              <a:gd name="connsiteY2-7058" fmla="*/ 3369121 h 4492350"/>
              <a:gd name="connsiteX3-7059" fmla="*/ 0 w 3638574"/>
              <a:gd name="connsiteY3-7060" fmla="*/ 2917145 h 4492350"/>
              <a:gd name="connsiteX4-7061" fmla="*/ 1087133 w 3638574"/>
              <a:gd name="connsiteY4-7062" fmla="*/ 3238920 h 4492350"/>
              <a:gd name="connsiteX5-7063" fmla="*/ 389581 w 3638574"/>
              <a:gd name="connsiteY5-7064" fmla="*/ 2412005 h 4492350"/>
              <a:gd name="connsiteX6-7065" fmla="*/ 1719677 w 3638574"/>
              <a:gd name="connsiteY6-7066" fmla="*/ 3519376 h 4492350"/>
              <a:gd name="connsiteX7-7067" fmla="*/ 1627995 w 3638574"/>
              <a:gd name="connsiteY7-7068" fmla="*/ 2400346 h 4492350"/>
              <a:gd name="connsiteX8-7069" fmla="*/ 4198 w 3638574"/>
              <a:gd name="connsiteY8-7070" fmla="*/ 742880 h 4492350"/>
              <a:gd name="connsiteX9-7071" fmla="*/ 932867 w 3638574"/>
              <a:gd name="connsiteY9-7072" fmla="*/ 1924493 h 4492350"/>
              <a:gd name="connsiteX10-7073" fmla="*/ 1037607 w 3638574"/>
              <a:gd name="connsiteY10-7074" fmla="*/ 857226 h 4492350"/>
              <a:gd name="connsiteX11-7075" fmla="*/ 1138710 w 3638574"/>
              <a:gd name="connsiteY11-7076" fmla="*/ 2026621 h 4492350"/>
              <a:gd name="connsiteX12-7077" fmla="*/ 1658679 w 3638574"/>
              <a:gd name="connsiteY12-7078" fmla="*/ 2194318 h 4492350"/>
              <a:gd name="connsiteX13-7079" fmla="*/ 1900430 w 3638574"/>
              <a:gd name="connsiteY13-7080" fmla="*/ 0 h 4492350"/>
              <a:gd name="connsiteX14-7081" fmla="*/ 1971873 w 3638574"/>
              <a:gd name="connsiteY14-7082" fmla="*/ 986216 h 4492350"/>
              <a:gd name="connsiteX15-7083" fmla="*/ 1826002 w 3638574"/>
              <a:gd name="connsiteY15-7084" fmla="*/ 2060385 h 4492350"/>
              <a:gd name="connsiteX16-7085" fmla="*/ 2001533 w 3638574"/>
              <a:gd name="connsiteY16-7086" fmla="*/ 3046321 h 4492350"/>
              <a:gd name="connsiteX17-7087" fmla="*/ 2591546 w 3638574"/>
              <a:gd name="connsiteY17-7088" fmla="*/ 2519916 h 4492350"/>
              <a:gd name="connsiteX18-7089" fmla="*/ 2857733 w 3638574"/>
              <a:gd name="connsiteY18-7090" fmla="*/ 1291762 h 4492350"/>
              <a:gd name="connsiteX19-7091" fmla="*/ 2750848 w 3638574"/>
              <a:gd name="connsiteY19-7092" fmla="*/ 2383091 h 4492350"/>
              <a:gd name="connsiteX20-7093" fmla="*/ 3638574 w 3638574"/>
              <a:gd name="connsiteY20-7094" fmla="*/ 1124252 h 4492350"/>
              <a:gd name="connsiteX21-7095" fmla="*/ 2166244 w 3638574"/>
              <a:gd name="connsiteY21-7096" fmla="*/ 3370521 h 4492350"/>
              <a:gd name="connsiteX22-7097" fmla="*/ 2113081 w 3638574"/>
              <a:gd name="connsiteY22-7098" fmla="*/ 3817088 h 4492350"/>
              <a:gd name="connsiteX23-7099" fmla="*/ 3261397 w 3638574"/>
              <a:gd name="connsiteY23-7100" fmla="*/ 3094074 h 4492350"/>
              <a:gd name="connsiteX24-7101" fmla="*/ 2138356 w 3638574"/>
              <a:gd name="connsiteY24-7102" fmla="*/ 4030951 h 4492350"/>
              <a:gd name="connsiteX25-7103" fmla="*/ 2176877 w 3638574"/>
              <a:gd name="connsiteY25-7104" fmla="*/ 4476307 h 4492350"/>
              <a:gd name="connsiteX26-7105" fmla="*/ 2162233 w 3638574"/>
              <a:gd name="connsiteY26-7106" fmla="*/ 4491415 h 4492350"/>
              <a:gd name="connsiteX27-7107" fmla="*/ 1687779 w 3638574"/>
              <a:gd name="connsiteY27-7108" fmla="*/ 4492350 h 4492350"/>
              <a:gd name="connsiteX0-7109" fmla="*/ 1687779 w 3638574"/>
              <a:gd name="connsiteY0-7110" fmla="*/ 4492350 h 4492350"/>
              <a:gd name="connsiteX1-7111" fmla="*/ 1740942 w 3638574"/>
              <a:gd name="connsiteY1-7112" fmla="*/ 3785190 h 4492350"/>
              <a:gd name="connsiteX2-7113" fmla="*/ 1239812 w 3638574"/>
              <a:gd name="connsiteY2-7114" fmla="*/ 3369121 h 4492350"/>
              <a:gd name="connsiteX3-7115" fmla="*/ 0 w 3638574"/>
              <a:gd name="connsiteY3-7116" fmla="*/ 2917145 h 4492350"/>
              <a:gd name="connsiteX4-7117" fmla="*/ 1087133 w 3638574"/>
              <a:gd name="connsiteY4-7118" fmla="*/ 3238920 h 4492350"/>
              <a:gd name="connsiteX5-7119" fmla="*/ 389581 w 3638574"/>
              <a:gd name="connsiteY5-7120" fmla="*/ 2412005 h 4492350"/>
              <a:gd name="connsiteX6-7121" fmla="*/ 1719677 w 3638574"/>
              <a:gd name="connsiteY6-7122" fmla="*/ 3519376 h 4492350"/>
              <a:gd name="connsiteX7-7123" fmla="*/ 1627995 w 3638574"/>
              <a:gd name="connsiteY7-7124" fmla="*/ 2400346 h 4492350"/>
              <a:gd name="connsiteX8-7125" fmla="*/ 4198 w 3638574"/>
              <a:gd name="connsiteY8-7126" fmla="*/ 742880 h 4492350"/>
              <a:gd name="connsiteX9-7127" fmla="*/ 932867 w 3638574"/>
              <a:gd name="connsiteY9-7128" fmla="*/ 1924493 h 4492350"/>
              <a:gd name="connsiteX10-7129" fmla="*/ 1037607 w 3638574"/>
              <a:gd name="connsiteY10-7130" fmla="*/ 857226 h 4492350"/>
              <a:gd name="connsiteX11-7131" fmla="*/ 1138710 w 3638574"/>
              <a:gd name="connsiteY11-7132" fmla="*/ 2026621 h 4492350"/>
              <a:gd name="connsiteX12-7133" fmla="*/ 1646038 w 3638574"/>
              <a:gd name="connsiteY12-7134" fmla="*/ 2198532 h 4492350"/>
              <a:gd name="connsiteX13-7135" fmla="*/ 1900430 w 3638574"/>
              <a:gd name="connsiteY13-7136" fmla="*/ 0 h 4492350"/>
              <a:gd name="connsiteX14-7137" fmla="*/ 1971873 w 3638574"/>
              <a:gd name="connsiteY14-7138" fmla="*/ 986216 h 4492350"/>
              <a:gd name="connsiteX15-7139" fmla="*/ 1826002 w 3638574"/>
              <a:gd name="connsiteY15-7140" fmla="*/ 2060385 h 4492350"/>
              <a:gd name="connsiteX16-7141" fmla="*/ 2001533 w 3638574"/>
              <a:gd name="connsiteY16-7142" fmla="*/ 3046321 h 4492350"/>
              <a:gd name="connsiteX17-7143" fmla="*/ 2591546 w 3638574"/>
              <a:gd name="connsiteY17-7144" fmla="*/ 2519916 h 4492350"/>
              <a:gd name="connsiteX18-7145" fmla="*/ 2857733 w 3638574"/>
              <a:gd name="connsiteY18-7146" fmla="*/ 1291762 h 4492350"/>
              <a:gd name="connsiteX19-7147" fmla="*/ 2750848 w 3638574"/>
              <a:gd name="connsiteY19-7148" fmla="*/ 2383091 h 4492350"/>
              <a:gd name="connsiteX20-7149" fmla="*/ 3638574 w 3638574"/>
              <a:gd name="connsiteY20-7150" fmla="*/ 1124252 h 4492350"/>
              <a:gd name="connsiteX21-7151" fmla="*/ 2166244 w 3638574"/>
              <a:gd name="connsiteY21-7152" fmla="*/ 3370521 h 4492350"/>
              <a:gd name="connsiteX22-7153" fmla="*/ 2113081 w 3638574"/>
              <a:gd name="connsiteY22-7154" fmla="*/ 3817088 h 4492350"/>
              <a:gd name="connsiteX23-7155" fmla="*/ 3261397 w 3638574"/>
              <a:gd name="connsiteY23-7156" fmla="*/ 3094074 h 4492350"/>
              <a:gd name="connsiteX24-7157" fmla="*/ 2138356 w 3638574"/>
              <a:gd name="connsiteY24-7158" fmla="*/ 4030951 h 4492350"/>
              <a:gd name="connsiteX25-7159" fmla="*/ 2176877 w 3638574"/>
              <a:gd name="connsiteY25-7160" fmla="*/ 4476307 h 4492350"/>
              <a:gd name="connsiteX26-7161" fmla="*/ 2162233 w 3638574"/>
              <a:gd name="connsiteY26-7162" fmla="*/ 4491415 h 4492350"/>
              <a:gd name="connsiteX27-7163" fmla="*/ 1687779 w 3638574"/>
              <a:gd name="connsiteY27-7164" fmla="*/ 4492350 h 4492350"/>
              <a:gd name="connsiteX0-7165" fmla="*/ 1687779 w 3638574"/>
              <a:gd name="connsiteY0-7166" fmla="*/ 4492350 h 4492350"/>
              <a:gd name="connsiteX1-7167" fmla="*/ 1719873 w 3638574"/>
              <a:gd name="connsiteY1-7168" fmla="*/ 3785190 h 4492350"/>
              <a:gd name="connsiteX2-7169" fmla="*/ 1239812 w 3638574"/>
              <a:gd name="connsiteY2-7170" fmla="*/ 3369121 h 4492350"/>
              <a:gd name="connsiteX3-7171" fmla="*/ 0 w 3638574"/>
              <a:gd name="connsiteY3-7172" fmla="*/ 2917145 h 4492350"/>
              <a:gd name="connsiteX4-7173" fmla="*/ 1087133 w 3638574"/>
              <a:gd name="connsiteY4-7174" fmla="*/ 3238920 h 4492350"/>
              <a:gd name="connsiteX5-7175" fmla="*/ 389581 w 3638574"/>
              <a:gd name="connsiteY5-7176" fmla="*/ 2412005 h 4492350"/>
              <a:gd name="connsiteX6-7177" fmla="*/ 1719677 w 3638574"/>
              <a:gd name="connsiteY6-7178" fmla="*/ 3519376 h 4492350"/>
              <a:gd name="connsiteX7-7179" fmla="*/ 1627995 w 3638574"/>
              <a:gd name="connsiteY7-7180" fmla="*/ 2400346 h 4492350"/>
              <a:gd name="connsiteX8-7181" fmla="*/ 4198 w 3638574"/>
              <a:gd name="connsiteY8-7182" fmla="*/ 742880 h 4492350"/>
              <a:gd name="connsiteX9-7183" fmla="*/ 932867 w 3638574"/>
              <a:gd name="connsiteY9-7184" fmla="*/ 1924493 h 4492350"/>
              <a:gd name="connsiteX10-7185" fmla="*/ 1037607 w 3638574"/>
              <a:gd name="connsiteY10-7186" fmla="*/ 857226 h 4492350"/>
              <a:gd name="connsiteX11-7187" fmla="*/ 1138710 w 3638574"/>
              <a:gd name="connsiteY11-7188" fmla="*/ 2026621 h 4492350"/>
              <a:gd name="connsiteX12-7189" fmla="*/ 1646038 w 3638574"/>
              <a:gd name="connsiteY12-7190" fmla="*/ 2198532 h 4492350"/>
              <a:gd name="connsiteX13-7191" fmla="*/ 1900430 w 3638574"/>
              <a:gd name="connsiteY13-7192" fmla="*/ 0 h 4492350"/>
              <a:gd name="connsiteX14-7193" fmla="*/ 1971873 w 3638574"/>
              <a:gd name="connsiteY14-7194" fmla="*/ 986216 h 4492350"/>
              <a:gd name="connsiteX15-7195" fmla="*/ 1826002 w 3638574"/>
              <a:gd name="connsiteY15-7196" fmla="*/ 2060385 h 4492350"/>
              <a:gd name="connsiteX16-7197" fmla="*/ 2001533 w 3638574"/>
              <a:gd name="connsiteY16-7198" fmla="*/ 3046321 h 4492350"/>
              <a:gd name="connsiteX17-7199" fmla="*/ 2591546 w 3638574"/>
              <a:gd name="connsiteY17-7200" fmla="*/ 2519916 h 4492350"/>
              <a:gd name="connsiteX18-7201" fmla="*/ 2857733 w 3638574"/>
              <a:gd name="connsiteY18-7202" fmla="*/ 1291762 h 4492350"/>
              <a:gd name="connsiteX19-7203" fmla="*/ 2750848 w 3638574"/>
              <a:gd name="connsiteY19-7204" fmla="*/ 2383091 h 4492350"/>
              <a:gd name="connsiteX20-7205" fmla="*/ 3638574 w 3638574"/>
              <a:gd name="connsiteY20-7206" fmla="*/ 1124252 h 4492350"/>
              <a:gd name="connsiteX21-7207" fmla="*/ 2166244 w 3638574"/>
              <a:gd name="connsiteY21-7208" fmla="*/ 3370521 h 4492350"/>
              <a:gd name="connsiteX22-7209" fmla="*/ 2113081 w 3638574"/>
              <a:gd name="connsiteY22-7210" fmla="*/ 3817088 h 4492350"/>
              <a:gd name="connsiteX23-7211" fmla="*/ 3261397 w 3638574"/>
              <a:gd name="connsiteY23-7212" fmla="*/ 3094074 h 4492350"/>
              <a:gd name="connsiteX24-7213" fmla="*/ 2138356 w 3638574"/>
              <a:gd name="connsiteY24-7214" fmla="*/ 4030951 h 4492350"/>
              <a:gd name="connsiteX25-7215" fmla="*/ 2176877 w 3638574"/>
              <a:gd name="connsiteY25-7216" fmla="*/ 4476307 h 4492350"/>
              <a:gd name="connsiteX26-7217" fmla="*/ 2162233 w 3638574"/>
              <a:gd name="connsiteY26-7218" fmla="*/ 4491415 h 4492350"/>
              <a:gd name="connsiteX27-7219" fmla="*/ 1687779 w 3638574"/>
              <a:gd name="connsiteY27-7220" fmla="*/ 4492350 h 4492350"/>
              <a:gd name="connsiteX0-7221" fmla="*/ 1687779 w 3638574"/>
              <a:gd name="connsiteY0-7222" fmla="*/ 4492350 h 4492350"/>
              <a:gd name="connsiteX1-7223" fmla="*/ 1703018 w 3638574"/>
              <a:gd name="connsiteY1-7224" fmla="*/ 3785190 h 4492350"/>
              <a:gd name="connsiteX2-7225" fmla="*/ 1239812 w 3638574"/>
              <a:gd name="connsiteY2-7226" fmla="*/ 3369121 h 4492350"/>
              <a:gd name="connsiteX3-7227" fmla="*/ 0 w 3638574"/>
              <a:gd name="connsiteY3-7228" fmla="*/ 2917145 h 4492350"/>
              <a:gd name="connsiteX4-7229" fmla="*/ 1087133 w 3638574"/>
              <a:gd name="connsiteY4-7230" fmla="*/ 3238920 h 4492350"/>
              <a:gd name="connsiteX5-7231" fmla="*/ 389581 w 3638574"/>
              <a:gd name="connsiteY5-7232" fmla="*/ 2412005 h 4492350"/>
              <a:gd name="connsiteX6-7233" fmla="*/ 1719677 w 3638574"/>
              <a:gd name="connsiteY6-7234" fmla="*/ 3519376 h 4492350"/>
              <a:gd name="connsiteX7-7235" fmla="*/ 1627995 w 3638574"/>
              <a:gd name="connsiteY7-7236" fmla="*/ 2400346 h 4492350"/>
              <a:gd name="connsiteX8-7237" fmla="*/ 4198 w 3638574"/>
              <a:gd name="connsiteY8-7238" fmla="*/ 742880 h 4492350"/>
              <a:gd name="connsiteX9-7239" fmla="*/ 932867 w 3638574"/>
              <a:gd name="connsiteY9-7240" fmla="*/ 1924493 h 4492350"/>
              <a:gd name="connsiteX10-7241" fmla="*/ 1037607 w 3638574"/>
              <a:gd name="connsiteY10-7242" fmla="*/ 857226 h 4492350"/>
              <a:gd name="connsiteX11-7243" fmla="*/ 1138710 w 3638574"/>
              <a:gd name="connsiteY11-7244" fmla="*/ 2026621 h 4492350"/>
              <a:gd name="connsiteX12-7245" fmla="*/ 1646038 w 3638574"/>
              <a:gd name="connsiteY12-7246" fmla="*/ 2198532 h 4492350"/>
              <a:gd name="connsiteX13-7247" fmla="*/ 1900430 w 3638574"/>
              <a:gd name="connsiteY13-7248" fmla="*/ 0 h 4492350"/>
              <a:gd name="connsiteX14-7249" fmla="*/ 1971873 w 3638574"/>
              <a:gd name="connsiteY14-7250" fmla="*/ 986216 h 4492350"/>
              <a:gd name="connsiteX15-7251" fmla="*/ 1826002 w 3638574"/>
              <a:gd name="connsiteY15-7252" fmla="*/ 2060385 h 4492350"/>
              <a:gd name="connsiteX16-7253" fmla="*/ 2001533 w 3638574"/>
              <a:gd name="connsiteY16-7254" fmla="*/ 3046321 h 4492350"/>
              <a:gd name="connsiteX17-7255" fmla="*/ 2591546 w 3638574"/>
              <a:gd name="connsiteY17-7256" fmla="*/ 2519916 h 4492350"/>
              <a:gd name="connsiteX18-7257" fmla="*/ 2857733 w 3638574"/>
              <a:gd name="connsiteY18-7258" fmla="*/ 1291762 h 4492350"/>
              <a:gd name="connsiteX19-7259" fmla="*/ 2750848 w 3638574"/>
              <a:gd name="connsiteY19-7260" fmla="*/ 2383091 h 4492350"/>
              <a:gd name="connsiteX20-7261" fmla="*/ 3638574 w 3638574"/>
              <a:gd name="connsiteY20-7262" fmla="*/ 1124252 h 4492350"/>
              <a:gd name="connsiteX21-7263" fmla="*/ 2166244 w 3638574"/>
              <a:gd name="connsiteY21-7264" fmla="*/ 3370521 h 4492350"/>
              <a:gd name="connsiteX22-7265" fmla="*/ 2113081 w 3638574"/>
              <a:gd name="connsiteY22-7266" fmla="*/ 3817088 h 4492350"/>
              <a:gd name="connsiteX23-7267" fmla="*/ 3261397 w 3638574"/>
              <a:gd name="connsiteY23-7268" fmla="*/ 3094074 h 4492350"/>
              <a:gd name="connsiteX24-7269" fmla="*/ 2138356 w 3638574"/>
              <a:gd name="connsiteY24-7270" fmla="*/ 4030951 h 4492350"/>
              <a:gd name="connsiteX25-7271" fmla="*/ 2176877 w 3638574"/>
              <a:gd name="connsiteY25-7272" fmla="*/ 4476307 h 4492350"/>
              <a:gd name="connsiteX26-7273" fmla="*/ 2162233 w 3638574"/>
              <a:gd name="connsiteY26-7274" fmla="*/ 4491415 h 4492350"/>
              <a:gd name="connsiteX27-7275" fmla="*/ 1687779 w 3638574"/>
              <a:gd name="connsiteY27-7276" fmla="*/ 4492350 h 4492350"/>
              <a:gd name="connsiteX0-7277" fmla="*/ 1687779 w 3638574"/>
              <a:gd name="connsiteY0-7278" fmla="*/ 4492350 h 4492350"/>
              <a:gd name="connsiteX1-7279" fmla="*/ 1703018 w 3638574"/>
              <a:gd name="connsiteY1-7280" fmla="*/ 3785190 h 4492350"/>
              <a:gd name="connsiteX2-7281" fmla="*/ 1239812 w 3638574"/>
              <a:gd name="connsiteY2-7282" fmla="*/ 3369121 h 4492350"/>
              <a:gd name="connsiteX3-7283" fmla="*/ 0 w 3638574"/>
              <a:gd name="connsiteY3-7284" fmla="*/ 2917145 h 4492350"/>
              <a:gd name="connsiteX4-7285" fmla="*/ 1087133 w 3638574"/>
              <a:gd name="connsiteY4-7286" fmla="*/ 3238920 h 4492350"/>
              <a:gd name="connsiteX5-7287" fmla="*/ 389581 w 3638574"/>
              <a:gd name="connsiteY5-7288" fmla="*/ 2412005 h 4492350"/>
              <a:gd name="connsiteX6-7289" fmla="*/ 1719677 w 3638574"/>
              <a:gd name="connsiteY6-7290" fmla="*/ 3519376 h 4492350"/>
              <a:gd name="connsiteX7-7291" fmla="*/ 1627995 w 3638574"/>
              <a:gd name="connsiteY7-7292" fmla="*/ 2400346 h 4492350"/>
              <a:gd name="connsiteX8-7293" fmla="*/ 4198 w 3638574"/>
              <a:gd name="connsiteY8-7294" fmla="*/ 742880 h 4492350"/>
              <a:gd name="connsiteX9-7295" fmla="*/ 932867 w 3638574"/>
              <a:gd name="connsiteY9-7296" fmla="*/ 1924493 h 4492350"/>
              <a:gd name="connsiteX10-7297" fmla="*/ 1037607 w 3638574"/>
              <a:gd name="connsiteY10-7298" fmla="*/ 857226 h 4492350"/>
              <a:gd name="connsiteX11-7299" fmla="*/ 1138710 w 3638574"/>
              <a:gd name="connsiteY11-7300" fmla="*/ 2026621 h 4492350"/>
              <a:gd name="connsiteX12-7301" fmla="*/ 1646038 w 3638574"/>
              <a:gd name="connsiteY12-7302" fmla="*/ 2198532 h 4492350"/>
              <a:gd name="connsiteX13-7303" fmla="*/ 1900430 w 3638574"/>
              <a:gd name="connsiteY13-7304" fmla="*/ 0 h 4492350"/>
              <a:gd name="connsiteX14-7305" fmla="*/ 1971873 w 3638574"/>
              <a:gd name="connsiteY14-7306" fmla="*/ 986216 h 4492350"/>
              <a:gd name="connsiteX15-7307" fmla="*/ 1826002 w 3638574"/>
              <a:gd name="connsiteY15-7308" fmla="*/ 2060385 h 4492350"/>
              <a:gd name="connsiteX16-7309" fmla="*/ 2001533 w 3638574"/>
              <a:gd name="connsiteY16-7310" fmla="*/ 3046321 h 4492350"/>
              <a:gd name="connsiteX17-7311" fmla="*/ 2591546 w 3638574"/>
              <a:gd name="connsiteY17-7312" fmla="*/ 2519916 h 4492350"/>
              <a:gd name="connsiteX18-7313" fmla="*/ 2857733 w 3638574"/>
              <a:gd name="connsiteY18-7314" fmla="*/ 1291762 h 4492350"/>
              <a:gd name="connsiteX19-7315" fmla="*/ 2750848 w 3638574"/>
              <a:gd name="connsiteY19-7316" fmla="*/ 2383091 h 4492350"/>
              <a:gd name="connsiteX20-7317" fmla="*/ 3638574 w 3638574"/>
              <a:gd name="connsiteY20-7318" fmla="*/ 1124252 h 4492350"/>
              <a:gd name="connsiteX21-7319" fmla="*/ 2166244 w 3638574"/>
              <a:gd name="connsiteY21-7320" fmla="*/ 3370521 h 4492350"/>
              <a:gd name="connsiteX22-7321" fmla="*/ 2121509 w 3638574"/>
              <a:gd name="connsiteY22-7322" fmla="*/ 3808660 h 4492350"/>
              <a:gd name="connsiteX23-7323" fmla="*/ 3261397 w 3638574"/>
              <a:gd name="connsiteY23-7324" fmla="*/ 3094074 h 4492350"/>
              <a:gd name="connsiteX24-7325" fmla="*/ 2138356 w 3638574"/>
              <a:gd name="connsiteY24-7326" fmla="*/ 4030951 h 4492350"/>
              <a:gd name="connsiteX25-7327" fmla="*/ 2176877 w 3638574"/>
              <a:gd name="connsiteY25-7328" fmla="*/ 4476307 h 4492350"/>
              <a:gd name="connsiteX26-7329" fmla="*/ 2162233 w 3638574"/>
              <a:gd name="connsiteY26-7330" fmla="*/ 4491415 h 4492350"/>
              <a:gd name="connsiteX27-7331" fmla="*/ 1687779 w 3638574"/>
              <a:gd name="connsiteY27-7332" fmla="*/ 4492350 h 4492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163" y="connsiteY27-164"/>
              </a:cxn>
            </a:cxnLst>
            <a:rect l="l" t="t" r="r" b="b"/>
            <a:pathLst>
              <a:path w="3638574" h="4492350">
                <a:moveTo>
                  <a:pt x="1687779" y="4492350"/>
                </a:moveTo>
                <a:cubicBezTo>
                  <a:pt x="1649353" y="4280693"/>
                  <a:pt x="1685297" y="4020910"/>
                  <a:pt x="1703018" y="3785190"/>
                </a:cubicBezTo>
                <a:lnTo>
                  <a:pt x="1239812" y="3369121"/>
                </a:lnTo>
                <a:cubicBezTo>
                  <a:pt x="710236" y="3436368"/>
                  <a:pt x="325039" y="3138656"/>
                  <a:pt x="0" y="2917145"/>
                </a:cubicBezTo>
                <a:cubicBezTo>
                  <a:pt x="370399" y="3119320"/>
                  <a:pt x="1037576" y="3333525"/>
                  <a:pt x="1087133" y="3238920"/>
                </a:cubicBezTo>
                <a:cubicBezTo>
                  <a:pt x="945521" y="3141082"/>
                  <a:pt x="539214" y="2730422"/>
                  <a:pt x="389581" y="2412005"/>
                </a:cubicBezTo>
                <a:cubicBezTo>
                  <a:pt x="859682" y="2946896"/>
                  <a:pt x="1430048" y="3277253"/>
                  <a:pt x="1719677" y="3519376"/>
                </a:cubicBezTo>
                <a:cubicBezTo>
                  <a:pt x="1735906" y="3304113"/>
                  <a:pt x="1659893" y="2776030"/>
                  <a:pt x="1627995" y="2400346"/>
                </a:cubicBezTo>
                <a:cubicBezTo>
                  <a:pt x="725782" y="2160678"/>
                  <a:pt x="172484" y="1536000"/>
                  <a:pt x="4198" y="742880"/>
                </a:cubicBezTo>
                <a:cubicBezTo>
                  <a:pt x="248250" y="1210277"/>
                  <a:pt x="456205" y="1649601"/>
                  <a:pt x="932867" y="1924493"/>
                </a:cubicBezTo>
                <a:cubicBezTo>
                  <a:pt x="1158949" y="1666327"/>
                  <a:pt x="1108304" y="1211645"/>
                  <a:pt x="1037607" y="857226"/>
                </a:cubicBezTo>
                <a:cubicBezTo>
                  <a:pt x="1222371" y="1153446"/>
                  <a:pt x="1266767" y="1586023"/>
                  <a:pt x="1138710" y="2026621"/>
                </a:cubicBezTo>
                <a:cubicBezTo>
                  <a:pt x="1250538" y="2109256"/>
                  <a:pt x="1570304" y="2252254"/>
                  <a:pt x="1646038" y="2198532"/>
                </a:cubicBezTo>
                <a:cubicBezTo>
                  <a:pt x="1690527" y="1476450"/>
                  <a:pt x="1904067" y="874481"/>
                  <a:pt x="1900430" y="0"/>
                </a:cubicBezTo>
                <a:cubicBezTo>
                  <a:pt x="1976693" y="192349"/>
                  <a:pt x="2015482" y="645373"/>
                  <a:pt x="1971873" y="986216"/>
                </a:cubicBezTo>
                <a:cubicBezTo>
                  <a:pt x="1947436" y="1177213"/>
                  <a:pt x="1846749" y="1657958"/>
                  <a:pt x="1826002" y="2060385"/>
                </a:cubicBezTo>
                <a:cubicBezTo>
                  <a:pt x="1811014" y="2351099"/>
                  <a:pt x="1951043" y="3007770"/>
                  <a:pt x="2001533" y="3046321"/>
                </a:cubicBezTo>
                <a:cubicBezTo>
                  <a:pt x="2041794" y="3055338"/>
                  <a:pt x="2575349" y="2567047"/>
                  <a:pt x="2591546" y="2519916"/>
                </a:cubicBezTo>
                <a:cubicBezTo>
                  <a:pt x="2482423" y="2107858"/>
                  <a:pt x="2569814" y="1503293"/>
                  <a:pt x="2857733" y="1291762"/>
                </a:cubicBezTo>
                <a:cubicBezTo>
                  <a:pt x="2648315" y="1639496"/>
                  <a:pt x="2663487" y="2195777"/>
                  <a:pt x="2750848" y="2383091"/>
                </a:cubicBezTo>
                <a:cubicBezTo>
                  <a:pt x="3066810" y="2282983"/>
                  <a:pt x="3503085" y="1513118"/>
                  <a:pt x="3638574" y="1124252"/>
                </a:cubicBezTo>
                <a:cubicBezTo>
                  <a:pt x="3492704" y="2254009"/>
                  <a:pt x="2460505" y="2814271"/>
                  <a:pt x="2166244" y="3370521"/>
                </a:cubicBezTo>
                <a:cubicBezTo>
                  <a:pt x="2148523" y="3519377"/>
                  <a:pt x="2147251" y="3667825"/>
                  <a:pt x="2121509" y="3808660"/>
                </a:cubicBezTo>
                <a:cubicBezTo>
                  <a:pt x="2452144" y="3808286"/>
                  <a:pt x="3159362" y="3298984"/>
                  <a:pt x="3261397" y="3094074"/>
                </a:cubicBezTo>
                <a:cubicBezTo>
                  <a:pt x="3262702" y="3429094"/>
                  <a:pt x="2493987" y="3820258"/>
                  <a:pt x="2138356" y="4030951"/>
                </a:cubicBezTo>
                <a:cubicBezTo>
                  <a:pt x="2116438" y="4040371"/>
                  <a:pt x="2182753" y="4334539"/>
                  <a:pt x="2176877" y="4476307"/>
                </a:cubicBezTo>
                <a:cubicBezTo>
                  <a:pt x="2170659" y="4477332"/>
                  <a:pt x="2168451" y="4490390"/>
                  <a:pt x="2162233" y="4491415"/>
                </a:cubicBezTo>
                <a:lnTo>
                  <a:pt x="1687779" y="4492350"/>
                </a:lnTo>
                <a:close/>
              </a:path>
            </a:pathLst>
          </a:cu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椭圆 20"/>
          <p:cNvSpPr>
            <a:spLocks noChangeAspect="1"/>
          </p:cNvSpPr>
          <p:nvPr/>
        </p:nvSpPr>
        <p:spPr>
          <a:xfrm>
            <a:off x="5818941" y="1604608"/>
            <a:ext cx="484363" cy="484362"/>
          </a:xfrm>
          <a:prstGeom prst="ellipse">
            <a:avLst/>
          </a:prstGeom>
          <a:solidFill>
            <a:srgbClr val="276B6C"/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椭圆 21"/>
          <p:cNvSpPr>
            <a:spLocks noChangeAspect="1"/>
          </p:cNvSpPr>
          <p:nvPr/>
        </p:nvSpPr>
        <p:spPr>
          <a:xfrm>
            <a:off x="7311202" y="2549329"/>
            <a:ext cx="484363" cy="484362"/>
          </a:xfrm>
          <a:prstGeom prst="ellipse">
            <a:avLst/>
          </a:prstGeom>
          <a:solidFill>
            <a:srgbClr val="4E9A95"/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椭圆 22"/>
          <p:cNvSpPr>
            <a:spLocks noChangeAspect="1"/>
          </p:cNvSpPr>
          <p:nvPr/>
        </p:nvSpPr>
        <p:spPr>
          <a:xfrm>
            <a:off x="4251497" y="2230671"/>
            <a:ext cx="484363" cy="484362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椭圆 23"/>
          <p:cNvSpPr>
            <a:spLocks noChangeAspect="1"/>
          </p:cNvSpPr>
          <p:nvPr/>
        </p:nvSpPr>
        <p:spPr>
          <a:xfrm>
            <a:off x="4199367" y="4084589"/>
            <a:ext cx="484363" cy="484362"/>
          </a:xfrm>
          <a:prstGeom prst="ellipse">
            <a:avLst/>
          </a:prstGeom>
          <a:solidFill>
            <a:srgbClr val="276B6C"/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椭圆 24"/>
          <p:cNvSpPr>
            <a:spLocks noChangeAspect="1"/>
          </p:cNvSpPr>
          <p:nvPr/>
        </p:nvSpPr>
        <p:spPr>
          <a:xfrm>
            <a:off x="7069021" y="4206462"/>
            <a:ext cx="484363" cy="484362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椭圆 25"/>
          <p:cNvSpPr>
            <a:spLocks noChangeAspect="1"/>
          </p:cNvSpPr>
          <p:nvPr/>
        </p:nvSpPr>
        <p:spPr>
          <a:xfrm>
            <a:off x="6610723" y="2728065"/>
            <a:ext cx="484363" cy="484362"/>
          </a:xfrm>
          <a:prstGeom prst="ellipse">
            <a:avLst/>
          </a:prstGeom>
          <a:solidFill>
            <a:srgbClr val="4E9A95"/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椭圆 26"/>
          <p:cNvSpPr>
            <a:spLocks noChangeAspect="1"/>
          </p:cNvSpPr>
          <p:nvPr/>
        </p:nvSpPr>
        <p:spPr>
          <a:xfrm>
            <a:off x="5134772" y="2362728"/>
            <a:ext cx="484363" cy="484362"/>
          </a:xfrm>
          <a:prstGeom prst="ellipse">
            <a:avLst/>
          </a:prstGeom>
          <a:solidFill>
            <a:srgbClr val="4E9A95"/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椭圆 27"/>
          <p:cNvSpPr>
            <a:spLocks noChangeAspect="1"/>
          </p:cNvSpPr>
          <p:nvPr/>
        </p:nvSpPr>
        <p:spPr>
          <a:xfrm>
            <a:off x="6081316" y="3397079"/>
            <a:ext cx="242181" cy="242180"/>
          </a:xfrm>
          <a:prstGeom prst="ellipse">
            <a:avLst/>
          </a:prstGeom>
          <a:solidFill>
            <a:srgbClr val="276B6C"/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椭圆 28"/>
          <p:cNvSpPr>
            <a:spLocks noChangeAspect="1"/>
          </p:cNvSpPr>
          <p:nvPr/>
        </p:nvSpPr>
        <p:spPr>
          <a:xfrm>
            <a:off x="7034334" y="3328326"/>
            <a:ext cx="242181" cy="242180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椭圆 29"/>
          <p:cNvSpPr>
            <a:spLocks noChangeAspect="1"/>
          </p:cNvSpPr>
          <p:nvPr/>
        </p:nvSpPr>
        <p:spPr>
          <a:xfrm>
            <a:off x="5772855" y="2847089"/>
            <a:ext cx="242181" cy="242180"/>
          </a:xfrm>
          <a:prstGeom prst="ellipse">
            <a:avLst/>
          </a:prstGeom>
          <a:solidFill>
            <a:srgbClr val="276B6C"/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椭圆 30"/>
          <p:cNvSpPr>
            <a:spLocks noChangeAspect="1"/>
          </p:cNvSpPr>
          <p:nvPr/>
        </p:nvSpPr>
        <p:spPr>
          <a:xfrm>
            <a:off x="4918655" y="3225458"/>
            <a:ext cx="242181" cy="242180"/>
          </a:xfrm>
          <a:prstGeom prst="ellipse">
            <a:avLst/>
          </a:prstGeom>
          <a:solidFill>
            <a:srgbClr val="276B6C"/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椭圆 31"/>
          <p:cNvSpPr>
            <a:spLocks noChangeAspect="1"/>
          </p:cNvSpPr>
          <p:nvPr/>
        </p:nvSpPr>
        <p:spPr>
          <a:xfrm>
            <a:off x="4776953" y="3964282"/>
            <a:ext cx="242181" cy="242180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椭圆 32"/>
          <p:cNvSpPr>
            <a:spLocks noChangeAspect="1"/>
          </p:cNvSpPr>
          <p:nvPr/>
        </p:nvSpPr>
        <p:spPr>
          <a:xfrm>
            <a:off x="5416051" y="4487740"/>
            <a:ext cx="242181" cy="242180"/>
          </a:xfrm>
          <a:prstGeom prst="ellipse">
            <a:avLst/>
          </a:prstGeom>
          <a:solidFill>
            <a:srgbClr val="4E9A95"/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椭圆 33"/>
          <p:cNvSpPr>
            <a:spLocks noChangeAspect="1"/>
          </p:cNvSpPr>
          <p:nvPr/>
        </p:nvSpPr>
        <p:spPr>
          <a:xfrm>
            <a:off x="6196981" y="4206462"/>
            <a:ext cx="242181" cy="242180"/>
          </a:xfrm>
          <a:prstGeom prst="ellipse">
            <a:avLst/>
          </a:prstGeom>
          <a:solidFill>
            <a:srgbClr val="4E9A95"/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椭圆 34"/>
          <p:cNvSpPr>
            <a:spLocks noChangeAspect="1"/>
          </p:cNvSpPr>
          <p:nvPr/>
        </p:nvSpPr>
        <p:spPr>
          <a:xfrm>
            <a:off x="6565172" y="4884854"/>
            <a:ext cx="242181" cy="242180"/>
          </a:xfrm>
          <a:prstGeom prst="ellipse">
            <a:avLst/>
          </a:prstGeom>
          <a:solidFill>
            <a:srgbClr val="276B6C"/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-233252" y="-193572"/>
            <a:ext cx="1014641" cy="1014641"/>
          </a:xfrm>
          <a:prstGeom prst="ellipse">
            <a:avLst/>
          </a:prstGeom>
          <a:solidFill>
            <a:srgbClr val="276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285896" y="465121"/>
            <a:ext cx="590922" cy="590922"/>
          </a:xfrm>
          <a:prstGeom prst="ellipse">
            <a:avLst/>
          </a:prstGeom>
          <a:solidFill>
            <a:schemeClr val="bg2">
              <a:lumMod val="9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519376" y="-62376"/>
            <a:ext cx="357442" cy="357442"/>
          </a:xfrm>
          <a:prstGeom prst="ellipse">
            <a:avLst/>
          </a:prstGeom>
          <a:solidFill>
            <a:srgbClr val="4E9A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960120" y="295275"/>
            <a:ext cx="9423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用户购票错误提示</a:t>
            </a:r>
            <a:endParaRPr lang="zh-CN" altLang="en-US" sz="2800" dirty="0" smtClean="0">
              <a:solidFill>
                <a:schemeClr val="bg1"/>
              </a:solidFill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-590300" y="-295856"/>
            <a:ext cx="590922" cy="590922"/>
          </a:xfrm>
          <a:prstGeom prst="ellipse">
            <a:avLst/>
          </a:prstGeom>
          <a:solidFill>
            <a:schemeClr val="bg2">
              <a:lumMod val="9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430" y="1442085"/>
            <a:ext cx="6033135" cy="276415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610" y="2592070"/>
            <a:ext cx="6475095" cy="3470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6662 0.045807 E" pathEditMode="relative" ptsTypes="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6662 -0.045807 L 0 0 E" pathEditMode="relative" ptsTypes="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71705" y="171705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  <p:from x="58240" y="5824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1866 0.110962 E" pathEditMode="relative" ptsTypes="">
                                      <p:cBhvr>
                                        <p:cTn id="2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66 -0.110962 L 0 0 E" pathEditMode="relative" ptsTypes="">
                                      <p:cBhvr>
                                        <p:cTn id="2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" presetClass="emp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1442 0.017022 E" pathEditMode="relative" ptsTypes="">
                                      <p:cBhvr>
                                        <p:cTn id="4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1442 -0.017022 L 0 0 E" pathEditMode="relative" ptsTypes="">
                                      <p:cBhvr>
                                        <p:cTn id="4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" presetClass="emp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60489" y="60489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2000" fill="hold"/>
                                        <p:tgtEl>
                                          <p:spTgt spid="31"/>
                                        </p:tgtEl>
                                      </p:cBhvr>
                                      <p:by x="150000" y="150000"/>
                                      <p:from x="165320" y="16532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5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35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9" grpId="0" bldLvl="0" animBg="1"/>
      <p:bldP spid="29" grpId="1" bldLvl="0" animBg="1"/>
      <p:bldP spid="29" grpId="2" bldLvl="0" animBg="1"/>
      <p:bldP spid="30" grpId="0" bldLvl="0" animBg="1"/>
      <p:bldP spid="30" grpId="1" bldLvl="0" animBg="1"/>
      <p:bldP spid="30" grpId="2" bldLvl="0" animBg="1"/>
      <p:bldP spid="31" grpId="0" bldLvl="0" animBg="1"/>
      <p:bldP spid="31" grpId="1" bldLvl="0" animBg="1"/>
      <p:bldP spid="31" grpId="2" bldLvl="0" animBg="1"/>
      <p:bldP spid="32" grpId="0"/>
      <p:bldP spid="33" grpId="0" bldLvl="0" animBg="1"/>
      <p:bldP spid="33" grpId="1" bldLvl="0" animBg="1"/>
      <p:bldP spid="33" grpId="2" bldLvl="0" animBg="1"/>
      <p:bldP spid="33" grpId="3" bldLvl="0" animBg="1"/>
      <p:bldP spid="33" grpId="4" bldLvl="0" animBg="1"/>
      <p:bldP spid="33" grpId="5" bldLvl="0" animBg="1"/>
      <p:bldP spid="33" grpId="6" bldLvl="0" animBg="1"/>
      <p:bldP spid="33" grpId="7" bldLvl="0" animBg="1"/>
      <p:bldP spid="33" grpId="8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19"/>
          <p:cNvSpPr/>
          <p:nvPr/>
        </p:nvSpPr>
        <p:spPr>
          <a:xfrm>
            <a:off x="4493678" y="2158339"/>
            <a:ext cx="3059705" cy="3777640"/>
          </a:xfrm>
          <a:custGeom>
            <a:avLst/>
            <a:gdLst>
              <a:gd name="connsiteX0" fmla="*/ 1743740 w 3742661"/>
              <a:gd name="connsiteY0" fmla="*/ 4476307 h 4476307"/>
              <a:gd name="connsiteX1" fmla="*/ 1796903 w 3742661"/>
              <a:gd name="connsiteY1" fmla="*/ 3785190 h 4476307"/>
              <a:gd name="connsiteX2" fmla="*/ 1307805 w 3742661"/>
              <a:gd name="connsiteY2" fmla="*/ 3381153 h 4476307"/>
              <a:gd name="connsiteX3" fmla="*/ 31898 w 3742661"/>
              <a:gd name="connsiteY3" fmla="*/ 2945218 h 4476307"/>
              <a:gd name="connsiteX4" fmla="*/ 1127052 w 3742661"/>
              <a:gd name="connsiteY4" fmla="*/ 3242930 h 4476307"/>
              <a:gd name="connsiteX5" fmla="*/ 393405 w 3742661"/>
              <a:gd name="connsiteY5" fmla="*/ 2456121 h 4476307"/>
              <a:gd name="connsiteX6" fmla="*/ 1775638 w 3742661"/>
              <a:gd name="connsiteY6" fmla="*/ 3519376 h 4476307"/>
              <a:gd name="connsiteX7" fmla="*/ 1679945 w 3742661"/>
              <a:gd name="connsiteY7" fmla="*/ 2392325 h 4476307"/>
              <a:gd name="connsiteX8" fmla="*/ 0 w 3742661"/>
              <a:gd name="connsiteY8" fmla="*/ 754911 h 4476307"/>
              <a:gd name="connsiteX9" fmla="*/ 988828 w 3742661"/>
              <a:gd name="connsiteY9" fmla="*/ 1924493 h 4476307"/>
              <a:gd name="connsiteX10" fmla="*/ 1137684 w 3742661"/>
              <a:gd name="connsiteY10" fmla="*/ 861237 h 4476307"/>
              <a:gd name="connsiteX11" fmla="*/ 1222745 w 3742661"/>
              <a:gd name="connsiteY11" fmla="*/ 2062716 h 4476307"/>
              <a:gd name="connsiteX12" fmla="*/ 1690577 w 3742661"/>
              <a:gd name="connsiteY12" fmla="*/ 2190307 h 4476307"/>
              <a:gd name="connsiteX13" fmla="*/ 1956391 w 3742661"/>
              <a:gd name="connsiteY13" fmla="*/ 0 h 4476307"/>
              <a:gd name="connsiteX14" fmla="*/ 2083982 w 3742661"/>
              <a:gd name="connsiteY14" fmla="*/ 978195 h 4476307"/>
              <a:gd name="connsiteX15" fmla="*/ 1881963 w 3742661"/>
              <a:gd name="connsiteY15" fmla="*/ 2232837 h 4476307"/>
              <a:gd name="connsiteX16" fmla="*/ 2041452 w 3742661"/>
              <a:gd name="connsiteY16" fmla="*/ 3030279 h 4476307"/>
              <a:gd name="connsiteX17" fmla="*/ 2647507 w 3742661"/>
              <a:gd name="connsiteY17" fmla="*/ 2519916 h 4476307"/>
              <a:gd name="connsiteX18" fmla="*/ 2849526 w 3742661"/>
              <a:gd name="connsiteY18" fmla="*/ 1307804 h 4476307"/>
              <a:gd name="connsiteX19" fmla="*/ 2838893 w 3742661"/>
              <a:gd name="connsiteY19" fmla="*/ 2371060 h 4476307"/>
              <a:gd name="connsiteX20" fmla="*/ 3742661 w 3742661"/>
              <a:gd name="connsiteY20" fmla="*/ 1148316 h 4476307"/>
              <a:gd name="connsiteX21" fmla="*/ 2222205 w 3742661"/>
              <a:gd name="connsiteY21" fmla="*/ 3370521 h 4476307"/>
              <a:gd name="connsiteX22" fmla="*/ 2169042 w 3742661"/>
              <a:gd name="connsiteY22" fmla="*/ 3817088 h 4476307"/>
              <a:gd name="connsiteX23" fmla="*/ 3317358 w 3742661"/>
              <a:gd name="connsiteY23" fmla="*/ 3094074 h 4476307"/>
              <a:gd name="connsiteX24" fmla="*/ 2190307 w 3742661"/>
              <a:gd name="connsiteY24" fmla="*/ 4051004 h 4476307"/>
              <a:gd name="connsiteX25" fmla="*/ 2232838 w 3742661"/>
              <a:gd name="connsiteY25" fmla="*/ 4476307 h 4476307"/>
              <a:gd name="connsiteX26" fmla="*/ 1743740 w 3742661"/>
              <a:gd name="connsiteY26" fmla="*/ 4476307 h 4476307"/>
              <a:gd name="connsiteX0-1" fmla="*/ 1743740 w 3742661"/>
              <a:gd name="connsiteY0-2" fmla="*/ 4492350 h 4492350"/>
              <a:gd name="connsiteX1-3" fmla="*/ 1796903 w 3742661"/>
              <a:gd name="connsiteY1-4" fmla="*/ 3785190 h 4492350"/>
              <a:gd name="connsiteX2-5" fmla="*/ 1307805 w 3742661"/>
              <a:gd name="connsiteY2-6" fmla="*/ 3381153 h 4492350"/>
              <a:gd name="connsiteX3-7" fmla="*/ 31898 w 3742661"/>
              <a:gd name="connsiteY3-8" fmla="*/ 2945218 h 4492350"/>
              <a:gd name="connsiteX4-9" fmla="*/ 1127052 w 3742661"/>
              <a:gd name="connsiteY4-10" fmla="*/ 3242930 h 4492350"/>
              <a:gd name="connsiteX5-11" fmla="*/ 393405 w 3742661"/>
              <a:gd name="connsiteY5-12" fmla="*/ 2456121 h 4492350"/>
              <a:gd name="connsiteX6-13" fmla="*/ 1775638 w 3742661"/>
              <a:gd name="connsiteY6-14" fmla="*/ 3519376 h 4492350"/>
              <a:gd name="connsiteX7-15" fmla="*/ 1679945 w 3742661"/>
              <a:gd name="connsiteY7-16" fmla="*/ 2392325 h 4492350"/>
              <a:gd name="connsiteX8-17" fmla="*/ 0 w 3742661"/>
              <a:gd name="connsiteY8-18" fmla="*/ 754911 h 4492350"/>
              <a:gd name="connsiteX9-19" fmla="*/ 988828 w 3742661"/>
              <a:gd name="connsiteY9-20" fmla="*/ 1924493 h 4492350"/>
              <a:gd name="connsiteX10-21" fmla="*/ 1137684 w 3742661"/>
              <a:gd name="connsiteY10-22" fmla="*/ 861237 h 4492350"/>
              <a:gd name="connsiteX11-23" fmla="*/ 1222745 w 3742661"/>
              <a:gd name="connsiteY11-24" fmla="*/ 2062716 h 4492350"/>
              <a:gd name="connsiteX12-25" fmla="*/ 1690577 w 3742661"/>
              <a:gd name="connsiteY12-26" fmla="*/ 2190307 h 4492350"/>
              <a:gd name="connsiteX13-27" fmla="*/ 1956391 w 3742661"/>
              <a:gd name="connsiteY13-28" fmla="*/ 0 h 4492350"/>
              <a:gd name="connsiteX14-29" fmla="*/ 2083982 w 3742661"/>
              <a:gd name="connsiteY14-30" fmla="*/ 978195 h 4492350"/>
              <a:gd name="connsiteX15-31" fmla="*/ 1881963 w 3742661"/>
              <a:gd name="connsiteY15-32" fmla="*/ 2232837 h 4492350"/>
              <a:gd name="connsiteX16-33" fmla="*/ 2041452 w 3742661"/>
              <a:gd name="connsiteY16-34" fmla="*/ 3030279 h 4492350"/>
              <a:gd name="connsiteX17-35" fmla="*/ 2647507 w 3742661"/>
              <a:gd name="connsiteY17-36" fmla="*/ 2519916 h 4492350"/>
              <a:gd name="connsiteX18-37" fmla="*/ 2849526 w 3742661"/>
              <a:gd name="connsiteY18-38" fmla="*/ 1307804 h 4492350"/>
              <a:gd name="connsiteX19-39" fmla="*/ 2838893 w 3742661"/>
              <a:gd name="connsiteY19-40" fmla="*/ 2371060 h 4492350"/>
              <a:gd name="connsiteX20-41" fmla="*/ 3742661 w 3742661"/>
              <a:gd name="connsiteY20-42" fmla="*/ 1148316 h 4492350"/>
              <a:gd name="connsiteX21-43" fmla="*/ 2222205 w 3742661"/>
              <a:gd name="connsiteY21-44" fmla="*/ 3370521 h 4492350"/>
              <a:gd name="connsiteX22-45" fmla="*/ 2169042 w 3742661"/>
              <a:gd name="connsiteY22-46" fmla="*/ 3817088 h 4492350"/>
              <a:gd name="connsiteX23-47" fmla="*/ 3317358 w 3742661"/>
              <a:gd name="connsiteY23-48" fmla="*/ 3094074 h 4492350"/>
              <a:gd name="connsiteX24-49" fmla="*/ 2190307 w 3742661"/>
              <a:gd name="connsiteY24-50" fmla="*/ 4051004 h 4492350"/>
              <a:gd name="connsiteX25-51" fmla="*/ 2232838 w 3742661"/>
              <a:gd name="connsiteY25-52" fmla="*/ 4476307 h 4492350"/>
              <a:gd name="connsiteX26-53" fmla="*/ 1743740 w 3742661"/>
              <a:gd name="connsiteY26-54" fmla="*/ 4492350 h 4492350"/>
              <a:gd name="connsiteX0-55" fmla="*/ 1743740 w 3742661"/>
              <a:gd name="connsiteY0-56" fmla="*/ 4492350 h 4492350"/>
              <a:gd name="connsiteX1-57" fmla="*/ 1796903 w 3742661"/>
              <a:gd name="connsiteY1-58" fmla="*/ 3785190 h 4492350"/>
              <a:gd name="connsiteX2-59" fmla="*/ 1307805 w 3742661"/>
              <a:gd name="connsiteY2-60" fmla="*/ 3381153 h 4492350"/>
              <a:gd name="connsiteX3-61" fmla="*/ 31898 w 3742661"/>
              <a:gd name="connsiteY3-62" fmla="*/ 2945218 h 4492350"/>
              <a:gd name="connsiteX4-63" fmla="*/ 1127052 w 3742661"/>
              <a:gd name="connsiteY4-64" fmla="*/ 3242930 h 4492350"/>
              <a:gd name="connsiteX5-65" fmla="*/ 393405 w 3742661"/>
              <a:gd name="connsiteY5-66" fmla="*/ 2456121 h 4492350"/>
              <a:gd name="connsiteX6-67" fmla="*/ 1775638 w 3742661"/>
              <a:gd name="connsiteY6-68" fmla="*/ 3519376 h 4492350"/>
              <a:gd name="connsiteX7-69" fmla="*/ 1679945 w 3742661"/>
              <a:gd name="connsiteY7-70" fmla="*/ 2392325 h 4492350"/>
              <a:gd name="connsiteX8-71" fmla="*/ 0 w 3742661"/>
              <a:gd name="connsiteY8-72" fmla="*/ 754911 h 4492350"/>
              <a:gd name="connsiteX9-73" fmla="*/ 988828 w 3742661"/>
              <a:gd name="connsiteY9-74" fmla="*/ 1924493 h 4492350"/>
              <a:gd name="connsiteX10-75" fmla="*/ 1137684 w 3742661"/>
              <a:gd name="connsiteY10-76" fmla="*/ 861237 h 4492350"/>
              <a:gd name="connsiteX11-77" fmla="*/ 1222745 w 3742661"/>
              <a:gd name="connsiteY11-78" fmla="*/ 2062716 h 4492350"/>
              <a:gd name="connsiteX12-79" fmla="*/ 1690577 w 3742661"/>
              <a:gd name="connsiteY12-80" fmla="*/ 2190307 h 4492350"/>
              <a:gd name="connsiteX13-81" fmla="*/ 1956391 w 3742661"/>
              <a:gd name="connsiteY13-82" fmla="*/ 0 h 4492350"/>
              <a:gd name="connsiteX14-83" fmla="*/ 2083982 w 3742661"/>
              <a:gd name="connsiteY14-84" fmla="*/ 978195 h 4492350"/>
              <a:gd name="connsiteX15-85" fmla="*/ 1881963 w 3742661"/>
              <a:gd name="connsiteY15-86" fmla="*/ 2232837 h 4492350"/>
              <a:gd name="connsiteX16-87" fmla="*/ 2041452 w 3742661"/>
              <a:gd name="connsiteY16-88" fmla="*/ 3030279 h 4492350"/>
              <a:gd name="connsiteX17-89" fmla="*/ 2647507 w 3742661"/>
              <a:gd name="connsiteY17-90" fmla="*/ 2519916 h 4492350"/>
              <a:gd name="connsiteX18-91" fmla="*/ 2849526 w 3742661"/>
              <a:gd name="connsiteY18-92" fmla="*/ 1307804 h 4492350"/>
              <a:gd name="connsiteX19-93" fmla="*/ 2838893 w 3742661"/>
              <a:gd name="connsiteY19-94" fmla="*/ 2371060 h 4492350"/>
              <a:gd name="connsiteX20-95" fmla="*/ 3742661 w 3742661"/>
              <a:gd name="connsiteY20-96" fmla="*/ 1148316 h 4492350"/>
              <a:gd name="connsiteX21-97" fmla="*/ 2222205 w 3742661"/>
              <a:gd name="connsiteY21-98" fmla="*/ 3370521 h 4492350"/>
              <a:gd name="connsiteX22-99" fmla="*/ 2169042 w 3742661"/>
              <a:gd name="connsiteY22-100" fmla="*/ 3817088 h 4492350"/>
              <a:gd name="connsiteX23-101" fmla="*/ 3317358 w 3742661"/>
              <a:gd name="connsiteY23-102" fmla="*/ 3094074 h 4492350"/>
              <a:gd name="connsiteX24-103" fmla="*/ 2190307 w 3742661"/>
              <a:gd name="connsiteY24-104" fmla="*/ 4051004 h 4492350"/>
              <a:gd name="connsiteX25-105" fmla="*/ 2232838 w 3742661"/>
              <a:gd name="connsiteY25-106" fmla="*/ 4476307 h 4492350"/>
              <a:gd name="connsiteX26-107" fmla="*/ 2218194 w 3742661"/>
              <a:gd name="connsiteY26-108" fmla="*/ 4491415 h 4492350"/>
              <a:gd name="connsiteX27" fmla="*/ 1743740 w 3742661"/>
              <a:gd name="connsiteY27" fmla="*/ 4492350 h 4492350"/>
              <a:gd name="connsiteX0-109" fmla="*/ 1743740 w 3742661"/>
              <a:gd name="connsiteY0-110" fmla="*/ 4492350 h 4492350"/>
              <a:gd name="connsiteX1-111" fmla="*/ 1796903 w 3742661"/>
              <a:gd name="connsiteY1-112" fmla="*/ 3785190 h 4492350"/>
              <a:gd name="connsiteX2-113" fmla="*/ 1307805 w 3742661"/>
              <a:gd name="connsiteY2-114" fmla="*/ 3381153 h 4492350"/>
              <a:gd name="connsiteX3-115" fmla="*/ 31898 w 3742661"/>
              <a:gd name="connsiteY3-116" fmla="*/ 2945218 h 4492350"/>
              <a:gd name="connsiteX4-117" fmla="*/ 1127052 w 3742661"/>
              <a:gd name="connsiteY4-118" fmla="*/ 3242930 h 4492350"/>
              <a:gd name="connsiteX5-119" fmla="*/ 393405 w 3742661"/>
              <a:gd name="connsiteY5-120" fmla="*/ 2456121 h 4492350"/>
              <a:gd name="connsiteX6-121" fmla="*/ 1775638 w 3742661"/>
              <a:gd name="connsiteY6-122" fmla="*/ 3519376 h 4492350"/>
              <a:gd name="connsiteX7-123" fmla="*/ 1679945 w 3742661"/>
              <a:gd name="connsiteY7-124" fmla="*/ 2392325 h 4492350"/>
              <a:gd name="connsiteX8-125" fmla="*/ 0 w 3742661"/>
              <a:gd name="connsiteY8-126" fmla="*/ 754911 h 4492350"/>
              <a:gd name="connsiteX9-127" fmla="*/ 988828 w 3742661"/>
              <a:gd name="connsiteY9-128" fmla="*/ 1924493 h 4492350"/>
              <a:gd name="connsiteX10-129" fmla="*/ 1137684 w 3742661"/>
              <a:gd name="connsiteY10-130" fmla="*/ 861237 h 4492350"/>
              <a:gd name="connsiteX11-131" fmla="*/ 1222745 w 3742661"/>
              <a:gd name="connsiteY11-132" fmla="*/ 2062716 h 4492350"/>
              <a:gd name="connsiteX12-133" fmla="*/ 1690577 w 3742661"/>
              <a:gd name="connsiteY12-134" fmla="*/ 2190307 h 4492350"/>
              <a:gd name="connsiteX13-135" fmla="*/ 1956391 w 3742661"/>
              <a:gd name="connsiteY13-136" fmla="*/ 0 h 4492350"/>
              <a:gd name="connsiteX14-137" fmla="*/ 2083982 w 3742661"/>
              <a:gd name="connsiteY14-138" fmla="*/ 978195 h 4492350"/>
              <a:gd name="connsiteX15-139" fmla="*/ 1881963 w 3742661"/>
              <a:gd name="connsiteY15-140" fmla="*/ 2232837 h 4492350"/>
              <a:gd name="connsiteX16-141" fmla="*/ 2041452 w 3742661"/>
              <a:gd name="connsiteY16-142" fmla="*/ 3030279 h 4492350"/>
              <a:gd name="connsiteX17-143" fmla="*/ 2647507 w 3742661"/>
              <a:gd name="connsiteY17-144" fmla="*/ 2519916 h 4492350"/>
              <a:gd name="connsiteX18-145" fmla="*/ 2849526 w 3742661"/>
              <a:gd name="connsiteY18-146" fmla="*/ 1307804 h 4492350"/>
              <a:gd name="connsiteX19-147" fmla="*/ 2838893 w 3742661"/>
              <a:gd name="connsiteY19-148" fmla="*/ 2371060 h 4492350"/>
              <a:gd name="connsiteX20-149" fmla="*/ 3742661 w 3742661"/>
              <a:gd name="connsiteY20-150" fmla="*/ 1148316 h 4492350"/>
              <a:gd name="connsiteX21-151" fmla="*/ 2222205 w 3742661"/>
              <a:gd name="connsiteY21-152" fmla="*/ 3370521 h 4492350"/>
              <a:gd name="connsiteX22-153" fmla="*/ 2169042 w 3742661"/>
              <a:gd name="connsiteY22-154" fmla="*/ 3817088 h 4492350"/>
              <a:gd name="connsiteX23-155" fmla="*/ 3317358 w 3742661"/>
              <a:gd name="connsiteY23-156" fmla="*/ 3094074 h 4492350"/>
              <a:gd name="connsiteX24-157" fmla="*/ 2190307 w 3742661"/>
              <a:gd name="connsiteY24-158" fmla="*/ 4051004 h 4492350"/>
              <a:gd name="connsiteX25-159" fmla="*/ 2232838 w 3742661"/>
              <a:gd name="connsiteY25-160" fmla="*/ 4476307 h 4492350"/>
              <a:gd name="connsiteX26-161" fmla="*/ 2218194 w 3742661"/>
              <a:gd name="connsiteY26-162" fmla="*/ 4491415 h 4492350"/>
              <a:gd name="connsiteX27-163" fmla="*/ 1743740 w 3742661"/>
              <a:gd name="connsiteY27-164" fmla="*/ 4492350 h 4492350"/>
              <a:gd name="connsiteX0-165" fmla="*/ 1743740 w 3742661"/>
              <a:gd name="connsiteY0-166" fmla="*/ 4492350 h 4492350"/>
              <a:gd name="connsiteX1-167" fmla="*/ 1796903 w 3742661"/>
              <a:gd name="connsiteY1-168" fmla="*/ 3785190 h 4492350"/>
              <a:gd name="connsiteX2-169" fmla="*/ 1307805 w 3742661"/>
              <a:gd name="connsiteY2-170" fmla="*/ 3381153 h 4492350"/>
              <a:gd name="connsiteX3-171" fmla="*/ 31898 w 3742661"/>
              <a:gd name="connsiteY3-172" fmla="*/ 2945218 h 4492350"/>
              <a:gd name="connsiteX4-173" fmla="*/ 1127052 w 3742661"/>
              <a:gd name="connsiteY4-174" fmla="*/ 3242930 h 4492350"/>
              <a:gd name="connsiteX5-175" fmla="*/ 393405 w 3742661"/>
              <a:gd name="connsiteY5-176" fmla="*/ 2456121 h 4492350"/>
              <a:gd name="connsiteX6-177" fmla="*/ 1775638 w 3742661"/>
              <a:gd name="connsiteY6-178" fmla="*/ 3519376 h 4492350"/>
              <a:gd name="connsiteX7-179" fmla="*/ 1679945 w 3742661"/>
              <a:gd name="connsiteY7-180" fmla="*/ 2392325 h 4492350"/>
              <a:gd name="connsiteX8-181" fmla="*/ 0 w 3742661"/>
              <a:gd name="connsiteY8-182" fmla="*/ 754911 h 4492350"/>
              <a:gd name="connsiteX9-183" fmla="*/ 988828 w 3742661"/>
              <a:gd name="connsiteY9-184" fmla="*/ 1924493 h 4492350"/>
              <a:gd name="connsiteX10-185" fmla="*/ 1137684 w 3742661"/>
              <a:gd name="connsiteY10-186" fmla="*/ 861237 h 4492350"/>
              <a:gd name="connsiteX11-187" fmla="*/ 1222745 w 3742661"/>
              <a:gd name="connsiteY11-188" fmla="*/ 2062716 h 4492350"/>
              <a:gd name="connsiteX12-189" fmla="*/ 1690577 w 3742661"/>
              <a:gd name="connsiteY12-190" fmla="*/ 2190307 h 4492350"/>
              <a:gd name="connsiteX13-191" fmla="*/ 1956391 w 3742661"/>
              <a:gd name="connsiteY13-192" fmla="*/ 0 h 4492350"/>
              <a:gd name="connsiteX14-193" fmla="*/ 2083982 w 3742661"/>
              <a:gd name="connsiteY14-194" fmla="*/ 978195 h 4492350"/>
              <a:gd name="connsiteX15-195" fmla="*/ 1881963 w 3742661"/>
              <a:gd name="connsiteY15-196" fmla="*/ 2232837 h 4492350"/>
              <a:gd name="connsiteX16-197" fmla="*/ 2041452 w 3742661"/>
              <a:gd name="connsiteY16-198" fmla="*/ 3030279 h 4492350"/>
              <a:gd name="connsiteX17-199" fmla="*/ 2647507 w 3742661"/>
              <a:gd name="connsiteY17-200" fmla="*/ 2519916 h 4492350"/>
              <a:gd name="connsiteX18-201" fmla="*/ 2849526 w 3742661"/>
              <a:gd name="connsiteY18-202" fmla="*/ 1307804 h 4492350"/>
              <a:gd name="connsiteX19-203" fmla="*/ 2838893 w 3742661"/>
              <a:gd name="connsiteY19-204" fmla="*/ 2371060 h 4492350"/>
              <a:gd name="connsiteX20-205" fmla="*/ 3742661 w 3742661"/>
              <a:gd name="connsiteY20-206" fmla="*/ 1148316 h 4492350"/>
              <a:gd name="connsiteX21-207" fmla="*/ 2222205 w 3742661"/>
              <a:gd name="connsiteY21-208" fmla="*/ 3370521 h 4492350"/>
              <a:gd name="connsiteX22-209" fmla="*/ 2169042 w 3742661"/>
              <a:gd name="connsiteY22-210" fmla="*/ 3817088 h 4492350"/>
              <a:gd name="connsiteX23-211" fmla="*/ 3317358 w 3742661"/>
              <a:gd name="connsiteY23-212" fmla="*/ 3094074 h 4492350"/>
              <a:gd name="connsiteX24-213" fmla="*/ 2190307 w 3742661"/>
              <a:gd name="connsiteY24-214" fmla="*/ 4051004 h 4492350"/>
              <a:gd name="connsiteX25-215" fmla="*/ 2232838 w 3742661"/>
              <a:gd name="connsiteY25-216" fmla="*/ 4476307 h 4492350"/>
              <a:gd name="connsiteX26-217" fmla="*/ 2218194 w 3742661"/>
              <a:gd name="connsiteY26-218" fmla="*/ 4491415 h 4492350"/>
              <a:gd name="connsiteX27-219" fmla="*/ 1743740 w 3742661"/>
              <a:gd name="connsiteY27-220" fmla="*/ 4492350 h 4492350"/>
              <a:gd name="connsiteX0-221" fmla="*/ 1743740 w 3742661"/>
              <a:gd name="connsiteY0-222" fmla="*/ 4492350 h 4492350"/>
              <a:gd name="connsiteX1-223" fmla="*/ 1796903 w 3742661"/>
              <a:gd name="connsiteY1-224" fmla="*/ 3785190 h 4492350"/>
              <a:gd name="connsiteX2-225" fmla="*/ 1307805 w 3742661"/>
              <a:gd name="connsiteY2-226" fmla="*/ 3381153 h 4492350"/>
              <a:gd name="connsiteX3-227" fmla="*/ 31898 w 3742661"/>
              <a:gd name="connsiteY3-228" fmla="*/ 2945218 h 4492350"/>
              <a:gd name="connsiteX4-229" fmla="*/ 1127052 w 3742661"/>
              <a:gd name="connsiteY4-230" fmla="*/ 3242930 h 4492350"/>
              <a:gd name="connsiteX5-231" fmla="*/ 393405 w 3742661"/>
              <a:gd name="connsiteY5-232" fmla="*/ 2456121 h 4492350"/>
              <a:gd name="connsiteX6-233" fmla="*/ 1775638 w 3742661"/>
              <a:gd name="connsiteY6-234" fmla="*/ 3519376 h 4492350"/>
              <a:gd name="connsiteX7-235" fmla="*/ 1679945 w 3742661"/>
              <a:gd name="connsiteY7-236" fmla="*/ 2392325 h 4492350"/>
              <a:gd name="connsiteX8-237" fmla="*/ 0 w 3742661"/>
              <a:gd name="connsiteY8-238" fmla="*/ 754911 h 4492350"/>
              <a:gd name="connsiteX9-239" fmla="*/ 988828 w 3742661"/>
              <a:gd name="connsiteY9-240" fmla="*/ 1924493 h 4492350"/>
              <a:gd name="connsiteX10-241" fmla="*/ 1137684 w 3742661"/>
              <a:gd name="connsiteY10-242" fmla="*/ 861237 h 4492350"/>
              <a:gd name="connsiteX11-243" fmla="*/ 1222745 w 3742661"/>
              <a:gd name="connsiteY11-244" fmla="*/ 2062716 h 4492350"/>
              <a:gd name="connsiteX12-245" fmla="*/ 1690577 w 3742661"/>
              <a:gd name="connsiteY12-246" fmla="*/ 2190307 h 4492350"/>
              <a:gd name="connsiteX13-247" fmla="*/ 1956391 w 3742661"/>
              <a:gd name="connsiteY13-248" fmla="*/ 0 h 4492350"/>
              <a:gd name="connsiteX14-249" fmla="*/ 2083982 w 3742661"/>
              <a:gd name="connsiteY14-250" fmla="*/ 978195 h 4492350"/>
              <a:gd name="connsiteX15-251" fmla="*/ 1881963 w 3742661"/>
              <a:gd name="connsiteY15-252" fmla="*/ 2232837 h 4492350"/>
              <a:gd name="connsiteX16-253" fmla="*/ 2041452 w 3742661"/>
              <a:gd name="connsiteY16-254" fmla="*/ 3030279 h 4492350"/>
              <a:gd name="connsiteX17-255" fmla="*/ 2647507 w 3742661"/>
              <a:gd name="connsiteY17-256" fmla="*/ 2519916 h 4492350"/>
              <a:gd name="connsiteX18-257" fmla="*/ 2849526 w 3742661"/>
              <a:gd name="connsiteY18-258" fmla="*/ 1307804 h 4492350"/>
              <a:gd name="connsiteX19-259" fmla="*/ 2838893 w 3742661"/>
              <a:gd name="connsiteY19-260" fmla="*/ 2371060 h 4492350"/>
              <a:gd name="connsiteX20-261" fmla="*/ 3742661 w 3742661"/>
              <a:gd name="connsiteY20-262" fmla="*/ 1148316 h 4492350"/>
              <a:gd name="connsiteX21-263" fmla="*/ 2222205 w 3742661"/>
              <a:gd name="connsiteY21-264" fmla="*/ 3370521 h 4492350"/>
              <a:gd name="connsiteX22-265" fmla="*/ 2169042 w 3742661"/>
              <a:gd name="connsiteY22-266" fmla="*/ 3817088 h 4492350"/>
              <a:gd name="connsiteX23-267" fmla="*/ 3317358 w 3742661"/>
              <a:gd name="connsiteY23-268" fmla="*/ 3094074 h 4492350"/>
              <a:gd name="connsiteX24-269" fmla="*/ 2190307 w 3742661"/>
              <a:gd name="connsiteY24-270" fmla="*/ 4051004 h 4492350"/>
              <a:gd name="connsiteX25-271" fmla="*/ 2232838 w 3742661"/>
              <a:gd name="connsiteY25-272" fmla="*/ 4476307 h 4492350"/>
              <a:gd name="connsiteX26-273" fmla="*/ 2218194 w 3742661"/>
              <a:gd name="connsiteY26-274" fmla="*/ 4491415 h 4492350"/>
              <a:gd name="connsiteX27-275" fmla="*/ 1743740 w 3742661"/>
              <a:gd name="connsiteY27-276" fmla="*/ 4492350 h 4492350"/>
              <a:gd name="connsiteX0-277" fmla="*/ 1743740 w 3742661"/>
              <a:gd name="connsiteY0-278" fmla="*/ 4492350 h 4492350"/>
              <a:gd name="connsiteX1-279" fmla="*/ 1796903 w 3742661"/>
              <a:gd name="connsiteY1-280" fmla="*/ 3785190 h 4492350"/>
              <a:gd name="connsiteX2-281" fmla="*/ 1307805 w 3742661"/>
              <a:gd name="connsiteY2-282" fmla="*/ 3381153 h 4492350"/>
              <a:gd name="connsiteX3-283" fmla="*/ 31898 w 3742661"/>
              <a:gd name="connsiteY3-284" fmla="*/ 2945218 h 4492350"/>
              <a:gd name="connsiteX4-285" fmla="*/ 1127052 w 3742661"/>
              <a:gd name="connsiteY4-286" fmla="*/ 3242930 h 4492350"/>
              <a:gd name="connsiteX5-287" fmla="*/ 393405 w 3742661"/>
              <a:gd name="connsiteY5-288" fmla="*/ 2456121 h 4492350"/>
              <a:gd name="connsiteX6-289" fmla="*/ 1775638 w 3742661"/>
              <a:gd name="connsiteY6-290" fmla="*/ 3519376 h 4492350"/>
              <a:gd name="connsiteX7-291" fmla="*/ 1679945 w 3742661"/>
              <a:gd name="connsiteY7-292" fmla="*/ 2392325 h 4492350"/>
              <a:gd name="connsiteX8-293" fmla="*/ 0 w 3742661"/>
              <a:gd name="connsiteY8-294" fmla="*/ 754911 h 4492350"/>
              <a:gd name="connsiteX9-295" fmla="*/ 988828 w 3742661"/>
              <a:gd name="connsiteY9-296" fmla="*/ 1924493 h 4492350"/>
              <a:gd name="connsiteX10-297" fmla="*/ 1137684 w 3742661"/>
              <a:gd name="connsiteY10-298" fmla="*/ 861237 h 4492350"/>
              <a:gd name="connsiteX11-299" fmla="*/ 1222745 w 3742661"/>
              <a:gd name="connsiteY11-300" fmla="*/ 2062716 h 4492350"/>
              <a:gd name="connsiteX12-301" fmla="*/ 1690577 w 3742661"/>
              <a:gd name="connsiteY12-302" fmla="*/ 2190307 h 4492350"/>
              <a:gd name="connsiteX13-303" fmla="*/ 1956391 w 3742661"/>
              <a:gd name="connsiteY13-304" fmla="*/ 0 h 4492350"/>
              <a:gd name="connsiteX14-305" fmla="*/ 2083982 w 3742661"/>
              <a:gd name="connsiteY14-306" fmla="*/ 978195 h 4492350"/>
              <a:gd name="connsiteX15-307" fmla="*/ 1881963 w 3742661"/>
              <a:gd name="connsiteY15-308" fmla="*/ 2232837 h 4492350"/>
              <a:gd name="connsiteX16-309" fmla="*/ 2041452 w 3742661"/>
              <a:gd name="connsiteY16-310" fmla="*/ 3030279 h 4492350"/>
              <a:gd name="connsiteX17-311" fmla="*/ 2647507 w 3742661"/>
              <a:gd name="connsiteY17-312" fmla="*/ 2519916 h 4492350"/>
              <a:gd name="connsiteX18-313" fmla="*/ 2849526 w 3742661"/>
              <a:gd name="connsiteY18-314" fmla="*/ 1307804 h 4492350"/>
              <a:gd name="connsiteX19-315" fmla="*/ 2838893 w 3742661"/>
              <a:gd name="connsiteY19-316" fmla="*/ 2371060 h 4492350"/>
              <a:gd name="connsiteX20-317" fmla="*/ 3742661 w 3742661"/>
              <a:gd name="connsiteY20-318" fmla="*/ 1148316 h 4492350"/>
              <a:gd name="connsiteX21-319" fmla="*/ 2222205 w 3742661"/>
              <a:gd name="connsiteY21-320" fmla="*/ 3370521 h 4492350"/>
              <a:gd name="connsiteX22-321" fmla="*/ 2169042 w 3742661"/>
              <a:gd name="connsiteY22-322" fmla="*/ 3817088 h 4492350"/>
              <a:gd name="connsiteX23-323" fmla="*/ 3317358 w 3742661"/>
              <a:gd name="connsiteY23-324" fmla="*/ 3094074 h 4492350"/>
              <a:gd name="connsiteX24-325" fmla="*/ 2194317 w 3742661"/>
              <a:gd name="connsiteY24-326" fmla="*/ 4030951 h 4492350"/>
              <a:gd name="connsiteX25-327" fmla="*/ 2232838 w 3742661"/>
              <a:gd name="connsiteY25-328" fmla="*/ 4476307 h 4492350"/>
              <a:gd name="connsiteX26-329" fmla="*/ 2218194 w 3742661"/>
              <a:gd name="connsiteY26-330" fmla="*/ 4491415 h 4492350"/>
              <a:gd name="connsiteX27-331" fmla="*/ 1743740 w 3742661"/>
              <a:gd name="connsiteY27-332" fmla="*/ 4492350 h 4492350"/>
              <a:gd name="connsiteX0-333" fmla="*/ 1743740 w 3742661"/>
              <a:gd name="connsiteY0-334" fmla="*/ 4492350 h 4492350"/>
              <a:gd name="connsiteX1-335" fmla="*/ 1796903 w 3742661"/>
              <a:gd name="connsiteY1-336" fmla="*/ 3785190 h 4492350"/>
              <a:gd name="connsiteX2-337" fmla="*/ 1307805 w 3742661"/>
              <a:gd name="connsiteY2-338" fmla="*/ 3381153 h 4492350"/>
              <a:gd name="connsiteX3-339" fmla="*/ 31898 w 3742661"/>
              <a:gd name="connsiteY3-340" fmla="*/ 2945218 h 4492350"/>
              <a:gd name="connsiteX4-341" fmla="*/ 1127052 w 3742661"/>
              <a:gd name="connsiteY4-342" fmla="*/ 3242930 h 4492350"/>
              <a:gd name="connsiteX5-343" fmla="*/ 393405 w 3742661"/>
              <a:gd name="connsiteY5-344" fmla="*/ 2456121 h 4492350"/>
              <a:gd name="connsiteX6-345" fmla="*/ 1775638 w 3742661"/>
              <a:gd name="connsiteY6-346" fmla="*/ 3519376 h 4492350"/>
              <a:gd name="connsiteX7-347" fmla="*/ 1679945 w 3742661"/>
              <a:gd name="connsiteY7-348" fmla="*/ 2392325 h 4492350"/>
              <a:gd name="connsiteX8-349" fmla="*/ 0 w 3742661"/>
              <a:gd name="connsiteY8-350" fmla="*/ 754911 h 4492350"/>
              <a:gd name="connsiteX9-351" fmla="*/ 988828 w 3742661"/>
              <a:gd name="connsiteY9-352" fmla="*/ 1924493 h 4492350"/>
              <a:gd name="connsiteX10-353" fmla="*/ 1137684 w 3742661"/>
              <a:gd name="connsiteY10-354" fmla="*/ 861237 h 4492350"/>
              <a:gd name="connsiteX11-355" fmla="*/ 1222745 w 3742661"/>
              <a:gd name="connsiteY11-356" fmla="*/ 2062716 h 4492350"/>
              <a:gd name="connsiteX12-357" fmla="*/ 1690577 w 3742661"/>
              <a:gd name="connsiteY12-358" fmla="*/ 2190307 h 4492350"/>
              <a:gd name="connsiteX13-359" fmla="*/ 1956391 w 3742661"/>
              <a:gd name="connsiteY13-360" fmla="*/ 0 h 4492350"/>
              <a:gd name="connsiteX14-361" fmla="*/ 2083982 w 3742661"/>
              <a:gd name="connsiteY14-362" fmla="*/ 978195 h 4492350"/>
              <a:gd name="connsiteX15-363" fmla="*/ 1881963 w 3742661"/>
              <a:gd name="connsiteY15-364" fmla="*/ 2232837 h 4492350"/>
              <a:gd name="connsiteX16-365" fmla="*/ 2041452 w 3742661"/>
              <a:gd name="connsiteY16-366" fmla="*/ 3030279 h 4492350"/>
              <a:gd name="connsiteX17-367" fmla="*/ 2647507 w 3742661"/>
              <a:gd name="connsiteY17-368" fmla="*/ 2519916 h 4492350"/>
              <a:gd name="connsiteX18-369" fmla="*/ 2849526 w 3742661"/>
              <a:gd name="connsiteY18-370" fmla="*/ 1307804 h 4492350"/>
              <a:gd name="connsiteX19-371" fmla="*/ 2838893 w 3742661"/>
              <a:gd name="connsiteY19-372" fmla="*/ 2371060 h 4492350"/>
              <a:gd name="connsiteX20-373" fmla="*/ 3742661 w 3742661"/>
              <a:gd name="connsiteY20-374" fmla="*/ 1148316 h 4492350"/>
              <a:gd name="connsiteX21-375" fmla="*/ 2222205 w 3742661"/>
              <a:gd name="connsiteY21-376" fmla="*/ 3370521 h 4492350"/>
              <a:gd name="connsiteX22-377" fmla="*/ 2169042 w 3742661"/>
              <a:gd name="connsiteY22-378" fmla="*/ 3817088 h 4492350"/>
              <a:gd name="connsiteX23-379" fmla="*/ 3317358 w 3742661"/>
              <a:gd name="connsiteY23-380" fmla="*/ 3094074 h 4492350"/>
              <a:gd name="connsiteX24-381" fmla="*/ 2194317 w 3742661"/>
              <a:gd name="connsiteY24-382" fmla="*/ 4030951 h 4492350"/>
              <a:gd name="connsiteX25-383" fmla="*/ 2232838 w 3742661"/>
              <a:gd name="connsiteY25-384" fmla="*/ 4476307 h 4492350"/>
              <a:gd name="connsiteX26-385" fmla="*/ 2218194 w 3742661"/>
              <a:gd name="connsiteY26-386" fmla="*/ 4491415 h 4492350"/>
              <a:gd name="connsiteX27-387" fmla="*/ 1743740 w 3742661"/>
              <a:gd name="connsiteY27-388" fmla="*/ 4492350 h 4492350"/>
              <a:gd name="connsiteX0-389" fmla="*/ 1743740 w 3742661"/>
              <a:gd name="connsiteY0-390" fmla="*/ 4492350 h 4492350"/>
              <a:gd name="connsiteX1-391" fmla="*/ 1796903 w 3742661"/>
              <a:gd name="connsiteY1-392" fmla="*/ 3785190 h 4492350"/>
              <a:gd name="connsiteX2-393" fmla="*/ 1307805 w 3742661"/>
              <a:gd name="connsiteY2-394" fmla="*/ 3381153 h 4492350"/>
              <a:gd name="connsiteX3-395" fmla="*/ 31898 w 3742661"/>
              <a:gd name="connsiteY3-396" fmla="*/ 2945218 h 4492350"/>
              <a:gd name="connsiteX4-397" fmla="*/ 1127052 w 3742661"/>
              <a:gd name="connsiteY4-398" fmla="*/ 3242930 h 4492350"/>
              <a:gd name="connsiteX5-399" fmla="*/ 393405 w 3742661"/>
              <a:gd name="connsiteY5-400" fmla="*/ 2456121 h 4492350"/>
              <a:gd name="connsiteX6-401" fmla="*/ 1775638 w 3742661"/>
              <a:gd name="connsiteY6-402" fmla="*/ 3519376 h 4492350"/>
              <a:gd name="connsiteX7-403" fmla="*/ 1679945 w 3742661"/>
              <a:gd name="connsiteY7-404" fmla="*/ 2392325 h 4492350"/>
              <a:gd name="connsiteX8-405" fmla="*/ 0 w 3742661"/>
              <a:gd name="connsiteY8-406" fmla="*/ 754911 h 4492350"/>
              <a:gd name="connsiteX9-407" fmla="*/ 988828 w 3742661"/>
              <a:gd name="connsiteY9-408" fmla="*/ 1924493 h 4492350"/>
              <a:gd name="connsiteX10-409" fmla="*/ 1137684 w 3742661"/>
              <a:gd name="connsiteY10-410" fmla="*/ 861237 h 4492350"/>
              <a:gd name="connsiteX11-411" fmla="*/ 1222745 w 3742661"/>
              <a:gd name="connsiteY11-412" fmla="*/ 2062716 h 4492350"/>
              <a:gd name="connsiteX12-413" fmla="*/ 1690577 w 3742661"/>
              <a:gd name="connsiteY12-414" fmla="*/ 2190307 h 4492350"/>
              <a:gd name="connsiteX13-415" fmla="*/ 1956391 w 3742661"/>
              <a:gd name="connsiteY13-416" fmla="*/ 0 h 4492350"/>
              <a:gd name="connsiteX14-417" fmla="*/ 2083982 w 3742661"/>
              <a:gd name="connsiteY14-418" fmla="*/ 978195 h 4492350"/>
              <a:gd name="connsiteX15-419" fmla="*/ 1881963 w 3742661"/>
              <a:gd name="connsiteY15-420" fmla="*/ 2232837 h 4492350"/>
              <a:gd name="connsiteX16-421" fmla="*/ 2041452 w 3742661"/>
              <a:gd name="connsiteY16-422" fmla="*/ 3030279 h 4492350"/>
              <a:gd name="connsiteX17-423" fmla="*/ 2647507 w 3742661"/>
              <a:gd name="connsiteY17-424" fmla="*/ 2519916 h 4492350"/>
              <a:gd name="connsiteX18-425" fmla="*/ 2849526 w 3742661"/>
              <a:gd name="connsiteY18-426" fmla="*/ 1307804 h 4492350"/>
              <a:gd name="connsiteX19-427" fmla="*/ 2838893 w 3742661"/>
              <a:gd name="connsiteY19-428" fmla="*/ 2371060 h 4492350"/>
              <a:gd name="connsiteX20-429" fmla="*/ 3742661 w 3742661"/>
              <a:gd name="connsiteY20-430" fmla="*/ 1148316 h 4492350"/>
              <a:gd name="connsiteX21-431" fmla="*/ 2222205 w 3742661"/>
              <a:gd name="connsiteY21-432" fmla="*/ 3370521 h 4492350"/>
              <a:gd name="connsiteX22-433" fmla="*/ 2169042 w 3742661"/>
              <a:gd name="connsiteY22-434" fmla="*/ 3817088 h 4492350"/>
              <a:gd name="connsiteX23-435" fmla="*/ 3317358 w 3742661"/>
              <a:gd name="connsiteY23-436" fmla="*/ 3094074 h 4492350"/>
              <a:gd name="connsiteX24-437" fmla="*/ 2194317 w 3742661"/>
              <a:gd name="connsiteY24-438" fmla="*/ 4030951 h 4492350"/>
              <a:gd name="connsiteX25-439" fmla="*/ 2232838 w 3742661"/>
              <a:gd name="connsiteY25-440" fmla="*/ 4476307 h 4492350"/>
              <a:gd name="connsiteX26-441" fmla="*/ 2218194 w 3742661"/>
              <a:gd name="connsiteY26-442" fmla="*/ 4491415 h 4492350"/>
              <a:gd name="connsiteX27-443" fmla="*/ 1743740 w 3742661"/>
              <a:gd name="connsiteY27-444" fmla="*/ 4492350 h 4492350"/>
              <a:gd name="connsiteX0-445" fmla="*/ 1743740 w 3742661"/>
              <a:gd name="connsiteY0-446" fmla="*/ 4492350 h 4492350"/>
              <a:gd name="connsiteX1-447" fmla="*/ 1796903 w 3742661"/>
              <a:gd name="connsiteY1-448" fmla="*/ 3785190 h 4492350"/>
              <a:gd name="connsiteX2-449" fmla="*/ 1307805 w 3742661"/>
              <a:gd name="connsiteY2-450" fmla="*/ 3381153 h 4492350"/>
              <a:gd name="connsiteX3-451" fmla="*/ 31898 w 3742661"/>
              <a:gd name="connsiteY3-452" fmla="*/ 2945218 h 4492350"/>
              <a:gd name="connsiteX4-453" fmla="*/ 1127052 w 3742661"/>
              <a:gd name="connsiteY4-454" fmla="*/ 3242930 h 4492350"/>
              <a:gd name="connsiteX5-455" fmla="*/ 393405 w 3742661"/>
              <a:gd name="connsiteY5-456" fmla="*/ 2456121 h 4492350"/>
              <a:gd name="connsiteX6-457" fmla="*/ 1775638 w 3742661"/>
              <a:gd name="connsiteY6-458" fmla="*/ 3519376 h 4492350"/>
              <a:gd name="connsiteX7-459" fmla="*/ 1679945 w 3742661"/>
              <a:gd name="connsiteY7-460" fmla="*/ 2392325 h 4492350"/>
              <a:gd name="connsiteX8-461" fmla="*/ 0 w 3742661"/>
              <a:gd name="connsiteY8-462" fmla="*/ 754911 h 4492350"/>
              <a:gd name="connsiteX9-463" fmla="*/ 988828 w 3742661"/>
              <a:gd name="connsiteY9-464" fmla="*/ 1924493 h 4492350"/>
              <a:gd name="connsiteX10-465" fmla="*/ 1137684 w 3742661"/>
              <a:gd name="connsiteY10-466" fmla="*/ 861237 h 4492350"/>
              <a:gd name="connsiteX11-467" fmla="*/ 1222745 w 3742661"/>
              <a:gd name="connsiteY11-468" fmla="*/ 2062716 h 4492350"/>
              <a:gd name="connsiteX12-469" fmla="*/ 1690577 w 3742661"/>
              <a:gd name="connsiteY12-470" fmla="*/ 2190307 h 4492350"/>
              <a:gd name="connsiteX13-471" fmla="*/ 1956391 w 3742661"/>
              <a:gd name="connsiteY13-472" fmla="*/ 0 h 4492350"/>
              <a:gd name="connsiteX14-473" fmla="*/ 2083982 w 3742661"/>
              <a:gd name="connsiteY14-474" fmla="*/ 978195 h 4492350"/>
              <a:gd name="connsiteX15-475" fmla="*/ 1881963 w 3742661"/>
              <a:gd name="connsiteY15-476" fmla="*/ 2232837 h 4492350"/>
              <a:gd name="connsiteX16-477" fmla="*/ 2041452 w 3742661"/>
              <a:gd name="connsiteY16-478" fmla="*/ 3030279 h 4492350"/>
              <a:gd name="connsiteX17-479" fmla="*/ 2647507 w 3742661"/>
              <a:gd name="connsiteY17-480" fmla="*/ 2519916 h 4492350"/>
              <a:gd name="connsiteX18-481" fmla="*/ 2849526 w 3742661"/>
              <a:gd name="connsiteY18-482" fmla="*/ 1307804 h 4492350"/>
              <a:gd name="connsiteX19-483" fmla="*/ 2838893 w 3742661"/>
              <a:gd name="connsiteY19-484" fmla="*/ 2371060 h 4492350"/>
              <a:gd name="connsiteX20-485" fmla="*/ 3742661 w 3742661"/>
              <a:gd name="connsiteY20-486" fmla="*/ 1148316 h 4492350"/>
              <a:gd name="connsiteX21-487" fmla="*/ 2222205 w 3742661"/>
              <a:gd name="connsiteY21-488" fmla="*/ 3370521 h 4492350"/>
              <a:gd name="connsiteX22-489" fmla="*/ 2169042 w 3742661"/>
              <a:gd name="connsiteY22-490" fmla="*/ 3817088 h 4492350"/>
              <a:gd name="connsiteX23-491" fmla="*/ 3317358 w 3742661"/>
              <a:gd name="connsiteY23-492" fmla="*/ 3094074 h 4492350"/>
              <a:gd name="connsiteX24-493" fmla="*/ 2194317 w 3742661"/>
              <a:gd name="connsiteY24-494" fmla="*/ 4030951 h 4492350"/>
              <a:gd name="connsiteX25-495" fmla="*/ 2232838 w 3742661"/>
              <a:gd name="connsiteY25-496" fmla="*/ 4476307 h 4492350"/>
              <a:gd name="connsiteX26-497" fmla="*/ 2218194 w 3742661"/>
              <a:gd name="connsiteY26-498" fmla="*/ 4491415 h 4492350"/>
              <a:gd name="connsiteX27-499" fmla="*/ 1743740 w 3742661"/>
              <a:gd name="connsiteY27-500" fmla="*/ 4492350 h 4492350"/>
              <a:gd name="connsiteX0-501" fmla="*/ 1743740 w 3742661"/>
              <a:gd name="connsiteY0-502" fmla="*/ 4492350 h 4492350"/>
              <a:gd name="connsiteX1-503" fmla="*/ 1796903 w 3742661"/>
              <a:gd name="connsiteY1-504" fmla="*/ 3785190 h 4492350"/>
              <a:gd name="connsiteX2-505" fmla="*/ 1307805 w 3742661"/>
              <a:gd name="connsiteY2-506" fmla="*/ 3381153 h 4492350"/>
              <a:gd name="connsiteX3-507" fmla="*/ 31898 w 3742661"/>
              <a:gd name="connsiteY3-508" fmla="*/ 2945218 h 4492350"/>
              <a:gd name="connsiteX4-509" fmla="*/ 1127052 w 3742661"/>
              <a:gd name="connsiteY4-510" fmla="*/ 3242930 h 4492350"/>
              <a:gd name="connsiteX5-511" fmla="*/ 393405 w 3742661"/>
              <a:gd name="connsiteY5-512" fmla="*/ 2456121 h 4492350"/>
              <a:gd name="connsiteX6-513" fmla="*/ 1775638 w 3742661"/>
              <a:gd name="connsiteY6-514" fmla="*/ 3519376 h 4492350"/>
              <a:gd name="connsiteX7-515" fmla="*/ 1679945 w 3742661"/>
              <a:gd name="connsiteY7-516" fmla="*/ 2392325 h 4492350"/>
              <a:gd name="connsiteX8-517" fmla="*/ 0 w 3742661"/>
              <a:gd name="connsiteY8-518" fmla="*/ 754911 h 4492350"/>
              <a:gd name="connsiteX9-519" fmla="*/ 988828 w 3742661"/>
              <a:gd name="connsiteY9-520" fmla="*/ 1924493 h 4492350"/>
              <a:gd name="connsiteX10-521" fmla="*/ 1137684 w 3742661"/>
              <a:gd name="connsiteY10-522" fmla="*/ 861237 h 4492350"/>
              <a:gd name="connsiteX11-523" fmla="*/ 1222745 w 3742661"/>
              <a:gd name="connsiteY11-524" fmla="*/ 2062716 h 4492350"/>
              <a:gd name="connsiteX12-525" fmla="*/ 1690577 w 3742661"/>
              <a:gd name="connsiteY12-526" fmla="*/ 2190307 h 4492350"/>
              <a:gd name="connsiteX13-527" fmla="*/ 1956391 w 3742661"/>
              <a:gd name="connsiteY13-528" fmla="*/ 0 h 4492350"/>
              <a:gd name="connsiteX14-529" fmla="*/ 2083982 w 3742661"/>
              <a:gd name="connsiteY14-530" fmla="*/ 978195 h 4492350"/>
              <a:gd name="connsiteX15-531" fmla="*/ 1881963 w 3742661"/>
              <a:gd name="connsiteY15-532" fmla="*/ 2232837 h 4492350"/>
              <a:gd name="connsiteX16-533" fmla="*/ 2041452 w 3742661"/>
              <a:gd name="connsiteY16-534" fmla="*/ 3030279 h 4492350"/>
              <a:gd name="connsiteX17-535" fmla="*/ 2647507 w 3742661"/>
              <a:gd name="connsiteY17-536" fmla="*/ 2519916 h 4492350"/>
              <a:gd name="connsiteX18-537" fmla="*/ 2849526 w 3742661"/>
              <a:gd name="connsiteY18-538" fmla="*/ 1307804 h 4492350"/>
              <a:gd name="connsiteX19-539" fmla="*/ 2838893 w 3742661"/>
              <a:gd name="connsiteY19-540" fmla="*/ 2371060 h 4492350"/>
              <a:gd name="connsiteX20-541" fmla="*/ 3742661 w 3742661"/>
              <a:gd name="connsiteY20-542" fmla="*/ 1148316 h 4492350"/>
              <a:gd name="connsiteX21-543" fmla="*/ 2222205 w 3742661"/>
              <a:gd name="connsiteY21-544" fmla="*/ 3370521 h 4492350"/>
              <a:gd name="connsiteX22-545" fmla="*/ 2169042 w 3742661"/>
              <a:gd name="connsiteY22-546" fmla="*/ 3817088 h 4492350"/>
              <a:gd name="connsiteX23-547" fmla="*/ 3317358 w 3742661"/>
              <a:gd name="connsiteY23-548" fmla="*/ 3094074 h 4492350"/>
              <a:gd name="connsiteX24-549" fmla="*/ 2194317 w 3742661"/>
              <a:gd name="connsiteY24-550" fmla="*/ 4030951 h 4492350"/>
              <a:gd name="connsiteX25-551" fmla="*/ 2232838 w 3742661"/>
              <a:gd name="connsiteY25-552" fmla="*/ 4476307 h 4492350"/>
              <a:gd name="connsiteX26-553" fmla="*/ 2218194 w 3742661"/>
              <a:gd name="connsiteY26-554" fmla="*/ 4491415 h 4492350"/>
              <a:gd name="connsiteX27-555" fmla="*/ 1743740 w 3742661"/>
              <a:gd name="connsiteY27-556" fmla="*/ 4492350 h 4492350"/>
              <a:gd name="connsiteX0-557" fmla="*/ 1743740 w 3742661"/>
              <a:gd name="connsiteY0-558" fmla="*/ 4492350 h 4492350"/>
              <a:gd name="connsiteX1-559" fmla="*/ 1796903 w 3742661"/>
              <a:gd name="connsiteY1-560" fmla="*/ 3785190 h 4492350"/>
              <a:gd name="connsiteX2-561" fmla="*/ 1307805 w 3742661"/>
              <a:gd name="connsiteY2-562" fmla="*/ 3381153 h 4492350"/>
              <a:gd name="connsiteX3-563" fmla="*/ 31898 w 3742661"/>
              <a:gd name="connsiteY3-564" fmla="*/ 2945218 h 4492350"/>
              <a:gd name="connsiteX4-565" fmla="*/ 1127052 w 3742661"/>
              <a:gd name="connsiteY4-566" fmla="*/ 3242930 h 4492350"/>
              <a:gd name="connsiteX5-567" fmla="*/ 393405 w 3742661"/>
              <a:gd name="connsiteY5-568" fmla="*/ 2456121 h 4492350"/>
              <a:gd name="connsiteX6-569" fmla="*/ 1775638 w 3742661"/>
              <a:gd name="connsiteY6-570" fmla="*/ 3519376 h 4492350"/>
              <a:gd name="connsiteX7-571" fmla="*/ 1679945 w 3742661"/>
              <a:gd name="connsiteY7-572" fmla="*/ 2392325 h 4492350"/>
              <a:gd name="connsiteX8-573" fmla="*/ 0 w 3742661"/>
              <a:gd name="connsiteY8-574" fmla="*/ 754911 h 4492350"/>
              <a:gd name="connsiteX9-575" fmla="*/ 988828 w 3742661"/>
              <a:gd name="connsiteY9-576" fmla="*/ 1924493 h 4492350"/>
              <a:gd name="connsiteX10-577" fmla="*/ 1137684 w 3742661"/>
              <a:gd name="connsiteY10-578" fmla="*/ 861237 h 4492350"/>
              <a:gd name="connsiteX11-579" fmla="*/ 1222745 w 3742661"/>
              <a:gd name="connsiteY11-580" fmla="*/ 2062716 h 4492350"/>
              <a:gd name="connsiteX12-581" fmla="*/ 1690577 w 3742661"/>
              <a:gd name="connsiteY12-582" fmla="*/ 2190307 h 4492350"/>
              <a:gd name="connsiteX13-583" fmla="*/ 1956391 w 3742661"/>
              <a:gd name="connsiteY13-584" fmla="*/ 0 h 4492350"/>
              <a:gd name="connsiteX14-585" fmla="*/ 2083982 w 3742661"/>
              <a:gd name="connsiteY14-586" fmla="*/ 978195 h 4492350"/>
              <a:gd name="connsiteX15-587" fmla="*/ 1881963 w 3742661"/>
              <a:gd name="connsiteY15-588" fmla="*/ 2232837 h 4492350"/>
              <a:gd name="connsiteX16-589" fmla="*/ 2041452 w 3742661"/>
              <a:gd name="connsiteY16-590" fmla="*/ 3030279 h 4492350"/>
              <a:gd name="connsiteX17-591" fmla="*/ 2647507 w 3742661"/>
              <a:gd name="connsiteY17-592" fmla="*/ 2519916 h 4492350"/>
              <a:gd name="connsiteX18-593" fmla="*/ 2849526 w 3742661"/>
              <a:gd name="connsiteY18-594" fmla="*/ 1307804 h 4492350"/>
              <a:gd name="connsiteX19-595" fmla="*/ 2838893 w 3742661"/>
              <a:gd name="connsiteY19-596" fmla="*/ 2371060 h 4492350"/>
              <a:gd name="connsiteX20-597" fmla="*/ 3742661 w 3742661"/>
              <a:gd name="connsiteY20-598" fmla="*/ 1148316 h 4492350"/>
              <a:gd name="connsiteX21-599" fmla="*/ 2222205 w 3742661"/>
              <a:gd name="connsiteY21-600" fmla="*/ 3370521 h 4492350"/>
              <a:gd name="connsiteX22-601" fmla="*/ 2169042 w 3742661"/>
              <a:gd name="connsiteY22-602" fmla="*/ 3817088 h 4492350"/>
              <a:gd name="connsiteX23-603" fmla="*/ 3317358 w 3742661"/>
              <a:gd name="connsiteY23-604" fmla="*/ 3094074 h 4492350"/>
              <a:gd name="connsiteX24-605" fmla="*/ 2194317 w 3742661"/>
              <a:gd name="connsiteY24-606" fmla="*/ 4030951 h 4492350"/>
              <a:gd name="connsiteX25-607" fmla="*/ 2232838 w 3742661"/>
              <a:gd name="connsiteY25-608" fmla="*/ 4476307 h 4492350"/>
              <a:gd name="connsiteX26-609" fmla="*/ 2218194 w 3742661"/>
              <a:gd name="connsiteY26-610" fmla="*/ 4491415 h 4492350"/>
              <a:gd name="connsiteX27-611" fmla="*/ 1743740 w 3742661"/>
              <a:gd name="connsiteY27-612" fmla="*/ 4492350 h 4492350"/>
              <a:gd name="connsiteX0-613" fmla="*/ 1743740 w 3742661"/>
              <a:gd name="connsiteY0-614" fmla="*/ 4492350 h 4492350"/>
              <a:gd name="connsiteX1-615" fmla="*/ 1796903 w 3742661"/>
              <a:gd name="connsiteY1-616" fmla="*/ 3785190 h 4492350"/>
              <a:gd name="connsiteX2-617" fmla="*/ 1307805 w 3742661"/>
              <a:gd name="connsiteY2-618" fmla="*/ 3381153 h 4492350"/>
              <a:gd name="connsiteX3-619" fmla="*/ 31898 w 3742661"/>
              <a:gd name="connsiteY3-620" fmla="*/ 2945218 h 4492350"/>
              <a:gd name="connsiteX4-621" fmla="*/ 1127052 w 3742661"/>
              <a:gd name="connsiteY4-622" fmla="*/ 3242930 h 4492350"/>
              <a:gd name="connsiteX5-623" fmla="*/ 393405 w 3742661"/>
              <a:gd name="connsiteY5-624" fmla="*/ 2456121 h 4492350"/>
              <a:gd name="connsiteX6-625" fmla="*/ 1775638 w 3742661"/>
              <a:gd name="connsiteY6-626" fmla="*/ 3519376 h 4492350"/>
              <a:gd name="connsiteX7-627" fmla="*/ 1679945 w 3742661"/>
              <a:gd name="connsiteY7-628" fmla="*/ 2392325 h 4492350"/>
              <a:gd name="connsiteX8-629" fmla="*/ 0 w 3742661"/>
              <a:gd name="connsiteY8-630" fmla="*/ 754911 h 4492350"/>
              <a:gd name="connsiteX9-631" fmla="*/ 988828 w 3742661"/>
              <a:gd name="connsiteY9-632" fmla="*/ 1924493 h 4492350"/>
              <a:gd name="connsiteX10-633" fmla="*/ 1137684 w 3742661"/>
              <a:gd name="connsiteY10-634" fmla="*/ 861237 h 4492350"/>
              <a:gd name="connsiteX11-635" fmla="*/ 1222745 w 3742661"/>
              <a:gd name="connsiteY11-636" fmla="*/ 2062716 h 4492350"/>
              <a:gd name="connsiteX12-637" fmla="*/ 1690577 w 3742661"/>
              <a:gd name="connsiteY12-638" fmla="*/ 2190307 h 4492350"/>
              <a:gd name="connsiteX13-639" fmla="*/ 1956391 w 3742661"/>
              <a:gd name="connsiteY13-640" fmla="*/ 0 h 4492350"/>
              <a:gd name="connsiteX14-641" fmla="*/ 2083982 w 3742661"/>
              <a:gd name="connsiteY14-642" fmla="*/ 978195 h 4492350"/>
              <a:gd name="connsiteX15-643" fmla="*/ 1881963 w 3742661"/>
              <a:gd name="connsiteY15-644" fmla="*/ 2232837 h 4492350"/>
              <a:gd name="connsiteX16-645" fmla="*/ 2041452 w 3742661"/>
              <a:gd name="connsiteY16-646" fmla="*/ 3030279 h 4492350"/>
              <a:gd name="connsiteX17-647" fmla="*/ 2647507 w 3742661"/>
              <a:gd name="connsiteY17-648" fmla="*/ 2519916 h 4492350"/>
              <a:gd name="connsiteX18-649" fmla="*/ 2849526 w 3742661"/>
              <a:gd name="connsiteY18-650" fmla="*/ 1307804 h 4492350"/>
              <a:gd name="connsiteX19-651" fmla="*/ 2838893 w 3742661"/>
              <a:gd name="connsiteY19-652" fmla="*/ 2371060 h 4492350"/>
              <a:gd name="connsiteX20-653" fmla="*/ 3742661 w 3742661"/>
              <a:gd name="connsiteY20-654" fmla="*/ 1148316 h 4492350"/>
              <a:gd name="connsiteX21-655" fmla="*/ 2222205 w 3742661"/>
              <a:gd name="connsiteY21-656" fmla="*/ 3370521 h 4492350"/>
              <a:gd name="connsiteX22-657" fmla="*/ 2169042 w 3742661"/>
              <a:gd name="connsiteY22-658" fmla="*/ 3817088 h 4492350"/>
              <a:gd name="connsiteX23-659" fmla="*/ 3317358 w 3742661"/>
              <a:gd name="connsiteY23-660" fmla="*/ 3094074 h 4492350"/>
              <a:gd name="connsiteX24-661" fmla="*/ 2194317 w 3742661"/>
              <a:gd name="connsiteY24-662" fmla="*/ 4030951 h 4492350"/>
              <a:gd name="connsiteX25-663" fmla="*/ 2232838 w 3742661"/>
              <a:gd name="connsiteY25-664" fmla="*/ 4476307 h 4492350"/>
              <a:gd name="connsiteX26-665" fmla="*/ 2218194 w 3742661"/>
              <a:gd name="connsiteY26-666" fmla="*/ 4491415 h 4492350"/>
              <a:gd name="connsiteX27-667" fmla="*/ 1743740 w 3742661"/>
              <a:gd name="connsiteY27-668" fmla="*/ 4492350 h 4492350"/>
              <a:gd name="connsiteX0-669" fmla="*/ 1743740 w 3742661"/>
              <a:gd name="connsiteY0-670" fmla="*/ 4492350 h 4492350"/>
              <a:gd name="connsiteX1-671" fmla="*/ 1796903 w 3742661"/>
              <a:gd name="connsiteY1-672" fmla="*/ 3785190 h 4492350"/>
              <a:gd name="connsiteX2-673" fmla="*/ 1307805 w 3742661"/>
              <a:gd name="connsiteY2-674" fmla="*/ 3381153 h 4492350"/>
              <a:gd name="connsiteX3-675" fmla="*/ 31898 w 3742661"/>
              <a:gd name="connsiteY3-676" fmla="*/ 2945218 h 4492350"/>
              <a:gd name="connsiteX4-677" fmla="*/ 1127052 w 3742661"/>
              <a:gd name="connsiteY4-678" fmla="*/ 3242930 h 4492350"/>
              <a:gd name="connsiteX5-679" fmla="*/ 393405 w 3742661"/>
              <a:gd name="connsiteY5-680" fmla="*/ 2456121 h 4492350"/>
              <a:gd name="connsiteX6-681" fmla="*/ 1775638 w 3742661"/>
              <a:gd name="connsiteY6-682" fmla="*/ 3519376 h 4492350"/>
              <a:gd name="connsiteX7-683" fmla="*/ 1679945 w 3742661"/>
              <a:gd name="connsiteY7-684" fmla="*/ 2392325 h 4492350"/>
              <a:gd name="connsiteX8-685" fmla="*/ 0 w 3742661"/>
              <a:gd name="connsiteY8-686" fmla="*/ 754911 h 4492350"/>
              <a:gd name="connsiteX9-687" fmla="*/ 988828 w 3742661"/>
              <a:gd name="connsiteY9-688" fmla="*/ 1924493 h 4492350"/>
              <a:gd name="connsiteX10-689" fmla="*/ 1137684 w 3742661"/>
              <a:gd name="connsiteY10-690" fmla="*/ 861237 h 4492350"/>
              <a:gd name="connsiteX11-691" fmla="*/ 1222745 w 3742661"/>
              <a:gd name="connsiteY11-692" fmla="*/ 2062716 h 4492350"/>
              <a:gd name="connsiteX12-693" fmla="*/ 1690577 w 3742661"/>
              <a:gd name="connsiteY12-694" fmla="*/ 2190307 h 4492350"/>
              <a:gd name="connsiteX13-695" fmla="*/ 1956391 w 3742661"/>
              <a:gd name="connsiteY13-696" fmla="*/ 0 h 4492350"/>
              <a:gd name="connsiteX14-697" fmla="*/ 2083982 w 3742661"/>
              <a:gd name="connsiteY14-698" fmla="*/ 978195 h 4492350"/>
              <a:gd name="connsiteX15-699" fmla="*/ 1881963 w 3742661"/>
              <a:gd name="connsiteY15-700" fmla="*/ 2232837 h 4492350"/>
              <a:gd name="connsiteX16-701" fmla="*/ 2041452 w 3742661"/>
              <a:gd name="connsiteY16-702" fmla="*/ 3030279 h 4492350"/>
              <a:gd name="connsiteX17-703" fmla="*/ 2647507 w 3742661"/>
              <a:gd name="connsiteY17-704" fmla="*/ 2519916 h 4492350"/>
              <a:gd name="connsiteX18-705" fmla="*/ 2849526 w 3742661"/>
              <a:gd name="connsiteY18-706" fmla="*/ 1307804 h 4492350"/>
              <a:gd name="connsiteX19-707" fmla="*/ 2838893 w 3742661"/>
              <a:gd name="connsiteY19-708" fmla="*/ 2371060 h 4492350"/>
              <a:gd name="connsiteX20-709" fmla="*/ 3742661 w 3742661"/>
              <a:gd name="connsiteY20-710" fmla="*/ 1148316 h 4492350"/>
              <a:gd name="connsiteX21-711" fmla="*/ 2222205 w 3742661"/>
              <a:gd name="connsiteY21-712" fmla="*/ 3370521 h 4492350"/>
              <a:gd name="connsiteX22-713" fmla="*/ 2169042 w 3742661"/>
              <a:gd name="connsiteY22-714" fmla="*/ 3817088 h 4492350"/>
              <a:gd name="connsiteX23-715" fmla="*/ 3317358 w 3742661"/>
              <a:gd name="connsiteY23-716" fmla="*/ 3094074 h 4492350"/>
              <a:gd name="connsiteX24-717" fmla="*/ 2194317 w 3742661"/>
              <a:gd name="connsiteY24-718" fmla="*/ 4030951 h 4492350"/>
              <a:gd name="connsiteX25-719" fmla="*/ 2232838 w 3742661"/>
              <a:gd name="connsiteY25-720" fmla="*/ 4476307 h 4492350"/>
              <a:gd name="connsiteX26-721" fmla="*/ 2218194 w 3742661"/>
              <a:gd name="connsiteY26-722" fmla="*/ 4491415 h 4492350"/>
              <a:gd name="connsiteX27-723" fmla="*/ 1743740 w 3742661"/>
              <a:gd name="connsiteY27-724" fmla="*/ 4492350 h 4492350"/>
              <a:gd name="connsiteX0-725" fmla="*/ 1743740 w 3742661"/>
              <a:gd name="connsiteY0-726" fmla="*/ 4492350 h 4492350"/>
              <a:gd name="connsiteX1-727" fmla="*/ 1796903 w 3742661"/>
              <a:gd name="connsiteY1-728" fmla="*/ 3785190 h 4492350"/>
              <a:gd name="connsiteX2-729" fmla="*/ 1307805 w 3742661"/>
              <a:gd name="connsiteY2-730" fmla="*/ 3381153 h 4492350"/>
              <a:gd name="connsiteX3-731" fmla="*/ 31898 w 3742661"/>
              <a:gd name="connsiteY3-732" fmla="*/ 2945218 h 4492350"/>
              <a:gd name="connsiteX4-733" fmla="*/ 1127052 w 3742661"/>
              <a:gd name="connsiteY4-734" fmla="*/ 3242930 h 4492350"/>
              <a:gd name="connsiteX5-735" fmla="*/ 393405 w 3742661"/>
              <a:gd name="connsiteY5-736" fmla="*/ 2456121 h 4492350"/>
              <a:gd name="connsiteX6-737" fmla="*/ 1775638 w 3742661"/>
              <a:gd name="connsiteY6-738" fmla="*/ 3519376 h 4492350"/>
              <a:gd name="connsiteX7-739" fmla="*/ 1679945 w 3742661"/>
              <a:gd name="connsiteY7-740" fmla="*/ 2392325 h 4492350"/>
              <a:gd name="connsiteX8-741" fmla="*/ 0 w 3742661"/>
              <a:gd name="connsiteY8-742" fmla="*/ 754911 h 4492350"/>
              <a:gd name="connsiteX9-743" fmla="*/ 988828 w 3742661"/>
              <a:gd name="connsiteY9-744" fmla="*/ 1924493 h 4492350"/>
              <a:gd name="connsiteX10-745" fmla="*/ 1137684 w 3742661"/>
              <a:gd name="connsiteY10-746" fmla="*/ 861237 h 4492350"/>
              <a:gd name="connsiteX11-747" fmla="*/ 1222745 w 3742661"/>
              <a:gd name="connsiteY11-748" fmla="*/ 2062716 h 4492350"/>
              <a:gd name="connsiteX12-749" fmla="*/ 1690577 w 3742661"/>
              <a:gd name="connsiteY12-750" fmla="*/ 2190307 h 4492350"/>
              <a:gd name="connsiteX13-751" fmla="*/ 1956391 w 3742661"/>
              <a:gd name="connsiteY13-752" fmla="*/ 0 h 4492350"/>
              <a:gd name="connsiteX14-753" fmla="*/ 2083982 w 3742661"/>
              <a:gd name="connsiteY14-754" fmla="*/ 978195 h 4492350"/>
              <a:gd name="connsiteX15-755" fmla="*/ 1881963 w 3742661"/>
              <a:gd name="connsiteY15-756" fmla="*/ 2232837 h 4492350"/>
              <a:gd name="connsiteX16-757" fmla="*/ 2041452 w 3742661"/>
              <a:gd name="connsiteY16-758" fmla="*/ 3030279 h 4492350"/>
              <a:gd name="connsiteX17-759" fmla="*/ 2647507 w 3742661"/>
              <a:gd name="connsiteY17-760" fmla="*/ 2519916 h 4492350"/>
              <a:gd name="connsiteX18-761" fmla="*/ 2849526 w 3742661"/>
              <a:gd name="connsiteY18-762" fmla="*/ 1307804 h 4492350"/>
              <a:gd name="connsiteX19-763" fmla="*/ 2838893 w 3742661"/>
              <a:gd name="connsiteY19-764" fmla="*/ 2371060 h 4492350"/>
              <a:gd name="connsiteX20-765" fmla="*/ 3742661 w 3742661"/>
              <a:gd name="connsiteY20-766" fmla="*/ 1148316 h 4492350"/>
              <a:gd name="connsiteX21-767" fmla="*/ 2222205 w 3742661"/>
              <a:gd name="connsiteY21-768" fmla="*/ 3370521 h 4492350"/>
              <a:gd name="connsiteX22-769" fmla="*/ 2169042 w 3742661"/>
              <a:gd name="connsiteY22-770" fmla="*/ 3817088 h 4492350"/>
              <a:gd name="connsiteX23-771" fmla="*/ 3317358 w 3742661"/>
              <a:gd name="connsiteY23-772" fmla="*/ 3094074 h 4492350"/>
              <a:gd name="connsiteX24-773" fmla="*/ 2194317 w 3742661"/>
              <a:gd name="connsiteY24-774" fmla="*/ 4030951 h 4492350"/>
              <a:gd name="connsiteX25-775" fmla="*/ 2232838 w 3742661"/>
              <a:gd name="connsiteY25-776" fmla="*/ 4476307 h 4492350"/>
              <a:gd name="connsiteX26-777" fmla="*/ 2218194 w 3742661"/>
              <a:gd name="connsiteY26-778" fmla="*/ 4491415 h 4492350"/>
              <a:gd name="connsiteX27-779" fmla="*/ 1743740 w 3742661"/>
              <a:gd name="connsiteY27-780" fmla="*/ 4492350 h 4492350"/>
              <a:gd name="connsiteX0-781" fmla="*/ 1743740 w 3742661"/>
              <a:gd name="connsiteY0-782" fmla="*/ 4492350 h 4492350"/>
              <a:gd name="connsiteX1-783" fmla="*/ 1796903 w 3742661"/>
              <a:gd name="connsiteY1-784" fmla="*/ 3785190 h 4492350"/>
              <a:gd name="connsiteX2-785" fmla="*/ 1307805 w 3742661"/>
              <a:gd name="connsiteY2-786" fmla="*/ 3381153 h 4492350"/>
              <a:gd name="connsiteX3-787" fmla="*/ 31898 w 3742661"/>
              <a:gd name="connsiteY3-788" fmla="*/ 2945218 h 4492350"/>
              <a:gd name="connsiteX4-789" fmla="*/ 1127052 w 3742661"/>
              <a:gd name="connsiteY4-790" fmla="*/ 3242930 h 4492350"/>
              <a:gd name="connsiteX5-791" fmla="*/ 393405 w 3742661"/>
              <a:gd name="connsiteY5-792" fmla="*/ 2456121 h 4492350"/>
              <a:gd name="connsiteX6-793" fmla="*/ 1775638 w 3742661"/>
              <a:gd name="connsiteY6-794" fmla="*/ 3519376 h 4492350"/>
              <a:gd name="connsiteX7-795" fmla="*/ 1679945 w 3742661"/>
              <a:gd name="connsiteY7-796" fmla="*/ 2392325 h 4492350"/>
              <a:gd name="connsiteX8-797" fmla="*/ 0 w 3742661"/>
              <a:gd name="connsiteY8-798" fmla="*/ 754911 h 4492350"/>
              <a:gd name="connsiteX9-799" fmla="*/ 988828 w 3742661"/>
              <a:gd name="connsiteY9-800" fmla="*/ 1924493 h 4492350"/>
              <a:gd name="connsiteX10-801" fmla="*/ 1137684 w 3742661"/>
              <a:gd name="connsiteY10-802" fmla="*/ 861237 h 4492350"/>
              <a:gd name="connsiteX11-803" fmla="*/ 1222745 w 3742661"/>
              <a:gd name="connsiteY11-804" fmla="*/ 2062716 h 4492350"/>
              <a:gd name="connsiteX12-805" fmla="*/ 1690577 w 3742661"/>
              <a:gd name="connsiteY12-806" fmla="*/ 2190307 h 4492350"/>
              <a:gd name="connsiteX13-807" fmla="*/ 1956391 w 3742661"/>
              <a:gd name="connsiteY13-808" fmla="*/ 0 h 4492350"/>
              <a:gd name="connsiteX14-809" fmla="*/ 2083982 w 3742661"/>
              <a:gd name="connsiteY14-810" fmla="*/ 978195 h 4492350"/>
              <a:gd name="connsiteX15-811" fmla="*/ 1881963 w 3742661"/>
              <a:gd name="connsiteY15-812" fmla="*/ 2232837 h 4492350"/>
              <a:gd name="connsiteX16-813" fmla="*/ 2041452 w 3742661"/>
              <a:gd name="connsiteY16-814" fmla="*/ 3030279 h 4492350"/>
              <a:gd name="connsiteX17-815" fmla="*/ 2647507 w 3742661"/>
              <a:gd name="connsiteY17-816" fmla="*/ 2519916 h 4492350"/>
              <a:gd name="connsiteX18-817" fmla="*/ 2849526 w 3742661"/>
              <a:gd name="connsiteY18-818" fmla="*/ 1307804 h 4492350"/>
              <a:gd name="connsiteX19-819" fmla="*/ 2838893 w 3742661"/>
              <a:gd name="connsiteY19-820" fmla="*/ 2371060 h 4492350"/>
              <a:gd name="connsiteX20-821" fmla="*/ 3742661 w 3742661"/>
              <a:gd name="connsiteY20-822" fmla="*/ 1148316 h 4492350"/>
              <a:gd name="connsiteX21-823" fmla="*/ 2222205 w 3742661"/>
              <a:gd name="connsiteY21-824" fmla="*/ 3370521 h 4492350"/>
              <a:gd name="connsiteX22-825" fmla="*/ 2169042 w 3742661"/>
              <a:gd name="connsiteY22-826" fmla="*/ 3817088 h 4492350"/>
              <a:gd name="connsiteX23-827" fmla="*/ 3317358 w 3742661"/>
              <a:gd name="connsiteY23-828" fmla="*/ 3094074 h 4492350"/>
              <a:gd name="connsiteX24-829" fmla="*/ 2194317 w 3742661"/>
              <a:gd name="connsiteY24-830" fmla="*/ 4030951 h 4492350"/>
              <a:gd name="connsiteX25-831" fmla="*/ 2232838 w 3742661"/>
              <a:gd name="connsiteY25-832" fmla="*/ 4476307 h 4492350"/>
              <a:gd name="connsiteX26-833" fmla="*/ 2218194 w 3742661"/>
              <a:gd name="connsiteY26-834" fmla="*/ 4491415 h 4492350"/>
              <a:gd name="connsiteX27-835" fmla="*/ 1743740 w 3742661"/>
              <a:gd name="connsiteY27-836" fmla="*/ 4492350 h 4492350"/>
              <a:gd name="connsiteX0-837" fmla="*/ 1743740 w 3742661"/>
              <a:gd name="connsiteY0-838" fmla="*/ 4492350 h 4492350"/>
              <a:gd name="connsiteX1-839" fmla="*/ 1796903 w 3742661"/>
              <a:gd name="connsiteY1-840" fmla="*/ 3785190 h 4492350"/>
              <a:gd name="connsiteX2-841" fmla="*/ 1307805 w 3742661"/>
              <a:gd name="connsiteY2-842" fmla="*/ 3381153 h 4492350"/>
              <a:gd name="connsiteX3-843" fmla="*/ 31898 w 3742661"/>
              <a:gd name="connsiteY3-844" fmla="*/ 2945218 h 4492350"/>
              <a:gd name="connsiteX4-845" fmla="*/ 1127052 w 3742661"/>
              <a:gd name="connsiteY4-846" fmla="*/ 3242930 h 4492350"/>
              <a:gd name="connsiteX5-847" fmla="*/ 393405 w 3742661"/>
              <a:gd name="connsiteY5-848" fmla="*/ 2456121 h 4492350"/>
              <a:gd name="connsiteX6-849" fmla="*/ 1775638 w 3742661"/>
              <a:gd name="connsiteY6-850" fmla="*/ 3519376 h 4492350"/>
              <a:gd name="connsiteX7-851" fmla="*/ 1679945 w 3742661"/>
              <a:gd name="connsiteY7-852" fmla="*/ 2392325 h 4492350"/>
              <a:gd name="connsiteX8-853" fmla="*/ 0 w 3742661"/>
              <a:gd name="connsiteY8-854" fmla="*/ 754911 h 4492350"/>
              <a:gd name="connsiteX9-855" fmla="*/ 988828 w 3742661"/>
              <a:gd name="connsiteY9-856" fmla="*/ 1924493 h 4492350"/>
              <a:gd name="connsiteX10-857" fmla="*/ 1137684 w 3742661"/>
              <a:gd name="connsiteY10-858" fmla="*/ 861237 h 4492350"/>
              <a:gd name="connsiteX11-859" fmla="*/ 1222745 w 3742661"/>
              <a:gd name="connsiteY11-860" fmla="*/ 2062716 h 4492350"/>
              <a:gd name="connsiteX12-861" fmla="*/ 1690577 w 3742661"/>
              <a:gd name="connsiteY12-862" fmla="*/ 2190307 h 4492350"/>
              <a:gd name="connsiteX13-863" fmla="*/ 1956391 w 3742661"/>
              <a:gd name="connsiteY13-864" fmla="*/ 0 h 4492350"/>
              <a:gd name="connsiteX14-865" fmla="*/ 2083982 w 3742661"/>
              <a:gd name="connsiteY14-866" fmla="*/ 978195 h 4492350"/>
              <a:gd name="connsiteX15-867" fmla="*/ 1881963 w 3742661"/>
              <a:gd name="connsiteY15-868" fmla="*/ 2232837 h 4492350"/>
              <a:gd name="connsiteX16-869" fmla="*/ 2041452 w 3742661"/>
              <a:gd name="connsiteY16-870" fmla="*/ 3030279 h 4492350"/>
              <a:gd name="connsiteX17-871" fmla="*/ 2647507 w 3742661"/>
              <a:gd name="connsiteY17-872" fmla="*/ 2519916 h 4492350"/>
              <a:gd name="connsiteX18-873" fmla="*/ 2849526 w 3742661"/>
              <a:gd name="connsiteY18-874" fmla="*/ 1307804 h 4492350"/>
              <a:gd name="connsiteX19-875" fmla="*/ 2838893 w 3742661"/>
              <a:gd name="connsiteY19-876" fmla="*/ 2371060 h 4492350"/>
              <a:gd name="connsiteX20-877" fmla="*/ 3742661 w 3742661"/>
              <a:gd name="connsiteY20-878" fmla="*/ 1148316 h 4492350"/>
              <a:gd name="connsiteX21-879" fmla="*/ 2222205 w 3742661"/>
              <a:gd name="connsiteY21-880" fmla="*/ 3370521 h 4492350"/>
              <a:gd name="connsiteX22-881" fmla="*/ 2169042 w 3742661"/>
              <a:gd name="connsiteY22-882" fmla="*/ 3817088 h 4492350"/>
              <a:gd name="connsiteX23-883" fmla="*/ 3317358 w 3742661"/>
              <a:gd name="connsiteY23-884" fmla="*/ 3094074 h 4492350"/>
              <a:gd name="connsiteX24-885" fmla="*/ 2194317 w 3742661"/>
              <a:gd name="connsiteY24-886" fmla="*/ 4030951 h 4492350"/>
              <a:gd name="connsiteX25-887" fmla="*/ 2232838 w 3742661"/>
              <a:gd name="connsiteY25-888" fmla="*/ 4476307 h 4492350"/>
              <a:gd name="connsiteX26-889" fmla="*/ 2218194 w 3742661"/>
              <a:gd name="connsiteY26-890" fmla="*/ 4491415 h 4492350"/>
              <a:gd name="connsiteX27-891" fmla="*/ 1743740 w 3742661"/>
              <a:gd name="connsiteY27-892" fmla="*/ 4492350 h 4492350"/>
              <a:gd name="connsiteX0-893" fmla="*/ 1743740 w 3742661"/>
              <a:gd name="connsiteY0-894" fmla="*/ 4492350 h 4492350"/>
              <a:gd name="connsiteX1-895" fmla="*/ 1796903 w 3742661"/>
              <a:gd name="connsiteY1-896" fmla="*/ 3785190 h 4492350"/>
              <a:gd name="connsiteX2-897" fmla="*/ 1307805 w 3742661"/>
              <a:gd name="connsiteY2-898" fmla="*/ 3381153 h 4492350"/>
              <a:gd name="connsiteX3-899" fmla="*/ 31898 w 3742661"/>
              <a:gd name="connsiteY3-900" fmla="*/ 2945218 h 4492350"/>
              <a:gd name="connsiteX4-901" fmla="*/ 1127052 w 3742661"/>
              <a:gd name="connsiteY4-902" fmla="*/ 3242930 h 4492350"/>
              <a:gd name="connsiteX5-903" fmla="*/ 393405 w 3742661"/>
              <a:gd name="connsiteY5-904" fmla="*/ 2456121 h 4492350"/>
              <a:gd name="connsiteX6-905" fmla="*/ 1775638 w 3742661"/>
              <a:gd name="connsiteY6-906" fmla="*/ 3519376 h 4492350"/>
              <a:gd name="connsiteX7-907" fmla="*/ 1679945 w 3742661"/>
              <a:gd name="connsiteY7-908" fmla="*/ 2392325 h 4492350"/>
              <a:gd name="connsiteX8-909" fmla="*/ 0 w 3742661"/>
              <a:gd name="connsiteY8-910" fmla="*/ 754911 h 4492350"/>
              <a:gd name="connsiteX9-911" fmla="*/ 988828 w 3742661"/>
              <a:gd name="connsiteY9-912" fmla="*/ 1924493 h 4492350"/>
              <a:gd name="connsiteX10-913" fmla="*/ 1137684 w 3742661"/>
              <a:gd name="connsiteY10-914" fmla="*/ 861237 h 4492350"/>
              <a:gd name="connsiteX11-915" fmla="*/ 1222745 w 3742661"/>
              <a:gd name="connsiteY11-916" fmla="*/ 2062716 h 4492350"/>
              <a:gd name="connsiteX12-917" fmla="*/ 1690577 w 3742661"/>
              <a:gd name="connsiteY12-918" fmla="*/ 2190307 h 4492350"/>
              <a:gd name="connsiteX13-919" fmla="*/ 1956391 w 3742661"/>
              <a:gd name="connsiteY13-920" fmla="*/ 0 h 4492350"/>
              <a:gd name="connsiteX14-921" fmla="*/ 2083982 w 3742661"/>
              <a:gd name="connsiteY14-922" fmla="*/ 978195 h 4492350"/>
              <a:gd name="connsiteX15-923" fmla="*/ 1881963 w 3742661"/>
              <a:gd name="connsiteY15-924" fmla="*/ 2232837 h 4492350"/>
              <a:gd name="connsiteX16-925" fmla="*/ 2041452 w 3742661"/>
              <a:gd name="connsiteY16-926" fmla="*/ 3030279 h 4492350"/>
              <a:gd name="connsiteX17-927" fmla="*/ 2647507 w 3742661"/>
              <a:gd name="connsiteY17-928" fmla="*/ 2519916 h 4492350"/>
              <a:gd name="connsiteX18-929" fmla="*/ 2849526 w 3742661"/>
              <a:gd name="connsiteY18-930" fmla="*/ 1307804 h 4492350"/>
              <a:gd name="connsiteX19-931" fmla="*/ 2838893 w 3742661"/>
              <a:gd name="connsiteY19-932" fmla="*/ 2371060 h 4492350"/>
              <a:gd name="connsiteX20-933" fmla="*/ 3742661 w 3742661"/>
              <a:gd name="connsiteY20-934" fmla="*/ 1148316 h 4492350"/>
              <a:gd name="connsiteX21-935" fmla="*/ 2222205 w 3742661"/>
              <a:gd name="connsiteY21-936" fmla="*/ 3370521 h 4492350"/>
              <a:gd name="connsiteX22-937" fmla="*/ 2169042 w 3742661"/>
              <a:gd name="connsiteY22-938" fmla="*/ 3817088 h 4492350"/>
              <a:gd name="connsiteX23-939" fmla="*/ 3317358 w 3742661"/>
              <a:gd name="connsiteY23-940" fmla="*/ 3094074 h 4492350"/>
              <a:gd name="connsiteX24-941" fmla="*/ 2194317 w 3742661"/>
              <a:gd name="connsiteY24-942" fmla="*/ 4030951 h 4492350"/>
              <a:gd name="connsiteX25-943" fmla="*/ 2232838 w 3742661"/>
              <a:gd name="connsiteY25-944" fmla="*/ 4476307 h 4492350"/>
              <a:gd name="connsiteX26-945" fmla="*/ 2218194 w 3742661"/>
              <a:gd name="connsiteY26-946" fmla="*/ 4491415 h 4492350"/>
              <a:gd name="connsiteX27-947" fmla="*/ 1743740 w 3742661"/>
              <a:gd name="connsiteY27-948" fmla="*/ 4492350 h 4492350"/>
              <a:gd name="connsiteX0-949" fmla="*/ 1743740 w 3742661"/>
              <a:gd name="connsiteY0-950" fmla="*/ 4492350 h 4492350"/>
              <a:gd name="connsiteX1-951" fmla="*/ 1796903 w 3742661"/>
              <a:gd name="connsiteY1-952" fmla="*/ 3785190 h 4492350"/>
              <a:gd name="connsiteX2-953" fmla="*/ 1307805 w 3742661"/>
              <a:gd name="connsiteY2-954" fmla="*/ 3381153 h 4492350"/>
              <a:gd name="connsiteX3-955" fmla="*/ 31898 w 3742661"/>
              <a:gd name="connsiteY3-956" fmla="*/ 2945218 h 4492350"/>
              <a:gd name="connsiteX4-957" fmla="*/ 1127052 w 3742661"/>
              <a:gd name="connsiteY4-958" fmla="*/ 3242930 h 4492350"/>
              <a:gd name="connsiteX5-959" fmla="*/ 393405 w 3742661"/>
              <a:gd name="connsiteY5-960" fmla="*/ 2456121 h 4492350"/>
              <a:gd name="connsiteX6-961" fmla="*/ 1775638 w 3742661"/>
              <a:gd name="connsiteY6-962" fmla="*/ 3519376 h 4492350"/>
              <a:gd name="connsiteX7-963" fmla="*/ 1679945 w 3742661"/>
              <a:gd name="connsiteY7-964" fmla="*/ 2392325 h 4492350"/>
              <a:gd name="connsiteX8-965" fmla="*/ 0 w 3742661"/>
              <a:gd name="connsiteY8-966" fmla="*/ 754911 h 4492350"/>
              <a:gd name="connsiteX9-967" fmla="*/ 988828 w 3742661"/>
              <a:gd name="connsiteY9-968" fmla="*/ 1924493 h 4492350"/>
              <a:gd name="connsiteX10-969" fmla="*/ 1137684 w 3742661"/>
              <a:gd name="connsiteY10-970" fmla="*/ 861237 h 4492350"/>
              <a:gd name="connsiteX11-971" fmla="*/ 1222745 w 3742661"/>
              <a:gd name="connsiteY11-972" fmla="*/ 2062716 h 4492350"/>
              <a:gd name="connsiteX12-973" fmla="*/ 1690577 w 3742661"/>
              <a:gd name="connsiteY12-974" fmla="*/ 2190307 h 4492350"/>
              <a:gd name="connsiteX13-975" fmla="*/ 1956391 w 3742661"/>
              <a:gd name="connsiteY13-976" fmla="*/ 0 h 4492350"/>
              <a:gd name="connsiteX14-977" fmla="*/ 2083982 w 3742661"/>
              <a:gd name="connsiteY14-978" fmla="*/ 978195 h 4492350"/>
              <a:gd name="connsiteX15-979" fmla="*/ 1881963 w 3742661"/>
              <a:gd name="connsiteY15-980" fmla="*/ 2232837 h 4492350"/>
              <a:gd name="connsiteX16-981" fmla="*/ 2041452 w 3742661"/>
              <a:gd name="connsiteY16-982" fmla="*/ 3030279 h 4492350"/>
              <a:gd name="connsiteX17-983" fmla="*/ 2647507 w 3742661"/>
              <a:gd name="connsiteY17-984" fmla="*/ 2519916 h 4492350"/>
              <a:gd name="connsiteX18-985" fmla="*/ 2849526 w 3742661"/>
              <a:gd name="connsiteY18-986" fmla="*/ 1307804 h 4492350"/>
              <a:gd name="connsiteX19-987" fmla="*/ 2838893 w 3742661"/>
              <a:gd name="connsiteY19-988" fmla="*/ 2371060 h 4492350"/>
              <a:gd name="connsiteX20-989" fmla="*/ 3742661 w 3742661"/>
              <a:gd name="connsiteY20-990" fmla="*/ 1148316 h 4492350"/>
              <a:gd name="connsiteX21-991" fmla="*/ 2222205 w 3742661"/>
              <a:gd name="connsiteY21-992" fmla="*/ 3370521 h 4492350"/>
              <a:gd name="connsiteX22-993" fmla="*/ 2169042 w 3742661"/>
              <a:gd name="connsiteY22-994" fmla="*/ 3817088 h 4492350"/>
              <a:gd name="connsiteX23-995" fmla="*/ 3317358 w 3742661"/>
              <a:gd name="connsiteY23-996" fmla="*/ 3094074 h 4492350"/>
              <a:gd name="connsiteX24-997" fmla="*/ 2194317 w 3742661"/>
              <a:gd name="connsiteY24-998" fmla="*/ 4030951 h 4492350"/>
              <a:gd name="connsiteX25-999" fmla="*/ 2232838 w 3742661"/>
              <a:gd name="connsiteY25-1000" fmla="*/ 4476307 h 4492350"/>
              <a:gd name="connsiteX26-1001" fmla="*/ 2218194 w 3742661"/>
              <a:gd name="connsiteY26-1002" fmla="*/ 4491415 h 4492350"/>
              <a:gd name="connsiteX27-1003" fmla="*/ 1743740 w 3742661"/>
              <a:gd name="connsiteY27-1004" fmla="*/ 4492350 h 4492350"/>
              <a:gd name="connsiteX0-1005" fmla="*/ 1743740 w 3742661"/>
              <a:gd name="connsiteY0-1006" fmla="*/ 4492350 h 4492350"/>
              <a:gd name="connsiteX1-1007" fmla="*/ 1796903 w 3742661"/>
              <a:gd name="connsiteY1-1008" fmla="*/ 3785190 h 4492350"/>
              <a:gd name="connsiteX2-1009" fmla="*/ 1307805 w 3742661"/>
              <a:gd name="connsiteY2-1010" fmla="*/ 3381153 h 4492350"/>
              <a:gd name="connsiteX3-1011" fmla="*/ 31898 w 3742661"/>
              <a:gd name="connsiteY3-1012" fmla="*/ 2945218 h 4492350"/>
              <a:gd name="connsiteX4-1013" fmla="*/ 1127052 w 3742661"/>
              <a:gd name="connsiteY4-1014" fmla="*/ 3242930 h 4492350"/>
              <a:gd name="connsiteX5-1015" fmla="*/ 393405 w 3742661"/>
              <a:gd name="connsiteY5-1016" fmla="*/ 2456121 h 4492350"/>
              <a:gd name="connsiteX6-1017" fmla="*/ 1775638 w 3742661"/>
              <a:gd name="connsiteY6-1018" fmla="*/ 3519376 h 4492350"/>
              <a:gd name="connsiteX7-1019" fmla="*/ 1679945 w 3742661"/>
              <a:gd name="connsiteY7-1020" fmla="*/ 2392325 h 4492350"/>
              <a:gd name="connsiteX8-1021" fmla="*/ 0 w 3742661"/>
              <a:gd name="connsiteY8-1022" fmla="*/ 754911 h 4492350"/>
              <a:gd name="connsiteX9-1023" fmla="*/ 988828 w 3742661"/>
              <a:gd name="connsiteY9-1024" fmla="*/ 1924493 h 4492350"/>
              <a:gd name="connsiteX10-1025" fmla="*/ 1137684 w 3742661"/>
              <a:gd name="connsiteY10-1026" fmla="*/ 861237 h 4492350"/>
              <a:gd name="connsiteX11-1027" fmla="*/ 1222745 w 3742661"/>
              <a:gd name="connsiteY11-1028" fmla="*/ 2062716 h 4492350"/>
              <a:gd name="connsiteX12-1029" fmla="*/ 1690577 w 3742661"/>
              <a:gd name="connsiteY12-1030" fmla="*/ 2190307 h 4492350"/>
              <a:gd name="connsiteX13-1031" fmla="*/ 1956391 w 3742661"/>
              <a:gd name="connsiteY13-1032" fmla="*/ 0 h 4492350"/>
              <a:gd name="connsiteX14-1033" fmla="*/ 2083982 w 3742661"/>
              <a:gd name="connsiteY14-1034" fmla="*/ 978195 h 4492350"/>
              <a:gd name="connsiteX15-1035" fmla="*/ 1881963 w 3742661"/>
              <a:gd name="connsiteY15-1036" fmla="*/ 2232837 h 4492350"/>
              <a:gd name="connsiteX16-1037" fmla="*/ 2057494 w 3742661"/>
              <a:gd name="connsiteY16-1038" fmla="*/ 3046321 h 4492350"/>
              <a:gd name="connsiteX17-1039" fmla="*/ 2647507 w 3742661"/>
              <a:gd name="connsiteY17-1040" fmla="*/ 2519916 h 4492350"/>
              <a:gd name="connsiteX18-1041" fmla="*/ 2849526 w 3742661"/>
              <a:gd name="connsiteY18-1042" fmla="*/ 1307804 h 4492350"/>
              <a:gd name="connsiteX19-1043" fmla="*/ 2838893 w 3742661"/>
              <a:gd name="connsiteY19-1044" fmla="*/ 2371060 h 4492350"/>
              <a:gd name="connsiteX20-1045" fmla="*/ 3742661 w 3742661"/>
              <a:gd name="connsiteY20-1046" fmla="*/ 1148316 h 4492350"/>
              <a:gd name="connsiteX21-1047" fmla="*/ 2222205 w 3742661"/>
              <a:gd name="connsiteY21-1048" fmla="*/ 3370521 h 4492350"/>
              <a:gd name="connsiteX22-1049" fmla="*/ 2169042 w 3742661"/>
              <a:gd name="connsiteY22-1050" fmla="*/ 3817088 h 4492350"/>
              <a:gd name="connsiteX23-1051" fmla="*/ 3317358 w 3742661"/>
              <a:gd name="connsiteY23-1052" fmla="*/ 3094074 h 4492350"/>
              <a:gd name="connsiteX24-1053" fmla="*/ 2194317 w 3742661"/>
              <a:gd name="connsiteY24-1054" fmla="*/ 4030951 h 4492350"/>
              <a:gd name="connsiteX25-1055" fmla="*/ 2232838 w 3742661"/>
              <a:gd name="connsiteY25-1056" fmla="*/ 4476307 h 4492350"/>
              <a:gd name="connsiteX26-1057" fmla="*/ 2218194 w 3742661"/>
              <a:gd name="connsiteY26-1058" fmla="*/ 4491415 h 4492350"/>
              <a:gd name="connsiteX27-1059" fmla="*/ 1743740 w 3742661"/>
              <a:gd name="connsiteY27-1060" fmla="*/ 4492350 h 4492350"/>
              <a:gd name="connsiteX0-1061" fmla="*/ 1743740 w 3742661"/>
              <a:gd name="connsiteY0-1062" fmla="*/ 4492350 h 4492350"/>
              <a:gd name="connsiteX1-1063" fmla="*/ 1796903 w 3742661"/>
              <a:gd name="connsiteY1-1064" fmla="*/ 3785190 h 4492350"/>
              <a:gd name="connsiteX2-1065" fmla="*/ 1307805 w 3742661"/>
              <a:gd name="connsiteY2-1066" fmla="*/ 3381153 h 4492350"/>
              <a:gd name="connsiteX3-1067" fmla="*/ 31898 w 3742661"/>
              <a:gd name="connsiteY3-1068" fmla="*/ 2945218 h 4492350"/>
              <a:gd name="connsiteX4-1069" fmla="*/ 1127052 w 3742661"/>
              <a:gd name="connsiteY4-1070" fmla="*/ 3242930 h 4492350"/>
              <a:gd name="connsiteX5-1071" fmla="*/ 393405 w 3742661"/>
              <a:gd name="connsiteY5-1072" fmla="*/ 2456121 h 4492350"/>
              <a:gd name="connsiteX6-1073" fmla="*/ 1775638 w 3742661"/>
              <a:gd name="connsiteY6-1074" fmla="*/ 3519376 h 4492350"/>
              <a:gd name="connsiteX7-1075" fmla="*/ 1679945 w 3742661"/>
              <a:gd name="connsiteY7-1076" fmla="*/ 2392325 h 4492350"/>
              <a:gd name="connsiteX8-1077" fmla="*/ 0 w 3742661"/>
              <a:gd name="connsiteY8-1078" fmla="*/ 754911 h 4492350"/>
              <a:gd name="connsiteX9-1079" fmla="*/ 988828 w 3742661"/>
              <a:gd name="connsiteY9-1080" fmla="*/ 1924493 h 4492350"/>
              <a:gd name="connsiteX10-1081" fmla="*/ 1137684 w 3742661"/>
              <a:gd name="connsiteY10-1082" fmla="*/ 861237 h 4492350"/>
              <a:gd name="connsiteX11-1083" fmla="*/ 1222745 w 3742661"/>
              <a:gd name="connsiteY11-1084" fmla="*/ 2062716 h 4492350"/>
              <a:gd name="connsiteX12-1085" fmla="*/ 1690577 w 3742661"/>
              <a:gd name="connsiteY12-1086" fmla="*/ 2190307 h 4492350"/>
              <a:gd name="connsiteX13-1087" fmla="*/ 1956391 w 3742661"/>
              <a:gd name="connsiteY13-1088" fmla="*/ 0 h 4492350"/>
              <a:gd name="connsiteX14-1089" fmla="*/ 2083982 w 3742661"/>
              <a:gd name="connsiteY14-1090" fmla="*/ 978195 h 4492350"/>
              <a:gd name="connsiteX15-1091" fmla="*/ 1881963 w 3742661"/>
              <a:gd name="connsiteY15-1092" fmla="*/ 2232837 h 4492350"/>
              <a:gd name="connsiteX16-1093" fmla="*/ 2057494 w 3742661"/>
              <a:gd name="connsiteY16-1094" fmla="*/ 3046321 h 4492350"/>
              <a:gd name="connsiteX17-1095" fmla="*/ 2647507 w 3742661"/>
              <a:gd name="connsiteY17-1096" fmla="*/ 2519916 h 4492350"/>
              <a:gd name="connsiteX18-1097" fmla="*/ 2849526 w 3742661"/>
              <a:gd name="connsiteY18-1098" fmla="*/ 1307804 h 4492350"/>
              <a:gd name="connsiteX19-1099" fmla="*/ 2838893 w 3742661"/>
              <a:gd name="connsiteY19-1100" fmla="*/ 2371060 h 4492350"/>
              <a:gd name="connsiteX20-1101" fmla="*/ 3742661 w 3742661"/>
              <a:gd name="connsiteY20-1102" fmla="*/ 1148316 h 4492350"/>
              <a:gd name="connsiteX21-1103" fmla="*/ 2222205 w 3742661"/>
              <a:gd name="connsiteY21-1104" fmla="*/ 3370521 h 4492350"/>
              <a:gd name="connsiteX22-1105" fmla="*/ 2169042 w 3742661"/>
              <a:gd name="connsiteY22-1106" fmla="*/ 3817088 h 4492350"/>
              <a:gd name="connsiteX23-1107" fmla="*/ 3317358 w 3742661"/>
              <a:gd name="connsiteY23-1108" fmla="*/ 3094074 h 4492350"/>
              <a:gd name="connsiteX24-1109" fmla="*/ 2194317 w 3742661"/>
              <a:gd name="connsiteY24-1110" fmla="*/ 4030951 h 4492350"/>
              <a:gd name="connsiteX25-1111" fmla="*/ 2232838 w 3742661"/>
              <a:gd name="connsiteY25-1112" fmla="*/ 4476307 h 4492350"/>
              <a:gd name="connsiteX26-1113" fmla="*/ 2218194 w 3742661"/>
              <a:gd name="connsiteY26-1114" fmla="*/ 4491415 h 4492350"/>
              <a:gd name="connsiteX27-1115" fmla="*/ 1743740 w 3742661"/>
              <a:gd name="connsiteY27-1116" fmla="*/ 4492350 h 4492350"/>
              <a:gd name="connsiteX0-1117" fmla="*/ 1743740 w 3742661"/>
              <a:gd name="connsiteY0-1118" fmla="*/ 4492350 h 4492350"/>
              <a:gd name="connsiteX1-1119" fmla="*/ 1796903 w 3742661"/>
              <a:gd name="connsiteY1-1120" fmla="*/ 3785190 h 4492350"/>
              <a:gd name="connsiteX2-1121" fmla="*/ 1307805 w 3742661"/>
              <a:gd name="connsiteY2-1122" fmla="*/ 3381153 h 4492350"/>
              <a:gd name="connsiteX3-1123" fmla="*/ 31898 w 3742661"/>
              <a:gd name="connsiteY3-1124" fmla="*/ 2945218 h 4492350"/>
              <a:gd name="connsiteX4-1125" fmla="*/ 1127052 w 3742661"/>
              <a:gd name="connsiteY4-1126" fmla="*/ 3242930 h 4492350"/>
              <a:gd name="connsiteX5-1127" fmla="*/ 393405 w 3742661"/>
              <a:gd name="connsiteY5-1128" fmla="*/ 2456121 h 4492350"/>
              <a:gd name="connsiteX6-1129" fmla="*/ 1775638 w 3742661"/>
              <a:gd name="connsiteY6-1130" fmla="*/ 3519376 h 4492350"/>
              <a:gd name="connsiteX7-1131" fmla="*/ 1679945 w 3742661"/>
              <a:gd name="connsiteY7-1132" fmla="*/ 2392325 h 4492350"/>
              <a:gd name="connsiteX8-1133" fmla="*/ 0 w 3742661"/>
              <a:gd name="connsiteY8-1134" fmla="*/ 754911 h 4492350"/>
              <a:gd name="connsiteX9-1135" fmla="*/ 988828 w 3742661"/>
              <a:gd name="connsiteY9-1136" fmla="*/ 1924493 h 4492350"/>
              <a:gd name="connsiteX10-1137" fmla="*/ 1137684 w 3742661"/>
              <a:gd name="connsiteY10-1138" fmla="*/ 861237 h 4492350"/>
              <a:gd name="connsiteX11-1139" fmla="*/ 1222745 w 3742661"/>
              <a:gd name="connsiteY11-1140" fmla="*/ 2062716 h 4492350"/>
              <a:gd name="connsiteX12-1141" fmla="*/ 1690577 w 3742661"/>
              <a:gd name="connsiteY12-1142" fmla="*/ 2190307 h 4492350"/>
              <a:gd name="connsiteX13-1143" fmla="*/ 1956391 w 3742661"/>
              <a:gd name="connsiteY13-1144" fmla="*/ 0 h 4492350"/>
              <a:gd name="connsiteX14-1145" fmla="*/ 2083982 w 3742661"/>
              <a:gd name="connsiteY14-1146" fmla="*/ 978195 h 4492350"/>
              <a:gd name="connsiteX15-1147" fmla="*/ 1881963 w 3742661"/>
              <a:gd name="connsiteY15-1148" fmla="*/ 2232837 h 4492350"/>
              <a:gd name="connsiteX16-1149" fmla="*/ 2057494 w 3742661"/>
              <a:gd name="connsiteY16-1150" fmla="*/ 3046321 h 4492350"/>
              <a:gd name="connsiteX17-1151" fmla="*/ 2647507 w 3742661"/>
              <a:gd name="connsiteY17-1152" fmla="*/ 2519916 h 4492350"/>
              <a:gd name="connsiteX18-1153" fmla="*/ 2849526 w 3742661"/>
              <a:gd name="connsiteY18-1154" fmla="*/ 1307804 h 4492350"/>
              <a:gd name="connsiteX19-1155" fmla="*/ 2838893 w 3742661"/>
              <a:gd name="connsiteY19-1156" fmla="*/ 2371060 h 4492350"/>
              <a:gd name="connsiteX20-1157" fmla="*/ 3742661 w 3742661"/>
              <a:gd name="connsiteY20-1158" fmla="*/ 1148316 h 4492350"/>
              <a:gd name="connsiteX21-1159" fmla="*/ 2222205 w 3742661"/>
              <a:gd name="connsiteY21-1160" fmla="*/ 3370521 h 4492350"/>
              <a:gd name="connsiteX22-1161" fmla="*/ 2169042 w 3742661"/>
              <a:gd name="connsiteY22-1162" fmla="*/ 3817088 h 4492350"/>
              <a:gd name="connsiteX23-1163" fmla="*/ 3317358 w 3742661"/>
              <a:gd name="connsiteY23-1164" fmla="*/ 3094074 h 4492350"/>
              <a:gd name="connsiteX24-1165" fmla="*/ 2194317 w 3742661"/>
              <a:gd name="connsiteY24-1166" fmla="*/ 4030951 h 4492350"/>
              <a:gd name="connsiteX25-1167" fmla="*/ 2232838 w 3742661"/>
              <a:gd name="connsiteY25-1168" fmla="*/ 4476307 h 4492350"/>
              <a:gd name="connsiteX26-1169" fmla="*/ 2218194 w 3742661"/>
              <a:gd name="connsiteY26-1170" fmla="*/ 4491415 h 4492350"/>
              <a:gd name="connsiteX27-1171" fmla="*/ 1743740 w 3742661"/>
              <a:gd name="connsiteY27-1172" fmla="*/ 4492350 h 4492350"/>
              <a:gd name="connsiteX0-1173" fmla="*/ 1743740 w 3742661"/>
              <a:gd name="connsiteY0-1174" fmla="*/ 4492350 h 4492350"/>
              <a:gd name="connsiteX1-1175" fmla="*/ 1796903 w 3742661"/>
              <a:gd name="connsiteY1-1176" fmla="*/ 3785190 h 4492350"/>
              <a:gd name="connsiteX2-1177" fmla="*/ 1307805 w 3742661"/>
              <a:gd name="connsiteY2-1178" fmla="*/ 3381153 h 4492350"/>
              <a:gd name="connsiteX3-1179" fmla="*/ 31898 w 3742661"/>
              <a:gd name="connsiteY3-1180" fmla="*/ 2945218 h 4492350"/>
              <a:gd name="connsiteX4-1181" fmla="*/ 1127052 w 3742661"/>
              <a:gd name="connsiteY4-1182" fmla="*/ 3242930 h 4492350"/>
              <a:gd name="connsiteX5-1183" fmla="*/ 393405 w 3742661"/>
              <a:gd name="connsiteY5-1184" fmla="*/ 2456121 h 4492350"/>
              <a:gd name="connsiteX6-1185" fmla="*/ 1775638 w 3742661"/>
              <a:gd name="connsiteY6-1186" fmla="*/ 3519376 h 4492350"/>
              <a:gd name="connsiteX7-1187" fmla="*/ 1679945 w 3742661"/>
              <a:gd name="connsiteY7-1188" fmla="*/ 2392325 h 4492350"/>
              <a:gd name="connsiteX8-1189" fmla="*/ 0 w 3742661"/>
              <a:gd name="connsiteY8-1190" fmla="*/ 754911 h 4492350"/>
              <a:gd name="connsiteX9-1191" fmla="*/ 988828 w 3742661"/>
              <a:gd name="connsiteY9-1192" fmla="*/ 1924493 h 4492350"/>
              <a:gd name="connsiteX10-1193" fmla="*/ 1137684 w 3742661"/>
              <a:gd name="connsiteY10-1194" fmla="*/ 861237 h 4492350"/>
              <a:gd name="connsiteX11-1195" fmla="*/ 1222745 w 3742661"/>
              <a:gd name="connsiteY11-1196" fmla="*/ 2062716 h 4492350"/>
              <a:gd name="connsiteX12-1197" fmla="*/ 1690577 w 3742661"/>
              <a:gd name="connsiteY12-1198" fmla="*/ 2190307 h 4492350"/>
              <a:gd name="connsiteX13-1199" fmla="*/ 1956391 w 3742661"/>
              <a:gd name="connsiteY13-1200" fmla="*/ 0 h 4492350"/>
              <a:gd name="connsiteX14-1201" fmla="*/ 2083982 w 3742661"/>
              <a:gd name="connsiteY14-1202" fmla="*/ 978195 h 4492350"/>
              <a:gd name="connsiteX15-1203" fmla="*/ 1881963 w 3742661"/>
              <a:gd name="connsiteY15-1204" fmla="*/ 2232837 h 4492350"/>
              <a:gd name="connsiteX16-1205" fmla="*/ 2057494 w 3742661"/>
              <a:gd name="connsiteY16-1206" fmla="*/ 3046321 h 4492350"/>
              <a:gd name="connsiteX17-1207" fmla="*/ 2647507 w 3742661"/>
              <a:gd name="connsiteY17-1208" fmla="*/ 2519916 h 4492350"/>
              <a:gd name="connsiteX18-1209" fmla="*/ 2913694 w 3742661"/>
              <a:gd name="connsiteY18-1210" fmla="*/ 1291762 h 4492350"/>
              <a:gd name="connsiteX19-1211" fmla="*/ 2838893 w 3742661"/>
              <a:gd name="connsiteY19-1212" fmla="*/ 2371060 h 4492350"/>
              <a:gd name="connsiteX20-1213" fmla="*/ 3742661 w 3742661"/>
              <a:gd name="connsiteY20-1214" fmla="*/ 1148316 h 4492350"/>
              <a:gd name="connsiteX21-1215" fmla="*/ 2222205 w 3742661"/>
              <a:gd name="connsiteY21-1216" fmla="*/ 3370521 h 4492350"/>
              <a:gd name="connsiteX22-1217" fmla="*/ 2169042 w 3742661"/>
              <a:gd name="connsiteY22-1218" fmla="*/ 3817088 h 4492350"/>
              <a:gd name="connsiteX23-1219" fmla="*/ 3317358 w 3742661"/>
              <a:gd name="connsiteY23-1220" fmla="*/ 3094074 h 4492350"/>
              <a:gd name="connsiteX24-1221" fmla="*/ 2194317 w 3742661"/>
              <a:gd name="connsiteY24-1222" fmla="*/ 4030951 h 4492350"/>
              <a:gd name="connsiteX25-1223" fmla="*/ 2232838 w 3742661"/>
              <a:gd name="connsiteY25-1224" fmla="*/ 4476307 h 4492350"/>
              <a:gd name="connsiteX26-1225" fmla="*/ 2218194 w 3742661"/>
              <a:gd name="connsiteY26-1226" fmla="*/ 4491415 h 4492350"/>
              <a:gd name="connsiteX27-1227" fmla="*/ 1743740 w 3742661"/>
              <a:gd name="connsiteY27-1228" fmla="*/ 4492350 h 4492350"/>
              <a:gd name="connsiteX0-1229" fmla="*/ 1743740 w 3742661"/>
              <a:gd name="connsiteY0-1230" fmla="*/ 4492350 h 4492350"/>
              <a:gd name="connsiteX1-1231" fmla="*/ 1796903 w 3742661"/>
              <a:gd name="connsiteY1-1232" fmla="*/ 3785190 h 4492350"/>
              <a:gd name="connsiteX2-1233" fmla="*/ 1307805 w 3742661"/>
              <a:gd name="connsiteY2-1234" fmla="*/ 3381153 h 4492350"/>
              <a:gd name="connsiteX3-1235" fmla="*/ 31898 w 3742661"/>
              <a:gd name="connsiteY3-1236" fmla="*/ 2945218 h 4492350"/>
              <a:gd name="connsiteX4-1237" fmla="*/ 1127052 w 3742661"/>
              <a:gd name="connsiteY4-1238" fmla="*/ 3242930 h 4492350"/>
              <a:gd name="connsiteX5-1239" fmla="*/ 393405 w 3742661"/>
              <a:gd name="connsiteY5-1240" fmla="*/ 2456121 h 4492350"/>
              <a:gd name="connsiteX6-1241" fmla="*/ 1775638 w 3742661"/>
              <a:gd name="connsiteY6-1242" fmla="*/ 3519376 h 4492350"/>
              <a:gd name="connsiteX7-1243" fmla="*/ 1679945 w 3742661"/>
              <a:gd name="connsiteY7-1244" fmla="*/ 2392325 h 4492350"/>
              <a:gd name="connsiteX8-1245" fmla="*/ 0 w 3742661"/>
              <a:gd name="connsiteY8-1246" fmla="*/ 754911 h 4492350"/>
              <a:gd name="connsiteX9-1247" fmla="*/ 988828 w 3742661"/>
              <a:gd name="connsiteY9-1248" fmla="*/ 1924493 h 4492350"/>
              <a:gd name="connsiteX10-1249" fmla="*/ 1137684 w 3742661"/>
              <a:gd name="connsiteY10-1250" fmla="*/ 861237 h 4492350"/>
              <a:gd name="connsiteX11-1251" fmla="*/ 1222745 w 3742661"/>
              <a:gd name="connsiteY11-1252" fmla="*/ 2062716 h 4492350"/>
              <a:gd name="connsiteX12-1253" fmla="*/ 1690577 w 3742661"/>
              <a:gd name="connsiteY12-1254" fmla="*/ 2190307 h 4492350"/>
              <a:gd name="connsiteX13-1255" fmla="*/ 1956391 w 3742661"/>
              <a:gd name="connsiteY13-1256" fmla="*/ 0 h 4492350"/>
              <a:gd name="connsiteX14-1257" fmla="*/ 2083982 w 3742661"/>
              <a:gd name="connsiteY14-1258" fmla="*/ 978195 h 4492350"/>
              <a:gd name="connsiteX15-1259" fmla="*/ 1881963 w 3742661"/>
              <a:gd name="connsiteY15-1260" fmla="*/ 2232837 h 4492350"/>
              <a:gd name="connsiteX16-1261" fmla="*/ 2057494 w 3742661"/>
              <a:gd name="connsiteY16-1262" fmla="*/ 3046321 h 4492350"/>
              <a:gd name="connsiteX17-1263" fmla="*/ 2647507 w 3742661"/>
              <a:gd name="connsiteY17-1264" fmla="*/ 2519916 h 4492350"/>
              <a:gd name="connsiteX18-1265" fmla="*/ 2913694 w 3742661"/>
              <a:gd name="connsiteY18-1266" fmla="*/ 1291762 h 4492350"/>
              <a:gd name="connsiteX19-1267" fmla="*/ 2838893 w 3742661"/>
              <a:gd name="connsiteY19-1268" fmla="*/ 2371060 h 4492350"/>
              <a:gd name="connsiteX20-1269" fmla="*/ 3742661 w 3742661"/>
              <a:gd name="connsiteY20-1270" fmla="*/ 1148316 h 4492350"/>
              <a:gd name="connsiteX21-1271" fmla="*/ 2222205 w 3742661"/>
              <a:gd name="connsiteY21-1272" fmla="*/ 3370521 h 4492350"/>
              <a:gd name="connsiteX22-1273" fmla="*/ 2169042 w 3742661"/>
              <a:gd name="connsiteY22-1274" fmla="*/ 3817088 h 4492350"/>
              <a:gd name="connsiteX23-1275" fmla="*/ 3317358 w 3742661"/>
              <a:gd name="connsiteY23-1276" fmla="*/ 3094074 h 4492350"/>
              <a:gd name="connsiteX24-1277" fmla="*/ 2194317 w 3742661"/>
              <a:gd name="connsiteY24-1278" fmla="*/ 4030951 h 4492350"/>
              <a:gd name="connsiteX25-1279" fmla="*/ 2232838 w 3742661"/>
              <a:gd name="connsiteY25-1280" fmla="*/ 4476307 h 4492350"/>
              <a:gd name="connsiteX26-1281" fmla="*/ 2218194 w 3742661"/>
              <a:gd name="connsiteY26-1282" fmla="*/ 4491415 h 4492350"/>
              <a:gd name="connsiteX27-1283" fmla="*/ 1743740 w 3742661"/>
              <a:gd name="connsiteY27-1284" fmla="*/ 4492350 h 4492350"/>
              <a:gd name="connsiteX0-1285" fmla="*/ 1743740 w 3742661"/>
              <a:gd name="connsiteY0-1286" fmla="*/ 4492350 h 4492350"/>
              <a:gd name="connsiteX1-1287" fmla="*/ 1796903 w 3742661"/>
              <a:gd name="connsiteY1-1288" fmla="*/ 3785190 h 4492350"/>
              <a:gd name="connsiteX2-1289" fmla="*/ 1307805 w 3742661"/>
              <a:gd name="connsiteY2-1290" fmla="*/ 3381153 h 4492350"/>
              <a:gd name="connsiteX3-1291" fmla="*/ 31898 w 3742661"/>
              <a:gd name="connsiteY3-1292" fmla="*/ 2945218 h 4492350"/>
              <a:gd name="connsiteX4-1293" fmla="*/ 1127052 w 3742661"/>
              <a:gd name="connsiteY4-1294" fmla="*/ 3242930 h 4492350"/>
              <a:gd name="connsiteX5-1295" fmla="*/ 393405 w 3742661"/>
              <a:gd name="connsiteY5-1296" fmla="*/ 2456121 h 4492350"/>
              <a:gd name="connsiteX6-1297" fmla="*/ 1775638 w 3742661"/>
              <a:gd name="connsiteY6-1298" fmla="*/ 3519376 h 4492350"/>
              <a:gd name="connsiteX7-1299" fmla="*/ 1679945 w 3742661"/>
              <a:gd name="connsiteY7-1300" fmla="*/ 2392325 h 4492350"/>
              <a:gd name="connsiteX8-1301" fmla="*/ 0 w 3742661"/>
              <a:gd name="connsiteY8-1302" fmla="*/ 754911 h 4492350"/>
              <a:gd name="connsiteX9-1303" fmla="*/ 988828 w 3742661"/>
              <a:gd name="connsiteY9-1304" fmla="*/ 1924493 h 4492350"/>
              <a:gd name="connsiteX10-1305" fmla="*/ 1137684 w 3742661"/>
              <a:gd name="connsiteY10-1306" fmla="*/ 861237 h 4492350"/>
              <a:gd name="connsiteX11-1307" fmla="*/ 1222745 w 3742661"/>
              <a:gd name="connsiteY11-1308" fmla="*/ 2062716 h 4492350"/>
              <a:gd name="connsiteX12-1309" fmla="*/ 1690577 w 3742661"/>
              <a:gd name="connsiteY12-1310" fmla="*/ 2190307 h 4492350"/>
              <a:gd name="connsiteX13-1311" fmla="*/ 1956391 w 3742661"/>
              <a:gd name="connsiteY13-1312" fmla="*/ 0 h 4492350"/>
              <a:gd name="connsiteX14-1313" fmla="*/ 2083982 w 3742661"/>
              <a:gd name="connsiteY14-1314" fmla="*/ 978195 h 4492350"/>
              <a:gd name="connsiteX15-1315" fmla="*/ 1881963 w 3742661"/>
              <a:gd name="connsiteY15-1316" fmla="*/ 2232837 h 4492350"/>
              <a:gd name="connsiteX16-1317" fmla="*/ 2057494 w 3742661"/>
              <a:gd name="connsiteY16-1318" fmla="*/ 3046321 h 4492350"/>
              <a:gd name="connsiteX17-1319" fmla="*/ 2647507 w 3742661"/>
              <a:gd name="connsiteY17-1320" fmla="*/ 2519916 h 4492350"/>
              <a:gd name="connsiteX18-1321" fmla="*/ 2913694 w 3742661"/>
              <a:gd name="connsiteY18-1322" fmla="*/ 1291762 h 4492350"/>
              <a:gd name="connsiteX19-1323" fmla="*/ 2838893 w 3742661"/>
              <a:gd name="connsiteY19-1324" fmla="*/ 2371060 h 4492350"/>
              <a:gd name="connsiteX20-1325" fmla="*/ 3742661 w 3742661"/>
              <a:gd name="connsiteY20-1326" fmla="*/ 1148316 h 4492350"/>
              <a:gd name="connsiteX21-1327" fmla="*/ 2222205 w 3742661"/>
              <a:gd name="connsiteY21-1328" fmla="*/ 3370521 h 4492350"/>
              <a:gd name="connsiteX22-1329" fmla="*/ 2169042 w 3742661"/>
              <a:gd name="connsiteY22-1330" fmla="*/ 3817088 h 4492350"/>
              <a:gd name="connsiteX23-1331" fmla="*/ 3317358 w 3742661"/>
              <a:gd name="connsiteY23-1332" fmla="*/ 3094074 h 4492350"/>
              <a:gd name="connsiteX24-1333" fmla="*/ 2194317 w 3742661"/>
              <a:gd name="connsiteY24-1334" fmla="*/ 4030951 h 4492350"/>
              <a:gd name="connsiteX25-1335" fmla="*/ 2232838 w 3742661"/>
              <a:gd name="connsiteY25-1336" fmla="*/ 4476307 h 4492350"/>
              <a:gd name="connsiteX26-1337" fmla="*/ 2218194 w 3742661"/>
              <a:gd name="connsiteY26-1338" fmla="*/ 4491415 h 4492350"/>
              <a:gd name="connsiteX27-1339" fmla="*/ 1743740 w 3742661"/>
              <a:gd name="connsiteY27-1340" fmla="*/ 4492350 h 4492350"/>
              <a:gd name="connsiteX0-1341" fmla="*/ 1743740 w 3742661"/>
              <a:gd name="connsiteY0-1342" fmla="*/ 4492350 h 4492350"/>
              <a:gd name="connsiteX1-1343" fmla="*/ 1796903 w 3742661"/>
              <a:gd name="connsiteY1-1344" fmla="*/ 3785190 h 4492350"/>
              <a:gd name="connsiteX2-1345" fmla="*/ 1307805 w 3742661"/>
              <a:gd name="connsiteY2-1346" fmla="*/ 3381153 h 4492350"/>
              <a:gd name="connsiteX3-1347" fmla="*/ 31898 w 3742661"/>
              <a:gd name="connsiteY3-1348" fmla="*/ 2945218 h 4492350"/>
              <a:gd name="connsiteX4-1349" fmla="*/ 1127052 w 3742661"/>
              <a:gd name="connsiteY4-1350" fmla="*/ 3242930 h 4492350"/>
              <a:gd name="connsiteX5-1351" fmla="*/ 393405 w 3742661"/>
              <a:gd name="connsiteY5-1352" fmla="*/ 2456121 h 4492350"/>
              <a:gd name="connsiteX6-1353" fmla="*/ 1775638 w 3742661"/>
              <a:gd name="connsiteY6-1354" fmla="*/ 3519376 h 4492350"/>
              <a:gd name="connsiteX7-1355" fmla="*/ 1679945 w 3742661"/>
              <a:gd name="connsiteY7-1356" fmla="*/ 2392325 h 4492350"/>
              <a:gd name="connsiteX8-1357" fmla="*/ 0 w 3742661"/>
              <a:gd name="connsiteY8-1358" fmla="*/ 754911 h 4492350"/>
              <a:gd name="connsiteX9-1359" fmla="*/ 988828 w 3742661"/>
              <a:gd name="connsiteY9-1360" fmla="*/ 1924493 h 4492350"/>
              <a:gd name="connsiteX10-1361" fmla="*/ 1137684 w 3742661"/>
              <a:gd name="connsiteY10-1362" fmla="*/ 861237 h 4492350"/>
              <a:gd name="connsiteX11-1363" fmla="*/ 1222745 w 3742661"/>
              <a:gd name="connsiteY11-1364" fmla="*/ 2062716 h 4492350"/>
              <a:gd name="connsiteX12-1365" fmla="*/ 1690577 w 3742661"/>
              <a:gd name="connsiteY12-1366" fmla="*/ 2190307 h 4492350"/>
              <a:gd name="connsiteX13-1367" fmla="*/ 1956391 w 3742661"/>
              <a:gd name="connsiteY13-1368" fmla="*/ 0 h 4492350"/>
              <a:gd name="connsiteX14-1369" fmla="*/ 2083982 w 3742661"/>
              <a:gd name="connsiteY14-1370" fmla="*/ 978195 h 4492350"/>
              <a:gd name="connsiteX15-1371" fmla="*/ 1881963 w 3742661"/>
              <a:gd name="connsiteY15-1372" fmla="*/ 2232837 h 4492350"/>
              <a:gd name="connsiteX16-1373" fmla="*/ 2057494 w 3742661"/>
              <a:gd name="connsiteY16-1374" fmla="*/ 3046321 h 4492350"/>
              <a:gd name="connsiteX17-1375" fmla="*/ 2647507 w 3742661"/>
              <a:gd name="connsiteY17-1376" fmla="*/ 2519916 h 4492350"/>
              <a:gd name="connsiteX18-1377" fmla="*/ 2913694 w 3742661"/>
              <a:gd name="connsiteY18-1378" fmla="*/ 1291762 h 4492350"/>
              <a:gd name="connsiteX19-1379" fmla="*/ 2806809 w 3742661"/>
              <a:gd name="connsiteY19-1380" fmla="*/ 2383091 h 4492350"/>
              <a:gd name="connsiteX20-1381" fmla="*/ 3742661 w 3742661"/>
              <a:gd name="connsiteY20-1382" fmla="*/ 1148316 h 4492350"/>
              <a:gd name="connsiteX21-1383" fmla="*/ 2222205 w 3742661"/>
              <a:gd name="connsiteY21-1384" fmla="*/ 3370521 h 4492350"/>
              <a:gd name="connsiteX22-1385" fmla="*/ 2169042 w 3742661"/>
              <a:gd name="connsiteY22-1386" fmla="*/ 3817088 h 4492350"/>
              <a:gd name="connsiteX23-1387" fmla="*/ 3317358 w 3742661"/>
              <a:gd name="connsiteY23-1388" fmla="*/ 3094074 h 4492350"/>
              <a:gd name="connsiteX24-1389" fmla="*/ 2194317 w 3742661"/>
              <a:gd name="connsiteY24-1390" fmla="*/ 4030951 h 4492350"/>
              <a:gd name="connsiteX25-1391" fmla="*/ 2232838 w 3742661"/>
              <a:gd name="connsiteY25-1392" fmla="*/ 4476307 h 4492350"/>
              <a:gd name="connsiteX26-1393" fmla="*/ 2218194 w 3742661"/>
              <a:gd name="connsiteY26-1394" fmla="*/ 4491415 h 4492350"/>
              <a:gd name="connsiteX27-1395" fmla="*/ 1743740 w 3742661"/>
              <a:gd name="connsiteY27-1396" fmla="*/ 4492350 h 4492350"/>
              <a:gd name="connsiteX0-1397" fmla="*/ 1743740 w 3742661"/>
              <a:gd name="connsiteY0-1398" fmla="*/ 4492350 h 4492350"/>
              <a:gd name="connsiteX1-1399" fmla="*/ 1796903 w 3742661"/>
              <a:gd name="connsiteY1-1400" fmla="*/ 3785190 h 4492350"/>
              <a:gd name="connsiteX2-1401" fmla="*/ 1307805 w 3742661"/>
              <a:gd name="connsiteY2-1402" fmla="*/ 3381153 h 4492350"/>
              <a:gd name="connsiteX3-1403" fmla="*/ 31898 w 3742661"/>
              <a:gd name="connsiteY3-1404" fmla="*/ 2945218 h 4492350"/>
              <a:gd name="connsiteX4-1405" fmla="*/ 1127052 w 3742661"/>
              <a:gd name="connsiteY4-1406" fmla="*/ 3242930 h 4492350"/>
              <a:gd name="connsiteX5-1407" fmla="*/ 393405 w 3742661"/>
              <a:gd name="connsiteY5-1408" fmla="*/ 2456121 h 4492350"/>
              <a:gd name="connsiteX6-1409" fmla="*/ 1775638 w 3742661"/>
              <a:gd name="connsiteY6-1410" fmla="*/ 3519376 h 4492350"/>
              <a:gd name="connsiteX7-1411" fmla="*/ 1679945 w 3742661"/>
              <a:gd name="connsiteY7-1412" fmla="*/ 2392325 h 4492350"/>
              <a:gd name="connsiteX8-1413" fmla="*/ 0 w 3742661"/>
              <a:gd name="connsiteY8-1414" fmla="*/ 754911 h 4492350"/>
              <a:gd name="connsiteX9-1415" fmla="*/ 988828 w 3742661"/>
              <a:gd name="connsiteY9-1416" fmla="*/ 1924493 h 4492350"/>
              <a:gd name="connsiteX10-1417" fmla="*/ 1137684 w 3742661"/>
              <a:gd name="connsiteY10-1418" fmla="*/ 861237 h 4492350"/>
              <a:gd name="connsiteX11-1419" fmla="*/ 1222745 w 3742661"/>
              <a:gd name="connsiteY11-1420" fmla="*/ 2062716 h 4492350"/>
              <a:gd name="connsiteX12-1421" fmla="*/ 1690577 w 3742661"/>
              <a:gd name="connsiteY12-1422" fmla="*/ 2190307 h 4492350"/>
              <a:gd name="connsiteX13-1423" fmla="*/ 1956391 w 3742661"/>
              <a:gd name="connsiteY13-1424" fmla="*/ 0 h 4492350"/>
              <a:gd name="connsiteX14-1425" fmla="*/ 2083982 w 3742661"/>
              <a:gd name="connsiteY14-1426" fmla="*/ 978195 h 4492350"/>
              <a:gd name="connsiteX15-1427" fmla="*/ 1881963 w 3742661"/>
              <a:gd name="connsiteY15-1428" fmla="*/ 2232837 h 4492350"/>
              <a:gd name="connsiteX16-1429" fmla="*/ 2057494 w 3742661"/>
              <a:gd name="connsiteY16-1430" fmla="*/ 3046321 h 4492350"/>
              <a:gd name="connsiteX17-1431" fmla="*/ 2647507 w 3742661"/>
              <a:gd name="connsiteY17-1432" fmla="*/ 2519916 h 4492350"/>
              <a:gd name="connsiteX18-1433" fmla="*/ 2913694 w 3742661"/>
              <a:gd name="connsiteY18-1434" fmla="*/ 1291762 h 4492350"/>
              <a:gd name="connsiteX19-1435" fmla="*/ 2806809 w 3742661"/>
              <a:gd name="connsiteY19-1436" fmla="*/ 2383091 h 4492350"/>
              <a:gd name="connsiteX20-1437" fmla="*/ 3742661 w 3742661"/>
              <a:gd name="connsiteY20-1438" fmla="*/ 1148316 h 4492350"/>
              <a:gd name="connsiteX21-1439" fmla="*/ 2222205 w 3742661"/>
              <a:gd name="connsiteY21-1440" fmla="*/ 3370521 h 4492350"/>
              <a:gd name="connsiteX22-1441" fmla="*/ 2169042 w 3742661"/>
              <a:gd name="connsiteY22-1442" fmla="*/ 3817088 h 4492350"/>
              <a:gd name="connsiteX23-1443" fmla="*/ 3317358 w 3742661"/>
              <a:gd name="connsiteY23-1444" fmla="*/ 3094074 h 4492350"/>
              <a:gd name="connsiteX24-1445" fmla="*/ 2194317 w 3742661"/>
              <a:gd name="connsiteY24-1446" fmla="*/ 4030951 h 4492350"/>
              <a:gd name="connsiteX25-1447" fmla="*/ 2232838 w 3742661"/>
              <a:gd name="connsiteY25-1448" fmla="*/ 4476307 h 4492350"/>
              <a:gd name="connsiteX26-1449" fmla="*/ 2218194 w 3742661"/>
              <a:gd name="connsiteY26-1450" fmla="*/ 4491415 h 4492350"/>
              <a:gd name="connsiteX27-1451" fmla="*/ 1743740 w 3742661"/>
              <a:gd name="connsiteY27-1452" fmla="*/ 4492350 h 4492350"/>
              <a:gd name="connsiteX0-1453" fmla="*/ 1743740 w 3742661"/>
              <a:gd name="connsiteY0-1454" fmla="*/ 4492350 h 4492350"/>
              <a:gd name="connsiteX1-1455" fmla="*/ 1796903 w 3742661"/>
              <a:gd name="connsiteY1-1456" fmla="*/ 3785190 h 4492350"/>
              <a:gd name="connsiteX2-1457" fmla="*/ 1307805 w 3742661"/>
              <a:gd name="connsiteY2-1458" fmla="*/ 3381153 h 4492350"/>
              <a:gd name="connsiteX3-1459" fmla="*/ 31898 w 3742661"/>
              <a:gd name="connsiteY3-1460" fmla="*/ 2945218 h 4492350"/>
              <a:gd name="connsiteX4-1461" fmla="*/ 1127052 w 3742661"/>
              <a:gd name="connsiteY4-1462" fmla="*/ 3242930 h 4492350"/>
              <a:gd name="connsiteX5-1463" fmla="*/ 393405 w 3742661"/>
              <a:gd name="connsiteY5-1464" fmla="*/ 2456121 h 4492350"/>
              <a:gd name="connsiteX6-1465" fmla="*/ 1775638 w 3742661"/>
              <a:gd name="connsiteY6-1466" fmla="*/ 3519376 h 4492350"/>
              <a:gd name="connsiteX7-1467" fmla="*/ 1679945 w 3742661"/>
              <a:gd name="connsiteY7-1468" fmla="*/ 2392325 h 4492350"/>
              <a:gd name="connsiteX8-1469" fmla="*/ 0 w 3742661"/>
              <a:gd name="connsiteY8-1470" fmla="*/ 754911 h 4492350"/>
              <a:gd name="connsiteX9-1471" fmla="*/ 988828 w 3742661"/>
              <a:gd name="connsiteY9-1472" fmla="*/ 1924493 h 4492350"/>
              <a:gd name="connsiteX10-1473" fmla="*/ 1137684 w 3742661"/>
              <a:gd name="connsiteY10-1474" fmla="*/ 861237 h 4492350"/>
              <a:gd name="connsiteX11-1475" fmla="*/ 1222745 w 3742661"/>
              <a:gd name="connsiteY11-1476" fmla="*/ 2062716 h 4492350"/>
              <a:gd name="connsiteX12-1477" fmla="*/ 1690577 w 3742661"/>
              <a:gd name="connsiteY12-1478" fmla="*/ 2190307 h 4492350"/>
              <a:gd name="connsiteX13-1479" fmla="*/ 1956391 w 3742661"/>
              <a:gd name="connsiteY13-1480" fmla="*/ 0 h 4492350"/>
              <a:gd name="connsiteX14-1481" fmla="*/ 2083982 w 3742661"/>
              <a:gd name="connsiteY14-1482" fmla="*/ 978195 h 4492350"/>
              <a:gd name="connsiteX15-1483" fmla="*/ 1881963 w 3742661"/>
              <a:gd name="connsiteY15-1484" fmla="*/ 2232837 h 4492350"/>
              <a:gd name="connsiteX16-1485" fmla="*/ 2057494 w 3742661"/>
              <a:gd name="connsiteY16-1486" fmla="*/ 3046321 h 4492350"/>
              <a:gd name="connsiteX17-1487" fmla="*/ 2647507 w 3742661"/>
              <a:gd name="connsiteY17-1488" fmla="*/ 2519916 h 4492350"/>
              <a:gd name="connsiteX18-1489" fmla="*/ 2913694 w 3742661"/>
              <a:gd name="connsiteY18-1490" fmla="*/ 1291762 h 4492350"/>
              <a:gd name="connsiteX19-1491" fmla="*/ 2806809 w 3742661"/>
              <a:gd name="connsiteY19-1492" fmla="*/ 2383091 h 4492350"/>
              <a:gd name="connsiteX20-1493" fmla="*/ 3742661 w 3742661"/>
              <a:gd name="connsiteY20-1494" fmla="*/ 1148316 h 4492350"/>
              <a:gd name="connsiteX21-1495" fmla="*/ 2222205 w 3742661"/>
              <a:gd name="connsiteY21-1496" fmla="*/ 3370521 h 4492350"/>
              <a:gd name="connsiteX22-1497" fmla="*/ 2169042 w 3742661"/>
              <a:gd name="connsiteY22-1498" fmla="*/ 3817088 h 4492350"/>
              <a:gd name="connsiteX23-1499" fmla="*/ 3317358 w 3742661"/>
              <a:gd name="connsiteY23-1500" fmla="*/ 3094074 h 4492350"/>
              <a:gd name="connsiteX24-1501" fmla="*/ 2194317 w 3742661"/>
              <a:gd name="connsiteY24-1502" fmla="*/ 4030951 h 4492350"/>
              <a:gd name="connsiteX25-1503" fmla="*/ 2232838 w 3742661"/>
              <a:gd name="connsiteY25-1504" fmla="*/ 4476307 h 4492350"/>
              <a:gd name="connsiteX26-1505" fmla="*/ 2218194 w 3742661"/>
              <a:gd name="connsiteY26-1506" fmla="*/ 4491415 h 4492350"/>
              <a:gd name="connsiteX27-1507" fmla="*/ 1743740 w 3742661"/>
              <a:gd name="connsiteY27-1508" fmla="*/ 4492350 h 4492350"/>
              <a:gd name="connsiteX0-1509" fmla="*/ 1743740 w 3742661"/>
              <a:gd name="connsiteY0-1510" fmla="*/ 4492350 h 4492350"/>
              <a:gd name="connsiteX1-1511" fmla="*/ 1796903 w 3742661"/>
              <a:gd name="connsiteY1-1512" fmla="*/ 3785190 h 4492350"/>
              <a:gd name="connsiteX2-1513" fmla="*/ 1307805 w 3742661"/>
              <a:gd name="connsiteY2-1514" fmla="*/ 3381153 h 4492350"/>
              <a:gd name="connsiteX3-1515" fmla="*/ 31898 w 3742661"/>
              <a:gd name="connsiteY3-1516" fmla="*/ 2945218 h 4492350"/>
              <a:gd name="connsiteX4-1517" fmla="*/ 1127052 w 3742661"/>
              <a:gd name="connsiteY4-1518" fmla="*/ 3242930 h 4492350"/>
              <a:gd name="connsiteX5-1519" fmla="*/ 393405 w 3742661"/>
              <a:gd name="connsiteY5-1520" fmla="*/ 2456121 h 4492350"/>
              <a:gd name="connsiteX6-1521" fmla="*/ 1775638 w 3742661"/>
              <a:gd name="connsiteY6-1522" fmla="*/ 3519376 h 4492350"/>
              <a:gd name="connsiteX7-1523" fmla="*/ 1679945 w 3742661"/>
              <a:gd name="connsiteY7-1524" fmla="*/ 2392325 h 4492350"/>
              <a:gd name="connsiteX8-1525" fmla="*/ 0 w 3742661"/>
              <a:gd name="connsiteY8-1526" fmla="*/ 754911 h 4492350"/>
              <a:gd name="connsiteX9-1527" fmla="*/ 988828 w 3742661"/>
              <a:gd name="connsiteY9-1528" fmla="*/ 1924493 h 4492350"/>
              <a:gd name="connsiteX10-1529" fmla="*/ 1137684 w 3742661"/>
              <a:gd name="connsiteY10-1530" fmla="*/ 861237 h 4492350"/>
              <a:gd name="connsiteX11-1531" fmla="*/ 1222745 w 3742661"/>
              <a:gd name="connsiteY11-1532" fmla="*/ 2062716 h 4492350"/>
              <a:gd name="connsiteX12-1533" fmla="*/ 1690577 w 3742661"/>
              <a:gd name="connsiteY12-1534" fmla="*/ 2190307 h 4492350"/>
              <a:gd name="connsiteX13-1535" fmla="*/ 1956391 w 3742661"/>
              <a:gd name="connsiteY13-1536" fmla="*/ 0 h 4492350"/>
              <a:gd name="connsiteX14-1537" fmla="*/ 2083982 w 3742661"/>
              <a:gd name="connsiteY14-1538" fmla="*/ 978195 h 4492350"/>
              <a:gd name="connsiteX15-1539" fmla="*/ 1881963 w 3742661"/>
              <a:gd name="connsiteY15-1540" fmla="*/ 2232837 h 4492350"/>
              <a:gd name="connsiteX16-1541" fmla="*/ 2057494 w 3742661"/>
              <a:gd name="connsiteY16-1542" fmla="*/ 3046321 h 4492350"/>
              <a:gd name="connsiteX17-1543" fmla="*/ 2647507 w 3742661"/>
              <a:gd name="connsiteY17-1544" fmla="*/ 2519916 h 4492350"/>
              <a:gd name="connsiteX18-1545" fmla="*/ 2913694 w 3742661"/>
              <a:gd name="connsiteY18-1546" fmla="*/ 1291762 h 4492350"/>
              <a:gd name="connsiteX19-1547" fmla="*/ 2806809 w 3742661"/>
              <a:gd name="connsiteY19-1548" fmla="*/ 2383091 h 4492350"/>
              <a:gd name="connsiteX20-1549" fmla="*/ 3742661 w 3742661"/>
              <a:gd name="connsiteY20-1550" fmla="*/ 1148316 h 4492350"/>
              <a:gd name="connsiteX21-1551" fmla="*/ 2222205 w 3742661"/>
              <a:gd name="connsiteY21-1552" fmla="*/ 3370521 h 4492350"/>
              <a:gd name="connsiteX22-1553" fmla="*/ 2169042 w 3742661"/>
              <a:gd name="connsiteY22-1554" fmla="*/ 3817088 h 4492350"/>
              <a:gd name="connsiteX23-1555" fmla="*/ 3317358 w 3742661"/>
              <a:gd name="connsiteY23-1556" fmla="*/ 3094074 h 4492350"/>
              <a:gd name="connsiteX24-1557" fmla="*/ 2194317 w 3742661"/>
              <a:gd name="connsiteY24-1558" fmla="*/ 4030951 h 4492350"/>
              <a:gd name="connsiteX25-1559" fmla="*/ 2232838 w 3742661"/>
              <a:gd name="connsiteY25-1560" fmla="*/ 4476307 h 4492350"/>
              <a:gd name="connsiteX26-1561" fmla="*/ 2218194 w 3742661"/>
              <a:gd name="connsiteY26-1562" fmla="*/ 4491415 h 4492350"/>
              <a:gd name="connsiteX27-1563" fmla="*/ 1743740 w 3742661"/>
              <a:gd name="connsiteY27-1564" fmla="*/ 4492350 h 4492350"/>
              <a:gd name="connsiteX0-1565" fmla="*/ 1743740 w 3742661"/>
              <a:gd name="connsiteY0-1566" fmla="*/ 4492350 h 4492350"/>
              <a:gd name="connsiteX1-1567" fmla="*/ 1796903 w 3742661"/>
              <a:gd name="connsiteY1-1568" fmla="*/ 3785190 h 4492350"/>
              <a:gd name="connsiteX2-1569" fmla="*/ 1307805 w 3742661"/>
              <a:gd name="connsiteY2-1570" fmla="*/ 3381153 h 4492350"/>
              <a:gd name="connsiteX3-1571" fmla="*/ 31898 w 3742661"/>
              <a:gd name="connsiteY3-1572" fmla="*/ 2945218 h 4492350"/>
              <a:gd name="connsiteX4-1573" fmla="*/ 1127052 w 3742661"/>
              <a:gd name="connsiteY4-1574" fmla="*/ 3242930 h 4492350"/>
              <a:gd name="connsiteX5-1575" fmla="*/ 393405 w 3742661"/>
              <a:gd name="connsiteY5-1576" fmla="*/ 2456121 h 4492350"/>
              <a:gd name="connsiteX6-1577" fmla="*/ 1775638 w 3742661"/>
              <a:gd name="connsiteY6-1578" fmla="*/ 3519376 h 4492350"/>
              <a:gd name="connsiteX7-1579" fmla="*/ 1679945 w 3742661"/>
              <a:gd name="connsiteY7-1580" fmla="*/ 2392325 h 4492350"/>
              <a:gd name="connsiteX8-1581" fmla="*/ 0 w 3742661"/>
              <a:gd name="connsiteY8-1582" fmla="*/ 754911 h 4492350"/>
              <a:gd name="connsiteX9-1583" fmla="*/ 988828 w 3742661"/>
              <a:gd name="connsiteY9-1584" fmla="*/ 1924493 h 4492350"/>
              <a:gd name="connsiteX10-1585" fmla="*/ 1137684 w 3742661"/>
              <a:gd name="connsiteY10-1586" fmla="*/ 861237 h 4492350"/>
              <a:gd name="connsiteX11-1587" fmla="*/ 1222745 w 3742661"/>
              <a:gd name="connsiteY11-1588" fmla="*/ 2062716 h 4492350"/>
              <a:gd name="connsiteX12-1589" fmla="*/ 1690577 w 3742661"/>
              <a:gd name="connsiteY12-1590" fmla="*/ 2190307 h 4492350"/>
              <a:gd name="connsiteX13-1591" fmla="*/ 1956391 w 3742661"/>
              <a:gd name="connsiteY13-1592" fmla="*/ 0 h 4492350"/>
              <a:gd name="connsiteX14-1593" fmla="*/ 2083982 w 3742661"/>
              <a:gd name="connsiteY14-1594" fmla="*/ 978195 h 4492350"/>
              <a:gd name="connsiteX15-1595" fmla="*/ 1881963 w 3742661"/>
              <a:gd name="connsiteY15-1596" fmla="*/ 2232837 h 4492350"/>
              <a:gd name="connsiteX16-1597" fmla="*/ 2057494 w 3742661"/>
              <a:gd name="connsiteY16-1598" fmla="*/ 3046321 h 4492350"/>
              <a:gd name="connsiteX17-1599" fmla="*/ 2647507 w 3742661"/>
              <a:gd name="connsiteY17-1600" fmla="*/ 2519916 h 4492350"/>
              <a:gd name="connsiteX18-1601" fmla="*/ 2913694 w 3742661"/>
              <a:gd name="connsiteY18-1602" fmla="*/ 1291762 h 4492350"/>
              <a:gd name="connsiteX19-1603" fmla="*/ 2806809 w 3742661"/>
              <a:gd name="connsiteY19-1604" fmla="*/ 2383091 h 4492350"/>
              <a:gd name="connsiteX20-1605" fmla="*/ 3742661 w 3742661"/>
              <a:gd name="connsiteY20-1606" fmla="*/ 1148316 h 4492350"/>
              <a:gd name="connsiteX21-1607" fmla="*/ 2222205 w 3742661"/>
              <a:gd name="connsiteY21-1608" fmla="*/ 3370521 h 4492350"/>
              <a:gd name="connsiteX22-1609" fmla="*/ 2169042 w 3742661"/>
              <a:gd name="connsiteY22-1610" fmla="*/ 3817088 h 4492350"/>
              <a:gd name="connsiteX23-1611" fmla="*/ 3317358 w 3742661"/>
              <a:gd name="connsiteY23-1612" fmla="*/ 3094074 h 4492350"/>
              <a:gd name="connsiteX24-1613" fmla="*/ 2194317 w 3742661"/>
              <a:gd name="connsiteY24-1614" fmla="*/ 4030951 h 4492350"/>
              <a:gd name="connsiteX25-1615" fmla="*/ 2232838 w 3742661"/>
              <a:gd name="connsiteY25-1616" fmla="*/ 4476307 h 4492350"/>
              <a:gd name="connsiteX26-1617" fmla="*/ 2218194 w 3742661"/>
              <a:gd name="connsiteY26-1618" fmla="*/ 4491415 h 4492350"/>
              <a:gd name="connsiteX27-1619" fmla="*/ 1743740 w 3742661"/>
              <a:gd name="connsiteY27-1620" fmla="*/ 4492350 h 4492350"/>
              <a:gd name="connsiteX0-1621" fmla="*/ 1743740 w 3718598"/>
              <a:gd name="connsiteY0-1622" fmla="*/ 4492350 h 4492350"/>
              <a:gd name="connsiteX1-1623" fmla="*/ 1796903 w 3718598"/>
              <a:gd name="connsiteY1-1624" fmla="*/ 3785190 h 4492350"/>
              <a:gd name="connsiteX2-1625" fmla="*/ 1307805 w 3718598"/>
              <a:gd name="connsiteY2-1626" fmla="*/ 3381153 h 4492350"/>
              <a:gd name="connsiteX3-1627" fmla="*/ 31898 w 3718598"/>
              <a:gd name="connsiteY3-1628" fmla="*/ 2945218 h 4492350"/>
              <a:gd name="connsiteX4-1629" fmla="*/ 1127052 w 3718598"/>
              <a:gd name="connsiteY4-1630" fmla="*/ 3242930 h 4492350"/>
              <a:gd name="connsiteX5-1631" fmla="*/ 393405 w 3718598"/>
              <a:gd name="connsiteY5-1632" fmla="*/ 2456121 h 4492350"/>
              <a:gd name="connsiteX6-1633" fmla="*/ 1775638 w 3718598"/>
              <a:gd name="connsiteY6-1634" fmla="*/ 3519376 h 4492350"/>
              <a:gd name="connsiteX7-1635" fmla="*/ 1679945 w 3718598"/>
              <a:gd name="connsiteY7-1636" fmla="*/ 2392325 h 4492350"/>
              <a:gd name="connsiteX8-1637" fmla="*/ 0 w 3718598"/>
              <a:gd name="connsiteY8-1638" fmla="*/ 754911 h 4492350"/>
              <a:gd name="connsiteX9-1639" fmla="*/ 988828 w 3718598"/>
              <a:gd name="connsiteY9-1640" fmla="*/ 1924493 h 4492350"/>
              <a:gd name="connsiteX10-1641" fmla="*/ 1137684 w 3718598"/>
              <a:gd name="connsiteY10-1642" fmla="*/ 861237 h 4492350"/>
              <a:gd name="connsiteX11-1643" fmla="*/ 1222745 w 3718598"/>
              <a:gd name="connsiteY11-1644" fmla="*/ 2062716 h 4492350"/>
              <a:gd name="connsiteX12-1645" fmla="*/ 1690577 w 3718598"/>
              <a:gd name="connsiteY12-1646" fmla="*/ 2190307 h 4492350"/>
              <a:gd name="connsiteX13-1647" fmla="*/ 1956391 w 3718598"/>
              <a:gd name="connsiteY13-1648" fmla="*/ 0 h 4492350"/>
              <a:gd name="connsiteX14-1649" fmla="*/ 2083982 w 3718598"/>
              <a:gd name="connsiteY14-1650" fmla="*/ 978195 h 4492350"/>
              <a:gd name="connsiteX15-1651" fmla="*/ 1881963 w 3718598"/>
              <a:gd name="connsiteY15-1652" fmla="*/ 2232837 h 4492350"/>
              <a:gd name="connsiteX16-1653" fmla="*/ 2057494 w 3718598"/>
              <a:gd name="connsiteY16-1654" fmla="*/ 3046321 h 4492350"/>
              <a:gd name="connsiteX17-1655" fmla="*/ 2647507 w 3718598"/>
              <a:gd name="connsiteY17-1656" fmla="*/ 2519916 h 4492350"/>
              <a:gd name="connsiteX18-1657" fmla="*/ 2913694 w 3718598"/>
              <a:gd name="connsiteY18-1658" fmla="*/ 1291762 h 4492350"/>
              <a:gd name="connsiteX19-1659" fmla="*/ 2806809 w 3718598"/>
              <a:gd name="connsiteY19-1660" fmla="*/ 2383091 h 4492350"/>
              <a:gd name="connsiteX20-1661" fmla="*/ 3718598 w 3718598"/>
              <a:gd name="connsiteY20-1662" fmla="*/ 1120242 h 4492350"/>
              <a:gd name="connsiteX21-1663" fmla="*/ 2222205 w 3718598"/>
              <a:gd name="connsiteY21-1664" fmla="*/ 3370521 h 4492350"/>
              <a:gd name="connsiteX22-1665" fmla="*/ 2169042 w 3718598"/>
              <a:gd name="connsiteY22-1666" fmla="*/ 3817088 h 4492350"/>
              <a:gd name="connsiteX23-1667" fmla="*/ 3317358 w 3718598"/>
              <a:gd name="connsiteY23-1668" fmla="*/ 3094074 h 4492350"/>
              <a:gd name="connsiteX24-1669" fmla="*/ 2194317 w 3718598"/>
              <a:gd name="connsiteY24-1670" fmla="*/ 4030951 h 4492350"/>
              <a:gd name="connsiteX25-1671" fmla="*/ 2232838 w 3718598"/>
              <a:gd name="connsiteY25-1672" fmla="*/ 4476307 h 4492350"/>
              <a:gd name="connsiteX26-1673" fmla="*/ 2218194 w 3718598"/>
              <a:gd name="connsiteY26-1674" fmla="*/ 4491415 h 4492350"/>
              <a:gd name="connsiteX27-1675" fmla="*/ 1743740 w 3718598"/>
              <a:gd name="connsiteY27-1676" fmla="*/ 4492350 h 4492350"/>
              <a:gd name="connsiteX0-1677" fmla="*/ 1743740 w 3718598"/>
              <a:gd name="connsiteY0-1678" fmla="*/ 4492350 h 4492350"/>
              <a:gd name="connsiteX1-1679" fmla="*/ 1796903 w 3718598"/>
              <a:gd name="connsiteY1-1680" fmla="*/ 3785190 h 4492350"/>
              <a:gd name="connsiteX2-1681" fmla="*/ 1307805 w 3718598"/>
              <a:gd name="connsiteY2-1682" fmla="*/ 3381153 h 4492350"/>
              <a:gd name="connsiteX3-1683" fmla="*/ 31898 w 3718598"/>
              <a:gd name="connsiteY3-1684" fmla="*/ 2945218 h 4492350"/>
              <a:gd name="connsiteX4-1685" fmla="*/ 1127052 w 3718598"/>
              <a:gd name="connsiteY4-1686" fmla="*/ 3242930 h 4492350"/>
              <a:gd name="connsiteX5-1687" fmla="*/ 393405 w 3718598"/>
              <a:gd name="connsiteY5-1688" fmla="*/ 2456121 h 4492350"/>
              <a:gd name="connsiteX6-1689" fmla="*/ 1775638 w 3718598"/>
              <a:gd name="connsiteY6-1690" fmla="*/ 3519376 h 4492350"/>
              <a:gd name="connsiteX7-1691" fmla="*/ 1679945 w 3718598"/>
              <a:gd name="connsiteY7-1692" fmla="*/ 2392325 h 4492350"/>
              <a:gd name="connsiteX8-1693" fmla="*/ 0 w 3718598"/>
              <a:gd name="connsiteY8-1694" fmla="*/ 754911 h 4492350"/>
              <a:gd name="connsiteX9-1695" fmla="*/ 988828 w 3718598"/>
              <a:gd name="connsiteY9-1696" fmla="*/ 1924493 h 4492350"/>
              <a:gd name="connsiteX10-1697" fmla="*/ 1137684 w 3718598"/>
              <a:gd name="connsiteY10-1698" fmla="*/ 861237 h 4492350"/>
              <a:gd name="connsiteX11-1699" fmla="*/ 1222745 w 3718598"/>
              <a:gd name="connsiteY11-1700" fmla="*/ 2062716 h 4492350"/>
              <a:gd name="connsiteX12-1701" fmla="*/ 1690577 w 3718598"/>
              <a:gd name="connsiteY12-1702" fmla="*/ 2190307 h 4492350"/>
              <a:gd name="connsiteX13-1703" fmla="*/ 1956391 w 3718598"/>
              <a:gd name="connsiteY13-1704" fmla="*/ 0 h 4492350"/>
              <a:gd name="connsiteX14-1705" fmla="*/ 2083982 w 3718598"/>
              <a:gd name="connsiteY14-1706" fmla="*/ 978195 h 4492350"/>
              <a:gd name="connsiteX15-1707" fmla="*/ 1881963 w 3718598"/>
              <a:gd name="connsiteY15-1708" fmla="*/ 2232837 h 4492350"/>
              <a:gd name="connsiteX16-1709" fmla="*/ 2057494 w 3718598"/>
              <a:gd name="connsiteY16-1710" fmla="*/ 3046321 h 4492350"/>
              <a:gd name="connsiteX17-1711" fmla="*/ 2647507 w 3718598"/>
              <a:gd name="connsiteY17-1712" fmla="*/ 2519916 h 4492350"/>
              <a:gd name="connsiteX18-1713" fmla="*/ 2913694 w 3718598"/>
              <a:gd name="connsiteY18-1714" fmla="*/ 1291762 h 4492350"/>
              <a:gd name="connsiteX19-1715" fmla="*/ 2806809 w 3718598"/>
              <a:gd name="connsiteY19-1716" fmla="*/ 2383091 h 4492350"/>
              <a:gd name="connsiteX20-1717" fmla="*/ 3718598 w 3718598"/>
              <a:gd name="connsiteY20-1718" fmla="*/ 1120242 h 4492350"/>
              <a:gd name="connsiteX21-1719" fmla="*/ 2222205 w 3718598"/>
              <a:gd name="connsiteY21-1720" fmla="*/ 3370521 h 4492350"/>
              <a:gd name="connsiteX22-1721" fmla="*/ 2169042 w 3718598"/>
              <a:gd name="connsiteY22-1722" fmla="*/ 3817088 h 4492350"/>
              <a:gd name="connsiteX23-1723" fmla="*/ 3317358 w 3718598"/>
              <a:gd name="connsiteY23-1724" fmla="*/ 3094074 h 4492350"/>
              <a:gd name="connsiteX24-1725" fmla="*/ 2194317 w 3718598"/>
              <a:gd name="connsiteY24-1726" fmla="*/ 4030951 h 4492350"/>
              <a:gd name="connsiteX25-1727" fmla="*/ 2232838 w 3718598"/>
              <a:gd name="connsiteY25-1728" fmla="*/ 4476307 h 4492350"/>
              <a:gd name="connsiteX26-1729" fmla="*/ 2218194 w 3718598"/>
              <a:gd name="connsiteY26-1730" fmla="*/ 4491415 h 4492350"/>
              <a:gd name="connsiteX27-1731" fmla="*/ 1743740 w 3718598"/>
              <a:gd name="connsiteY27-1732" fmla="*/ 4492350 h 4492350"/>
              <a:gd name="connsiteX0-1733" fmla="*/ 1743740 w 3718598"/>
              <a:gd name="connsiteY0-1734" fmla="*/ 4492350 h 4492350"/>
              <a:gd name="connsiteX1-1735" fmla="*/ 1796903 w 3718598"/>
              <a:gd name="connsiteY1-1736" fmla="*/ 3785190 h 4492350"/>
              <a:gd name="connsiteX2-1737" fmla="*/ 1307805 w 3718598"/>
              <a:gd name="connsiteY2-1738" fmla="*/ 3381153 h 4492350"/>
              <a:gd name="connsiteX3-1739" fmla="*/ 31898 w 3718598"/>
              <a:gd name="connsiteY3-1740" fmla="*/ 2945218 h 4492350"/>
              <a:gd name="connsiteX4-1741" fmla="*/ 1127052 w 3718598"/>
              <a:gd name="connsiteY4-1742" fmla="*/ 3242930 h 4492350"/>
              <a:gd name="connsiteX5-1743" fmla="*/ 393405 w 3718598"/>
              <a:gd name="connsiteY5-1744" fmla="*/ 2456121 h 4492350"/>
              <a:gd name="connsiteX6-1745" fmla="*/ 1775638 w 3718598"/>
              <a:gd name="connsiteY6-1746" fmla="*/ 3519376 h 4492350"/>
              <a:gd name="connsiteX7-1747" fmla="*/ 1679945 w 3718598"/>
              <a:gd name="connsiteY7-1748" fmla="*/ 2392325 h 4492350"/>
              <a:gd name="connsiteX8-1749" fmla="*/ 0 w 3718598"/>
              <a:gd name="connsiteY8-1750" fmla="*/ 754911 h 4492350"/>
              <a:gd name="connsiteX9-1751" fmla="*/ 988828 w 3718598"/>
              <a:gd name="connsiteY9-1752" fmla="*/ 1924493 h 4492350"/>
              <a:gd name="connsiteX10-1753" fmla="*/ 1137684 w 3718598"/>
              <a:gd name="connsiteY10-1754" fmla="*/ 861237 h 4492350"/>
              <a:gd name="connsiteX11-1755" fmla="*/ 1222745 w 3718598"/>
              <a:gd name="connsiteY11-1756" fmla="*/ 2062716 h 4492350"/>
              <a:gd name="connsiteX12-1757" fmla="*/ 1690577 w 3718598"/>
              <a:gd name="connsiteY12-1758" fmla="*/ 2190307 h 4492350"/>
              <a:gd name="connsiteX13-1759" fmla="*/ 1956391 w 3718598"/>
              <a:gd name="connsiteY13-1760" fmla="*/ 0 h 4492350"/>
              <a:gd name="connsiteX14-1761" fmla="*/ 2083982 w 3718598"/>
              <a:gd name="connsiteY14-1762" fmla="*/ 978195 h 4492350"/>
              <a:gd name="connsiteX15-1763" fmla="*/ 1881963 w 3718598"/>
              <a:gd name="connsiteY15-1764" fmla="*/ 2232837 h 4492350"/>
              <a:gd name="connsiteX16-1765" fmla="*/ 2057494 w 3718598"/>
              <a:gd name="connsiteY16-1766" fmla="*/ 3046321 h 4492350"/>
              <a:gd name="connsiteX17-1767" fmla="*/ 2647507 w 3718598"/>
              <a:gd name="connsiteY17-1768" fmla="*/ 2519916 h 4492350"/>
              <a:gd name="connsiteX18-1769" fmla="*/ 2913694 w 3718598"/>
              <a:gd name="connsiteY18-1770" fmla="*/ 1291762 h 4492350"/>
              <a:gd name="connsiteX19-1771" fmla="*/ 2806809 w 3718598"/>
              <a:gd name="connsiteY19-1772" fmla="*/ 2383091 h 4492350"/>
              <a:gd name="connsiteX20-1773" fmla="*/ 3718598 w 3718598"/>
              <a:gd name="connsiteY20-1774" fmla="*/ 1120242 h 4492350"/>
              <a:gd name="connsiteX21-1775" fmla="*/ 2222205 w 3718598"/>
              <a:gd name="connsiteY21-1776" fmla="*/ 3370521 h 4492350"/>
              <a:gd name="connsiteX22-1777" fmla="*/ 2169042 w 3718598"/>
              <a:gd name="connsiteY22-1778" fmla="*/ 3817088 h 4492350"/>
              <a:gd name="connsiteX23-1779" fmla="*/ 3317358 w 3718598"/>
              <a:gd name="connsiteY23-1780" fmla="*/ 3094074 h 4492350"/>
              <a:gd name="connsiteX24-1781" fmla="*/ 2194317 w 3718598"/>
              <a:gd name="connsiteY24-1782" fmla="*/ 4030951 h 4492350"/>
              <a:gd name="connsiteX25-1783" fmla="*/ 2232838 w 3718598"/>
              <a:gd name="connsiteY25-1784" fmla="*/ 4476307 h 4492350"/>
              <a:gd name="connsiteX26-1785" fmla="*/ 2218194 w 3718598"/>
              <a:gd name="connsiteY26-1786" fmla="*/ 4491415 h 4492350"/>
              <a:gd name="connsiteX27-1787" fmla="*/ 1743740 w 3718598"/>
              <a:gd name="connsiteY27-1788" fmla="*/ 4492350 h 4492350"/>
              <a:gd name="connsiteX0-1789" fmla="*/ 1743740 w 3718598"/>
              <a:gd name="connsiteY0-1790" fmla="*/ 4492350 h 4492350"/>
              <a:gd name="connsiteX1-1791" fmla="*/ 1796903 w 3718598"/>
              <a:gd name="connsiteY1-1792" fmla="*/ 3785190 h 4492350"/>
              <a:gd name="connsiteX2-1793" fmla="*/ 1307805 w 3718598"/>
              <a:gd name="connsiteY2-1794" fmla="*/ 3381153 h 4492350"/>
              <a:gd name="connsiteX3-1795" fmla="*/ 31898 w 3718598"/>
              <a:gd name="connsiteY3-1796" fmla="*/ 2945218 h 4492350"/>
              <a:gd name="connsiteX4-1797" fmla="*/ 1127052 w 3718598"/>
              <a:gd name="connsiteY4-1798" fmla="*/ 3242930 h 4492350"/>
              <a:gd name="connsiteX5-1799" fmla="*/ 393405 w 3718598"/>
              <a:gd name="connsiteY5-1800" fmla="*/ 2456121 h 4492350"/>
              <a:gd name="connsiteX6-1801" fmla="*/ 1775638 w 3718598"/>
              <a:gd name="connsiteY6-1802" fmla="*/ 3519376 h 4492350"/>
              <a:gd name="connsiteX7-1803" fmla="*/ 1679945 w 3718598"/>
              <a:gd name="connsiteY7-1804" fmla="*/ 2392325 h 4492350"/>
              <a:gd name="connsiteX8-1805" fmla="*/ 0 w 3718598"/>
              <a:gd name="connsiteY8-1806" fmla="*/ 754911 h 4492350"/>
              <a:gd name="connsiteX9-1807" fmla="*/ 988828 w 3718598"/>
              <a:gd name="connsiteY9-1808" fmla="*/ 1924493 h 4492350"/>
              <a:gd name="connsiteX10-1809" fmla="*/ 1137684 w 3718598"/>
              <a:gd name="connsiteY10-1810" fmla="*/ 861237 h 4492350"/>
              <a:gd name="connsiteX11-1811" fmla="*/ 1222745 w 3718598"/>
              <a:gd name="connsiteY11-1812" fmla="*/ 2062716 h 4492350"/>
              <a:gd name="connsiteX12-1813" fmla="*/ 1690577 w 3718598"/>
              <a:gd name="connsiteY12-1814" fmla="*/ 2190307 h 4492350"/>
              <a:gd name="connsiteX13-1815" fmla="*/ 1956391 w 3718598"/>
              <a:gd name="connsiteY13-1816" fmla="*/ 0 h 4492350"/>
              <a:gd name="connsiteX14-1817" fmla="*/ 2083982 w 3718598"/>
              <a:gd name="connsiteY14-1818" fmla="*/ 978195 h 4492350"/>
              <a:gd name="connsiteX15-1819" fmla="*/ 1881963 w 3718598"/>
              <a:gd name="connsiteY15-1820" fmla="*/ 2232837 h 4492350"/>
              <a:gd name="connsiteX16-1821" fmla="*/ 2057494 w 3718598"/>
              <a:gd name="connsiteY16-1822" fmla="*/ 3046321 h 4492350"/>
              <a:gd name="connsiteX17-1823" fmla="*/ 2647507 w 3718598"/>
              <a:gd name="connsiteY17-1824" fmla="*/ 2519916 h 4492350"/>
              <a:gd name="connsiteX18-1825" fmla="*/ 2913694 w 3718598"/>
              <a:gd name="connsiteY18-1826" fmla="*/ 1291762 h 4492350"/>
              <a:gd name="connsiteX19-1827" fmla="*/ 2806809 w 3718598"/>
              <a:gd name="connsiteY19-1828" fmla="*/ 2383091 h 4492350"/>
              <a:gd name="connsiteX20-1829" fmla="*/ 3718598 w 3718598"/>
              <a:gd name="connsiteY20-1830" fmla="*/ 1120242 h 4492350"/>
              <a:gd name="connsiteX21-1831" fmla="*/ 2222205 w 3718598"/>
              <a:gd name="connsiteY21-1832" fmla="*/ 3370521 h 4492350"/>
              <a:gd name="connsiteX22-1833" fmla="*/ 2169042 w 3718598"/>
              <a:gd name="connsiteY22-1834" fmla="*/ 3817088 h 4492350"/>
              <a:gd name="connsiteX23-1835" fmla="*/ 3317358 w 3718598"/>
              <a:gd name="connsiteY23-1836" fmla="*/ 3094074 h 4492350"/>
              <a:gd name="connsiteX24-1837" fmla="*/ 2194317 w 3718598"/>
              <a:gd name="connsiteY24-1838" fmla="*/ 4030951 h 4492350"/>
              <a:gd name="connsiteX25-1839" fmla="*/ 2232838 w 3718598"/>
              <a:gd name="connsiteY25-1840" fmla="*/ 4476307 h 4492350"/>
              <a:gd name="connsiteX26-1841" fmla="*/ 2218194 w 3718598"/>
              <a:gd name="connsiteY26-1842" fmla="*/ 4491415 h 4492350"/>
              <a:gd name="connsiteX27-1843" fmla="*/ 1743740 w 3718598"/>
              <a:gd name="connsiteY27-1844" fmla="*/ 4492350 h 4492350"/>
              <a:gd name="connsiteX0-1845" fmla="*/ 1743740 w 3718598"/>
              <a:gd name="connsiteY0-1846" fmla="*/ 4492350 h 4492350"/>
              <a:gd name="connsiteX1-1847" fmla="*/ 1796903 w 3718598"/>
              <a:gd name="connsiteY1-1848" fmla="*/ 3785190 h 4492350"/>
              <a:gd name="connsiteX2-1849" fmla="*/ 1307805 w 3718598"/>
              <a:gd name="connsiteY2-1850" fmla="*/ 3381153 h 4492350"/>
              <a:gd name="connsiteX3-1851" fmla="*/ 31898 w 3718598"/>
              <a:gd name="connsiteY3-1852" fmla="*/ 2945218 h 4492350"/>
              <a:gd name="connsiteX4-1853" fmla="*/ 1127052 w 3718598"/>
              <a:gd name="connsiteY4-1854" fmla="*/ 3242930 h 4492350"/>
              <a:gd name="connsiteX5-1855" fmla="*/ 393405 w 3718598"/>
              <a:gd name="connsiteY5-1856" fmla="*/ 2456121 h 4492350"/>
              <a:gd name="connsiteX6-1857" fmla="*/ 1775638 w 3718598"/>
              <a:gd name="connsiteY6-1858" fmla="*/ 3519376 h 4492350"/>
              <a:gd name="connsiteX7-1859" fmla="*/ 1679945 w 3718598"/>
              <a:gd name="connsiteY7-1860" fmla="*/ 2392325 h 4492350"/>
              <a:gd name="connsiteX8-1861" fmla="*/ 0 w 3718598"/>
              <a:gd name="connsiteY8-1862" fmla="*/ 754911 h 4492350"/>
              <a:gd name="connsiteX9-1863" fmla="*/ 988828 w 3718598"/>
              <a:gd name="connsiteY9-1864" fmla="*/ 1924493 h 4492350"/>
              <a:gd name="connsiteX10-1865" fmla="*/ 1137684 w 3718598"/>
              <a:gd name="connsiteY10-1866" fmla="*/ 861237 h 4492350"/>
              <a:gd name="connsiteX11-1867" fmla="*/ 1222745 w 3718598"/>
              <a:gd name="connsiteY11-1868" fmla="*/ 2062716 h 4492350"/>
              <a:gd name="connsiteX12-1869" fmla="*/ 1690577 w 3718598"/>
              <a:gd name="connsiteY12-1870" fmla="*/ 2190307 h 4492350"/>
              <a:gd name="connsiteX13-1871" fmla="*/ 1956391 w 3718598"/>
              <a:gd name="connsiteY13-1872" fmla="*/ 0 h 4492350"/>
              <a:gd name="connsiteX14-1873" fmla="*/ 2083982 w 3718598"/>
              <a:gd name="connsiteY14-1874" fmla="*/ 978195 h 4492350"/>
              <a:gd name="connsiteX15-1875" fmla="*/ 1881963 w 3718598"/>
              <a:gd name="connsiteY15-1876" fmla="*/ 2232837 h 4492350"/>
              <a:gd name="connsiteX16-1877" fmla="*/ 2057494 w 3718598"/>
              <a:gd name="connsiteY16-1878" fmla="*/ 3046321 h 4492350"/>
              <a:gd name="connsiteX17-1879" fmla="*/ 2647507 w 3718598"/>
              <a:gd name="connsiteY17-1880" fmla="*/ 2519916 h 4492350"/>
              <a:gd name="connsiteX18-1881" fmla="*/ 2913694 w 3718598"/>
              <a:gd name="connsiteY18-1882" fmla="*/ 1291762 h 4492350"/>
              <a:gd name="connsiteX19-1883" fmla="*/ 2806809 w 3718598"/>
              <a:gd name="connsiteY19-1884" fmla="*/ 2383091 h 4492350"/>
              <a:gd name="connsiteX20-1885" fmla="*/ 3718598 w 3718598"/>
              <a:gd name="connsiteY20-1886" fmla="*/ 1120242 h 4492350"/>
              <a:gd name="connsiteX21-1887" fmla="*/ 2222205 w 3718598"/>
              <a:gd name="connsiteY21-1888" fmla="*/ 3370521 h 4492350"/>
              <a:gd name="connsiteX22-1889" fmla="*/ 2169042 w 3718598"/>
              <a:gd name="connsiteY22-1890" fmla="*/ 3817088 h 4492350"/>
              <a:gd name="connsiteX23-1891" fmla="*/ 3317358 w 3718598"/>
              <a:gd name="connsiteY23-1892" fmla="*/ 3094074 h 4492350"/>
              <a:gd name="connsiteX24-1893" fmla="*/ 2194317 w 3718598"/>
              <a:gd name="connsiteY24-1894" fmla="*/ 4030951 h 4492350"/>
              <a:gd name="connsiteX25-1895" fmla="*/ 2232838 w 3718598"/>
              <a:gd name="connsiteY25-1896" fmla="*/ 4476307 h 4492350"/>
              <a:gd name="connsiteX26-1897" fmla="*/ 2218194 w 3718598"/>
              <a:gd name="connsiteY26-1898" fmla="*/ 4491415 h 4492350"/>
              <a:gd name="connsiteX27-1899" fmla="*/ 1743740 w 3718598"/>
              <a:gd name="connsiteY27-1900" fmla="*/ 4492350 h 4492350"/>
              <a:gd name="connsiteX0-1901" fmla="*/ 1743740 w 3718598"/>
              <a:gd name="connsiteY0-1902" fmla="*/ 4492350 h 4492350"/>
              <a:gd name="connsiteX1-1903" fmla="*/ 1796903 w 3718598"/>
              <a:gd name="connsiteY1-1904" fmla="*/ 3785190 h 4492350"/>
              <a:gd name="connsiteX2-1905" fmla="*/ 1307805 w 3718598"/>
              <a:gd name="connsiteY2-1906" fmla="*/ 3381153 h 4492350"/>
              <a:gd name="connsiteX3-1907" fmla="*/ 31898 w 3718598"/>
              <a:gd name="connsiteY3-1908" fmla="*/ 2945218 h 4492350"/>
              <a:gd name="connsiteX4-1909" fmla="*/ 1127052 w 3718598"/>
              <a:gd name="connsiteY4-1910" fmla="*/ 3242930 h 4492350"/>
              <a:gd name="connsiteX5-1911" fmla="*/ 393405 w 3718598"/>
              <a:gd name="connsiteY5-1912" fmla="*/ 2456121 h 4492350"/>
              <a:gd name="connsiteX6-1913" fmla="*/ 1775638 w 3718598"/>
              <a:gd name="connsiteY6-1914" fmla="*/ 3519376 h 4492350"/>
              <a:gd name="connsiteX7-1915" fmla="*/ 1679945 w 3718598"/>
              <a:gd name="connsiteY7-1916" fmla="*/ 2392325 h 4492350"/>
              <a:gd name="connsiteX8-1917" fmla="*/ 0 w 3718598"/>
              <a:gd name="connsiteY8-1918" fmla="*/ 754911 h 4492350"/>
              <a:gd name="connsiteX9-1919" fmla="*/ 988828 w 3718598"/>
              <a:gd name="connsiteY9-1920" fmla="*/ 1924493 h 4492350"/>
              <a:gd name="connsiteX10-1921" fmla="*/ 1137684 w 3718598"/>
              <a:gd name="connsiteY10-1922" fmla="*/ 861237 h 4492350"/>
              <a:gd name="connsiteX11-1923" fmla="*/ 1222745 w 3718598"/>
              <a:gd name="connsiteY11-1924" fmla="*/ 2062716 h 4492350"/>
              <a:gd name="connsiteX12-1925" fmla="*/ 1690577 w 3718598"/>
              <a:gd name="connsiteY12-1926" fmla="*/ 2190307 h 4492350"/>
              <a:gd name="connsiteX13-1927" fmla="*/ 1956391 w 3718598"/>
              <a:gd name="connsiteY13-1928" fmla="*/ 0 h 4492350"/>
              <a:gd name="connsiteX14-1929" fmla="*/ 2083982 w 3718598"/>
              <a:gd name="connsiteY14-1930" fmla="*/ 978195 h 4492350"/>
              <a:gd name="connsiteX15-1931" fmla="*/ 1881963 w 3718598"/>
              <a:gd name="connsiteY15-1932" fmla="*/ 2232837 h 4492350"/>
              <a:gd name="connsiteX16-1933" fmla="*/ 2057494 w 3718598"/>
              <a:gd name="connsiteY16-1934" fmla="*/ 3046321 h 4492350"/>
              <a:gd name="connsiteX17-1935" fmla="*/ 2647507 w 3718598"/>
              <a:gd name="connsiteY17-1936" fmla="*/ 2519916 h 4492350"/>
              <a:gd name="connsiteX18-1937" fmla="*/ 2913694 w 3718598"/>
              <a:gd name="connsiteY18-1938" fmla="*/ 1291762 h 4492350"/>
              <a:gd name="connsiteX19-1939" fmla="*/ 2806809 w 3718598"/>
              <a:gd name="connsiteY19-1940" fmla="*/ 2383091 h 4492350"/>
              <a:gd name="connsiteX20-1941" fmla="*/ 3718598 w 3718598"/>
              <a:gd name="connsiteY20-1942" fmla="*/ 1120242 h 4492350"/>
              <a:gd name="connsiteX21-1943" fmla="*/ 2222205 w 3718598"/>
              <a:gd name="connsiteY21-1944" fmla="*/ 3370521 h 4492350"/>
              <a:gd name="connsiteX22-1945" fmla="*/ 2169042 w 3718598"/>
              <a:gd name="connsiteY22-1946" fmla="*/ 3817088 h 4492350"/>
              <a:gd name="connsiteX23-1947" fmla="*/ 3317358 w 3718598"/>
              <a:gd name="connsiteY23-1948" fmla="*/ 3094074 h 4492350"/>
              <a:gd name="connsiteX24-1949" fmla="*/ 2194317 w 3718598"/>
              <a:gd name="connsiteY24-1950" fmla="*/ 4030951 h 4492350"/>
              <a:gd name="connsiteX25-1951" fmla="*/ 2232838 w 3718598"/>
              <a:gd name="connsiteY25-1952" fmla="*/ 4476307 h 4492350"/>
              <a:gd name="connsiteX26-1953" fmla="*/ 2218194 w 3718598"/>
              <a:gd name="connsiteY26-1954" fmla="*/ 4491415 h 4492350"/>
              <a:gd name="connsiteX27-1955" fmla="*/ 1743740 w 3718598"/>
              <a:gd name="connsiteY27-1956" fmla="*/ 4492350 h 4492350"/>
              <a:gd name="connsiteX0-1957" fmla="*/ 1743740 w 3718598"/>
              <a:gd name="connsiteY0-1958" fmla="*/ 4492350 h 4492350"/>
              <a:gd name="connsiteX1-1959" fmla="*/ 1796903 w 3718598"/>
              <a:gd name="connsiteY1-1960" fmla="*/ 3785190 h 4492350"/>
              <a:gd name="connsiteX2-1961" fmla="*/ 1307805 w 3718598"/>
              <a:gd name="connsiteY2-1962" fmla="*/ 3381153 h 4492350"/>
              <a:gd name="connsiteX3-1963" fmla="*/ 31898 w 3718598"/>
              <a:gd name="connsiteY3-1964" fmla="*/ 2945218 h 4492350"/>
              <a:gd name="connsiteX4-1965" fmla="*/ 1127052 w 3718598"/>
              <a:gd name="connsiteY4-1966" fmla="*/ 3242930 h 4492350"/>
              <a:gd name="connsiteX5-1967" fmla="*/ 393405 w 3718598"/>
              <a:gd name="connsiteY5-1968" fmla="*/ 2456121 h 4492350"/>
              <a:gd name="connsiteX6-1969" fmla="*/ 1775638 w 3718598"/>
              <a:gd name="connsiteY6-1970" fmla="*/ 3519376 h 4492350"/>
              <a:gd name="connsiteX7-1971" fmla="*/ 1679945 w 3718598"/>
              <a:gd name="connsiteY7-1972" fmla="*/ 2392325 h 4492350"/>
              <a:gd name="connsiteX8-1973" fmla="*/ 0 w 3718598"/>
              <a:gd name="connsiteY8-1974" fmla="*/ 754911 h 4492350"/>
              <a:gd name="connsiteX9-1975" fmla="*/ 988828 w 3718598"/>
              <a:gd name="connsiteY9-1976" fmla="*/ 1924493 h 4492350"/>
              <a:gd name="connsiteX10-1977" fmla="*/ 1137684 w 3718598"/>
              <a:gd name="connsiteY10-1978" fmla="*/ 861237 h 4492350"/>
              <a:gd name="connsiteX11-1979" fmla="*/ 1222745 w 3718598"/>
              <a:gd name="connsiteY11-1980" fmla="*/ 2062716 h 4492350"/>
              <a:gd name="connsiteX12-1981" fmla="*/ 1690577 w 3718598"/>
              <a:gd name="connsiteY12-1982" fmla="*/ 2190307 h 4492350"/>
              <a:gd name="connsiteX13-1983" fmla="*/ 1956391 w 3718598"/>
              <a:gd name="connsiteY13-1984" fmla="*/ 0 h 4492350"/>
              <a:gd name="connsiteX14-1985" fmla="*/ 2083982 w 3718598"/>
              <a:gd name="connsiteY14-1986" fmla="*/ 978195 h 4492350"/>
              <a:gd name="connsiteX15-1987" fmla="*/ 1881963 w 3718598"/>
              <a:gd name="connsiteY15-1988" fmla="*/ 2232837 h 4492350"/>
              <a:gd name="connsiteX16-1989" fmla="*/ 2057494 w 3718598"/>
              <a:gd name="connsiteY16-1990" fmla="*/ 3046321 h 4492350"/>
              <a:gd name="connsiteX17-1991" fmla="*/ 2647507 w 3718598"/>
              <a:gd name="connsiteY17-1992" fmla="*/ 2519916 h 4492350"/>
              <a:gd name="connsiteX18-1993" fmla="*/ 2913694 w 3718598"/>
              <a:gd name="connsiteY18-1994" fmla="*/ 1291762 h 4492350"/>
              <a:gd name="connsiteX19-1995" fmla="*/ 2806809 w 3718598"/>
              <a:gd name="connsiteY19-1996" fmla="*/ 2383091 h 4492350"/>
              <a:gd name="connsiteX20-1997" fmla="*/ 3718598 w 3718598"/>
              <a:gd name="connsiteY20-1998" fmla="*/ 1120242 h 4492350"/>
              <a:gd name="connsiteX21-1999" fmla="*/ 2222205 w 3718598"/>
              <a:gd name="connsiteY21-2000" fmla="*/ 3370521 h 4492350"/>
              <a:gd name="connsiteX22-2001" fmla="*/ 2169042 w 3718598"/>
              <a:gd name="connsiteY22-2002" fmla="*/ 3817088 h 4492350"/>
              <a:gd name="connsiteX23-2003" fmla="*/ 3317358 w 3718598"/>
              <a:gd name="connsiteY23-2004" fmla="*/ 3094074 h 4492350"/>
              <a:gd name="connsiteX24-2005" fmla="*/ 2194317 w 3718598"/>
              <a:gd name="connsiteY24-2006" fmla="*/ 4030951 h 4492350"/>
              <a:gd name="connsiteX25-2007" fmla="*/ 2232838 w 3718598"/>
              <a:gd name="connsiteY25-2008" fmla="*/ 4476307 h 4492350"/>
              <a:gd name="connsiteX26-2009" fmla="*/ 2218194 w 3718598"/>
              <a:gd name="connsiteY26-2010" fmla="*/ 4491415 h 4492350"/>
              <a:gd name="connsiteX27-2011" fmla="*/ 1743740 w 3718598"/>
              <a:gd name="connsiteY27-2012" fmla="*/ 4492350 h 4492350"/>
              <a:gd name="connsiteX0-2013" fmla="*/ 1743740 w 3694535"/>
              <a:gd name="connsiteY0-2014" fmla="*/ 4492350 h 4492350"/>
              <a:gd name="connsiteX1-2015" fmla="*/ 1796903 w 3694535"/>
              <a:gd name="connsiteY1-2016" fmla="*/ 3785190 h 4492350"/>
              <a:gd name="connsiteX2-2017" fmla="*/ 1307805 w 3694535"/>
              <a:gd name="connsiteY2-2018" fmla="*/ 3381153 h 4492350"/>
              <a:gd name="connsiteX3-2019" fmla="*/ 31898 w 3694535"/>
              <a:gd name="connsiteY3-2020" fmla="*/ 2945218 h 4492350"/>
              <a:gd name="connsiteX4-2021" fmla="*/ 1127052 w 3694535"/>
              <a:gd name="connsiteY4-2022" fmla="*/ 3242930 h 4492350"/>
              <a:gd name="connsiteX5-2023" fmla="*/ 393405 w 3694535"/>
              <a:gd name="connsiteY5-2024" fmla="*/ 2456121 h 4492350"/>
              <a:gd name="connsiteX6-2025" fmla="*/ 1775638 w 3694535"/>
              <a:gd name="connsiteY6-2026" fmla="*/ 3519376 h 4492350"/>
              <a:gd name="connsiteX7-2027" fmla="*/ 1679945 w 3694535"/>
              <a:gd name="connsiteY7-2028" fmla="*/ 2392325 h 4492350"/>
              <a:gd name="connsiteX8-2029" fmla="*/ 0 w 3694535"/>
              <a:gd name="connsiteY8-2030" fmla="*/ 754911 h 4492350"/>
              <a:gd name="connsiteX9-2031" fmla="*/ 988828 w 3694535"/>
              <a:gd name="connsiteY9-2032" fmla="*/ 1924493 h 4492350"/>
              <a:gd name="connsiteX10-2033" fmla="*/ 1137684 w 3694535"/>
              <a:gd name="connsiteY10-2034" fmla="*/ 861237 h 4492350"/>
              <a:gd name="connsiteX11-2035" fmla="*/ 1222745 w 3694535"/>
              <a:gd name="connsiteY11-2036" fmla="*/ 2062716 h 4492350"/>
              <a:gd name="connsiteX12-2037" fmla="*/ 1690577 w 3694535"/>
              <a:gd name="connsiteY12-2038" fmla="*/ 2190307 h 4492350"/>
              <a:gd name="connsiteX13-2039" fmla="*/ 1956391 w 3694535"/>
              <a:gd name="connsiteY13-2040" fmla="*/ 0 h 4492350"/>
              <a:gd name="connsiteX14-2041" fmla="*/ 2083982 w 3694535"/>
              <a:gd name="connsiteY14-2042" fmla="*/ 978195 h 4492350"/>
              <a:gd name="connsiteX15-2043" fmla="*/ 1881963 w 3694535"/>
              <a:gd name="connsiteY15-2044" fmla="*/ 2232837 h 4492350"/>
              <a:gd name="connsiteX16-2045" fmla="*/ 2057494 w 3694535"/>
              <a:gd name="connsiteY16-2046" fmla="*/ 3046321 h 4492350"/>
              <a:gd name="connsiteX17-2047" fmla="*/ 2647507 w 3694535"/>
              <a:gd name="connsiteY17-2048" fmla="*/ 2519916 h 4492350"/>
              <a:gd name="connsiteX18-2049" fmla="*/ 2913694 w 3694535"/>
              <a:gd name="connsiteY18-2050" fmla="*/ 1291762 h 4492350"/>
              <a:gd name="connsiteX19-2051" fmla="*/ 2806809 w 3694535"/>
              <a:gd name="connsiteY19-2052" fmla="*/ 2383091 h 4492350"/>
              <a:gd name="connsiteX20-2053" fmla="*/ 3694535 w 3694535"/>
              <a:gd name="connsiteY20-2054" fmla="*/ 1124252 h 4492350"/>
              <a:gd name="connsiteX21-2055" fmla="*/ 2222205 w 3694535"/>
              <a:gd name="connsiteY21-2056" fmla="*/ 3370521 h 4492350"/>
              <a:gd name="connsiteX22-2057" fmla="*/ 2169042 w 3694535"/>
              <a:gd name="connsiteY22-2058" fmla="*/ 3817088 h 4492350"/>
              <a:gd name="connsiteX23-2059" fmla="*/ 3317358 w 3694535"/>
              <a:gd name="connsiteY23-2060" fmla="*/ 3094074 h 4492350"/>
              <a:gd name="connsiteX24-2061" fmla="*/ 2194317 w 3694535"/>
              <a:gd name="connsiteY24-2062" fmla="*/ 4030951 h 4492350"/>
              <a:gd name="connsiteX25-2063" fmla="*/ 2232838 w 3694535"/>
              <a:gd name="connsiteY25-2064" fmla="*/ 4476307 h 4492350"/>
              <a:gd name="connsiteX26-2065" fmla="*/ 2218194 w 3694535"/>
              <a:gd name="connsiteY26-2066" fmla="*/ 4491415 h 4492350"/>
              <a:gd name="connsiteX27-2067" fmla="*/ 1743740 w 3694535"/>
              <a:gd name="connsiteY27-2068" fmla="*/ 4492350 h 4492350"/>
              <a:gd name="connsiteX0-2069" fmla="*/ 1743740 w 3694535"/>
              <a:gd name="connsiteY0-2070" fmla="*/ 4492350 h 4492350"/>
              <a:gd name="connsiteX1-2071" fmla="*/ 1796903 w 3694535"/>
              <a:gd name="connsiteY1-2072" fmla="*/ 3785190 h 4492350"/>
              <a:gd name="connsiteX2-2073" fmla="*/ 1307805 w 3694535"/>
              <a:gd name="connsiteY2-2074" fmla="*/ 3381153 h 4492350"/>
              <a:gd name="connsiteX3-2075" fmla="*/ 31898 w 3694535"/>
              <a:gd name="connsiteY3-2076" fmla="*/ 2945218 h 4492350"/>
              <a:gd name="connsiteX4-2077" fmla="*/ 1127052 w 3694535"/>
              <a:gd name="connsiteY4-2078" fmla="*/ 3242930 h 4492350"/>
              <a:gd name="connsiteX5-2079" fmla="*/ 393405 w 3694535"/>
              <a:gd name="connsiteY5-2080" fmla="*/ 2456121 h 4492350"/>
              <a:gd name="connsiteX6-2081" fmla="*/ 1775638 w 3694535"/>
              <a:gd name="connsiteY6-2082" fmla="*/ 3519376 h 4492350"/>
              <a:gd name="connsiteX7-2083" fmla="*/ 1679945 w 3694535"/>
              <a:gd name="connsiteY7-2084" fmla="*/ 2392325 h 4492350"/>
              <a:gd name="connsiteX8-2085" fmla="*/ 0 w 3694535"/>
              <a:gd name="connsiteY8-2086" fmla="*/ 754911 h 4492350"/>
              <a:gd name="connsiteX9-2087" fmla="*/ 988828 w 3694535"/>
              <a:gd name="connsiteY9-2088" fmla="*/ 1924493 h 4492350"/>
              <a:gd name="connsiteX10-2089" fmla="*/ 1137684 w 3694535"/>
              <a:gd name="connsiteY10-2090" fmla="*/ 861237 h 4492350"/>
              <a:gd name="connsiteX11-2091" fmla="*/ 1222745 w 3694535"/>
              <a:gd name="connsiteY11-2092" fmla="*/ 2062716 h 4492350"/>
              <a:gd name="connsiteX12-2093" fmla="*/ 1690577 w 3694535"/>
              <a:gd name="connsiteY12-2094" fmla="*/ 2190307 h 4492350"/>
              <a:gd name="connsiteX13-2095" fmla="*/ 1956391 w 3694535"/>
              <a:gd name="connsiteY13-2096" fmla="*/ 0 h 4492350"/>
              <a:gd name="connsiteX14-2097" fmla="*/ 2083982 w 3694535"/>
              <a:gd name="connsiteY14-2098" fmla="*/ 978195 h 4492350"/>
              <a:gd name="connsiteX15-2099" fmla="*/ 1881963 w 3694535"/>
              <a:gd name="connsiteY15-2100" fmla="*/ 2232837 h 4492350"/>
              <a:gd name="connsiteX16-2101" fmla="*/ 2057494 w 3694535"/>
              <a:gd name="connsiteY16-2102" fmla="*/ 3046321 h 4492350"/>
              <a:gd name="connsiteX17-2103" fmla="*/ 2647507 w 3694535"/>
              <a:gd name="connsiteY17-2104" fmla="*/ 2519916 h 4492350"/>
              <a:gd name="connsiteX18-2105" fmla="*/ 2913694 w 3694535"/>
              <a:gd name="connsiteY18-2106" fmla="*/ 1291762 h 4492350"/>
              <a:gd name="connsiteX19-2107" fmla="*/ 2806809 w 3694535"/>
              <a:gd name="connsiteY19-2108" fmla="*/ 2383091 h 4492350"/>
              <a:gd name="connsiteX20-2109" fmla="*/ 3694535 w 3694535"/>
              <a:gd name="connsiteY20-2110" fmla="*/ 1124252 h 4492350"/>
              <a:gd name="connsiteX21-2111" fmla="*/ 2222205 w 3694535"/>
              <a:gd name="connsiteY21-2112" fmla="*/ 3370521 h 4492350"/>
              <a:gd name="connsiteX22-2113" fmla="*/ 2169042 w 3694535"/>
              <a:gd name="connsiteY22-2114" fmla="*/ 3817088 h 4492350"/>
              <a:gd name="connsiteX23-2115" fmla="*/ 3317358 w 3694535"/>
              <a:gd name="connsiteY23-2116" fmla="*/ 3094074 h 4492350"/>
              <a:gd name="connsiteX24-2117" fmla="*/ 2194317 w 3694535"/>
              <a:gd name="connsiteY24-2118" fmla="*/ 4030951 h 4492350"/>
              <a:gd name="connsiteX25-2119" fmla="*/ 2232838 w 3694535"/>
              <a:gd name="connsiteY25-2120" fmla="*/ 4476307 h 4492350"/>
              <a:gd name="connsiteX26-2121" fmla="*/ 2218194 w 3694535"/>
              <a:gd name="connsiteY26-2122" fmla="*/ 4491415 h 4492350"/>
              <a:gd name="connsiteX27-2123" fmla="*/ 1743740 w 3694535"/>
              <a:gd name="connsiteY27-2124" fmla="*/ 4492350 h 4492350"/>
              <a:gd name="connsiteX0-2125" fmla="*/ 1743740 w 3694535"/>
              <a:gd name="connsiteY0-2126" fmla="*/ 4492350 h 4492350"/>
              <a:gd name="connsiteX1-2127" fmla="*/ 1796903 w 3694535"/>
              <a:gd name="connsiteY1-2128" fmla="*/ 3785190 h 4492350"/>
              <a:gd name="connsiteX2-2129" fmla="*/ 1307805 w 3694535"/>
              <a:gd name="connsiteY2-2130" fmla="*/ 3381153 h 4492350"/>
              <a:gd name="connsiteX3-2131" fmla="*/ 31898 w 3694535"/>
              <a:gd name="connsiteY3-2132" fmla="*/ 2945218 h 4492350"/>
              <a:gd name="connsiteX4-2133" fmla="*/ 1127052 w 3694535"/>
              <a:gd name="connsiteY4-2134" fmla="*/ 3242930 h 4492350"/>
              <a:gd name="connsiteX5-2135" fmla="*/ 393405 w 3694535"/>
              <a:gd name="connsiteY5-2136" fmla="*/ 2456121 h 4492350"/>
              <a:gd name="connsiteX6-2137" fmla="*/ 1775638 w 3694535"/>
              <a:gd name="connsiteY6-2138" fmla="*/ 3519376 h 4492350"/>
              <a:gd name="connsiteX7-2139" fmla="*/ 1679945 w 3694535"/>
              <a:gd name="connsiteY7-2140" fmla="*/ 2392325 h 4492350"/>
              <a:gd name="connsiteX8-2141" fmla="*/ 0 w 3694535"/>
              <a:gd name="connsiteY8-2142" fmla="*/ 754911 h 4492350"/>
              <a:gd name="connsiteX9-2143" fmla="*/ 988828 w 3694535"/>
              <a:gd name="connsiteY9-2144" fmla="*/ 1924493 h 4492350"/>
              <a:gd name="connsiteX10-2145" fmla="*/ 1137684 w 3694535"/>
              <a:gd name="connsiteY10-2146" fmla="*/ 861237 h 4492350"/>
              <a:gd name="connsiteX11-2147" fmla="*/ 1222745 w 3694535"/>
              <a:gd name="connsiteY11-2148" fmla="*/ 2062716 h 4492350"/>
              <a:gd name="connsiteX12-2149" fmla="*/ 1690577 w 3694535"/>
              <a:gd name="connsiteY12-2150" fmla="*/ 2190307 h 4492350"/>
              <a:gd name="connsiteX13-2151" fmla="*/ 1956391 w 3694535"/>
              <a:gd name="connsiteY13-2152" fmla="*/ 0 h 4492350"/>
              <a:gd name="connsiteX14-2153" fmla="*/ 2083982 w 3694535"/>
              <a:gd name="connsiteY14-2154" fmla="*/ 978195 h 4492350"/>
              <a:gd name="connsiteX15-2155" fmla="*/ 1881963 w 3694535"/>
              <a:gd name="connsiteY15-2156" fmla="*/ 2232837 h 4492350"/>
              <a:gd name="connsiteX16-2157" fmla="*/ 2057494 w 3694535"/>
              <a:gd name="connsiteY16-2158" fmla="*/ 3046321 h 4492350"/>
              <a:gd name="connsiteX17-2159" fmla="*/ 2647507 w 3694535"/>
              <a:gd name="connsiteY17-2160" fmla="*/ 2519916 h 4492350"/>
              <a:gd name="connsiteX18-2161" fmla="*/ 2913694 w 3694535"/>
              <a:gd name="connsiteY18-2162" fmla="*/ 1291762 h 4492350"/>
              <a:gd name="connsiteX19-2163" fmla="*/ 2806809 w 3694535"/>
              <a:gd name="connsiteY19-2164" fmla="*/ 2383091 h 4492350"/>
              <a:gd name="connsiteX20-2165" fmla="*/ 3694535 w 3694535"/>
              <a:gd name="connsiteY20-2166" fmla="*/ 1124252 h 4492350"/>
              <a:gd name="connsiteX21-2167" fmla="*/ 2222205 w 3694535"/>
              <a:gd name="connsiteY21-2168" fmla="*/ 3370521 h 4492350"/>
              <a:gd name="connsiteX22-2169" fmla="*/ 2169042 w 3694535"/>
              <a:gd name="connsiteY22-2170" fmla="*/ 3817088 h 4492350"/>
              <a:gd name="connsiteX23-2171" fmla="*/ 3317358 w 3694535"/>
              <a:gd name="connsiteY23-2172" fmla="*/ 3094074 h 4492350"/>
              <a:gd name="connsiteX24-2173" fmla="*/ 2194317 w 3694535"/>
              <a:gd name="connsiteY24-2174" fmla="*/ 4030951 h 4492350"/>
              <a:gd name="connsiteX25-2175" fmla="*/ 2232838 w 3694535"/>
              <a:gd name="connsiteY25-2176" fmla="*/ 4476307 h 4492350"/>
              <a:gd name="connsiteX26-2177" fmla="*/ 2218194 w 3694535"/>
              <a:gd name="connsiteY26-2178" fmla="*/ 4491415 h 4492350"/>
              <a:gd name="connsiteX27-2179" fmla="*/ 1743740 w 3694535"/>
              <a:gd name="connsiteY27-2180" fmla="*/ 4492350 h 4492350"/>
              <a:gd name="connsiteX0-2181" fmla="*/ 1743740 w 3694535"/>
              <a:gd name="connsiteY0-2182" fmla="*/ 4492350 h 4492350"/>
              <a:gd name="connsiteX1-2183" fmla="*/ 1796903 w 3694535"/>
              <a:gd name="connsiteY1-2184" fmla="*/ 3785190 h 4492350"/>
              <a:gd name="connsiteX2-2185" fmla="*/ 1307805 w 3694535"/>
              <a:gd name="connsiteY2-2186" fmla="*/ 3381153 h 4492350"/>
              <a:gd name="connsiteX3-2187" fmla="*/ 31898 w 3694535"/>
              <a:gd name="connsiteY3-2188" fmla="*/ 2945218 h 4492350"/>
              <a:gd name="connsiteX4-2189" fmla="*/ 1127052 w 3694535"/>
              <a:gd name="connsiteY4-2190" fmla="*/ 3242930 h 4492350"/>
              <a:gd name="connsiteX5-2191" fmla="*/ 393405 w 3694535"/>
              <a:gd name="connsiteY5-2192" fmla="*/ 2456121 h 4492350"/>
              <a:gd name="connsiteX6-2193" fmla="*/ 1775638 w 3694535"/>
              <a:gd name="connsiteY6-2194" fmla="*/ 3519376 h 4492350"/>
              <a:gd name="connsiteX7-2195" fmla="*/ 1679945 w 3694535"/>
              <a:gd name="connsiteY7-2196" fmla="*/ 2392325 h 4492350"/>
              <a:gd name="connsiteX8-2197" fmla="*/ 0 w 3694535"/>
              <a:gd name="connsiteY8-2198" fmla="*/ 754911 h 4492350"/>
              <a:gd name="connsiteX9-2199" fmla="*/ 988828 w 3694535"/>
              <a:gd name="connsiteY9-2200" fmla="*/ 1924493 h 4492350"/>
              <a:gd name="connsiteX10-2201" fmla="*/ 1137684 w 3694535"/>
              <a:gd name="connsiteY10-2202" fmla="*/ 861237 h 4492350"/>
              <a:gd name="connsiteX11-2203" fmla="*/ 1222745 w 3694535"/>
              <a:gd name="connsiteY11-2204" fmla="*/ 2062716 h 4492350"/>
              <a:gd name="connsiteX12-2205" fmla="*/ 1690577 w 3694535"/>
              <a:gd name="connsiteY12-2206" fmla="*/ 2190307 h 4492350"/>
              <a:gd name="connsiteX13-2207" fmla="*/ 1956391 w 3694535"/>
              <a:gd name="connsiteY13-2208" fmla="*/ 0 h 4492350"/>
              <a:gd name="connsiteX14-2209" fmla="*/ 2083982 w 3694535"/>
              <a:gd name="connsiteY14-2210" fmla="*/ 978195 h 4492350"/>
              <a:gd name="connsiteX15-2211" fmla="*/ 1881963 w 3694535"/>
              <a:gd name="connsiteY15-2212" fmla="*/ 2232837 h 4492350"/>
              <a:gd name="connsiteX16-2213" fmla="*/ 2057494 w 3694535"/>
              <a:gd name="connsiteY16-2214" fmla="*/ 3046321 h 4492350"/>
              <a:gd name="connsiteX17-2215" fmla="*/ 2647507 w 3694535"/>
              <a:gd name="connsiteY17-2216" fmla="*/ 2519916 h 4492350"/>
              <a:gd name="connsiteX18-2217" fmla="*/ 2913694 w 3694535"/>
              <a:gd name="connsiteY18-2218" fmla="*/ 1291762 h 4492350"/>
              <a:gd name="connsiteX19-2219" fmla="*/ 2806809 w 3694535"/>
              <a:gd name="connsiteY19-2220" fmla="*/ 2383091 h 4492350"/>
              <a:gd name="connsiteX20-2221" fmla="*/ 3694535 w 3694535"/>
              <a:gd name="connsiteY20-2222" fmla="*/ 1124252 h 4492350"/>
              <a:gd name="connsiteX21-2223" fmla="*/ 2222205 w 3694535"/>
              <a:gd name="connsiteY21-2224" fmla="*/ 3370521 h 4492350"/>
              <a:gd name="connsiteX22-2225" fmla="*/ 2169042 w 3694535"/>
              <a:gd name="connsiteY22-2226" fmla="*/ 3817088 h 4492350"/>
              <a:gd name="connsiteX23-2227" fmla="*/ 3317358 w 3694535"/>
              <a:gd name="connsiteY23-2228" fmla="*/ 3094074 h 4492350"/>
              <a:gd name="connsiteX24-2229" fmla="*/ 2194317 w 3694535"/>
              <a:gd name="connsiteY24-2230" fmla="*/ 4030951 h 4492350"/>
              <a:gd name="connsiteX25-2231" fmla="*/ 2232838 w 3694535"/>
              <a:gd name="connsiteY25-2232" fmla="*/ 4476307 h 4492350"/>
              <a:gd name="connsiteX26-2233" fmla="*/ 2218194 w 3694535"/>
              <a:gd name="connsiteY26-2234" fmla="*/ 4491415 h 4492350"/>
              <a:gd name="connsiteX27-2235" fmla="*/ 1743740 w 3694535"/>
              <a:gd name="connsiteY27-2236" fmla="*/ 4492350 h 4492350"/>
              <a:gd name="connsiteX0-2237" fmla="*/ 1743740 w 3694535"/>
              <a:gd name="connsiteY0-2238" fmla="*/ 4492350 h 4492350"/>
              <a:gd name="connsiteX1-2239" fmla="*/ 1796903 w 3694535"/>
              <a:gd name="connsiteY1-2240" fmla="*/ 3785190 h 4492350"/>
              <a:gd name="connsiteX2-2241" fmla="*/ 1307805 w 3694535"/>
              <a:gd name="connsiteY2-2242" fmla="*/ 3381153 h 4492350"/>
              <a:gd name="connsiteX3-2243" fmla="*/ 31898 w 3694535"/>
              <a:gd name="connsiteY3-2244" fmla="*/ 2945218 h 4492350"/>
              <a:gd name="connsiteX4-2245" fmla="*/ 1127052 w 3694535"/>
              <a:gd name="connsiteY4-2246" fmla="*/ 3242930 h 4492350"/>
              <a:gd name="connsiteX5-2247" fmla="*/ 393405 w 3694535"/>
              <a:gd name="connsiteY5-2248" fmla="*/ 2456121 h 4492350"/>
              <a:gd name="connsiteX6-2249" fmla="*/ 1775638 w 3694535"/>
              <a:gd name="connsiteY6-2250" fmla="*/ 3519376 h 4492350"/>
              <a:gd name="connsiteX7-2251" fmla="*/ 1679945 w 3694535"/>
              <a:gd name="connsiteY7-2252" fmla="*/ 2392325 h 4492350"/>
              <a:gd name="connsiteX8-2253" fmla="*/ 0 w 3694535"/>
              <a:gd name="connsiteY8-2254" fmla="*/ 754911 h 4492350"/>
              <a:gd name="connsiteX9-2255" fmla="*/ 988828 w 3694535"/>
              <a:gd name="connsiteY9-2256" fmla="*/ 1924493 h 4492350"/>
              <a:gd name="connsiteX10-2257" fmla="*/ 1137684 w 3694535"/>
              <a:gd name="connsiteY10-2258" fmla="*/ 861237 h 4492350"/>
              <a:gd name="connsiteX11-2259" fmla="*/ 1222745 w 3694535"/>
              <a:gd name="connsiteY11-2260" fmla="*/ 2062716 h 4492350"/>
              <a:gd name="connsiteX12-2261" fmla="*/ 1690577 w 3694535"/>
              <a:gd name="connsiteY12-2262" fmla="*/ 2190307 h 4492350"/>
              <a:gd name="connsiteX13-2263" fmla="*/ 1956391 w 3694535"/>
              <a:gd name="connsiteY13-2264" fmla="*/ 0 h 4492350"/>
              <a:gd name="connsiteX14-2265" fmla="*/ 2083982 w 3694535"/>
              <a:gd name="connsiteY14-2266" fmla="*/ 978195 h 4492350"/>
              <a:gd name="connsiteX15-2267" fmla="*/ 1881963 w 3694535"/>
              <a:gd name="connsiteY15-2268" fmla="*/ 2232837 h 4492350"/>
              <a:gd name="connsiteX16-2269" fmla="*/ 2057494 w 3694535"/>
              <a:gd name="connsiteY16-2270" fmla="*/ 3046321 h 4492350"/>
              <a:gd name="connsiteX17-2271" fmla="*/ 2647507 w 3694535"/>
              <a:gd name="connsiteY17-2272" fmla="*/ 2519916 h 4492350"/>
              <a:gd name="connsiteX18-2273" fmla="*/ 2913694 w 3694535"/>
              <a:gd name="connsiteY18-2274" fmla="*/ 1291762 h 4492350"/>
              <a:gd name="connsiteX19-2275" fmla="*/ 2806809 w 3694535"/>
              <a:gd name="connsiteY19-2276" fmla="*/ 2383091 h 4492350"/>
              <a:gd name="connsiteX20-2277" fmla="*/ 3694535 w 3694535"/>
              <a:gd name="connsiteY20-2278" fmla="*/ 1124252 h 4492350"/>
              <a:gd name="connsiteX21-2279" fmla="*/ 2222205 w 3694535"/>
              <a:gd name="connsiteY21-2280" fmla="*/ 3370521 h 4492350"/>
              <a:gd name="connsiteX22-2281" fmla="*/ 2169042 w 3694535"/>
              <a:gd name="connsiteY22-2282" fmla="*/ 3817088 h 4492350"/>
              <a:gd name="connsiteX23-2283" fmla="*/ 3317358 w 3694535"/>
              <a:gd name="connsiteY23-2284" fmla="*/ 3094074 h 4492350"/>
              <a:gd name="connsiteX24-2285" fmla="*/ 2194317 w 3694535"/>
              <a:gd name="connsiteY24-2286" fmla="*/ 4030951 h 4492350"/>
              <a:gd name="connsiteX25-2287" fmla="*/ 2232838 w 3694535"/>
              <a:gd name="connsiteY25-2288" fmla="*/ 4476307 h 4492350"/>
              <a:gd name="connsiteX26-2289" fmla="*/ 2218194 w 3694535"/>
              <a:gd name="connsiteY26-2290" fmla="*/ 4491415 h 4492350"/>
              <a:gd name="connsiteX27-2291" fmla="*/ 1743740 w 3694535"/>
              <a:gd name="connsiteY27-2292" fmla="*/ 4492350 h 4492350"/>
              <a:gd name="connsiteX0-2293" fmla="*/ 1743740 w 3694535"/>
              <a:gd name="connsiteY0-2294" fmla="*/ 4492350 h 4492350"/>
              <a:gd name="connsiteX1-2295" fmla="*/ 1796903 w 3694535"/>
              <a:gd name="connsiteY1-2296" fmla="*/ 3785190 h 4492350"/>
              <a:gd name="connsiteX2-2297" fmla="*/ 1307805 w 3694535"/>
              <a:gd name="connsiteY2-2298" fmla="*/ 3381153 h 4492350"/>
              <a:gd name="connsiteX3-2299" fmla="*/ 31898 w 3694535"/>
              <a:gd name="connsiteY3-2300" fmla="*/ 2945218 h 4492350"/>
              <a:gd name="connsiteX4-2301" fmla="*/ 1127052 w 3694535"/>
              <a:gd name="connsiteY4-2302" fmla="*/ 3242930 h 4492350"/>
              <a:gd name="connsiteX5-2303" fmla="*/ 393405 w 3694535"/>
              <a:gd name="connsiteY5-2304" fmla="*/ 2456121 h 4492350"/>
              <a:gd name="connsiteX6-2305" fmla="*/ 1775638 w 3694535"/>
              <a:gd name="connsiteY6-2306" fmla="*/ 3519376 h 4492350"/>
              <a:gd name="connsiteX7-2307" fmla="*/ 1679945 w 3694535"/>
              <a:gd name="connsiteY7-2308" fmla="*/ 2392325 h 4492350"/>
              <a:gd name="connsiteX8-2309" fmla="*/ 0 w 3694535"/>
              <a:gd name="connsiteY8-2310" fmla="*/ 754911 h 4492350"/>
              <a:gd name="connsiteX9-2311" fmla="*/ 988828 w 3694535"/>
              <a:gd name="connsiteY9-2312" fmla="*/ 1924493 h 4492350"/>
              <a:gd name="connsiteX10-2313" fmla="*/ 1137684 w 3694535"/>
              <a:gd name="connsiteY10-2314" fmla="*/ 861237 h 4492350"/>
              <a:gd name="connsiteX11-2315" fmla="*/ 1222745 w 3694535"/>
              <a:gd name="connsiteY11-2316" fmla="*/ 2062716 h 4492350"/>
              <a:gd name="connsiteX12-2317" fmla="*/ 1690577 w 3694535"/>
              <a:gd name="connsiteY12-2318" fmla="*/ 2190307 h 4492350"/>
              <a:gd name="connsiteX13-2319" fmla="*/ 1956391 w 3694535"/>
              <a:gd name="connsiteY13-2320" fmla="*/ 0 h 4492350"/>
              <a:gd name="connsiteX14-2321" fmla="*/ 2083982 w 3694535"/>
              <a:gd name="connsiteY14-2322" fmla="*/ 978195 h 4492350"/>
              <a:gd name="connsiteX15-2323" fmla="*/ 1881963 w 3694535"/>
              <a:gd name="connsiteY15-2324" fmla="*/ 2232837 h 4492350"/>
              <a:gd name="connsiteX16-2325" fmla="*/ 2057494 w 3694535"/>
              <a:gd name="connsiteY16-2326" fmla="*/ 3046321 h 4492350"/>
              <a:gd name="connsiteX17-2327" fmla="*/ 2647507 w 3694535"/>
              <a:gd name="connsiteY17-2328" fmla="*/ 2519916 h 4492350"/>
              <a:gd name="connsiteX18-2329" fmla="*/ 2913694 w 3694535"/>
              <a:gd name="connsiteY18-2330" fmla="*/ 1291762 h 4492350"/>
              <a:gd name="connsiteX19-2331" fmla="*/ 2806809 w 3694535"/>
              <a:gd name="connsiteY19-2332" fmla="*/ 2383091 h 4492350"/>
              <a:gd name="connsiteX20-2333" fmla="*/ 3694535 w 3694535"/>
              <a:gd name="connsiteY20-2334" fmla="*/ 1124252 h 4492350"/>
              <a:gd name="connsiteX21-2335" fmla="*/ 2222205 w 3694535"/>
              <a:gd name="connsiteY21-2336" fmla="*/ 3370521 h 4492350"/>
              <a:gd name="connsiteX22-2337" fmla="*/ 2169042 w 3694535"/>
              <a:gd name="connsiteY22-2338" fmla="*/ 3817088 h 4492350"/>
              <a:gd name="connsiteX23-2339" fmla="*/ 3317358 w 3694535"/>
              <a:gd name="connsiteY23-2340" fmla="*/ 3094074 h 4492350"/>
              <a:gd name="connsiteX24-2341" fmla="*/ 2194317 w 3694535"/>
              <a:gd name="connsiteY24-2342" fmla="*/ 4030951 h 4492350"/>
              <a:gd name="connsiteX25-2343" fmla="*/ 2232838 w 3694535"/>
              <a:gd name="connsiteY25-2344" fmla="*/ 4476307 h 4492350"/>
              <a:gd name="connsiteX26-2345" fmla="*/ 2218194 w 3694535"/>
              <a:gd name="connsiteY26-2346" fmla="*/ 4491415 h 4492350"/>
              <a:gd name="connsiteX27-2347" fmla="*/ 1743740 w 3694535"/>
              <a:gd name="connsiteY27-2348" fmla="*/ 4492350 h 4492350"/>
              <a:gd name="connsiteX0-2349" fmla="*/ 1743740 w 3694535"/>
              <a:gd name="connsiteY0-2350" fmla="*/ 4492350 h 4492350"/>
              <a:gd name="connsiteX1-2351" fmla="*/ 1796903 w 3694535"/>
              <a:gd name="connsiteY1-2352" fmla="*/ 3785190 h 4492350"/>
              <a:gd name="connsiteX2-2353" fmla="*/ 1307805 w 3694535"/>
              <a:gd name="connsiteY2-2354" fmla="*/ 3381153 h 4492350"/>
              <a:gd name="connsiteX3-2355" fmla="*/ 31898 w 3694535"/>
              <a:gd name="connsiteY3-2356" fmla="*/ 2945218 h 4492350"/>
              <a:gd name="connsiteX4-2357" fmla="*/ 1127052 w 3694535"/>
              <a:gd name="connsiteY4-2358" fmla="*/ 3242930 h 4492350"/>
              <a:gd name="connsiteX5-2359" fmla="*/ 393405 w 3694535"/>
              <a:gd name="connsiteY5-2360" fmla="*/ 2456121 h 4492350"/>
              <a:gd name="connsiteX6-2361" fmla="*/ 1775638 w 3694535"/>
              <a:gd name="connsiteY6-2362" fmla="*/ 3519376 h 4492350"/>
              <a:gd name="connsiteX7-2363" fmla="*/ 1679945 w 3694535"/>
              <a:gd name="connsiteY7-2364" fmla="*/ 2392325 h 4492350"/>
              <a:gd name="connsiteX8-2365" fmla="*/ 0 w 3694535"/>
              <a:gd name="connsiteY8-2366" fmla="*/ 754911 h 4492350"/>
              <a:gd name="connsiteX9-2367" fmla="*/ 988828 w 3694535"/>
              <a:gd name="connsiteY9-2368" fmla="*/ 1924493 h 4492350"/>
              <a:gd name="connsiteX10-2369" fmla="*/ 1137684 w 3694535"/>
              <a:gd name="connsiteY10-2370" fmla="*/ 861237 h 4492350"/>
              <a:gd name="connsiteX11-2371" fmla="*/ 1222745 w 3694535"/>
              <a:gd name="connsiteY11-2372" fmla="*/ 2062716 h 4492350"/>
              <a:gd name="connsiteX12-2373" fmla="*/ 1690577 w 3694535"/>
              <a:gd name="connsiteY12-2374" fmla="*/ 2190307 h 4492350"/>
              <a:gd name="connsiteX13-2375" fmla="*/ 1956391 w 3694535"/>
              <a:gd name="connsiteY13-2376" fmla="*/ 0 h 4492350"/>
              <a:gd name="connsiteX14-2377" fmla="*/ 2083982 w 3694535"/>
              <a:gd name="connsiteY14-2378" fmla="*/ 978195 h 4492350"/>
              <a:gd name="connsiteX15-2379" fmla="*/ 1881963 w 3694535"/>
              <a:gd name="connsiteY15-2380" fmla="*/ 2232837 h 4492350"/>
              <a:gd name="connsiteX16-2381" fmla="*/ 2057494 w 3694535"/>
              <a:gd name="connsiteY16-2382" fmla="*/ 3046321 h 4492350"/>
              <a:gd name="connsiteX17-2383" fmla="*/ 2647507 w 3694535"/>
              <a:gd name="connsiteY17-2384" fmla="*/ 2519916 h 4492350"/>
              <a:gd name="connsiteX18-2385" fmla="*/ 2913694 w 3694535"/>
              <a:gd name="connsiteY18-2386" fmla="*/ 1291762 h 4492350"/>
              <a:gd name="connsiteX19-2387" fmla="*/ 2806809 w 3694535"/>
              <a:gd name="connsiteY19-2388" fmla="*/ 2383091 h 4492350"/>
              <a:gd name="connsiteX20-2389" fmla="*/ 3694535 w 3694535"/>
              <a:gd name="connsiteY20-2390" fmla="*/ 1124252 h 4492350"/>
              <a:gd name="connsiteX21-2391" fmla="*/ 2222205 w 3694535"/>
              <a:gd name="connsiteY21-2392" fmla="*/ 3370521 h 4492350"/>
              <a:gd name="connsiteX22-2393" fmla="*/ 2169042 w 3694535"/>
              <a:gd name="connsiteY22-2394" fmla="*/ 3817088 h 4492350"/>
              <a:gd name="connsiteX23-2395" fmla="*/ 3317358 w 3694535"/>
              <a:gd name="connsiteY23-2396" fmla="*/ 3094074 h 4492350"/>
              <a:gd name="connsiteX24-2397" fmla="*/ 2194317 w 3694535"/>
              <a:gd name="connsiteY24-2398" fmla="*/ 4030951 h 4492350"/>
              <a:gd name="connsiteX25-2399" fmla="*/ 2232838 w 3694535"/>
              <a:gd name="connsiteY25-2400" fmla="*/ 4476307 h 4492350"/>
              <a:gd name="connsiteX26-2401" fmla="*/ 2218194 w 3694535"/>
              <a:gd name="connsiteY26-2402" fmla="*/ 4491415 h 4492350"/>
              <a:gd name="connsiteX27-2403" fmla="*/ 1743740 w 3694535"/>
              <a:gd name="connsiteY27-2404" fmla="*/ 4492350 h 4492350"/>
              <a:gd name="connsiteX0-2405" fmla="*/ 1743740 w 3694535"/>
              <a:gd name="connsiteY0-2406" fmla="*/ 4492350 h 4492350"/>
              <a:gd name="connsiteX1-2407" fmla="*/ 1796903 w 3694535"/>
              <a:gd name="connsiteY1-2408" fmla="*/ 3785190 h 4492350"/>
              <a:gd name="connsiteX2-2409" fmla="*/ 1307805 w 3694535"/>
              <a:gd name="connsiteY2-2410" fmla="*/ 3381153 h 4492350"/>
              <a:gd name="connsiteX3-2411" fmla="*/ 31898 w 3694535"/>
              <a:gd name="connsiteY3-2412" fmla="*/ 2945218 h 4492350"/>
              <a:gd name="connsiteX4-2413" fmla="*/ 1127052 w 3694535"/>
              <a:gd name="connsiteY4-2414" fmla="*/ 3242930 h 4492350"/>
              <a:gd name="connsiteX5-2415" fmla="*/ 393405 w 3694535"/>
              <a:gd name="connsiteY5-2416" fmla="*/ 2456121 h 4492350"/>
              <a:gd name="connsiteX6-2417" fmla="*/ 1775638 w 3694535"/>
              <a:gd name="connsiteY6-2418" fmla="*/ 3519376 h 4492350"/>
              <a:gd name="connsiteX7-2419" fmla="*/ 1679945 w 3694535"/>
              <a:gd name="connsiteY7-2420" fmla="*/ 2392325 h 4492350"/>
              <a:gd name="connsiteX8-2421" fmla="*/ 0 w 3694535"/>
              <a:gd name="connsiteY8-2422" fmla="*/ 754911 h 4492350"/>
              <a:gd name="connsiteX9-2423" fmla="*/ 988828 w 3694535"/>
              <a:gd name="connsiteY9-2424" fmla="*/ 1924493 h 4492350"/>
              <a:gd name="connsiteX10-2425" fmla="*/ 1137684 w 3694535"/>
              <a:gd name="connsiteY10-2426" fmla="*/ 861237 h 4492350"/>
              <a:gd name="connsiteX11-2427" fmla="*/ 1222745 w 3694535"/>
              <a:gd name="connsiteY11-2428" fmla="*/ 2062716 h 4492350"/>
              <a:gd name="connsiteX12-2429" fmla="*/ 1690577 w 3694535"/>
              <a:gd name="connsiteY12-2430" fmla="*/ 2190307 h 4492350"/>
              <a:gd name="connsiteX13-2431" fmla="*/ 1956391 w 3694535"/>
              <a:gd name="connsiteY13-2432" fmla="*/ 0 h 4492350"/>
              <a:gd name="connsiteX14-2433" fmla="*/ 2083982 w 3694535"/>
              <a:gd name="connsiteY14-2434" fmla="*/ 978195 h 4492350"/>
              <a:gd name="connsiteX15-2435" fmla="*/ 1881963 w 3694535"/>
              <a:gd name="connsiteY15-2436" fmla="*/ 2232837 h 4492350"/>
              <a:gd name="connsiteX16-2437" fmla="*/ 2057494 w 3694535"/>
              <a:gd name="connsiteY16-2438" fmla="*/ 3046321 h 4492350"/>
              <a:gd name="connsiteX17-2439" fmla="*/ 2647507 w 3694535"/>
              <a:gd name="connsiteY17-2440" fmla="*/ 2519916 h 4492350"/>
              <a:gd name="connsiteX18-2441" fmla="*/ 2913694 w 3694535"/>
              <a:gd name="connsiteY18-2442" fmla="*/ 1291762 h 4492350"/>
              <a:gd name="connsiteX19-2443" fmla="*/ 2806809 w 3694535"/>
              <a:gd name="connsiteY19-2444" fmla="*/ 2383091 h 4492350"/>
              <a:gd name="connsiteX20-2445" fmla="*/ 3694535 w 3694535"/>
              <a:gd name="connsiteY20-2446" fmla="*/ 1124252 h 4492350"/>
              <a:gd name="connsiteX21-2447" fmla="*/ 2222205 w 3694535"/>
              <a:gd name="connsiteY21-2448" fmla="*/ 3370521 h 4492350"/>
              <a:gd name="connsiteX22-2449" fmla="*/ 2169042 w 3694535"/>
              <a:gd name="connsiteY22-2450" fmla="*/ 3817088 h 4492350"/>
              <a:gd name="connsiteX23-2451" fmla="*/ 3317358 w 3694535"/>
              <a:gd name="connsiteY23-2452" fmla="*/ 3094074 h 4492350"/>
              <a:gd name="connsiteX24-2453" fmla="*/ 2194317 w 3694535"/>
              <a:gd name="connsiteY24-2454" fmla="*/ 4030951 h 4492350"/>
              <a:gd name="connsiteX25-2455" fmla="*/ 2232838 w 3694535"/>
              <a:gd name="connsiteY25-2456" fmla="*/ 4476307 h 4492350"/>
              <a:gd name="connsiteX26-2457" fmla="*/ 2218194 w 3694535"/>
              <a:gd name="connsiteY26-2458" fmla="*/ 4491415 h 4492350"/>
              <a:gd name="connsiteX27-2459" fmla="*/ 1743740 w 3694535"/>
              <a:gd name="connsiteY27-2460" fmla="*/ 4492350 h 4492350"/>
              <a:gd name="connsiteX0-2461" fmla="*/ 1743740 w 3694535"/>
              <a:gd name="connsiteY0-2462" fmla="*/ 4492350 h 4492350"/>
              <a:gd name="connsiteX1-2463" fmla="*/ 1796903 w 3694535"/>
              <a:gd name="connsiteY1-2464" fmla="*/ 3785190 h 4492350"/>
              <a:gd name="connsiteX2-2465" fmla="*/ 1307805 w 3694535"/>
              <a:gd name="connsiteY2-2466" fmla="*/ 3381153 h 4492350"/>
              <a:gd name="connsiteX3-2467" fmla="*/ 31898 w 3694535"/>
              <a:gd name="connsiteY3-2468" fmla="*/ 2945218 h 4492350"/>
              <a:gd name="connsiteX4-2469" fmla="*/ 1127052 w 3694535"/>
              <a:gd name="connsiteY4-2470" fmla="*/ 3242930 h 4492350"/>
              <a:gd name="connsiteX5-2471" fmla="*/ 393405 w 3694535"/>
              <a:gd name="connsiteY5-2472" fmla="*/ 2456121 h 4492350"/>
              <a:gd name="connsiteX6-2473" fmla="*/ 1775638 w 3694535"/>
              <a:gd name="connsiteY6-2474" fmla="*/ 3519376 h 4492350"/>
              <a:gd name="connsiteX7-2475" fmla="*/ 1679945 w 3694535"/>
              <a:gd name="connsiteY7-2476" fmla="*/ 2392325 h 4492350"/>
              <a:gd name="connsiteX8-2477" fmla="*/ 0 w 3694535"/>
              <a:gd name="connsiteY8-2478" fmla="*/ 754911 h 4492350"/>
              <a:gd name="connsiteX9-2479" fmla="*/ 988828 w 3694535"/>
              <a:gd name="connsiteY9-2480" fmla="*/ 1924493 h 4492350"/>
              <a:gd name="connsiteX10-2481" fmla="*/ 1137684 w 3694535"/>
              <a:gd name="connsiteY10-2482" fmla="*/ 861237 h 4492350"/>
              <a:gd name="connsiteX11-2483" fmla="*/ 1222745 w 3694535"/>
              <a:gd name="connsiteY11-2484" fmla="*/ 2062716 h 4492350"/>
              <a:gd name="connsiteX12-2485" fmla="*/ 1690577 w 3694535"/>
              <a:gd name="connsiteY12-2486" fmla="*/ 2190307 h 4492350"/>
              <a:gd name="connsiteX13-2487" fmla="*/ 1956391 w 3694535"/>
              <a:gd name="connsiteY13-2488" fmla="*/ 0 h 4492350"/>
              <a:gd name="connsiteX14-2489" fmla="*/ 2083982 w 3694535"/>
              <a:gd name="connsiteY14-2490" fmla="*/ 978195 h 4492350"/>
              <a:gd name="connsiteX15-2491" fmla="*/ 1881963 w 3694535"/>
              <a:gd name="connsiteY15-2492" fmla="*/ 2232837 h 4492350"/>
              <a:gd name="connsiteX16-2493" fmla="*/ 2057494 w 3694535"/>
              <a:gd name="connsiteY16-2494" fmla="*/ 3046321 h 4492350"/>
              <a:gd name="connsiteX17-2495" fmla="*/ 2647507 w 3694535"/>
              <a:gd name="connsiteY17-2496" fmla="*/ 2519916 h 4492350"/>
              <a:gd name="connsiteX18-2497" fmla="*/ 2913694 w 3694535"/>
              <a:gd name="connsiteY18-2498" fmla="*/ 1291762 h 4492350"/>
              <a:gd name="connsiteX19-2499" fmla="*/ 2806809 w 3694535"/>
              <a:gd name="connsiteY19-2500" fmla="*/ 2383091 h 4492350"/>
              <a:gd name="connsiteX20-2501" fmla="*/ 3694535 w 3694535"/>
              <a:gd name="connsiteY20-2502" fmla="*/ 1124252 h 4492350"/>
              <a:gd name="connsiteX21-2503" fmla="*/ 2222205 w 3694535"/>
              <a:gd name="connsiteY21-2504" fmla="*/ 3370521 h 4492350"/>
              <a:gd name="connsiteX22-2505" fmla="*/ 2169042 w 3694535"/>
              <a:gd name="connsiteY22-2506" fmla="*/ 3817088 h 4492350"/>
              <a:gd name="connsiteX23-2507" fmla="*/ 3317358 w 3694535"/>
              <a:gd name="connsiteY23-2508" fmla="*/ 3094074 h 4492350"/>
              <a:gd name="connsiteX24-2509" fmla="*/ 2194317 w 3694535"/>
              <a:gd name="connsiteY24-2510" fmla="*/ 4030951 h 4492350"/>
              <a:gd name="connsiteX25-2511" fmla="*/ 2232838 w 3694535"/>
              <a:gd name="connsiteY25-2512" fmla="*/ 4476307 h 4492350"/>
              <a:gd name="connsiteX26-2513" fmla="*/ 2218194 w 3694535"/>
              <a:gd name="connsiteY26-2514" fmla="*/ 4491415 h 4492350"/>
              <a:gd name="connsiteX27-2515" fmla="*/ 1743740 w 3694535"/>
              <a:gd name="connsiteY27-2516" fmla="*/ 4492350 h 4492350"/>
              <a:gd name="connsiteX0-2517" fmla="*/ 1743740 w 3694535"/>
              <a:gd name="connsiteY0-2518" fmla="*/ 4492350 h 4492350"/>
              <a:gd name="connsiteX1-2519" fmla="*/ 1796903 w 3694535"/>
              <a:gd name="connsiteY1-2520" fmla="*/ 3785190 h 4492350"/>
              <a:gd name="connsiteX2-2521" fmla="*/ 1307805 w 3694535"/>
              <a:gd name="connsiteY2-2522" fmla="*/ 3381153 h 4492350"/>
              <a:gd name="connsiteX3-2523" fmla="*/ 31898 w 3694535"/>
              <a:gd name="connsiteY3-2524" fmla="*/ 2945218 h 4492350"/>
              <a:gd name="connsiteX4-2525" fmla="*/ 1127052 w 3694535"/>
              <a:gd name="connsiteY4-2526" fmla="*/ 3242930 h 4492350"/>
              <a:gd name="connsiteX5-2527" fmla="*/ 393405 w 3694535"/>
              <a:gd name="connsiteY5-2528" fmla="*/ 2456121 h 4492350"/>
              <a:gd name="connsiteX6-2529" fmla="*/ 1775638 w 3694535"/>
              <a:gd name="connsiteY6-2530" fmla="*/ 3519376 h 4492350"/>
              <a:gd name="connsiteX7-2531" fmla="*/ 1679945 w 3694535"/>
              <a:gd name="connsiteY7-2532" fmla="*/ 2392325 h 4492350"/>
              <a:gd name="connsiteX8-2533" fmla="*/ 0 w 3694535"/>
              <a:gd name="connsiteY8-2534" fmla="*/ 754911 h 4492350"/>
              <a:gd name="connsiteX9-2535" fmla="*/ 988828 w 3694535"/>
              <a:gd name="connsiteY9-2536" fmla="*/ 1924493 h 4492350"/>
              <a:gd name="connsiteX10-2537" fmla="*/ 1137684 w 3694535"/>
              <a:gd name="connsiteY10-2538" fmla="*/ 861237 h 4492350"/>
              <a:gd name="connsiteX11-2539" fmla="*/ 1222745 w 3694535"/>
              <a:gd name="connsiteY11-2540" fmla="*/ 2062716 h 4492350"/>
              <a:gd name="connsiteX12-2541" fmla="*/ 1690577 w 3694535"/>
              <a:gd name="connsiteY12-2542" fmla="*/ 2190307 h 4492350"/>
              <a:gd name="connsiteX13-2543" fmla="*/ 1956391 w 3694535"/>
              <a:gd name="connsiteY13-2544" fmla="*/ 0 h 4492350"/>
              <a:gd name="connsiteX14-2545" fmla="*/ 2083982 w 3694535"/>
              <a:gd name="connsiteY14-2546" fmla="*/ 978195 h 4492350"/>
              <a:gd name="connsiteX15-2547" fmla="*/ 1881963 w 3694535"/>
              <a:gd name="connsiteY15-2548" fmla="*/ 2232837 h 4492350"/>
              <a:gd name="connsiteX16-2549" fmla="*/ 2057494 w 3694535"/>
              <a:gd name="connsiteY16-2550" fmla="*/ 3046321 h 4492350"/>
              <a:gd name="connsiteX17-2551" fmla="*/ 2647507 w 3694535"/>
              <a:gd name="connsiteY17-2552" fmla="*/ 2519916 h 4492350"/>
              <a:gd name="connsiteX18-2553" fmla="*/ 2913694 w 3694535"/>
              <a:gd name="connsiteY18-2554" fmla="*/ 1291762 h 4492350"/>
              <a:gd name="connsiteX19-2555" fmla="*/ 2806809 w 3694535"/>
              <a:gd name="connsiteY19-2556" fmla="*/ 2383091 h 4492350"/>
              <a:gd name="connsiteX20-2557" fmla="*/ 3694535 w 3694535"/>
              <a:gd name="connsiteY20-2558" fmla="*/ 1124252 h 4492350"/>
              <a:gd name="connsiteX21-2559" fmla="*/ 2222205 w 3694535"/>
              <a:gd name="connsiteY21-2560" fmla="*/ 3370521 h 4492350"/>
              <a:gd name="connsiteX22-2561" fmla="*/ 2169042 w 3694535"/>
              <a:gd name="connsiteY22-2562" fmla="*/ 3817088 h 4492350"/>
              <a:gd name="connsiteX23-2563" fmla="*/ 3317358 w 3694535"/>
              <a:gd name="connsiteY23-2564" fmla="*/ 3094074 h 4492350"/>
              <a:gd name="connsiteX24-2565" fmla="*/ 2194317 w 3694535"/>
              <a:gd name="connsiteY24-2566" fmla="*/ 4030951 h 4492350"/>
              <a:gd name="connsiteX25-2567" fmla="*/ 2232838 w 3694535"/>
              <a:gd name="connsiteY25-2568" fmla="*/ 4476307 h 4492350"/>
              <a:gd name="connsiteX26-2569" fmla="*/ 2218194 w 3694535"/>
              <a:gd name="connsiteY26-2570" fmla="*/ 4491415 h 4492350"/>
              <a:gd name="connsiteX27-2571" fmla="*/ 1743740 w 3694535"/>
              <a:gd name="connsiteY27-2572" fmla="*/ 4492350 h 4492350"/>
              <a:gd name="connsiteX0-2573" fmla="*/ 1743740 w 3694535"/>
              <a:gd name="connsiteY0-2574" fmla="*/ 4492350 h 4492350"/>
              <a:gd name="connsiteX1-2575" fmla="*/ 1796903 w 3694535"/>
              <a:gd name="connsiteY1-2576" fmla="*/ 3785190 h 4492350"/>
              <a:gd name="connsiteX2-2577" fmla="*/ 1307805 w 3694535"/>
              <a:gd name="connsiteY2-2578" fmla="*/ 3381153 h 4492350"/>
              <a:gd name="connsiteX3-2579" fmla="*/ 31898 w 3694535"/>
              <a:gd name="connsiteY3-2580" fmla="*/ 2945218 h 4492350"/>
              <a:gd name="connsiteX4-2581" fmla="*/ 1127052 w 3694535"/>
              <a:gd name="connsiteY4-2582" fmla="*/ 3242930 h 4492350"/>
              <a:gd name="connsiteX5-2583" fmla="*/ 393405 w 3694535"/>
              <a:gd name="connsiteY5-2584" fmla="*/ 2456121 h 4492350"/>
              <a:gd name="connsiteX6-2585" fmla="*/ 1775638 w 3694535"/>
              <a:gd name="connsiteY6-2586" fmla="*/ 3519376 h 4492350"/>
              <a:gd name="connsiteX7-2587" fmla="*/ 1679945 w 3694535"/>
              <a:gd name="connsiteY7-2588" fmla="*/ 2392325 h 4492350"/>
              <a:gd name="connsiteX8-2589" fmla="*/ 0 w 3694535"/>
              <a:gd name="connsiteY8-2590" fmla="*/ 754911 h 4492350"/>
              <a:gd name="connsiteX9-2591" fmla="*/ 988828 w 3694535"/>
              <a:gd name="connsiteY9-2592" fmla="*/ 1924493 h 4492350"/>
              <a:gd name="connsiteX10-2593" fmla="*/ 1137684 w 3694535"/>
              <a:gd name="connsiteY10-2594" fmla="*/ 861237 h 4492350"/>
              <a:gd name="connsiteX11-2595" fmla="*/ 1222745 w 3694535"/>
              <a:gd name="connsiteY11-2596" fmla="*/ 2062716 h 4492350"/>
              <a:gd name="connsiteX12-2597" fmla="*/ 1690577 w 3694535"/>
              <a:gd name="connsiteY12-2598" fmla="*/ 2190307 h 4492350"/>
              <a:gd name="connsiteX13-2599" fmla="*/ 1956391 w 3694535"/>
              <a:gd name="connsiteY13-2600" fmla="*/ 0 h 4492350"/>
              <a:gd name="connsiteX14-2601" fmla="*/ 2083982 w 3694535"/>
              <a:gd name="connsiteY14-2602" fmla="*/ 978195 h 4492350"/>
              <a:gd name="connsiteX15-2603" fmla="*/ 1881963 w 3694535"/>
              <a:gd name="connsiteY15-2604" fmla="*/ 2232837 h 4492350"/>
              <a:gd name="connsiteX16-2605" fmla="*/ 2057494 w 3694535"/>
              <a:gd name="connsiteY16-2606" fmla="*/ 3046321 h 4492350"/>
              <a:gd name="connsiteX17-2607" fmla="*/ 2647507 w 3694535"/>
              <a:gd name="connsiteY17-2608" fmla="*/ 2519916 h 4492350"/>
              <a:gd name="connsiteX18-2609" fmla="*/ 2913694 w 3694535"/>
              <a:gd name="connsiteY18-2610" fmla="*/ 1291762 h 4492350"/>
              <a:gd name="connsiteX19-2611" fmla="*/ 2806809 w 3694535"/>
              <a:gd name="connsiteY19-2612" fmla="*/ 2383091 h 4492350"/>
              <a:gd name="connsiteX20-2613" fmla="*/ 3694535 w 3694535"/>
              <a:gd name="connsiteY20-2614" fmla="*/ 1124252 h 4492350"/>
              <a:gd name="connsiteX21-2615" fmla="*/ 2222205 w 3694535"/>
              <a:gd name="connsiteY21-2616" fmla="*/ 3370521 h 4492350"/>
              <a:gd name="connsiteX22-2617" fmla="*/ 2169042 w 3694535"/>
              <a:gd name="connsiteY22-2618" fmla="*/ 3817088 h 4492350"/>
              <a:gd name="connsiteX23-2619" fmla="*/ 3317358 w 3694535"/>
              <a:gd name="connsiteY23-2620" fmla="*/ 3094074 h 4492350"/>
              <a:gd name="connsiteX24-2621" fmla="*/ 2194317 w 3694535"/>
              <a:gd name="connsiteY24-2622" fmla="*/ 4030951 h 4492350"/>
              <a:gd name="connsiteX25-2623" fmla="*/ 2232838 w 3694535"/>
              <a:gd name="connsiteY25-2624" fmla="*/ 4476307 h 4492350"/>
              <a:gd name="connsiteX26-2625" fmla="*/ 2218194 w 3694535"/>
              <a:gd name="connsiteY26-2626" fmla="*/ 4491415 h 4492350"/>
              <a:gd name="connsiteX27-2627" fmla="*/ 1743740 w 3694535"/>
              <a:gd name="connsiteY27-2628" fmla="*/ 4492350 h 4492350"/>
              <a:gd name="connsiteX0-2629" fmla="*/ 1743740 w 3694535"/>
              <a:gd name="connsiteY0-2630" fmla="*/ 4492350 h 4492350"/>
              <a:gd name="connsiteX1-2631" fmla="*/ 1796903 w 3694535"/>
              <a:gd name="connsiteY1-2632" fmla="*/ 3785190 h 4492350"/>
              <a:gd name="connsiteX2-2633" fmla="*/ 1307805 w 3694535"/>
              <a:gd name="connsiteY2-2634" fmla="*/ 3381153 h 4492350"/>
              <a:gd name="connsiteX3-2635" fmla="*/ 31898 w 3694535"/>
              <a:gd name="connsiteY3-2636" fmla="*/ 2945218 h 4492350"/>
              <a:gd name="connsiteX4-2637" fmla="*/ 1127052 w 3694535"/>
              <a:gd name="connsiteY4-2638" fmla="*/ 3242930 h 4492350"/>
              <a:gd name="connsiteX5-2639" fmla="*/ 393405 w 3694535"/>
              <a:gd name="connsiteY5-2640" fmla="*/ 2456121 h 4492350"/>
              <a:gd name="connsiteX6-2641" fmla="*/ 1775638 w 3694535"/>
              <a:gd name="connsiteY6-2642" fmla="*/ 3519376 h 4492350"/>
              <a:gd name="connsiteX7-2643" fmla="*/ 1679945 w 3694535"/>
              <a:gd name="connsiteY7-2644" fmla="*/ 2392325 h 4492350"/>
              <a:gd name="connsiteX8-2645" fmla="*/ 0 w 3694535"/>
              <a:gd name="connsiteY8-2646" fmla="*/ 754911 h 4492350"/>
              <a:gd name="connsiteX9-2647" fmla="*/ 988828 w 3694535"/>
              <a:gd name="connsiteY9-2648" fmla="*/ 1924493 h 4492350"/>
              <a:gd name="connsiteX10-2649" fmla="*/ 1137684 w 3694535"/>
              <a:gd name="connsiteY10-2650" fmla="*/ 861237 h 4492350"/>
              <a:gd name="connsiteX11-2651" fmla="*/ 1222745 w 3694535"/>
              <a:gd name="connsiteY11-2652" fmla="*/ 2062716 h 4492350"/>
              <a:gd name="connsiteX12-2653" fmla="*/ 1690577 w 3694535"/>
              <a:gd name="connsiteY12-2654" fmla="*/ 2190307 h 4492350"/>
              <a:gd name="connsiteX13-2655" fmla="*/ 1956391 w 3694535"/>
              <a:gd name="connsiteY13-2656" fmla="*/ 0 h 4492350"/>
              <a:gd name="connsiteX14-2657" fmla="*/ 2083982 w 3694535"/>
              <a:gd name="connsiteY14-2658" fmla="*/ 978195 h 4492350"/>
              <a:gd name="connsiteX15-2659" fmla="*/ 1881963 w 3694535"/>
              <a:gd name="connsiteY15-2660" fmla="*/ 2232837 h 4492350"/>
              <a:gd name="connsiteX16-2661" fmla="*/ 2057494 w 3694535"/>
              <a:gd name="connsiteY16-2662" fmla="*/ 3046321 h 4492350"/>
              <a:gd name="connsiteX17-2663" fmla="*/ 2647507 w 3694535"/>
              <a:gd name="connsiteY17-2664" fmla="*/ 2519916 h 4492350"/>
              <a:gd name="connsiteX18-2665" fmla="*/ 2913694 w 3694535"/>
              <a:gd name="connsiteY18-2666" fmla="*/ 1291762 h 4492350"/>
              <a:gd name="connsiteX19-2667" fmla="*/ 2806809 w 3694535"/>
              <a:gd name="connsiteY19-2668" fmla="*/ 2383091 h 4492350"/>
              <a:gd name="connsiteX20-2669" fmla="*/ 3694535 w 3694535"/>
              <a:gd name="connsiteY20-2670" fmla="*/ 1124252 h 4492350"/>
              <a:gd name="connsiteX21-2671" fmla="*/ 2222205 w 3694535"/>
              <a:gd name="connsiteY21-2672" fmla="*/ 3370521 h 4492350"/>
              <a:gd name="connsiteX22-2673" fmla="*/ 2169042 w 3694535"/>
              <a:gd name="connsiteY22-2674" fmla="*/ 3817088 h 4492350"/>
              <a:gd name="connsiteX23-2675" fmla="*/ 3317358 w 3694535"/>
              <a:gd name="connsiteY23-2676" fmla="*/ 3094074 h 4492350"/>
              <a:gd name="connsiteX24-2677" fmla="*/ 2194317 w 3694535"/>
              <a:gd name="connsiteY24-2678" fmla="*/ 4030951 h 4492350"/>
              <a:gd name="connsiteX25-2679" fmla="*/ 2232838 w 3694535"/>
              <a:gd name="connsiteY25-2680" fmla="*/ 4476307 h 4492350"/>
              <a:gd name="connsiteX26-2681" fmla="*/ 2218194 w 3694535"/>
              <a:gd name="connsiteY26-2682" fmla="*/ 4491415 h 4492350"/>
              <a:gd name="connsiteX27-2683" fmla="*/ 1743740 w 3694535"/>
              <a:gd name="connsiteY27-2684" fmla="*/ 4492350 h 4492350"/>
              <a:gd name="connsiteX0-2685" fmla="*/ 1743740 w 3694535"/>
              <a:gd name="connsiteY0-2686" fmla="*/ 4492350 h 4492350"/>
              <a:gd name="connsiteX1-2687" fmla="*/ 1796903 w 3694535"/>
              <a:gd name="connsiteY1-2688" fmla="*/ 3785190 h 4492350"/>
              <a:gd name="connsiteX2-2689" fmla="*/ 1307805 w 3694535"/>
              <a:gd name="connsiteY2-2690" fmla="*/ 3381153 h 4492350"/>
              <a:gd name="connsiteX3-2691" fmla="*/ 31898 w 3694535"/>
              <a:gd name="connsiteY3-2692" fmla="*/ 2945218 h 4492350"/>
              <a:gd name="connsiteX4-2693" fmla="*/ 1127052 w 3694535"/>
              <a:gd name="connsiteY4-2694" fmla="*/ 3242930 h 4492350"/>
              <a:gd name="connsiteX5-2695" fmla="*/ 393405 w 3694535"/>
              <a:gd name="connsiteY5-2696" fmla="*/ 2456121 h 4492350"/>
              <a:gd name="connsiteX6-2697" fmla="*/ 1775638 w 3694535"/>
              <a:gd name="connsiteY6-2698" fmla="*/ 3519376 h 4492350"/>
              <a:gd name="connsiteX7-2699" fmla="*/ 1679945 w 3694535"/>
              <a:gd name="connsiteY7-2700" fmla="*/ 2392325 h 4492350"/>
              <a:gd name="connsiteX8-2701" fmla="*/ 0 w 3694535"/>
              <a:gd name="connsiteY8-2702" fmla="*/ 754911 h 4492350"/>
              <a:gd name="connsiteX9-2703" fmla="*/ 988828 w 3694535"/>
              <a:gd name="connsiteY9-2704" fmla="*/ 1924493 h 4492350"/>
              <a:gd name="connsiteX10-2705" fmla="*/ 1137684 w 3694535"/>
              <a:gd name="connsiteY10-2706" fmla="*/ 861237 h 4492350"/>
              <a:gd name="connsiteX11-2707" fmla="*/ 1222745 w 3694535"/>
              <a:gd name="connsiteY11-2708" fmla="*/ 2062716 h 4492350"/>
              <a:gd name="connsiteX12-2709" fmla="*/ 1690577 w 3694535"/>
              <a:gd name="connsiteY12-2710" fmla="*/ 2190307 h 4492350"/>
              <a:gd name="connsiteX13-2711" fmla="*/ 1956391 w 3694535"/>
              <a:gd name="connsiteY13-2712" fmla="*/ 0 h 4492350"/>
              <a:gd name="connsiteX14-2713" fmla="*/ 2083982 w 3694535"/>
              <a:gd name="connsiteY14-2714" fmla="*/ 978195 h 4492350"/>
              <a:gd name="connsiteX15-2715" fmla="*/ 1881963 w 3694535"/>
              <a:gd name="connsiteY15-2716" fmla="*/ 2232837 h 4492350"/>
              <a:gd name="connsiteX16-2717" fmla="*/ 2057494 w 3694535"/>
              <a:gd name="connsiteY16-2718" fmla="*/ 3046321 h 4492350"/>
              <a:gd name="connsiteX17-2719" fmla="*/ 2647507 w 3694535"/>
              <a:gd name="connsiteY17-2720" fmla="*/ 2519916 h 4492350"/>
              <a:gd name="connsiteX18-2721" fmla="*/ 2913694 w 3694535"/>
              <a:gd name="connsiteY18-2722" fmla="*/ 1291762 h 4492350"/>
              <a:gd name="connsiteX19-2723" fmla="*/ 2806809 w 3694535"/>
              <a:gd name="connsiteY19-2724" fmla="*/ 2383091 h 4492350"/>
              <a:gd name="connsiteX20-2725" fmla="*/ 3694535 w 3694535"/>
              <a:gd name="connsiteY20-2726" fmla="*/ 1124252 h 4492350"/>
              <a:gd name="connsiteX21-2727" fmla="*/ 2222205 w 3694535"/>
              <a:gd name="connsiteY21-2728" fmla="*/ 3370521 h 4492350"/>
              <a:gd name="connsiteX22-2729" fmla="*/ 2169042 w 3694535"/>
              <a:gd name="connsiteY22-2730" fmla="*/ 3817088 h 4492350"/>
              <a:gd name="connsiteX23-2731" fmla="*/ 3317358 w 3694535"/>
              <a:gd name="connsiteY23-2732" fmla="*/ 3094074 h 4492350"/>
              <a:gd name="connsiteX24-2733" fmla="*/ 2194317 w 3694535"/>
              <a:gd name="connsiteY24-2734" fmla="*/ 4030951 h 4492350"/>
              <a:gd name="connsiteX25-2735" fmla="*/ 2232838 w 3694535"/>
              <a:gd name="connsiteY25-2736" fmla="*/ 4476307 h 4492350"/>
              <a:gd name="connsiteX26-2737" fmla="*/ 2218194 w 3694535"/>
              <a:gd name="connsiteY26-2738" fmla="*/ 4491415 h 4492350"/>
              <a:gd name="connsiteX27-2739" fmla="*/ 1743740 w 3694535"/>
              <a:gd name="connsiteY27-2740" fmla="*/ 4492350 h 4492350"/>
              <a:gd name="connsiteX0-2741" fmla="*/ 1743740 w 3694535"/>
              <a:gd name="connsiteY0-2742" fmla="*/ 4492350 h 4492350"/>
              <a:gd name="connsiteX1-2743" fmla="*/ 1796903 w 3694535"/>
              <a:gd name="connsiteY1-2744" fmla="*/ 3785190 h 4492350"/>
              <a:gd name="connsiteX2-2745" fmla="*/ 1307805 w 3694535"/>
              <a:gd name="connsiteY2-2746" fmla="*/ 3381153 h 4492350"/>
              <a:gd name="connsiteX3-2747" fmla="*/ 31898 w 3694535"/>
              <a:gd name="connsiteY3-2748" fmla="*/ 2945218 h 4492350"/>
              <a:gd name="connsiteX4-2749" fmla="*/ 1127052 w 3694535"/>
              <a:gd name="connsiteY4-2750" fmla="*/ 3242930 h 4492350"/>
              <a:gd name="connsiteX5-2751" fmla="*/ 393405 w 3694535"/>
              <a:gd name="connsiteY5-2752" fmla="*/ 2456121 h 4492350"/>
              <a:gd name="connsiteX6-2753" fmla="*/ 1775638 w 3694535"/>
              <a:gd name="connsiteY6-2754" fmla="*/ 3519376 h 4492350"/>
              <a:gd name="connsiteX7-2755" fmla="*/ 1679945 w 3694535"/>
              <a:gd name="connsiteY7-2756" fmla="*/ 2392325 h 4492350"/>
              <a:gd name="connsiteX8-2757" fmla="*/ 0 w 3694535"/>
              <a:gd name="connsiteY8-2758" fmla="*/ 754911 h 4492350"/>
              <a:gd name="connsiteX9-2759" fmla="*/ 988828 w 3694535"/>
              <a:gd name="connsiteY9-2760" fmla="*/ 1924493 h 4492350"/>
              <a:gd name="connsiteX10-2761" fmla="*/ 1137684 w 3694535"/>
              <a:gd name="connsiteY10-2762" fmla="*/ 861237 h 4492350"/>
              <a:gd name="connsiteX11-2763" fmla="*/ 1222745 w 3694535"/>
              <a:gd name="connsiteY11-2764" fmla="*/ 2062716 h 4492350"/>
              <a:gd name="connsiteX12-2765" fmla="*/ 1690577 w 3694535"/>
              <a:gd name="connsiteY12-2766" fmla="*/ 2190307 h 4492350"/>
              <a:gd name="connsiteX13-2767" fmla="*/ 1956391 w 3694535"/>
              <a:gd name="connsiteY13-2768" fmla="*/ 0 h 4492350"/>
              <a:gd name="connsiteX14-2769" fmla="*/ 2027834 w 3694535"/>
              <a:gd name="connsiteY14-2770" fmla="*/ 986216 h 4492350"/>
              <a:gd name="connsiteX15-2771" fmla="*/ 1881963 w 3694535"/>
              <a:gd name="connsiteY15-2772" fmla="*/ 2232837 h 4492350"/>
              <a:gd name="connsiteX16-2773" fmla="*/ 2057494 w 3694535"/>
              <a:gd name="connsiteY16-2774" fmla="*/ 3046321 h 4492350"/>
              <a:gd name="connsiteX17-2775" fmla="*/ 2647507 w 3694535"/>
              <a:gd name="connsiteY17-2776" fmla="*/ 2519916 h 4492350"/>
              <a:gd name="connsiteX18-2777" fmla="*/ 2913694 w 3694535"/>
              <a:gd name="connsiteY18-2778" fmla="*/ 1291762 h 4492350"/>
              <a:gd name="connsiteX19-2779" fmla="*/ 2806809 w 3694535"/>
              <a:gd name="connsiteY19-2780" fmla="*/ 2383091 h 4492350"/>
              <a:gd name="connsiteX20-2781" fmla="*/ 3694535 w 3694535"/>
              <a:gd name="connsiteY20-2782" fmla="*/ 1124252 h 4492350"/>
              <a:gd name="connsiteX21-2783" fmla="*/ 2222205 w 3694535"/>
              <a:gd name="connsiteY21-2784" fmla="*/ 3370521 h 4492350"/>
              <a:gd name="connsiteX22-2785" fmla="*/ 2169042 w 3694535"/>
              <a:gd name="connsiteY22-2786" fmla="*/ 3817088 h 4492350"/>
              <a:gd name="connsiteX23-2787" fmla="*/ 3317358 w 3694535"/>
              <a:gd name="connsiteY23-2788" fmla="*/ 3094074 h 4492350"/>
              <a:gd name="connsiteX24-2789" fmla="*/ 2194317 w 3694535"/>
              <a:gd name="connsiteY24-2790" fmla="*/ 4030951 h 4492350"/>
              <a:gd name="connsiteX25-2791" fmla="*/ 2232838 w 3694535"/>
              <a:gd name="connsiteY25-2792" fmla="*/ 4476307 h 4492350"/>
              <a:gd name="connsiteX26-2793" fmla="*/ 2218194 w 3694535"/>
              <a:gd name="connsiteY26-2794" fmla="*/ 4491415 h 4492350"/>
              <a:gd name="connsiteX27-2795" fmla="*/ 1743740 w 3694535"/>
              <a:gd name="connsiteY27-2796" fmla="*/ 4492350 h 4492350"/>
              <a:gd name="connsiteX0-2797" fmla="*/ 1743740 w 3694535"/>
              <a:gd name="connsiteY0-2798" fmla="*/ 4492350 h 4492350"/>
              <a:gd name="connsiteX1-2799" fmla="*/ 1796903 w 3694535"/>
              <a:gd name="connsiteY1-2800" fmla="*/ 3785190 h 4492350"/>
              <a:gd name="connsiteX2-2801" fmla="*/ 1307805 w 3694535"/>
              <a:gd name="connsiteY2-2802" fmla="*/ 3381153 h 4492350"/>
              <a:gd name="connsiteX3-2803" fmla="*/ 31898 w 3694535"/>
              <a:gd name="connsiteY3-2804" fmla="*/ 2945218 h 4492350"/>
              <a:gd name="connsiteX4-2805" fmla="*/ 1127052 w 3694535"/>
              <a:gd name="connsiteY4-2806" fmla="*/ 3242930 h 4492350"/>
              <a:gd name="connsiteX5-2807" fmla="*/ 393405 w 3694535"/>
              <a:gd name="connsiteY5-2808" fmla="*/ 2456121 h 4492350"/>
              <a:gd name="connsiteX6-2809" fmla="*/ 1775638 w 3694535"/>
              <a:gd name="connsiteY6-2810" fmla="*/ 3519376 h 4492350"/>
              <a:gd name="connsiteX7-2811" fmla="*/ 1679945 w 3694535"/>
              <a:gd name="connsiteY7-2812" fmla="*/ 2392325 h 4492350"/>
              <a:gd name="connsiteX8-2813" fmla="*/ 0 w 3694535"/>
              <a:gd name="connsiteY8-2814" fmla="*/ 754911 h 4492350"/>
              <a:gd name="connsiteX9-2815" fmla="*/ 988828 w 3694535"/>
              <a:gd name="connsiteY9-2816" fmla="*/ 1924493 h 4492350"/>
              <a:gd name="connsiteX10-2817" fmla="*/ 1137684 w 3694535"/>
              <a:gd name="connsiteY10-2818" fmla="*/ 861237 h 4492350"/>
              <a:gd name="connsiteX11-2819" fmla="*/ 1222745 w 3694535"/>
              <a:gd name="connsiteY11-2820" fmla="*/ 2062716 h 4492350"/>
              <a:gd name="connsiteX12-2821" fmla="*/ 1690577 w 3694535"/>
              <a:gd name="connsiteY12-2822" fmla="*/ 2190307 h 4492350"/>
              <a:gd name="connsiteX13-2823" fmla="*/ 1956391 w 3694535"/>
              <a:gd name="connsiteY13-2824" fmla="*/ 0 h 4492350"/>
              <a:gd name="connsiteX14-2825" fmla="*/ 2027834 w 3694535"/>
              <a:gd name="connsiteY14-2826" fmla="*/ 986216 h 4492350"/>
              <a:gd name="connsiteX15-2827" fmla="*/ 1881963 w 3694535"/>
              <a:gd name="connsiteY15-2828" fmla="*/ 2232837 h 4492350"/>
              <a:gd name="connsiteX16-2829" fmla="*/ 2057494 w 3694535"/>
              <a:gd name="connsiteY16-2830" fmla="*/ 3046321 h 4492350"/>
              <a:gd name="connsiteX17-2831" fmla="*/ 2647507 w 3694535"/>
              <a:gd name="connsiteY17-2832" fmla="*/ 2519916 h 4492350"/>
              <a:gd name="connsiteX18-2833" fmla="*/ 2913694 w 3694535"/>
              <a:gd name="connsiteY18-2834" fmla="*/ 1291762 h 4492350"/>
              <a:gd name="connsiteX19-2835" fmla="*/ 2806809 w 3694535"/>
              <a:gd name="connsiteY19-2836" fmla="*/ 2383091 h 4492350"/>
              <a:gd name="connsiteX20-2837" fmla="*/ 3694535 w 3694535"/>
              <a:gd name="connsiteY20-2838" fmla="*/ 1124252 h 4492350"/>
              <a:gd name="connsiteX21-2839" fmla="*/ 2222205 w 3694535"/>
              <a:gd name="connsiteY21-2840" fmla="*/ 3370521 h 4492350"/>
              <a:gd name="connsiteX22-2841" fmla="*/ 2169042 w 3694535"/>
              <a:gd name="connsiteY22-2842" fmla="*/ 3817088 h 4492350"/>
              <a:gd name="connsiteX23-2843" fmla="*/ 3317358 w 3694535"/>
              <a:gd name="connsiteY23-2844" fmla="*/ 3094074 h 4492350"/>
              <a:gd name="connsiteX24-2845" fmla="*/ 2194317 w 3694535"/>
              <a:gd name="connsiteY24-2846" fmla="*/ 4030951 h 4492350"/>
              <a:gd name="connsiteX25-2847" fmla="*/ 2232838 w 3694535"/>
              <a:gd name="connsiteY25-2848" fmla="*/ 4476307 h 4492350"/>
              <a:gd name="connsiteX26-2849" fmla="*/ 2218194 w 3694535"/>
              <a:gd name="connsiteY26-2850" fmla="*/ 4491415 h 4492350"/>
              <a:gd name="connsiteX27-2851" fmla="*/ 1743740 w 3694535"/>
              <a:gd name="connsiteY27-2852" fmla="*/ 4492350 h 4492350"/>
              <a:gd name="connsiteX0-2853" fmla="*/ 1743740 w 3694535"/>
              <a:gd name="connsiteY0-2854" fmla="*/ 4492350 h 4492350"/>
              <a:gd name="connsiteX1-2855" fmla="*/ 1796903 w 3694535"/>
              <a:gd name="connsiteY1-2856" fmla="*/ 3785190 h 4492350"/>
              <a:gd name="connsiteX2-2857" fmla="*/ 1307805 w 3694535"/>
              <a:gd name="connsiteY2-2858" fmla="*/ 3381153 h 4492350"/>
              <a:gd name="connsiteX3-2859" fmla="*/ 31898 w 3694535"/>
              <a:gd name="connsiteY3-2860" fmla="*/ 2945218 h 4492350"/>
              <a:gd name="connsiteX4-2861" fmla="*/ 1127052 w 3694535"/>
              <a:gd name="connsiteY4-2862" fmla="*/ 3242930 h 4492350"/>
              <a:gd name="connsiteX5-2863" fmla="*/ 393405 w 3694535"/>
              <a:gd name="connsiteY5-2864" fmla="*/ 2456121 h 4492350"/>
              <a:gd name="connsiteX6-2865" fmla="*/ 1775638 w 3694535"/>
              <a:gd name="connsiteY6-2866" fmla="*/ 3519376 h 4492350"/>
              <a:gd name="connsiteX7-2867" fmla="*/ 1679945 w 3694535"/>
              <a:gd name="connsiteY7-2868" fmla="*/ 2392325 h 4492350"/>
              <a:gd name="connsiteX8-2869" fmla="*/ 0 w 3694535"/>
              <a:gd name="connsiteY8-2870" fmla="*/ 754911 h 4492350"/>
              <a:gd name="connsiteX9-2871" fmla="*/ 988828 w 3694535"/>
              <a:gd name="connsiteY9-2872" fmla="*/ 1924493 h 4492350"/>
              <a:gd name="connsiteX10-2873" fmla="*/ 1137684 w 3694535"/>
              <a:gd name="connsiteY10-2874" fmla="*/ 861237 h 4492350"/>
              <a:gd name="connsiteX11-2875" fmla="*/ 1222745 w 3694535"/>
              <a:gd name="connsiteY11-2876" fmla="*/ 2062716 h 4492350"/>
              <a:gd name="connsiteX12-2877" fmla="*/ 1690577 w 3694535"/>
              <a:gd name="connsiteY12-2878" fmla="*/ 2190307 h 4492350"/>
              <a:gd name="connsiteX13-2879" fmla="*/ 1956391 w 3694535"/>
              <a:gd name="connsiteY13-2880" fmla="*/ 0 h 4492350"/>
              <a:gd name="connsiteX14-2881" fmla="*/ 2027834 w 3694535"/>
              <a:gd name="connsiteY14-2882" fmla="*/ 986216 h 4492350"/>
              <a:gd name="connsiteX15-2883" fmla="*/ 1881963 w 3694535"/>
              <a:gd name="connsiteY15-2884" fmla="*/ 2232837 h 4492350"/>
              <a:gd name="connsiteX16-2885" fmla="*/ 2057494 w 3694535"/>
              <a:gd name="connsiteY16-2886" fmla="*/ 3046321 h 4492350"/>
              <a:gd name="connsiteX17-2887" fmla="*/ 2647507 w 3694535"/>
              <a:gd name="connsiteY17-2888" fmla="*/ 2519916 h 4492350"/>
              <a:gd name="connsiteX18-2889" fmla="*/ 2913694 w 3694535"/>
              <a:gd name="connsiteY18-2890" fmla="*/ 1291762 h 4492350"/>
              <a:gd name="connsiteX19-2891" fmla="*/ 2806809 w 3694535"/>
              <a:gd name="connsiteY19-2892" fmla="*/ 2383091 h 4492350"/>
              <a:gd name="connsiteX20-2893" fmla="*/ 3694535 w 3694535"/>
              <a:gd name="connsiteY20-2894" fmla="*/ 1124252 h 4492350"/>
              <a:gd name="connsiteX21-2895" fmla="*/ 2222205 w 3694535"/>
              <a:gd name="connsiteY21-2896" fmla="*/ 3370521 h 4492350"/>
              <a:gd name="connsiteX22-2897" fmla="*/ 2169042 w 3694535"/>
              <a:gd name="connsiteY22-2898" fmla="*/ 3817088 h 4492350"/>
              <a:gd name="connsiteX23-2899" fmla="*/ 3317358 w 3694535"/>
              <a:gd name="connsiteY23-2900" fmla="*/ 3094074 h 4492350"/>
              <a:gd name="connsiteX24-2901" fmla="*/ 2194317 w 3694535"/>
              <a:gd name="connsiteY24-2902" fmla="*/ 4030951 h 4492350"/>
              <a:gd name="connsiteX25-2903" fmla="*/ 2232838 w 3694535"/>
              <a:gd name="connsiteY25-2904" fmla="*/ 4476307 h 4492350"/>
              <a:gd name="connsiteX26-2905" fmla="*/ 2218194 w 3694535"/>
              <a:gd name="connsiteY26-2906" fmla="*/ 4491415 h 4492350"/>
              <a:gd name="connsiteX27-2907" fmla="*/ 1743740 w 3694535"/>
              <a:gd name="connsiteY27-2908" fmla="*/ 4492350 h 4492350"/>
              <a:gd name="connsiteX0-2909" fmla="*/ 1743740 w 3694535"/>
              <a:gd name="connsiteY0-2910" fmla="*/ 4523651 h 4523651"/>
              <a:gd name="connsiteX1-2911" fmla="*/ 1796903 w 3694535"/>
              <a:gd name="connsiteY1-2912" fmla="*/ 3816491 h 4523651"/>
              <a:gd name="connsiteX2-2913" fmla="*/ 1307805 w 3694535"/>
              <a:gd name="connsiteY2-2914" fmla="*/ 3412454 h 4523651"/>
              <a:gd name="connsiteX3-2915" fmla="*/ 31898 w 3694535"/>
              <a:gd name="connsiteY3-2916" fmla="*/ 2976519 h 4523651"/>
              <a:gd name="connsiteX4-2917" fmla="*/ 1127052 w 3694535"/>
              <a:gd name="connsiteY4-2918" fmla="*/ 3274231 h 4523651"/>
              <a:gd name="connsiteX5-2919" fmla="*/ 393405 w 3694535"/>
              <a:gd name="connsiteY5-2920" fmla="*/ 2487422 h 4523651"/>
              <a:gd name="connsiteX6-2921" fmla="*/ 1775638 w 3694535"/>
              <a:gd name="connsiteY6-2922" fmla="*/ 3550677 h 4523651"/>
              <a:gd name="connsiteX7-2923" fmla="*/ 1679945 w 3694535"/>
              <a:gd name="connsiteY7-2924" fmla="*/ 2423626 h 4523651"/>
              <a:gd name="connsiteX8-2925" fmla="*/ 0 w 3694535"/>
              <a:gd name="connsiteY8-2926" fmla="*/ 786212 h 4523651"/>
              <a:gd name="connsiteX9-2927" fmla="*/ 988828 w 3694535"/>
              <a:gd name="connsiteY9-2928" fmla="*/ 1955794 h 4523651"/>
              <a:gd name="connsiteX10-2929" fmla="*/ 1137684 w 3694535"/>
              <a:gd name="connsiteY10-2930" fmla="*/ 892538 h 4523651"/>
              <a:gd name="connsiteX11-2931" fmla="*/ 1222745 w 3694535"/>
              <a:gd name="connsiteY11-2932" fmla="*/ 2094017 h 4523651"/>
              <a:gd name="connsiteX12-2933" fmla="*/ 1690577 w 3694535"/>
              <a:gd name="connsiteY12-2934" fmla="*/ 2221608 h 4523651"/>
              <a:gd name="connsiteX13-2935" fmla="*/ 1956391 w 3694535"/>
              <a:gd name="connsiteY13-2936" fmla="*/ 31301 h 4523651"/>
              <a:gd name="connsiteX14-2937" fmla="*/ 2027834 w 3694535"/>
              <a:gd name="connsiteY14-2938" fmla="*/ 1017517 h 4523651"/>
              <a:gd name="connsiteX15-2939" fmla="*/ 1881963 w 3694535"/>
              <a:gd name="connsiteY15-2940" fmla="*/ 2264138 h 4523651"/>
              <a:gd name="connsiteX16-2941" fmla="*/ 2057494 w 3694535"/>
              <a:gd name="connsiteY16-2942" fmla="*/ 3077622 h 4523651"/>
              <a:gd name="connsiteX17-2943" fmla="*/ 2647507 w 3694535"/>
              <a:gd name="connsiteY17-2944" fmla="*/ 2551217 h 4523651"/>
              <a:gd name="connsiteX18-2945" fmla="*/ 2913694 w 3694535"/>
              <a:gd name="connsiteY18-2946" fmla="*/ 1323063 h 4523651"/>
              <a:gd name="connsiteX19-2947" fmla="*/ 2806809 w 3694535"/>
              <a:gd name="connsiteY19-2948" fmla="*/ 2414392 h 4523651"/>
              <a:gd name="connsiteX20-2949" fmla="*/ 3694535 w 3694535"/>
              <a:gd name="connsiteY20-2950" fmla="*/ 1155553 h 4523651"/>
              <a:gd name="connsiteX21-2951" fmla="*/ 2222205 w 3694535"/>
              <a:gd name="connsiteY21-2952" fmla="*/ 3401822 h 4523651"/>
              <a:gd name="connsiteX22-2953" fmla="*/ 2169042 w 3694535"/>
              <a:gd name="connsiteY22-2954" fmla="*/ 3848389 h 4523651"/>
              <a:gd name="connsiteX23-2955" fmla="*/ 3317358 w 3694535"/>
              <a:gd name="connsiteY23-2956" fmla="*/ 3125375 h 4523651"/>
              <a:gd name="connsiteX24-2957" fmla="*/ 2194317 w 3694535"/>
              <a:gd name="connsiteY24-2958" fmla="*/ 4062252 h 4523651"/>
              <a:gd name="connsiteX25-2959" fmla="*/ 2232838 w 3694535"/>
              <a:gd name="connsiteY25-2960" fmla="*/ 4507608 h 4523651"/>
              <a:gd name="connsiteX26-2961" fmla="*/ 2218194 w 3694535"/>
              <a:gd name="connsiteY26-2962" fmla="*/ 4522716 h 4523651"/>
              <a:gd name="connsiteX27-2963" fmla="*/ 1743740 w 3694535"/>
              <a:gd name="connsiteY27-2964" fmla="*/ 4523651 h 4523651"/>
              <a:gd name="connsiteX0-2965" fmla="*/ 1743740 w 3694535"/>
              <a:gd name="connsiteY0-2966" fmla="*/ 4523651 h 4523651"/>
              <a:gd name="connsiteX1-2967" fmla="*/ 1796903 w 3694535"/>
              <a:gd name="connsiteY1-2968" fmla="*/ 3816491 h 4523651"/>
              <a:gd name="connsiteX2-2969" fmla="*/ 1307805 w 3694535"/>
              <a:gd name="connsiteY2-2970" fmla="*/ 3412454 h 4523651"/>
              <a:gd name="connsiteX3-2971" fmla="*/ 31898 w 3694535"/>
              <a:gd name="connsiteY3-2972" fmla="*/ 2976519 h 4523651"/>
              <a:gd name="connsiteX4-2973" fmla="*/ 1127052 w 3694535"/>
              <a:gd name="connsiteY4-2974" fmla="*/ 3274231 h 4523651"/>
              <a:gd name="connsiteX5-2975" fmla="*/ 393405 w 3694535"/>
              <a:gd name="connsiteY5-2976" fmla="*/ 2487422 h 4523651"/>
              <a:gd name="connsiteX6-2977" fmla="*/ 1775638 w 3694535"/>
              <a:gd name="connsiteY6-2978" fmla="*/ 3550677 h 4523651"/>
              <a:gd name="connsiteX7-2979" fmla="*/ 1679945 w 3694535"/>
              <a:gd name="connsiteY7-2980" fmla="*/ 2423626 h 4523651"/>
              <a:gd name="connsiteX8-2981" fmla="*/ 0 w 3694535"/>
              <a:gd name="connsiteY8-2982" fmla="*/ 786212 h 4523651"/>
              <a:gd name="connsiteX9-2983" fmla="*/ 988828 w 3694535"/>
              <a:gd name="connsiteY9-2984" fmla="*/ 1955794 h 4523651"/>
              <a:gd name="connsiteX10-2985" fmla="*/ 1137684 w 3694535"/>
              <a:gd name="connsiteY10-2986" fmla="*/ 892538 h 4523651"/>
              <a:gd name="connsiteX11-2987" fmla="*/ 1222745 w 3694535"/>
              <a:gd name="connsiteY11-2988" fmla="*/ 2094017 h 4523651"/>
              <a:gd name="connsiteX12-2989" fmla="*/ 1690577 w 3694535"/>
              <a:gd name="connsiteY12-2990" fmla="*/ 2221608 h 4523651"/>
              <a:gd name="connsiteX13-2991" fmla="*/ 1956391 w 3694535"/>
              <a:gd name="connsiteY13-2992" fmla="*/ 31301 h 4523651"/>
              <a:gd name="connsiteX14-2993" fmla="*/ 2027834 w 3694535"/>
              <a:gd name="connsiteY14-2994" fmla="*/ 1017517 h 4523651"/>
              <a:gd name="connsiteX15-2995" fmla="*/ 1881963 w 3694535"/>
              <a:gd name="connsiteY15-2996" fmla="*/ 2264138 h 4523651"/>
              <a:gd name="connsiteX16-2997" fmla="*/ 2057494 w 3694535"/>
              <a:gd name="connsiteY16-2998" fmla="*/ 3077622 h 4523651"/>
              <a:gd name="connsiteX17-2999" fmla="*/ 2647507 w 3694535"/>
              <a:gd name="connsiteY17-3000" fmla="*/ 2551217 h 4523651"/>
              <a:gd name="connsiteX18-3001" fmla="*/ 2913694 w 3694535"/>
              <a:gd name="connsiteY18-3002" fmla="*/ 1323063 h 4523651"/>
              <a:gd name="connsiteX19-3003" fmla="*/ 2806809 w 3694535"/>
              <a:gd name="connsiteY19-3004" fmla="*/ 2414392 h 4523651"/>
              <a:gd name="connsiteX20-3005" fmla="*/ 3694535 w 3694535"/>
              <a:gd name="connsiteY20-3006" fmla="*/ 1155553 h 4523651"/>
              <a:gd name="connsiteX21-3007" fmla="*/ 2222205 w 3694535"/>
              <a:gd name="connsiteY21-3008" fmla="*/ 3401822 h 4523651"/>
              <a:gd name="connsiteX22-3009" fmla="*/ 2169042 w 3694535"/>
              <a:gd name="connsiteY22-3010" fmla="*/ 3848389 h 4523651"/>
              <a:gd name="connsiteX23-3011" fmla="*/ 3317358 w 3694535"/>
              <a:gd name="connsiteY23-3012" fmla="*/ 3125375 h 4523651"/>
              <a:gd name="connsiteX24-3013" fmla="*/ 2194317 w 3694535"/>
              <a:gd name="connsiteY24-3014" fmla="*/ 4062252 h 4523651"/>
              <a:gd name="connsiteX25-3015" fmla="*/ 2232838 w 3694535"/>
              <a:gd name="connsiteY25-3016" fmla="*/ 4507608 h 4523651"/>
              <a:gd name="connsiteX26-3017" fmla="*/ 2218194 w 3694535"/>
              <a:gd name="connsiteY26-3018" fmla="*/ 4522716 h 4523651"/>
              <a:gd name="connsiteX27-3019" fmla="*/ 1743740 w 3694535"/>
              <a:gd name="connsiteY27-3020" fmla="*/ 4523651 h 4523651"/>
              <a:gd name="connsiteX0-3021" fmla="*/ 1743740 w 3694535"/>
              <a:gd name="connsiteY0-3022" fmla="*/ 4523651 h 4523651"/>
              <a:gd name="connsiteX1-3023" fmla="*/ 1796903 w 3694535"/>
              <a:gd name="connsiteY1-3024" fmla="*/ 3816491 h 4523651"/>
              <a:gd name="connsiteX2-3025" fmla="*/ 1307805 w 3694535"/>
              <a:gd name="connsiteY2-3026" fmla="*/ 3412454 h 4523651"/>
              <a:gd name="connsiteX3-3027" fmla="*/ 31898 w 3694535"/>
              <a:gd name="connsiteY3-3028" fmla="*/ 2976519 h 4523651"/>
              <a:gd name="connsiteX4-3029" fmla="*/ 1127052 w 3694535"/>
              <a:gd name="connsiteY4-3030" fmla="*/ 3274231 h 4523651"/>
              <a:gd name="connsiteX5-3031" fmla="*/ 393405 w 3694535"/>
              <a:gd name="connsiteY5-3032" fmla="*/ 2487422 h 4523651"/>
              <a:gd name="connsiteX6-3033" fmla="*/ 1775638 w 3694535"/>
              <a:gd name="connsiteY6-3034" fmla="*/ 3550677 h 4523651"/>
              <a:gd name="connsiteX7-3035" fmla="*/ 1679945 w 3694535"/>
              <a:gd name="connsiteY7-3036" fmla="*/ 2423626 h 4523651"/>
              <a:gd name="connsiteX8-3037" fmla="*/ 0 w 3694535"/>
              <a:gd name="connsiteY8-3038" fmla="*/ 786212 h 4523651"/>
              <a:gd name="connsiteX9-3039" fmla="*/ 988828 w 3694535"/>
              <a:gd name="connsiteY9-3040" fmla="*/ 1955794 h 4523651"/>
              <a:gd name="connsiteX10-3041" fmla="*/ 1137684 w 3694535"/>
              <a:gd name="connsiteY10-3042" fmla="*/ 892538 h 4523651"/>
              <a:gd name="connsiteX11-3043" fmla="*/ 1222745 w 3694535"/>
              <a:gd name="connsiteY11-3044" fmla="*/ 2094017 h 4523651"/>
              <a:gd name="connsiteX12-3045" fmla="*/ 1690577 w 3694535"/>
              <a:gd name="connsiteY12-3046" fmla="*/ 2221608 h 4523651"/>
              <a:gd name="connsiteX13-3047" fmla="*/ 1956391 w 3694535"/>
              <a:gd name="connsiteY13-3048" fmla="*/ 31301 h 4523651"/>
              <a:gd name="connsiteX14-3049" fmla="*/ 2027834 w 3694535"/>
              <a:gd name="connsiteY14-3050" fmla="*/ 1017517 h 4523651"/>
              <a:gd name="connsiteX15-3051" fmla="*/ 1881963 w 3694535"/>
              <a:gd name="connsiteY15-3052" fmla="*/ 2264138 h 4523651"/>
              <a:gd name="connsiteX16-3053" fmla="*/ 2057494 w 3694535"/>
              <a:gd name="connsiteY16-3054" fmla="*/ 3077622 h 4523651"/>
              <a:gd name="connsiteX17-3055" fmla="*/ 2647507 w 3694535"/>
              <a:gd name="connsiteY17-3056" fmla="*/ 2551217 h 4523651"/>
              <a:gd name="connsiteX18-3057" fmla="*/ 2913694 w 3694535"/>
              <a:gd name="connsiteY18-3058" fmla="*/ 1323063 h 4523651"/>
              <a:gd name="connsiteX19-3059" fmla="*/ 2806809 w 3694535"/>
              <a:gd name="connsiteY19-3060" fmla="*/ 2414392 h 4523651"/>
              <a:gd name="connsiteX20-3061" fmla="*/ 3694535 w 3694535"/>
              <a:gd name="connsiteY20-3062" fmla="*/ 1155553 h 4523651"/>
              <a:gd name="connsiteX21-3063" fmla="*/ 2222205 w 3694535"/>
              <a:gd name="connsiteY21-3064" fmla="*/ 3401822 h 4523651"/>
              <a:gd name="connsiteX22-3065" fmla="*/ 2169042 w 3694535"/>
              <a:gd name="connsiteY22-3066" fmla="*/ 3848389 h 4523651"/>
              <a:gd name="connsiteX23-3067" fmla="*/ 3317358 w 3694535"/>
              <a:gd name="connsiteY23-3068" fmla="*/ 3125375 h 4523651"/>
              <a:gd name="connsiteX24-3069" fmla="*/ 2194317 w 3694535"/>
              <a:gd name="connsiteY24-3070" fmla="*/ 4062252 h 4523651"/>
              <a:gd name="connsiteX25-3071" fmla="*/ 2232838 w 3694535"/>
              <a:gd name="connsiteY25-3072" fmla="*/ 4507608 h 4523651"/>
              <a:gd name="connsiteX26-3073" fmla="*/ 2218194 w 3694535"/>
              <a:gd name="connsiteY26-3074" fmla="*/ 4522716 h 4523651"/>
              <a:gd name="connsiteX27-3075" fmla="*/ 1743740 w 3694535"/>
              <a:gd name="connsiteY27-3076" fmla="*/ 4523651 h 4523651"/>
              <a:gd name="connsiteX0-3077" fmla="*/ 1743740 w 3694535"/>
              <a:gd name="connsiteY0-3078" fmla="*/ 4523651 h 4523651"/>
              <a:gd name="connsiteX1-3079" fmla="*/ 1796903 w 3694535"/>
              <a:gd name="connsiteY1-3080" fmla="*/ 3816491 h 4523651"/>
              <a:gd name="connsiteX2-3081" fmla="*/ 1307805 w 3694535"/>
              <a:gd name="connsiteY2-3082" fmla="*/ 3412454 h 4523651"/>
              <a:gd name="connsiteX3-3083" fmla="*/ 31898 w 3694535"/>
              <a:gd name="connsiteY3-3084" fmla="*/ 2976519 h 4523651"/>
              <a:gd name="connsiteX4-3085" fmla="*/ 1127052 w 3694535"/>
              <a:gd name="connsiteY4-3086" fmla="*/ 3274231 h 4523651"/>
              <a:gd name="connsiteX5-3087" fmla="*/ 393405 w 3694535"/>
              <a:gd name="connsiteY5-3088" fmla="*/ 2487422 h 4523651"/>
              <a:gd name="connsiteX6-3089" fmla="*/ 1775638 w 3694535"/>
              <a:gd name="connsiteY6-3090" fmla="*/ 3550677 h 4523651"/>
              <a:gd name="connsiteX7-3091" fmla="*/ 1679945 w 3694535"/>
              <a:gd name="connsiteY7-3092" fmla="*/ 2423626 h 4523651"/>
              <a:gd name="connsiteX8-3093" fmla="*/ 0 w 3694535"/>
              <a:gd name="connsiteY8-3094" fmla="*/ 786212 h 4523651"/>
              <a:gd name="connsiteX9-3095" fmla="*/ 988828 w 3694535"/>
              <a:gd name="connsiteY9-3096" fmla="*/ 1955794 h 4523651"/>
              <a:gd name="connsiteX10-3097" fmla="*/ 1137684 w 3694535"/>
              <a:gd name="connsiteY10-3098" fmla="*/ 892538 h 4523651"/>
              <a:gd name="connsiteX11-3099" fmla="*/ 1222745 w 3694535"/>
              <a:gd name="connsiteY11-3100" fmla="*/ 2094017 h 4523651"/>
              <a:gd name="connsiteX12-3101" fmla="*/ 1690577 w 3694535"/>
              <a:gd name="connsiteY12-3102" fmla="*/ 2221608 h 4523651"/>
              <a:gd name="connsiteX13-3103" fmla="*/ 1956391 w 3694535"/>
              <a:gd name="connsiteY13-3104" fmla="*/ 31301 h 4523651"/>
              <a:gd name="connsiteX14-3105" fmla="*/ 2027834 w 3694535"/>
              <a:gd name="connsiteY14-3106" fmla="*/ 1017517 h 4523651"/>
              <a:gd name="connsiteX15-3107" fmla="*/ 1881963 w 3694535"/>
              <a:gd name="connsiteY15-3108" fmla="*/ 2264138 h 4523651"/>
              <a:gd name="connsiteX16-3109" fmla="*/ 2057494 w 3694535"/>
              <a:gd name="connsiteY16-3110" fmla="*/ 3077622 h 4523651"/>
              <a:gd name="connsiteX17-3111" fmla="*/ 2647507 w 3694535"/>
              <a:gd name="connsiteY17-3112" fmla="*/ 2551217 h 4523651"/>
              <a:gd name="connsiteX18-3113" fmla="*/ 2913694 w 3694535"/>
              <a:gd name="connsiteY18-3114" fmla="*/ 1323063 h 4523651"/>
              <a:gd name="connsiteX19-3115" fmla="*/ 2806809 w 3694535"/>
              <a:gd name="connsiteY19-3116" fmla="*/ 2414392 h 4523651"/>
              <a:gd name="connsiteX20-3117" fmla="*/ 3694535 w 3694535"/>
              <a:gd name="connsiteY20-3118" fmla="*/ 1155553 h 4523651"/>
              <a:gd name="connsiteX21-3119" fmla="*/ 2222205 w 3694535"/>
              <a:gd name="connsiteY21-3120" fmla="*/ 3401822 h 4523651"/>
              <a:gd name="connsiteX22-3121" fmla="*/ 2169042 w 3694535"/>
              <a:gd name="connsiteY22-3122" fmla="*/ 3848389 h 4523651"/>
              <a:gd name="connsiteX23-3123" fmla="*/ 3317358 w 3694535"/>
              <a:gd name="connsiteY23-3124" fmla="*/ 3125375 h 4523651"/>
              <a:gd name="connsiteX24-3125" fmla="*/ 2194317 w 3694535"/>
              <a:gd name="connsiteY24-3126" fmla="*/ 4062252 h 4523651"/>
              <a:gd name="connsiteX25-3127" fmla="*/ 2232838 w 3694535"/>
              <a:gd name="connsiteY25-3128" fmla="*/ 4507608 h 4523651"/>
              <a:gd name="connsiteX26-3129" fmla="*/ 2218194 w 3694535"/>
              <a:gd name="connsiteY26-3130" fmla="*/ 4522716 h 4523651"/>
              <a:gd name="connsiteX27-3131" fmla="*/ 1743740 w 3694535"/>
              <a:gd name="connsiteY27-3132" fmla="*/ 4523651 h 4523651"/>
              <a:gd name="connsiteX0-3133" fmla="*/ 1743740 w 3694535"/>
              <a:gd name="connsiteY0-3134" fmla="*/ 4523651 h 4523651"/>
              <a:gd name="connsiteX1-3135" fmla="*/ 1796903 w 3694535"/>
              <a:gd name="connsiteY1-3136" fmla="*/ 3816491 h 4523651"/>
              <a:gd name="connsiteX2-3137" fmla="*/ 1307805 w 3694535"/>
              <a:gd name="connsiteY2-3138" fmla="*/ 3412454 h 4523651"/>
              <a:gd name="connsiteX3-3139" fmla="*/ 31898 w 3694535"/>
              <a:gd name="connsiteY3-3140" fmla="*/ 2976519 h 4523651"/>
              <a:gd name="connsiteX4-3141" fmla="*/ 1127052 w 3694535"/>
              <a:gd name="connsiteY4-3142" fmla="*/ 3274231 h 4523651"/>
              <a:gd name="connsiteX5-3143" fmla="*/ 393405 w 3694535"/>
              <a:gd name="connsiteY5-3144" fmla="*/ 2487422 h 4523651"/>
              <a:gd name="connsiteX6-3145" fmla="*/ 1775638 w 3694535"/>
              <a:gd name="connsiteY6-3146" fmla="*/ 3550677 h 4523651"/>
              <a:gd name="connsiteX7-3147" fmla="*/ 1679945 w 3694535"/>
              <a:gd name="connsiteY7-3148" fmla="*/ 2423626 h 4523651"/>
              <a:gd name="connsiteX8-3149" fmla="*/ 0 w 3694535"/>
              <a:gd name="connsiteY8-3150" fmla="*/ 786212 h 4523651"/>
              <a:gd name="connsiteX9-3151" fmla="*/ 988828 w 3694535"/>
              <a:gd name="connsiteY9-3152" fmla="*/ 1955794 h 4523651"/>
              <a:gd name="connsiteX10-3153" fmla="*/ 1137684 w 3694535"/>
              <a:gd name="connsiteY10-3154" fmla="*/ 892538 h 4523651"/>
              <a:gd name="connsiteX11-3155" fmla="*/ 1222745 w 3694535"/>
              <a:gd name="connsiteY11-3156" fmla="*/ 2094017 h 4523651"/>
              <a:gd name="connsiteX12-3157" fmla="*/ 1690577 w 3694535"/>
              <a:gd name="connsiteY12-3158" fmla="*/ 2221608 h 4523651"/>
              <a:gd name="connsiteX13-3159" fmla="*/ 1956391 w 3694535"/>
              <a:gd name="connsiteY13-3160" fmla="*/ 31301 h 4523651"/>
              <a:gd name="connsiteX14-3161" fmla="*/ 2027834 w 3694535"/>
              <a:gd name="connsiteY14-3162" fmla="*/ 1017517 h 4523651"/>
              <a:gd name="connsiteX15-3163" fmla="*/ 1881963 w 3694535"/>
              <a:gd name="connsiteY15-3164" fmla="*/ 2264138 h 4523651"/>
              <a:gd name="connsiteX16-3165" fmla="*/ 2057494 w 3694535"/>
              <a:gd name="connsiteY16-3166" fmla="*/ 3077622 h 4523651"/>
              <a:gd name="connsiteX17-3167" fmla="*/ 2647507 w 3694535"/>
              <a:gd name="connsiteY17-3168" fmla="*/ 2551217 h 4523651"/>
              <a:gd name="connsiteX18-3169" fmla="*/ 2913694 w 3694535"/>
              <a:gd name="connsiteY18-3170" fmla="*/ 1323063 h 4523651"/>
              <a:gd name="connsiteX19-3171" fmla="*/ 2806809 w 3694535"/>
              <a:gd name="connsiteY19-3172" fmla="*/ 2414392 h 4523651"/>
              <a:gd name="connsiteX20-3173" fmla="*/ 3694535 w 3694535"/>
              <a:gd name="connsiteY20-3174" fmla="*/ 1155553 h 4523651"/>
              <a:gd name="connsiteX21-3175" fmla="*/ 2222205 w 3694535"/>
              <a:gd name="connsiteY21-3176" fmla="*/ 3401822 h 4523651"/>
              <a:gd name="connsiteX22-3177" fmla="*/ 2169042 w 3694535"/>
              <a:gd name="connsiteY22-3178" fmla="*/ 3848389 h 4523651"/>
              <a:gd name="connsiteX23-3179" fmla="*/ 3317358 w 3694535"/>
              <a:gd name="connsiteY23-3180" fmla="*/ 3125375 h 4523651"/>
              <a:gd name="connsiteX24-3181" fmla="*/ 2194317 w 3694535"/>
              <a:gd name="connsiteY24-3182" fmla="*/ 4062252 h 4523651"/>
              <a:gd name="connsiteX25-3183" fmla="*/ 2232838 w 3694535"/>
              <a:gd name="connsiteY25-3184" fmla="*/ 4507608 h 4523651"/>
              <a:gd name="connsiteX26-3185" fmla="*/ 2218194 w 3694535"/>
              <a:gd name="connsiteY26-3186" fmla="*/ 4522716 h 4523651"/>
              <a:gd name="connsiteX27-3187" fmla="*/ 1743740 w 3694535"/>
              <a:gd name="connsiteY27-3188" fmla="*/ 4523651 h 4523651"/>
              <a:gd name="connsiteX0-3189" fmla="*/ 1743740 w 3694535"/>
              <a:gd name="connsiteY0-3190" fmla="*/ 4523651 h 4523651"/>
              <a:gd name="connsiteX1-3191" fmla="*/ 1796903 w 3694535"/>
              <a:gd name="connsiteY1-3192" fmla="*/ 3816491 h 4523651"/>
              <a:gd name="connsiteX2-3193" fmla="*/ 1307805 w 3694535"/>
              <a:gd name="connsiteY2-3194" fmla="*/ 3412454 h 4523651"/>
              <a:gd name="connsiteX3-3195" fmla="*/ 31898 w 3694535"/>
              <a:gd name="connsiteY3-3196" fmla="*/ 2976519 h 4523651"/>
              <a:gd name="connsiteX4-3197" fmla="*/ 1127052 w 3694535"/>
              <a:gd name="connsiteY4-3198" fmla="*/ 3274231 h 4523651"/>
              <a:gd name="connsiteX5-3199" fmla="*/ 393405 w 3694535"/>
              <a:gd name="connsiteY5-3200" fmla="*/ 2487422 h 4523651"/>
              <a:gd name="connsiteX6-3201" fmla="*/ 1775638 w 3694535"/>
              <a:gd name="connsiteY6-3202" fmla="*/ 3550677 h 4523651"/>
              <a:gd name="connsiteX7-3203" fmla="*/ 1679945 w 3694535"/>
              <a:gd name="connsiteY7-3204" fmla="*/ 2423626 h 4523651"/>
              <a:gd name="connsiteX8-3205" fmla="*/ 0 w 3694535"/>
              <a:gd name="connsiteY8-3206" fmla="*/ 786212 h 4523651"/>
              <a:gd name="connsiteX9-3207" fmla="*/ 988828 w 3694535"/>
              <a:gd name="connsiteY9-3208" fmla="*/ 1955794 h 4523651"/>
              <a:gd name="connsiteX10-3209" fmla="*/ 1137684 w 3694535"/>
              <a:gd name="connsiteY10-3210" fmla="*/ 892538 h 4523651"/>
              <a:gd name="connsiteX11-3211" fmla="*/ 1222745 w 3694535"/>
              <a:gd name="connsiteY11-3212" fmla="*/ 2094017 h 4523651"/>
              <a:gd name="connsiteX12-3213" fmla="*/ 1690577 w 3694535"/>
              <a:gd name="connsiteY12-3214" fmla="*/ 2221608 h 4523651"/>
              <a:gd name="connsiteX13-3215" fmla="*/ 1956391 w 3694535"/>
              <a:gd name="connsiteY13-3216" fmla="*/ 31301 h 4523651"/>
              <a:gd name="connsiteX14-3217" fmla="*/ 2027834 w 3694535"/>
              <a:gd name="connsiteY14-3218" fmla="*/ 1017517 h 4523651"/>
              <a:gd name="connsiteX15-3219" fmla="*/ 1881963 w 3694535"/>
              <a:gd name="connsiteY15-3220" fmla="*/ 2264138 h 4523651"/>
              <a:gd name="connsiteX16-3221" fmla="*/ 2057494 w 3694535"/>
              <a:gd name="connsiteY16-3222" fmla="*/ 3077622 h 4523651"/>
              <a:gd name="connsiteX17-3223" fmla="*/ 2647507 w 3694535"/>
              <a:gd name="connsiteY17-3224" fmla="*/ 2551217 h 4523651"/>
              <a:gd name="connsiteX18-3225" fmla="*/ 2913694 w 3694535"/>
              <a:gd name="connsiteY18-3226" fmla="*/ 1323063 h 4523651"/>
              <a:gd name="connsiteX19-3227" fmla="*/ 2806809 w 3694535"/>
              <a:gd name="connsiteY19-3228" fmla="*/ 2414392 h 4523651"/>
              <a:gd name="connsiteX20-3229" fmla="*/ 3694535 w 3694535"/>
              <a:gd name="connsiteY20-3230" fmla="*/ 1155553 h 4523651"/>
              <a:gd name="connsiteX21-3231" fmla="*/ 2222205 w 3694535"/>
              <a:gd name="connsiteY21-3232" fmla="*/ 3401822 h 4523651"/>
              <a:gd name="connsiteX22-3233" fmla="*/ 2169042 w 3694535"/>
              <a:gd name="connsiteY22-3234" fmla="*/ 3848389 h 4523651"/>
              <a:gd name="connsiteX23-3235" fmla="*/ 3317358 w 3694535"/>
              <a:gd name="connsiteY23-3236" fmla="*/ 3125375 h 4523651"/>
              <a:gd name="connsiteX24-3237" fmla="*/ 2194317 w 3694535"/>
              <a:gd name="connsiteY24-3238" fmla="*/ 4062252 h 4523651"/>
              <a:gd name="connsiteX25-3239" fmla="*/ 2232838 w 3694535"/>
              <a:gd name="connsiteY25-3240" fmla="*/ 4507608 h 4523651"/>
              <a:gd name="connsiteX26-3241" fmla="*/ 2218194 w 3694535"/>
              <a:gd name="connsiteY26-3242" fmla="*/ 4522716 h 4523651"/>
              <a:gd name="connsiteX27-3243" fmla="*/ 1743740 w 3694535"/>
              <a:gd name="connsiteY27-3244" fmla="*/ 4523651 h 4523651"/>
              <a:gd name="connsiteX0-3245" fmla="*/ 1743740 w 3694535"/>
              <a:gd name="connsiteY0-3246" fmla="*/ 4522819 h 4522819"/>
              <a:gd name="connsiteX1-3247" fmla="*/ 1796903 w 3694535"/>
              <a:gd name="connsiteY1-3248" fmla="*/ 3815659 h 4522819"/>
              <a:gd name="connsiteX2-3249" fmla="*/ 1307805 w 3694535"/>
              <a:gd name="connsiteY2-3250" fmla="*/ 3411622 h 4522819"/>
              <a:gd name="connsiteX3-3251" fmla="*/ 31898 w 3694535"/>
              <a:gd name="connsiteY3-3252" fmla="*/ 2975687 h 4522819"/>
              <a:gd name="connsiteX4-3253" fmla="*/ 1127052 w 3694535"/>
              <a:gd name="connsiteY4-3254" fmla="*/ 3273399 h 4522819"/>
              <a:gd name="connsiteX5-3255" fmla="*/ 393405 w 3694535"/>
              <a:gd name="connsiteY5-3256" fmla="*/ 2486590 h 4522819"/>
              <a:gd name="connsiteX6-3257" fmla="*/ 1775638 w 3694535"/>
              <a:gd name="connsiteY6-3258" fmla="*/ 3549845 h 4522819"/>
              <a:gd name="connsiteX7-3259" fmla="*/ 1679945 w 3694535"/>
              <a:gd name="connsiteY7-3260" fmla="*/ 2422794 h 4522819"/>
              <a:gd name="connsiteX8-3261" fmla="*/ 0 w 3694535"/>
              <a:gd name="connsiteY8-3262" fmla="*/ 785380 h 4522819"/>
              <a:gd name="connsiteX9-3263" fmla="*/ 988828 w 3694535"/>
              <a:gd name="connsiteY9-3264" fmla="*/ 1954962 h 4522819"/>
              <a:gd name="connsiteX10-3265" fmla="*/ 1137684 w 3694535"/>
              <a:gd name="connsiteY10-3266" fmla="*/ 891706 h 4522819"/>
              <a:gd name="connsiteX11-3267" fmla="*/ 1222745 w 3694535"/>
              <a:gd name="connsiteY11-3268" fmla="*/ 2093185 h 4522819"/>
              <a:gd name="connsiteX12-3269" fmla="*/ 1690577 w 3694535"/>
              <a:gd name="connsiteY12-3270" fmla="*/ 2220776 h 4522819"/>
              <a:gd name="connsiteX13-3271" fmla="*/ 1956391 w 3694535"/>
              <a:gd name="connsiteY13-3272" fmla="*/ 30469 h 4522819"/>
              <a:gd name="connsiteX14-3273" fmla="*/ 2027834 w 3694535"/>
              <a:gd name="connsiteY14-3274" fmla="*/ 1016685 h 4522819"/>
              <a:gd name="connsiteX15-3275" fmla="*/ 1881963 w 3694535"/>
              <a:gd name="connsiteY15-3276" fmla="*/ 2090854 h 4522819"/>
              <a:gd name="connsiteX16-3277" fmla="*/ 2057494 w 3694535"/>
              <a:gd name="connsiteY16-3278" fmla="*/ 3076790 h 4522819"/>
              <a:gd name="connsiteX17-3279" fmla="*/ 2647507 w 3694535"/>
              <a:gd name="connsiteY17-3280" fmla="*/ 2550385 h 4522819"/>
              <a:gd name="connsiteX18-3281" fmla="*/ 2913694 w 3694535"/>
              <a:gd name="connsiteY18-3282" fmla="*/ 1322231 h 4522819"/>
              <a:gd name="connsiteX19-3283" fmla="*/ 2806809 w 3694535"/>
              <a:gd name="connsiteY19-3284" fmla="*/ 2413560 h 4522819"/>
              <a:gd name="connsiteX20-3285" fmla="*/ 3694535 w 3694535"/>
              <a:gd name="connsiteY20-3286" fmla="*/ 1154721 h 4522819"/>
              <a:gd name="connsiteX21-3287" fmla="*/ 2222205 w 3694535"/>
              <a:gd name="connsiteY21-3288" fmla="*/ 3400990 h 4522819"/>
              <a:gd name="connsiteX22-3289" fmla="*/ 2169042 w 3694535"/>
              <a:gd name="connsiteY22-3290" fmla="*/ 3847557 h 4522819"/>
              <a:gd name="connsiteX23-3291" fmla="*/ 3317358 w 3694535"/>
              <a:gd name="connsiteY23-3292" fmla="*/ 3124543 h 4522819"/>
              <a:gd name="connsiteX24-3293" fmla="*/ 2194317 w 3694535"/>
              <a:gd name="connsiteY24-3294" fmla="*/ 4061420 h 4522819"/>
              <a:gd name="connsiteX25-3295" fmla="*/ 2232838 w 3694535"/>
              <a:gd name="connsiteY25-3296" fmla="*/ 4506776 h 4522819"/>
              <a:gd name="connsiteX26-3297" fmla="*/ 2218194 w 3694535"/>
              <a:gd name="connsiteY26-3298" fmla="*/ 4521884 h 4522819"/>
              <a:gd name="connsiteX27-3299" fmla="*/ 1743740 w 3694535"/>
              <a:gd name="connsiteY27-3300" fmla="*/ 4522819 h 4522819"/>
              <a:gd name="connsiteX0-3301" fmla="*/ 1743740 w 3694535"/>
              <a:gd name="connsiteY0-3302" fmla="*/ 4522819 h 4522819"/>
              <a:gd name="connsiteX1-3303" fmla="*/ 1796903 w 3694535"/>
              <a:gd name="connsiteY1-3304" fmla="*/ 3815659 h 4522819"/>
              <a:gd name="connsiteX2-3305" fmla="*/ 1307805 w 3694535"/>
              <a:gd name="connsiteY2-3306" fmla="*/ 3411622 h 4522819"/>
              <a:gd name="connsiteX3-3307" fmla="*/ 31898 w 3694535"/>
              <a:gd name="connsiteY3-3308" fmla="*/ 2975687 h 4522819"/>
              <a:gd name="connsiteX4-3309" fmla="*/ 1127052 w 3694535"/>
              <a:gd name="connsiteY4-3310" fmla="*/ 3273399 h 4522819"/>
              <a:gd name="connsiteX5-3311" fmla="*/ 393405 w 3694535"/>
              <a:gd name="connsiteY5-3312" fmla="*/ 2486590 h 4522819"/>
              <a:gd name="connsiteX6-3313" fmla="*/ 1775638 w 3694535"/>
              <a:gd name="connsiteY6-3314" fmla="*/ 3549845 h 4522819"/>
              <a:gd name="connsiteX7-3315" fmla="*/ 1679945 w 3694535"/>
              <a:gd name="connsiteY7-3316" fmla="*/ 2422794 h 4522819"/>
              <a:gd name="connsiteX8-3317" fmla="*/ 0 w 3694535"/>
              <a:gd name="connsiteY8-3318" fmla="*/ 785380 h 4522819"/>
              <a:gd name="connsiteX9-3319" fmla="*/ 988828 w 3694535"/>
              <a:gd name="connsiteY9-3320" fmla="*/ 1954962 h 4522819"/>
              <a:gd name="connsiteX10-3321" fmla="*/ 1137684 w 3694535"/>
              <a:gd name="connsiteY10-3322" fmla="*/ 891706 h 4522819"/>
              <a:gd name="connsiteX11-3323" fmla="*/ 1222745 w 3694535"/>
              <a:gd name="connsiteY11-3324" fmla="*/ 2093185 h 4522819"/>
              <a:gd name="connsiteX12-3325" fmla="*/ 1690577 w 3694535"/>
              <a:gd name="connsiteY12-3326" fmla="*/ 2220776 h 4522819"/>
              <a:gd name="connsiteX13-3327" fmla="*/ 1956391 w 3694535"/>
              <a:gd name="connsiteY13-3328" fmla="*/ 30469 h 4522819"/>
              <a:gd name="connsiteX14-3329" fmla="*/ 2027834 w 3694535"/>
              <a:gd name="connsiteY14-3330" fmla="*/ 1016685 h 4522819"/>
              <a:gd name="connsiteX15-3331" fmla="*/ 1881963 w 3694535"/>
              <a:gd name="connsiteY15-3332" fmla="*/ 2090854 h 4522819"/>
              <a:gd name="connsiteX16-3333" fmla="*/ 2057494 w 3694535"/>
              <a:gd name="connsiteY16-3334" fmla="*/ 3076790 h 4522819"/>
              <a:gd name="connsiteX17-3335" fmla="*/ 2647507 w 3694535"/>
              <a:gd name="connsiteY17-3336" fmla="*/ 2550385 h 4522819"/>
              <a:gd name="connsiteX18-3337" fmla="*/ 2913694 w 3694535"/>
              <a:gd name="connsiteY18-3338" fmla="*/ 1322231 h 4522819"/>
              <a:gd name="connsiteX19-3339" fmla="*/ 2806809 w 3694535"/>
              <a:gd name="connsiteY19-3340" fmla="*/ 2413560 h 4522819"/>
              <a:gd name="connsiteX20-3341" fmla="*/ 3694535 w 3694535"/>
              <a:gd name="connsiteY20-3342" fmla="*/ 1154721 h 4522819"/>
              <a:gd name="connsiteX21-3343" fmla="*/ 2222205 w 3694535"/>
              <a:gd name="connsiteY21-3344" fmla="*/ 3400990 h 4522819"/>
              <a:gd name="connsiteX22-3345" fmla="*/ 2169042 w 3694535"/>
              <a:gd name="connsiteY22-3346" fmla="*/ 3847557 h 4522819"/>
              <a:gd name="connsiteX23-3347" fmla="*/ 3317358 w 3694535"/>
              <a:gd name="connsiteY23-3348" fmla="*/ 3124543 h 4522819"/>
              <a:gd name="connsiteX24-3349" fmla="*/ 2194317 w 3694535"/>
              <a:gd name="connsiteY24-3350" fmla="*/ 4061420 h 4522819"/>
              <a:gd name="connsiteX25-3351" fmla="*/ 2232838 w 3694535"/>
              <a:gd name="connsiteY25-3352" fmla="*/ 4506776 h 4522819"/>
              <a:gd name="connsiteX26-3353" fmla="*/ 2218194 w 3694535"/>
              <a:gd name="connsiteY26-3354" fmla="*/ 4521884 h 4522819"/>
              <a:gd name="connsiteX27-3355" fmla="*/ 1743740 w 3694535"/>
              <a:gd name="connsiteY27-3356" fmla="*/ 4522819 h 4522819"/>
              <a:gd name="connsiteX0-3357" fmla="*/ 1743740 w 3694535"/>
              <a:gd name="connsiteY0-3358" fmla="*/ 4522814 h 4522814"/>
              <a:gd name="connsiteX1-3359" fmla="*/ 1796903 w 3694535"/>
              <a:gd name="connsiteY1-3360" fmla="*/ 3815654 h 4522814"/>
              <a:gd name="connsiteX2-3361" fmla="*/ 1307805 w 3694535"/>
              <a:gd name="connsiteY2-3362" fmla="*/ 3411617 h 4522814"/>
              <a:gd name="connsiteX3-3363" fmla="*/ 31898 w 3694535"/>
              <a:gd name="connsiteY3-3364" fmla="*/ 2975682 h 4522814"/>
              <a:gd name="connsiteX4-3365" fmla="*/ 1127052 w 3694535"/>
              <a:gd name="connsiteY4-3366" fmla="*/ 3273394 h 4522814"/>
              <a:gd name="connsiteX5-3367" fmla="*/ 393405 w 3694535"/>
              <a:gd name="connsiteY5-3368" fmla="*/ 2486585 h 4522814"/>
              <a:gd name="connsiteX6-3369" fmla="*/ 1775638 w 3694535"/>
              <a:gd name="connsiteY6-3370" fmla="*/ 3549840 h 4522814"/>
              <a:gd name="connsiteX7-3371" fmla="*/ 1679945 w 3694535"/>
              <a:gd name="connsiteY7-3372" fmla="*/ 2422789 h 4522814"/>
              <a:gd name="connsiteX8-3373" fmla="*/ 0 w 3694535"/>
              <a:gd name="connsiteY8-3374" fmla="*/ 785375 h 4522814"/>
              <a:gd name="connsiteX9-3375" fmla="*/ 988828 w 3694535"/>
              <a:gd name="connsiteY9-3376" fmla="*/ 1954957 h 4522814"/>
              <a:gd name="connsiteX10-3377" fmla="*/ 1137684 w 3694535"/>
              <a:gd name="connsiteY10-3378" fmla="*/ 891701 h 4522814"/>
              <a:gd name="connsiteX11-3379" fmla="*/ 1222745 w 3694535"/>
              <a:gd name="connsiteY11-3380" fmla="*/ 2093180 h 4522814"/>
              <a:gd name="connsiteX12-3381" fmla="*/ 1690577 w 3694535"/>
              <a:gd name="connsiteY12-3382" fmla="*/ 2220771 h 4522814"/>
              <a:gd name="connsiteX13-3383" fmla="*/ 1956391 w 3694535"/>
              <a:gd name="connsiteY13-3384" fmla="*/ 30464 h 4522814"/>
              <a:gd name="connsiteX14-3385" fmla="*/ 2027834 w 3694535"/>
              <a:gd name="connsiteY14-3386" fmla="*/ 1016680 h 4522814"/>
              <a:gd name="connsiteX15-3387" fmla="*/ 1881963 w 3694535"/>
              <a:gd name="connsiteY15-3388" fmla="*/ 2090849 h 4522814"/>
              <a:gd name="connsiteX16-3389" fmla="*/ 2057494 w 3694535"/>
              <a:gd name="connsiteY16-3390" fmla="*/ 3076785 h 4522814"/>
              <a:gd name="connsiteX17-3391" fmla="*/ 2647507 w 3694535"/>
              <a:gd name="connsiteY17-3392" fmla="*/ 2550380 h 4522814"/>
              <a:gd name="connsiteX18-3393" fmla="*/ 2913694 w 3694535"/>
              <a:gd name="connsiteY18-3394" fmla="*/ 1322226 h 4522814"/>
              <a:gd name="connsiteX19-3395" fmla="*/ 2806809 w 3694535"/>
              <a:gd name="connsiteY19-3396" fmla="*/ 2413555 h 4522814"/>
              <a:gd name="connsiteX20-3397" fmla="*/ 3694535 w 3694535"/>
              <a:gd name="connsiteY20-3398" fmla="*/ 1154716 h 4522814"/>
              <a:gd name="connsiteX21-3399" fmla="*/ 2222205 w 3694535"/>
              <a:gd name="connsiteY21-3400" fmla="*/ 3400985 h 4522814"/>
              <a:gd name="connsiteX22-3401" fmla="*/ 2169042 w 3694535"/>
              <a:gd name="connsiteY22-3402" fmla="*/ 3847552 h 4522814"/>
              <a:gd name="connsiteX23-3403" fmla="*/ 3317358 w 3694535"/>
              <a:gd name="connsiteY23-3404" fmla="*/ 3124538 h 4522814"/>
              <a:gd name="connsiteX24-3405" fmla="*/ 2194317 w 3694535"/>
              <a:gd name="connsiteY24-3406" fmla="*/ 4061415 h 4522814"/>
              <a:gd name="connsiteX25-3407" fmla="*/ 2232838 w 3694535"/>
              <a:gd name="connsiteY25-3408" fmla="*/ 4506771 h 4522814"/>
              <a:gd name="connsiteX26-3409" fmla="*/ 2218194 w 3694535"/>
              <a:gd name="connsiteY26-3410" fmla="*/ 4521879 h 4522814"/>
              <a:gd name="connsiteX27-3411" fmla="*/ 1743740 w 3694535"/>
              <a:gd name="connsiteY27-3412" fmla="*/ 4522814 h 4522814"/>
              <a:gd name="connsiteX0-3413" fmla="*/ 1743740 w 3694535"/>
              <a:gd name="connsiteY0-3414" fmla="*/ 4492350 h 4492350"/>
              <a:gd name="connsiteX1-3415" fmla="*/ 1796903 w 3694535"/>
              <a:gd name="connsiteY1-3416" fmla="*/ 3785190 h 4492350"/>
              <a:gd name="connsiteX2-3417" fmla="*/ 1307805 w 3694535"/>
              <a:gd name="connsiteY2-3418" fmla="*/ 3381153 h 4492350"/>
              <a:gd name="connsiteX3-3419" fmla="*/ 31898 w 3694535"/>
              <a:gd name="connsiteY3-3420" fmla="*/ 2945218 h 4492350"/>
              <a:gd name="connsiteX4-3421" fmla="*/ 1127052 w 3694535"/>
              <a:gd name="connsiteY4-3422" fmla="*/ 3242930 h 4492350"/>
              <a:gd name="connsiteX5-3423" fmla="*/ 393405 w 3694535"/>
              <a:gd name="connsiteY5-3424" fmla="*/ 2456121 h 4492350"/>
              <a:gd name="connsiteX6-3425" fmla="*/ 1775638 w 3694535"/>
              <a:gd name="connsiteY6-3426" fmla="*/ 3519376 h 4492350"/>
              <a:gd name="connsiteX7-3427" fmla="*/ 1679945 w 3694535"/>
              <a:gd name="connsiteY7-3428" fmla="*/ 2392325 h 4492350"/>
              <a:gd name="connsiteX8-3429" fmla="*/ 0 w 3694535"/>
              <a:gd name="connsiteY8-3430" fmla="*/ 754911 h 4492350"/>
              <a:gd name="connsiteX9-3431" fmla="*/ 988828 w 3694535"/>
              <a:gd name="connsiteY9-3432" fmla="*/ 1924493 h 4492350"/>
              <a:gd name="connsiteX10-3433" fmla="*/ 1137684 w 3694535"/>
              <a:gd name="connsiteY10-3434" fmla="*/ 861237 h 4492350"/>
              <a:gd name="connsiteX11-3435" fmla="*/ 1222745 w 3694535"/>
              <a:gd name="connsiteY11-3436" fmla="*/ 2062716 h 4492350"/>
              <a:gd name="connsiteX12-3437" fmla="*/ 1690577 w 3694535"/>
              <a:gd name="connsiteY12-3438" fmla="*/ 2190307 h 4492350"/>
              <a:gd name="connsiteX13-3439" fmla="*/ 1956391 w 3694535"/>
              <a:gd name="connsiteY13-3440" fmla="*/ 0 h 4492350"/>
              <a:gd name="connsiteX14-3441" fmla="*/ 2027834 w 3694535"/>
              <a:gd name="connsiteY14-3442" fmla="*/ 986216 h 4492350"/>
              <a:gd name="connsiteX15-3443" fmla="*/ 1881963 w 3694535"/>
              <a:gd name="connsiteY15-3444" fmla="*/ 2060385 h 4492350"/>
              <a:gd name="connsiteX16-3445" fmla="*/ 2057494 w 3694535"/>
              <a:gd name="connsiteY16-3446" fmla="*/ 3046321 h 4492350"/>
              <a:gd name="connsiteX17-3447" fmla="*/ 2647507 w 3694535"/>
              <a:gd name="connsiteY17-3448" fmla="*/ 2519916 h 4492350"/>
              <a:gd name="connsiteX18-3449" fmla="*/ 2913694 w 3694535"/>
              <a:gd name="connsiteY18-3450" fmla="*/ 1291762 h 4492350"/>
              <a:gd name="connsiteX19-3451" fmla="*/ 2806809 w 3694535"/>
              <a:gd name="connsiteY19-3452" fmla="*/ 2383091 h 4492350"/>
              <a:gd name="connsiteX20-3453" fmla="*/ 3694535 w 3694535"/>
              <a:gd name="connsiteY20-3454" fmla="*/ 1124252 h 4492350"/>
              <a:gd name="connsiteX21-3455" fmla="*/ 2222205 w 3694535"/>
              <a:gd name="connsiteY21-3456" fmla="*/ 3370521 h 4492350"/>
              <a:gd name="connsiteX22-3457" fmla="*/ 2169042 w 3694535"/>
              <a:gd name="connsiteY22-3458" fmla="*/ 3817088 h 4492350"/>
              <a:gd name="connsiteX23-3459" fmla="*/ 3317358 w 3694535"/>
              <a:gd name="connsiteY23-3460" fmla="*/ 3094074 h 4492350"/>
              <a:gd name="connsiteX24-3461" fmla="*/ 2194317 w 3694535"/>
              <a:gd name="connsiteY24-3462" fmla="*/ 4030951 h 4492350"/>
              <a:gd name="connsiteX25-3463" fmla="*/ 2232838 w 3694535"/>
              <a:gd name="connsiteY25-3464" fmla="*/ 4476307 h 4492350"/>
              <a:gd name="connsiteX26-3465" fmla="*/ 2218194 w 3694535"/>
              <a:gd name="connsiteY26-3466" fmla="*/ 4491415 h 4492350"/>
              <a:gd name="connsiteX27-3467" fmla="*/ 1743740 w 3694535"/>
              <a:gd name="connsiteY27-3468" fmla="*/ 4492350 h 4492350"/>
              <a:gd name="connsiteX0-3469" fmla="*/ 1743740 w 3694535"/>
              <a:gd name="connsiteY0-3470" fmla="*/ 4492350 h 4492350"/>
              <a:gd name="connsiteX1-3471" fmla="*/ 1796903 w 3694535"/>
              <a:gd name="connsiteY1-3472" fmla="*/ 3785190 h 4492350"/>
              <a:gd name="connsiteX2-3473" fmla="*/ 1307805 w 3694535"/>
              <a:gd name="connsiteY2-3474" fmla="*/ 3381153 h 4492350"/>
              <a:gd name="connsiteX3-3475" fmla="*/ 31898 w 3694535"/>
              <a:gd name="connsiteY3-3476" fmla="*/ 2945218 h 4492350"/>
              <a:gd name="connsiteX4-3477" fmla="*/ 1127052 w 3694535"/>
              <a:gd name="connsiteY4-3478" fmla="*/ 3242930 h 4492350"/>
              <a:gd name="connsiteX5-3479" fmla="*/ 393405 w 3694535"/>
              <a:gd name="connsiteY5-3480" fmla="*/ 2456121 h 4492350"/>
              <a:gd name="connsiteX6-3481" fmla="*/ 1775638 w 3694535"/>
              <a:gd name="connsiteY6-3482" fmla="*/ 3519376 h 4492350"/>
              <a:gd name="connsiteX7-3483" fmla="*/ 1679945 w 3694535"/>
              <a:gd name="connsiteY7-3484" fmla="*/ 2392325 h 4492350"/>
              <a:gd name="connsiteX8-3485" fmla="*/ 0 w 3694535"/>
              <a:gd name="connsiteY8-3486" fmla="*/ 754911 h 4492350"/>
              <a:gd name="connsiteX9-3487" fmla="*/ 988828 w 3694535"/>
              <a:gd name="connsiteY9-3488" fmla="*/ 1924493 h 4492350"/>
              <a:gd name="connsiteX10-3489" fmla="*/ 1137684 w 3694535"/>
              <a:gd name="connsiteY10-3490" fmla="*/ 861237 h 4492350"/>
              <a:gd name="connsiteX11-3491" fmla="*/ 1222745 w 3694535"/>
              <a:gd name="connsiteY11-3492" fmla="*/ 2062716 h 4492350"/>
              <a:gd name="connsiteX12-3493" fmla="*/ 1690577 w 3694535"/>
              <a:gd name="connsiteY12-3494" fmla="*/ 2190307 h 4492350"/>
              <a:gd name="connsiteX13-3495" fmla="*/ 1956391 w 3694535"/>
              <a:gd name="connsiteY13-3496" fmla="*/ 0 h 4492350"/>
              <a:gd name="connsiteX14-3497" fmla="*/ 2027834 w 3694535"/>
              <a:gd name="connsiteY14-3498" fmla="*/ 986216 h 4492350"/>
              <a:gd name="connsiteX15-3499" fmla="*/ 1881963 w 3694535"/>
              <a:gd name="connsiteY15-3500" fmla="*/ 2060385 h 4492350"/>
              <a:gd name="connsiteX16-3501" fmla="*/ 2057494 w 3694535"/>
              <a:gd name="connsiteY16-3502" fmla="*/ 3046321 h 4492350"/>
              <a:gd name="connsiteX17-3503" fmla="*/ 2647507 w 3694535"/>
              <a:gd name="connsiteY17-3504" fmla="*/ 2519916 h 4492350"/>
              <a:gd name="connsiteX18-3505" fmla="*/ 2913694 w 3694535"/>
              <a:gd name="connsiteY18-3506" fmla="*/ 1291762 h 4492350"/>
              <a:gd name="connsiteX19-3507" fmla="*/ 2806809 w 3694535"/>
              <a:gd name="connsiteY19-3508" fmla="*/ 2383091 h 4492350"/>
              <a:gd name="connsiteX20-3509" fmla="*/ 3694535 w 3694535"/>
              <a:gd name="connsiteY20-3510" fmla="*/ 1124252 h 4492350"/>
              <a:gd name="connsiteX21-3511" fmla="*/ 2222205 w 3694535"/>
              <a:gd name="connsiteY21-3512" fmla="*/ 3370521 h 4492350"/>
              <a:gd name="connsiteX22-3513" fmla="*/ 2169042 w 3694535"/>
              <a:gd name="connsiteY22-3514" fmla="*/ 3817088 h 4492350"/>
              <a:gd name="connsiteX23-3515" fmla="*/ 3317358 w 3694535"/>
              <a:gd name="connsiteY23-3516" fmla="*/ 3094074 h 4492350"/>
              <a:gd name="connsiteX24-3517" fmla="*/ 2194317 w 3694535"/>
              <a:gd name="connsiteY24-3518" fmla="*/ 4030951 h 4492350"/>
              <a:gd name="connsiteX25-3519" fmla="*/ 2232838 w 3694535"/>
              <a:gd name="connsiteY25-3520" fmla="*/ 4476307 h 4492350"/>
              <a:gd name="connsiteX26-3521" fmla="*/ 2218194 w 3694535"/>
              <a:gd name="connsiteY26-3522" fmla="*/ 4491415 h 4492350"/>
              <a:gd name="connsiteX27-3523" fmla="*/ 1743740 w 3694535"/>
              <a:gd name="connsiteY27-3524" fmla="*/ 4492350 h 4492350"/>
              <a:gd name="connsiteX0-3525" fmla="*/ 1743740 w 3694535"/>
              <a:gd name="connsiteY0-3526" fmla="*/ 4492350 h 4492350"/>
              <a:gd name="connsiteX1-3527" fmla="*/ 1796903 w 3694535"/>
              <a:gd name="connsiteY1-3528" fmla="*/ 3785190 h 4492350"/>
              <a:gd name="connsiteX2-3529" fmla="*/ 1307805 w 3694535"/>
              <a:gd name="connsiteY2-3530" fmla="*/ 3381153 h 4492350"/>
              <a:gd name="connsiteX3-3531" fmla="*/ 31898 w 3694535"/>
              <a:gd name="connsiteY3-3532" fmla="*/ 2945218 h 4492350"/>
              <a:gd name="connsiteX4-3533" fmla="*/ 1127052 w 3694535"/>
              <a:gd name="connsiteY4-3534" fmla="*/ 3242930 h 4492350"/>
              <a:gd name="connsiteX5-3535" fmla="*/ 393405 w 3694535"/>
              <a:gd name="connsiteY5-3536" fmla="*/ 2456121 h 4492350"/>
              <a:gd name="connsiteX6-3537" fmla="*/ 1775638 w 3694535"/>
              <a:gd name="connsiteY6-3538" fmla="*/ 3519376 h 4492350"/>
              <a:gd name="connsiteX7-3539" fmla="*/ 1679945 w 3694535"/>
              <a:gd name="connsiteY7-3540" fmla="*/ 2392325 h 4492350"/>
              <a:gd name="connsiteX8-3541" fmla="*/ 0 w 3694535"/>
              <a:gd name="connsiteY8-3542" fmla="*/ 754911 h 4492350"/>
              <a:gd name="connsiteX9-3543" fmla="*/ 988828 w 3694535"/>
              <a:gd name="connsiteY9-3544" fmla="*/ 1924493 h 4492350"/>
              <a:gd name="connsiteX10-3545" fmla="*/ 1137684 w 3694535"/>
              <a:gd name="connsiteY10-3546" fmla="*/ 861237 h 4492350"/>
              <a:gd name="connsiteX11-3547" fmla="*/ 1222745 w 3694535"/>
              <a:gd name="connsiteY11-3548" fmla="*/ 2062716 h 4492350"/>
              <a:gd name="connsiteX12-3549" fmla="*/ 1690577 w 3694535"/>
              <a:gd name="connsiteY12-3550" fmla="*/ 2190307 h 4492350"/>
              <a:gd name="connsiteX13-3551" fmla="*/ 1956391 w 3694535"/>
              <a:gd name="connsiteY13-3552" fmla="*/ 0 h 4492350"/>
              <a:gd name="connsiteX14-3553" fmla="*/ 2027834 w 3694535"/>
              <a:gd name="connsiteY14-3554" fmla="*/ 986216 h 4492350"/>
              <a:gd name="connsiteX15-3555" fmla="*/ 1881963 w 3694535"/>
              <a:gd name="connsiteY15-3556" fmla="*/ 2060385 h 4492350"/>
              <a:gd name="connsiteX16-3557" fmla="*/ 2057494 w 3694535"/>
              <a:gd name="connsiteY16-3558" fmla="*/ 3046321 h 4492350"/>
              <a:gd name="connsiteX17-3559" fmla="*/ 2647507 w 3694535"/>
              <a:gd name="connsiteY17-3560" fmla="*/ 2519916 h 4492350"/>
              <a:gd name="connsiteX18-3561" fmla="*/ 2913694 w 3694535"/>
              <a:gd name="connsiteY18-3562" fmla="*/ 1291762 h 4492350"/>
              <a:gd name="connsiteX19-3563" fmla="*/ 2806809 w 3694535"/>
              <a:gd name="connsiteY19-3564" fmla="*/ 2383091 h 4492350"/>
              <a:gd name="connsiteX20-3565" fmla="*/ 3694535 w 3694535"/>
              <a:gd name="connsiteY20-3566" fmla="*/ 1124252 h 4492350"/>
              <a:gd name="connsiteX21-3567" fmla="*/ 2222205 w 3694535"/>
              <a:gd name="connsiteY21-3568" fmla="*/ 3370521 h 4492350"/>
              <a:gd name="connsiteX22-3569" fmla="*/ 2169042 w 3694535"/>
              <a:gd name="connsiteY22-3570" fmla="*/ 3817088 h 4492350"/>
              <a:gd name="connsiteX23-3571" fmla="*/ 3317358 w 3694535"/>
              <a:gd name="connsiteY23-3572" fmla="*/ 3094074 h 4492350"/>
              <a:gd name="connsiteX24-3573" fmla="*/ 2194317 w 3694535"/>
              <a:gd name="connsiteY24-3574" fmla="*/ 4030951 h 4492350"/>
              <a:gd name="connsiteX25-3575" fmla="*/ 2232838 w 3694535"/>
              <a:gd name="connsiteY25-3576" fmla="*/ 4476307 h 4492350"/>
              <a:gd name="connsiteX26-3577" fmla="*/ 2218194 w 3694535"/>
              <a:gd name="connsiteY26-3578" fmla="*/ 4491415 h 4492350"/>
              <a:gd name="connsiteX27-3579" fmla="*/ 1743740 w 3694535"/>
              <a:gd name="connsiteY27-3580" fmla="*/ 4492350 h 4492350"/>
              <a:gd name="connsiteX0-3581" fmla="*/ 1743740 w 3694535"/>
              <a:gd name="connsiteY0-3582" fmla="*/ 4492350 h 4492350"/>
              <a:gd name="connsiteX1-3583" fmla="*/ 1796903 w 3694535"/>
              <a:gd name="connsiteY1-3584" fmla="*/ 3785190 h 4492350"/>
              <a:gd name="connsiteX2-3585" fmla="*/ 1307805 w 3694535"/>
              <a:gd name="connsiteY2-3586" fmla="*/ 3381153 h 4492350"/>
              <a:gd name="connsiteX3-3587" fmla="*/ 31898 w 3694535"/>
              <a:gd name="connsiteY3-3588" fmla="*/ 2945218 h 4492350"/>
              <a:gd name="connsiteX4-3589" fmla="*/ 1127052 w 3694535"/>
              <a:gd name="connsiteY4-3590" fmla="*/ 3242930 h 4492350"/>
              <a:gd name="connsiteX5-3591" fmla="*/ 393405 w 3694535"/>
              <a:gd name="connsiteY5-3592" fmla="*/ 2456121 h 4492350"/>
              <a:gd name="connsiteX6-3593" fmla="*/ 1775638 w 3694535"/>
              <a:gd name="connsiteY6-3594" fmla="*/ 3519376 h 4492350"/>
              <a:gd name="connsiteX7-3595" fmla="*/ 1679945 w 3694535"/>
              <a:gd name="connsiteY7-3596" fmla="*/ 2392325 h 4492350"/>
              <a:gd name="connsiteX8-3597" fmla="*/ 0 w 3694535"/>
              <a:gd name="connsiteY8-3598" fmla="*/ 754911 h 4492350"/>
              <a:gd name="connsiteX9-3599" fmla="*/ 988828 w 3694535"/>
              <a:gd name="connsiteY9-3600" fmla="*/ 1924493 h 4492350"/>
              <a:gd name="connsiteX10-3601" fmla="*/ 1137684 w 3694535"/>
              <a:gd name="connsiteY10-3602" fmla="*/ 861237 h 4492350"/>
              <a:gd name="connsiteX11-3603" fmla="*/ 1222745 w 3694535"/>
              <a:gd name="connsiteY11-3604" fmla="*/ 2062716 h 4492350"/>
              <a:gd name="connsiteX12-3605" fmla="*/ 1690577 w 3694535"/>
              <a:gd name="connsiteY12-3606" fmla="*/ 2190307 h 4492350"/>
              <a:gd name="connsiteX13-3607" fmla="*/ 1956391 w 3694535"/>
              <a:gd name="connsiteY13-3608" fmla="*/ 0 h 4492350"/>
              <a:gd name="connsiteX14-3609" fmla="*/ 2027834 w 3694535"/>
              <a:gd name="connsiteY14-3610" fmla="*/ 986216 h 4492350"/>
              <a:gd name="connsiteX15-3611" fmla="*/ 1881963 w 3694535"/>
              <a:gd name="connsiteY15-3612" fmla="*/ 2060385 h 4492350"/>
              <a:gd name="connsiteX16-3613" fmla="*/ 2057494 w 3694535"/>
              <a:gd name="connsiteY16-3614" fmla="*/ 3046321 h 4492350"/>
              <a:gd name="connsiteX17-3615" fmla="*/ 2647507 w 3694535"/>
              <a:gd name="connsiteY17-3616" fmla="*/ 2519916 h 4492350"/>
              <a:gd name="connsiteX18-3617" fmla="*/ 2913694 w 3694535"/>
              <a:gd name="connsiteY18-3618" fmla="*/ 1291762 h 4492350"/>
              <a:gd name="connsiteX19-3619" fmla="*/ 2806809 w 3694535"/>
              <a:gd name="connsiteY19-3620" fmla="*/ 2383091 h 4492350"/>
              <a:gd name="connsiteX20-3621" fmla="*/ 3694535 w 3694535"/>
              <a:gd name="connsiteY20-3622" fmla="*/ 1124252 h 4492350"/>
              <a:gd name="connsiteX21-3623" fmla="*/ 2222205 w 3694535"/>
              <a:gd name="connsiteY21-3624" fmla="*/ 3370521 h 4492350"/>
              <a:gd name="connsiteX22-3625" fmla="*/ 2169042 w 3694535"/>
              <a:gd name="connsiteY22-3626" fmla="*/ 3817088 h 4492350"/>
              <a:gd name="connsiteX23-3627" fmla="*/ 3317358 w 3694535"/>
              <a:gd name="connsiteY23-3628" fmla="*/ 3094074 h 4492350"/>
              <a:gd name="connsiteX24-3629" fmla="*/ 2194317 w 3694535"/>
              <a:gd name="connsiteY24-3630" fmla="*/ 4030951 h 4492350"/>
              <a:gd name="connsiteX25-3631" fmla="*/ 2232838 w 3694535"/>
              <a:gd name="connsiteY25-3632" fmla="*/ 4476307 h 4492350"/>
              <a:gd name="connsiteX26-3633" fmla="*/ 2218194 w 3694535"/>
              <a:gd name="connsiteY26-3634" fmla="*/ 4491415 h 4492350"/>
              <a:gd name="connsiteX27-3635" fmla="*/ 1743740 w 3694535"/>
              <a:gd name="connsiteY27-3636" fmla="*/ 4492350 h 4492350"/>
              <a:gd name="connsiteX0-3637" fmla="*/ 1743740 w 3694535"/>
              <a:gd name="connsiteY0-3638" fmla="*/ 4492350 h 4492350"/>
              <a:gd name="connsiteX1-3639" fmla="*/ 1796903 w 3694535"/>
              <a:gd name="connsiteY1-3640" fmla="*/ 3785190 h 4492350"/>
              <a:gd name="connsiteX2-3641" fmla="*/ 1307805 w 3694535"/>
              <a:gd name="connsiteY2-3642" fmla="*/ 3381153 h 4492350"/>
              <a:gd name="connsiteX3-3643" fmla="*/ 31898 w 3694535"/>
              <a:gd name="connsiteY3-3644" fmla="*/ 2945218 h 4492350"/>
              <a:gd name="connsiteX4-3645" fmla="*/ 1127052 w 3694535"/>
              <a:gd name="connsiteY4-3646" fmla="*/ 3242930 h 4492350"/>
              <a:gd name="connsiteX5-3647" fmla="*/ 393405 w 3694535"/>
              <a:gd name="connsiteY5-3648" fmla="*/ 2456121 h 4492350"/>
              <a:gd name="connsiteX6-3649" fmla="*/ 1775638 w 3694535"/>
              <a:gd name="connsiteY6-3650" fmla="*/ 3519376 h 4492350"/>
              <a:gd name="connsiteX7-3651" fmla="*/ 1679945 w 3694535"/>
              <a:gd name="connsiteY7-3652" fmla="*/ 2392325 h 4492350"/>
              <a:gd name="connsiteX8-3653" fmla="*/ 0 w 3694535"/>
              <a:gd name="connsiteY8-3654" fmla="*/ 754911 h 4492350"/>
              <a:gd name="connsiteX9-3655" fmla="*/ 988828 w 3694535"/>
              <a:gd name="connsiteY9-3656" fmla="*/ 1924493 h 4492350"/>
              <a:gd name="connsiteX10-3657" fmla="*/ 1137684 w 3694535"/>
              <a:gd name="connsiteY10-3658" fmla="*/ 861237 h 4492350"/>
              <a:gd name="connsiteX11-3659" fmla="*/ 1222745 w 3694535"/>
              <a:gd name="connsiteY11-3660" fmla="*/ 2062716 h 4492350"/>
              <a:gd name="connsiteX12-3661" fmla="*/ 1690577 w 3694535"/>
              <a:gd name="connsiteY12-3662" fmla="*/ 2190307 h 4492350"/>
              <a:gd name="connsiteX13-3663" fmla="*/ 1956391 w 3694535"/>
              <a:gd name="connsiteY13-3664" fmla="*/ 0 h 4492350"/>
              <a:gd name="connsiteX14-3665" fmla="*/ 2027834 w 3694535"/>
              <a:gd name="connsiteY14-3666" fmla="*/ 986216 h 4492350"/>
              <a:gd name="connsiteX15-3667" fmla="*/ 1881963 w 3694535"/>
              <a:gd name="connsiteY15-3668" fmla="*/ 2060385 h 4492350"/>
              <a:gd name="connsiteX16-3669" fmla="*/ 2057494 w 3694535"/>
              <a:gd name="connsiteY16-3670" fmla="*/ 3046321 h 4492350"/>
              <a:gd name="connsiteX17-3671" fmla="*/ 2647507 w 3694535"/>
              <a:gd name="connsiteY17-3672" fmla="*/ 2519916 h 4492350"/>
              <a:gd name="connsiteX18-3673" fmla="*/ 2913694 w 3694535"/>
              <a:gd name="connsiteY18-3674" fmla="*/ 1291762 h 4492350"/>
              <a:gd name="connsiteX19-3675" fmla="*/ 2806809 w 3694535"/>
              <a:gd name="connsiteY19-3676" fmla="*/ 2383091 h 4492350"/>
              <a:gd name="connsiteX20-3677" fmla="*/ 3694535 w 3694535"/>
              <a:gd name="connsiteY20-3678" fmla="*/ 1124252 h 4492350"/>
              <a:gd name="connsiteX21-3679" fmla="*/ 2222205 w 3694535"/>
              <a:gd name="connsiteY21-3680" fmla="*/ 3370521 h 4492350"/>
              <a:gd name="connsiteX22-3681" fmla="*/ 2169042 w 3694535"/>
              <a:gd name="connsiteY22-3682" fmla="*/ 3817088 h 4492350"/>
              <a:gd name="connsiteX23-3683" fmla="*/ 3317358 w 3694535"/>
              <a:gd name="connsiteY23-3684" fmla="*/ 3094074 h 4492350"/>
              <a:gd name="connsiteX24-3685" fmla="*/ 2194317 w 3694535"/>
              <a:gd name="connsiteY24-3686" fmla="*/ 4030951 h 4492350"/>
              <a:gd name="connsiteX25-3687" fmla="*/ 2232838 w 3694535"/>
              <a:gd name="connsiteY25-3688" fmla="*/ 4476307 h 4492350"/>
              <a:gd name="connsiteX26-3689" fmla="*/ 2218194 w 3694535"/>
              <a:gd name="connsiteY26-3690" fmla="*/ 4491415 h 4492350"/>
              <a:gd name="connsiteX27-3691" fmla="*/ 1743740 w 3694535"/>
              <a:gd name="connsiteY27-3692" fmla="*/ 4492350 h 4492350"/>
              <a:gd name="connsiteX0-3693" fmla="*/ 1743740 w 3694535"/>
              <a:gd name="connsiteY0-3694" fmla="*/ 4492350 h 4492350"/>
              <a:gd name="connsiteX1-3695" fmla="*/ 1796903 w 3694535"/>
              <a:gd name="connsiteY1-3696" fmla="*/ 3785190 h 4492350"/>
              <a:gd name="connsiteX2-3697" fmla="*/ 1307805 w 3694535"/>
              <a:gd name="connsiteY2-3698" fmla="*/ 3381153 h 4492350"/>
              <a:gd name="connsiteX3-3699" fmla="*/ 31898 w 3694535"/>
              <a:gd name="connsiteY3-3700" fmla="*/ 2945218 h 4492350"/>
              <a:gd name="connsiteX4-3701" fmla="*/ 1127052 w 3694535"/>
              <a:gd name="connsiteY4-3702" fmla="*/ 3242930 h 4492350"/>
              <a:gd name="connsiteX5-3703" fmla="*/ 393405 w 3694535"/>
              <a:gd name="connsiteY5-3704" fmla="*/ 2456121 h 4492350"/>
              <a:gd name="connsiteX6-3705" fmla="*/ 1775638 w 3694535"/>
              <a:gd name="connsiteY6-3706" fmla="*/ 3519376 h 4492350"/>
              <a:gd name="connsiteX7-3707" fmla="*/ 1679945 w 3694535"/>
              <a:gd name="connsiteY7-3708" fmla="*/ 2392325 h 4492350"/>
              <a:gd name="connsiteX8-3709" fmla="*/ 0 w 3694535"/>
              <a:gd name="connsiteY8-3710" fmla="*/ 754911 h 4492350"/>
              <a:gd name="connsiteX9-3711" fmla="*/ 988828 w 3694535"/>
              <a:gd name="connsiteY9-3712" fmla="*/ 1924493 h 4492350"/>
              <a:gd name="connsiteX10-3713" fmla="*/ 1137684 w 3694535"/>
              <a:gd name="connsiteY10-3714" fmla="*/ 861237 h 4492350"/>
              <a:gd name="connsiteX11-3715" fmla="*/ 1222745 w 3694535"/>
              <a:gd name="connsiteY11-3716" fmla="*/ 2062716 h 4492350"/>
              <a:gd name="connsiteX12-3717" fmla="*/ 1690577 w 3694535"/>
              <a:gd name="connsiteY12-3718" fmla="*/ 2190307 h 4492350"/>
              <a:gd name="connsiteX13-3719" fmla="*/ 1956391 w 3694535"/>
              <a:gd name="connsiteY13-3720" fmla="*/ 0 h 4492350"/>
              <a:gd name="connsiteX14-3721" fmla="*/ 2027834 w 3694535"/>
              <a:gd name="connsiteY14-3722" fmla="*/ 986216 h 4492350"/>
              <a:gd name="connsiteX15-3723" fmla="*/ 1881963 w 3694535"/>
              <a:gd name="connsiteY15-3724" fmla="*/ 2060385 h 4492350"/>
              <a:gd name="connsiteX16-3725" fmla="*/ 2057494 w 3694535"/>
              <a:gd name="connsiteY16-3726" fmla="*/ 3046321 h 4492350"/>
              <a:gd name="connsiteX17-3727" fmla="*/ 2647507 w 3694535"/>
              <a:gd name="connsiteY17-3728" fmla="*/ 2519916 h 4492350"/>
              <a:gd name="connsiteX18-3729" fmla="*/ 2913694 w 3694535"/>
              <a:gd name="connsiteY18-3730" fmla="*/ 1291762 h 4492350"/>
              <a:gd name="connsiteX19-3731" fmla="*/ 2806809 w 3694535"/>
              <a:gd name="connsiteY19-3732" fmla="*/ 2383091 h 4492350"/>
              <a:gd name="connsiteX20-3733" fmla="*/ 3694535 w 3694535"/>
              <a:gd name="connsiteY20-3734" fmla="*/ 1124252 h 4492350"/>
              <a:gd name="connsiteX21-3735" fmla="*/ 2222205 w 3694535"/>
              <a:gd name="connsiteY21-3736" fmla="*/ 3370521 h 4492350"/>
              <a:gd name="connsiteX22-3737" fmla="*/ 2169042 w 3694535"/>
              <a:gd name="connsiteY22-3738" fmla="*/ 3817088 h 4492350"/>
              <a:gd name="connsiteX23-3739" fmla="*/ 3317358 w 3694535"/>
              <a:gd name="connsiteY23-3740" fmla="*/ 3094074 h 4492350"/>
              <a:gd name="connsiteX24-3741" fmla="*/ 2194317 w 3694535"/>
              <a:gd name="connsiteY24-3742" fmla="*/ 4030951 h 4492350"/>
              <a:gd name="connsiteX25-3743" fmla="*/ 2232838 w 3694535"/>
              <a:gd name="connsiteY25-3744" fmla="*/ 4476307 h 4492350"/>
              <a:gd name="connsiteX26-3745" fmla="*/ 2218194 w 3694535"/>
              <a:gd name="connsiteY26-3746" fmla="*/ 4491415 h 4492350"/>
              <a:gd name="connsiteX27-3747" fmla="*/ 1743740 w 3694535"/>
              <a:gd name="connsiteY27-3748" fmla="*/ 4492350 h 4492350"/>
              <a:gd name="connsiteX0-3749" fmla="*/ 1743740 w 3694535"/>
              <a:gd name="connsiteY0-3750" fmla="*/ 4492350 h 4492350"/>
              <a:gd name="connsiteX1-3751" fmla="*/ 1796903 w 3694535"/>
              <a:gd name="connsiteY1-3752" fmla="*/ 3785190 h 4492350"/>
              <a:gd name="connsiteX2-3753" fmla="*/ 1307805 w 3694535"/>
              <a:gd name="connsiteY2-3754" fmla="*/ 3381153 h 4492350"/>
              <a:gd name="connsiteX3-3755" fmla="*/ 31898 w 3694535"/>
              <a:gd name="connsiteY3-3756" fmla="*/ 2945218 h 4492350"/>
              <a:gd name="connsiteX4-3757" fmla="*/ 1127052 w 3694535"/>
              <a:gd name="connsiteY4-3758" fmla="*/ 3242930 h 4492350"/>
              <a:gd name="connsiteX5-3759" fmla="*/ 393405 w 3694535"/>
              <a:gd name="connsiteY5-3760" fmla="*/ 2456121 h 4492350"/>
              <a:gd name="connsiteX6-3761" fmla="*/ 1775638 w 3694535"/>
              <a:gd name="connsiteY6-3762" fmla="*/ 3519376 h 4492350"/>
              <a:gd name="connsiteX7-3763" fmla="*/ 1679945 w 3694535"/>
              <a:gd name="connsiteY7-3764" fmla="*/ 2392325 h 4492350"/>
              <a:gd name="connsiteX8-3765" fmla="*/ 0 w 3694535"/>
              <a:gd name="connsiteY8-3766" fmla="*/ 754911 h 4492350"/>
              <a:gd name="connsiteX9-3767" fmla="*/ 988828 w 3694535"/>
              <a:gd name="connsiteY9-3768" fmla="*/ 1924493 h 4492350"/>
              <a:gd name="connsiteX10-3769" fmla="*/ 1137684 w 3694535"/>
              <a:gd name="connsiteY10-3770" fmla="*/ 861237 h 4492350"/>
              <a:gd name="connsiteX11-3771" fmla="*/ 1222745 w 3694535"/>
              <a:gd name="connsiteY11-3772" fmla="*/ 2062716 h 4492350"/>
              <a:gd name="connsiteX12-3773" fmla="*/ 1690577 w 3694535"/>
              <a:gd name="connsiteY12-3774" fmla="*/ 2190307 h 4492350"/>
              <a:gd name="connsiteX13-3775" fmla="*/ 1956391 w 3694535"/>
              <a:gd name="connsiteY13-3776" fmla="*/ 0 h 4492350"/>
              <a:gd name="connsiteX14-3777" fmla="*/ 2027834 w 3694535"/>
              <a:gd name="connsiteY14-3778" fmla="*/ 986216 h 4492350"/>
              <a:gd name="connsiteX15-3779" fmla="*/ 1881963 w 3694535"/>
              <a:gd name="connsiteY15-3780" fmla="*/ 2060385 h 4492350"/>
              <a:gd name="connsiteX16-3781" fmla="*/ 2057494 w 3694535"/>
              <a:gd name="connsiteY16-3782" fmla="*/ 3046321 h 4492350"/>
              <a:gd name="connsiteX17-3783" fmla="*/ 2647507 w 3694535"/>
              <a:gd name="connsiteY17-3784" fmla="*/ 2519916 h 4492350"/>
              <a:gd name="connsiteX18-3785" fmla="*/ 2913694 w 3694535"/>
              <a:gd name="connsiteY18-3786" fmla="*/ 1291762 h 4492350"/>
              <a:gd name="connsiteX19-3787" fmla="*/ 2806809 w 3694535"/>
              <a:gd name="connsiteY19-3788" fmla="*/ 2383091 h 4492350"/>
              <a:gd name="connsiteX20-3789" fmla="*/ 3694535 w 3694535"/>
              <a:gd name="connsiteY20-3790" fmla="*/ 1124252 h 4492350"/>
              <a:gd name="connsiteX21-3791" fmla="*/ 2222205 w 3694535"/>
              <a:gd name="connsiteY21-3792" fmla="*/ 3370521 h 4492350"/>
              <a:gd name="connsiteX22-3793" fmla="*/ 2169042 w 3694535"/>
              <a:gd name="connsiteY22-3794" fmla="*/ 3817088 h 4492350"/>
              <a:gd name="connsiteX23-3795" fmla="*/ 3317358 w 3694535"/>
              <a:gd name="connsiteY23-3796" fmla="*/ 3094074 h 4492350"/>
              <a:gd name="connsiteX24-3797" fmla="*/ 2194317 w 3694535"/>
              <a:gd name="connsiteY24-3798" fmla="*/ 4030951 h 4492350"/>
              <a:gd name="connsiteX25-3799" fmla="*/ 2232838 w 3694535"/>
              <a:gd name="connsiteY25-3800" fmla="*/ 4476307 h 4492350"/>
              <a:gd name="connsiteX26-3801" fmla="*/ 2218194 w 3694535"/>
              <a:gd name="connsiteY26-3802" fmla="*/ 4491415 h 4492350"/>
              <a:gd name="connsiteX27-3803" fmla="*/ 1743740 w 3694535"/>
              <a:gd name="connsiteY27-3804" fmla="*/ 4492350 h 4492350"/>
              <a:gd name="connsiteX0-3805" fmla="*/ 1743740 w 3694535"/>
              <a:gd name="connsiteY0-3806" fmla="*/ 4492350 h 4492350"/>
              <a:gd name="connsiteX1-3807" fmla="*/ 1796903 w 3694535"/>
              <a:gd name="connsiteY1-3808" fmla="*/ 3785190 h 4492350"/>
              <a:gd name="connsiteX2-3809" fmla="*/ 1307805 w 3694535"/>
              <a:gd name="connsiteY2-3810" fmla="*/ 3381153 h 4492350"/>
              <a:gd name="connsiteX3-3811" fmla="*/ 31898 w 3694535"/>
              <a:gd name="connsiteY3-3812" fmla="*/ 2945218 h 4492350"/>
              <a:gd name="connsiteX4-3813" fmla="*/ 1127052 w 3694535"/>
              <a:gd name="connsiteY4-3814" fmla="*/ 3242930 h 4492350"/>
              <a:gd name="connsiteX5-3815" fmla="*/ 393405 w 3694535"/>
              <a:gd name="connsiteY5-3816" fmla="*/ 2456121 h 4492350"/>
              <a:gd name="connsiteX6-3817" fmla="*/ 1775638 w 3694535"/>
              <a:gd name="connsiteY6-3818" fmla="*/ 3519376 h 4492350"/>
              <a:gd name="connsiteX7-3819" fmla="*/ 1683956 w 3694535"/>
              <a:gd name="connsiteY7-3820" fmla="*/ 2424409 h 4492350"/>
              <a:gd name="connsiteX8-3821" fmla="*/ 0 w 3694535"/>
              <a:gd name="connsiteY8-3822" fmla="*/ 754911 h 4492350"/>
              <a:gd name="connsiteX9-3823" fmla="*/ 988828 w 3694535"/>
              <a:gd name="connsiteY9-3824" fmla="*/ 1924493 h 4492350"/>
              <a:gd name="connsiteX10-3825" fmla="*/ 1137684 w 3694535"/>
              <a:gd name="connsiteY10-3826" fmla="*/ 861237 h 4492350"/>
              <a:gd name="connsiteX11-3827" fmla="*/ 1222745 w 3694535"/>
              <a:gd name="connsiteY11-3828" fmla="*/ 2062716 h 4492350"/>
              <a:gd name="connsiteX12-3829" fmla="*/ 1690577 w 3694535"/>
              <a:gd name="connsiteY12-3830" fmla="*/ 2190307 h 4492350"/>
              <a:gd name="connsiteX13-3831" fmla="*/ 1956391 w 3694535"/>
              <a:gd name="connsiteY13-3832" fmla="*/ 0 h 4492350"/>
              <a:gd name="connsiteX14-3833" fmla="*/ 2027834 w 3694535"/>
              <a:gd name="connsiteY14-3834" fmla="*/ 986216 h 4492350"/>
              <a:gd name="connsiteX15-3835" fmla="*/ 1881963 w 3694535"/>
              <a:gd name="connsiteY15-3836" fmla="*/ 2060385 h 4492350"/>
              <a:gd name="connsiteX16-3837" fmla="*/ 2057494 w 3694535"/>
              <a:gd name="connsiteY16-3838" fmla="*/ 3046321 h 4492350"/>
              <a:gd name="connsiteX17-3839" fmla="*/ 2647507 w 3694535"/>
              <a:gd name="connsiteY17-3840" fmla="*/ 2519916 h 4492350"/>
              <a:gd name="connsiteX18-3841" fmla="*/ 2913694 w 3694535"/>
              <a:gd name="connsiteY18-3842" fmla="*/ 1291762 h 4492350"/>
              <a:gd name="connsiteX19-3843" fmla="*/ 2806809 w 3694535"/>
              <a:gd name="connsiteY19-3844" fmla="*/ 2383091 h 4492350"/>
              <a:gd name="connsiteX20-3845" fmla="*/ 3694535 w 3694535"/>
              <a:gd name="connsiteY20-3846" fmla="*/ 1124252 h 4492350"/>
              <a:gd name="connsiteX21-3847" fmla="*/ 2222205 w 3694535"/>
              <a:gd name="connsiteY21-3848" fmla="*/ 3370521 h 4492350"/>
              <a:gd name="connsiteX22-3849" fmla="*/ 2169042 w 3694535"/>
              <a:gd name="connsiteY22-3850" fmla="*/ 3817088 h 4492350"/>
              <a:gd name="connsiteX23-3851" fmla="*/ 3317358 w 3694535"/>
              <a:gd name="connsiteY23-3852" fmla="*/ 3094074 h 4492350"/>
              <a:gd name="connsiteX24-3853" fmla="*/ 2194317 w 3694535"/>
              <a:gd name="connsiteY24-3854" fmla="*/ 4030951 h 4492350"/>
              <a:gd name="connsiteX25-3855" fmla="*/ 2232838 w 3694535"/>
              <a:gd name="connsiteY25-3856" fmla="*/ 4476307 h 4492350"/>
              <a:gd name="connsiteX26-3857" fmla="*/ 2218194 w 3694535"/>
              <a:gd name="connsiteY26-3858" fmla="*/ 4491415 h 4492350"/>
              <a:gd name="connsiteX27-3859" fmla="*/ 1743740 w 3694535"/>
              <a:gd name="connsiteY27-3860" fmla="*/ 4492350 h 4492350"/>
              <a:gd name="connsiteX0-3861" fmla="*/ 1743740 w 3694535"/>
              <a:gd name="connsiteY0-3862" fmla="*/ 4492350 h 4492350"/>
              <a:gd name="connsiteX1-3863" fmla="*/ 1796903 w 3694535"/>
              <a:gd name="connsiteY1-3864" fmla="*/ 3785190 h 4492350"/>
              <a:gd name="connsiteX2-3865" fmla="*/ 1307805 w 3694535"/>
              <a:gd name="connsiteY2-3866" fmla="*/ 3381153 h 4492350"/>
              <a:gd name="connsiteX3-3867" fmla="*/ 31898 w 3694535"/>
              <a:gd name="connsiteY3-3868" fmla="*/ 2945218 h 4492350"/>
              <a:gd name="connsiteX4-3869" fmla="*/ 1127052 w 3694535"/>
              <a:gd name="connsiteY4-3870" fmla="*/ 3242930 h 4492350"/>
              <a:gd name="connsiteX5-3871" fmla="*/ 393405 w 3694535"/>
              <a:gd name="connsiteY5-3872" fmla="*/ 2456121 h 4492350"/>
              <a:gd name="connsiteX6-3873" fmla="*/ 1775638 w 3694535"/>
              <a:gd name="connsiteY6-3874" fmla="*/ 3519376 h 4492350"/>
              <a:gd name="connsiteX7-3875" fmla="*/ 1683956 w 3694535"/>
              <a:gd name="connsiteY7-3876" fmla="*/ 2424409 h 4492350"/>
              <a:gd name="connsiteX8-3877" fmla="*/ 0 w 3694535"/>
              <a:gd name="connsiteY8-3878" fmla="*/ 754911 h 4492350"/>
              <a:gd name="connsiteX9-3879" fmla="*/ 988828 w 3694535"/>
              <a:gd name="connsiteY9-3880" fmla="*/ 1924493 h 4492350"/>
              <a:gd name="connsiteX10-3881" fmla="*/ 1137684 w 3694535"/>
              <a:gd name="connsiteY10-3882" fmla="*/ 861237 h 4492350"/>
              <a:gd name="connsiteX11-3883" fmla="*/ 1222745 w 3694535"/>
              <a:gd name="connsiteY11-3884" fmla="*/ 2062716 h 4492350"/>
              <a:gd name="connsiteX12-3885" fmla="*/ 1690577 w 3694535"/>
              <a:gd name="connsiteY12-3886" fmla="*/ 2190307 h 4492350"/>
              <a:gd name="connsiteX13-3887" fmla="*/ 1956391 w 3694535"/>
              <a:gd name="connsiteY13-3888" fmla="*/ 0 h 4492350"/>
              <a:gd name="connsiteX14-3889" fmla="*/ 2027834 w 3694535"/>
              <a:gd name="connsiteY14-3890" fmla="*/ 986216 h 4492350"/>
              <a:gd name="connsiteX15-3891" fmla="*/ 1881963 w 3694535"/>
              <a:gd name="connsiteY15-3892" fmla="*/ 2060385 h 4492350"/>
              <a:gd name="connsiteX16-3893" fmla="*/ 2057494 w 3694535"/>
              <a:gd name="connsiteY16-3894" fmla="*/ 3046321 h 4492350"/>
              <a:gd name="connsiteX17-3895" fmla="*/ 2647507 w 3694535"/>
              <a:gd name="connsiteY17-3896" fmla="*/ 2519916 h 4492350"/>
              <a:gd name="connsiteX18-3897" fmla="*/ 2913694 w 3694535"/>
              <a:gd name="connsiteY18-3898" fmla="*/ 1291762 h 4492350"/>
              <a:gd name="connsiteX19-3899" fmla="*/ 2806809 w 3694535"/>
              <a:gd name="connsiteY19-3900" fmla="*/ 2383091 h 4492350"/>
              <a:gd name="connsiteX20-3901" fmla="*/ 3694535 w 3694535"/>
              <a:gd name="connsiteY20-3902" fmla="*/ 1124252 h 4492350"/>
              <a:gd name="connsiteX21-3903" fmla="*/ 2222205 w 3694535"/>
              <a:gd name="connsiteY21-3904" fmla="*/ 3370521 h 4492350"/>
              <a:gd name="connsiteX22-3905" fmla="*/ 2169042 w 3694535"/>
              <a:gd name="connsiteY22-3906" fmla="*/ 3817088 h 4492350"/>
              <a:gd name="connsiteX23-3907" fmla="*/ 3317358 w 3694535"/>
              <a:gd name="connsiteY23-3908" fmla="*/ 3094074 h 4492350"/>
              <a:gd name="connsiteX24-3909" fmla="*/ 2194317 w 3694535"/>
              <a:gd name="connsiteY24-3910" fmla="*/ 4030951 h 4492350"/>
              <a:gd name="connsiteX25-3911" fmla="*/ 2232838 w 3694535"/>
              <a:gd name="connsiteY25-3912" fmla="*/ 4476307 h 4492350"/>
              <a:gd name="connsiteX26-3913" fmla="*/ 2218194 w 3694535"/>
              <a:gd name="connsiteY26-3914" fmla="*/ 4491415 h 4492350"/>
              <a:gd name="connsiteX27-3915" fmla="*/ 1743740 w 3694535"/>
              <a:gd name="connsiteY27-3916" fmla="*/ 4492350 h 4492350"/>
              <a:gd name="connsiteX0-3917" fmla="*/ 1743740 w 3694535"/>
              <a:gd name="connsiteY0-3918" fmla="*/ 4492350 h 4492350"/>
              <a:gd name="connsiteX1-3919" fmla="*/ 1796903 w 3694535"/>
              <a:gd name="connsiteY1-3920" fmla="*/ 3785190 h 4492350"/>
              <a:gd name="connsiteX2-3921" fmla="*/ 1307805 w 3694535"/>
              <a:gd name="connsiteY2-3922" fmla="*/ 3381153 h 4492350"/>
              <a:gd name="connsiteX3-3923" fmla="*/ 31898 w 3694535"/>
              <a:gd name="connsiteY3-3924" fmla="*/ 2945218 h 4492350"/>
              <a:gd name="connsiteX4-3925" fmla="*/ 1127052 w 3694535"/>
              <a:gd name="connsiteY4-3926" fmla="*/ 3242930 h 4492350"/>
              <a:gd name="connsiteX5-3927" fmla="*/ 393405 w 3694535"/>
              <a:gd name="connsiteY5-3928" fmla="*/ 2456121 h 4492350"/>
              <a:gd name="connsiteX6-3929" fmla="*/ 1775638 w 3694535"/>
              <a:gd name="connsiteY6-3930" fmla="*/ 3519376 h 4492350"/>
              <a:gd name="connsiteX7-3931" fmla="*/ 1683956 w 3694535"/>
              <a:gd name="connsiteY7-3932" fmla="*/ 2424409 h 4492350"/>
              <a:gd name="connsiteX8-3933" fmla="*/ 0 w 3694535"/>
              <a:gd name="connsiteY8-3934" fmla="*/ 754911 h 4492350"/>
              <a:gd name="connsiteX9-3935" fmla="*/ 988828 w 3694535"/>
              <a:gd name="connsiteY9-3936" fmla="*/ 1924493 h 4492350"/>
              <a:gd name="connsiteX10-3937" fmla="*/ 1137684 w 3694535"/>
              <a:gd name="connsiteY10-3938" fmla="*/ 861237 h 4492350"/>
              <a:gd name="connsiteX11-3939" fmla="*/ 1222745 w 3694535"/>
              <a:gd name="connsiteY11-3940" fmla="*/ 2062716 h 4492350"/>
              <a:gd name="connsiteX12-3941" fmla="*/ 1714640 w 3694535"/>
              <a:gd name="connsiteY12-3942" fmla="*/ 2194318 h 4492350"/>
              <a:gd name="connsiteX13-3943" fmla="*/ 1956391 w 3694535"/>
              <a:gd name="connsiteY13-3944" fmla="*/ 0 h 4492350"/>
              <a:gd name="connsiteX14-3945" fmla="*/ 2027834 w 3694535"/>
              <a:gd name="connsiteY14-3946" fmla="*/ 986216 h 4492350"/>
              <a:gd name="connsiteX15-3947" fmla="*/ 1881963 w 3694535"/>
              <a:gd name="connsiteY15-3948" fmla="*/ 2060385 h 4492350"/>
              <a:gd name="connsiteX16-3949" fmla="*/ 2057494 w 3694535"/>
              <a:gd name="connsiteY16-3950" fmla="*/ 3046321 h 4492350"/>
              <a:gd name="connsiteX17-3951" fmla="*/ 2647507 w 3694535"/>
              <a:gd name="connsiteY17-3952" fmla="*/ 2519916 h 4492350"/>
              <a:gd name="connsiteX18-3953" fmla="*/ 2913694 w 3694535"/>
              <a:gd name="connsiteY18-3954" fmla="*/ 1291762 h 4492350"/>
              <a:gd name="connsiteX19-3955" fmla="*/ 2806809 w 3694535"/>
              <a:gd name="connsiteY19-3956" fmla="*/ 2383091 h 4492350"/>
              <a:gd name="connsiteX20-3957" fmla="*/ 3694535 w 3694535"/>
              <a:gd name="connsiteY20-3958" fmla="*/ 1124252 h 4492350"/>
              <a:gd name="connsiteX21-3959" fmla="*/ 2222205 w 3694535"/>
              <a:gd name="connsiteY21-3960" fmla="*/ 3370521 h 4492350"/>
              <a:gd name="connsiteX22-3961" fmla="*/ 2169042 w 3694535"/>
              <a:gd name="connsiteY22-3962" fmla="*/ 3817088 h 4492350"/>
              <a:gd name="connsiteX23-3963" fmla="*/ 3317358 w 3694535"/>
              <a:gd name="connsiteY23-3964" fmla="*/ 3094074 h 4492350"/>
              <a:gd name="connsiteX24-3965" fmla="*/ 2194317 w 3694535"/>
              <a:gd name="connsiteY24-3966" fmla="*/ 4030951 h 4492350"/>
              <a:gd name="connsiteX25-3967" fmla="*/ 2232838 w 3694535"/>
              <a:gd name="connsiteY25-3968" fmla="*/ 4476307 h 4492350"/>
              <a:gd name="connsiteX26-3969" fmla="*/ 2218194 w 3694535"/>
              <a:gd name="connsiteY26-3970" fmla="*/ 4491415 h 4492350"/>
              <a:gd name="connsiteX27-3971" fmla="*/ 1743740 w 3694535"/>
              <a:gd name="connsiteY27-3972" fmla="*/ 4492350 h 4492350"/>
              <a:gd name="connsiteX0-3973" fmla="*/ 1743740 w 3694535"/>
              <a:gd name="connsiteY0-3974" fmla="*/ 4492350 h 4492350"/>
              <a:gd name="connsiteX1-3975" fmla="*/ 1796903 w 3694535"/>
              <a:gd name="connsiteY1-3976" fmla="*/ 3785190 h 4492350"/>
              <a:gd name="connsiteX2-3977" fmla="*/ 1307805 w 3694535"/>
              <a:gd name="connsiteY2-3978" fmla="*/ 3381153 h 4492350"/>
              <a:gd name="connsiteX3-3979" fmla="*/ 31898 w 3694535"/>
              <a:gd name="connsiteY3-3980" fmla="*/ 2945218 h 4492350"/>
              <a:gd name="connsiteX4-3981" fmla="*/ 1127052 w 3694535"/>
              <a:gd name="connsiteY4-3982" fmla="*/ 3242930 h 4492350"/>
              <a:gd name="connsiteX5-3983" fmla="*/ 393405 w 3694535"/>
              <a:gd name="connsiteY5-3984" fmla="*/ 2456121 h 4492350"/>
              <a:gd name="connsiteX6-3985" fmla="*/ 1775638 w 3694535"/>
              <a:gd name="connsiteY6-3986" fmla="*/ 3519376 h 4492350"/>
              <a:gd name="connsiteX7-3987" fmla="*/ 1683956 w 3694535"/>
              <a:gd name="connsiteY7-3988" fmla="*/ 2424409 h 4492350"/>
              <a:gd name="connsiteX8-3989" fmla="*/ 0 w 3694535"/>
              <a:gd name="connsiteY8-3990" fmla="*/ 754911 h 4492350"/>
              <a:gd name="connsiteX9-3991" fmla="*/ 988828 w 3694535"/>
              <a:gd name="connsiteY9-3992" fmla="*/ 1924493 h 4492350"/>
              <a:gd name="connsiteX10-3993" fmla="*/ 1137684 w 3694535"/>
              <a:gd name="connsiteY10-3994" fmla="*/ 861237 h 4492350"/>
              <a:gd name="connsiteX11-3995" fmla="*/ 1222745 w 3694535"/>
              <a:gd name="connsiteY11-3996" fmla="*/ 2062716 h 4492350"/>
              <a:gd name="connsiteX12-3997" fmla="*/ 1714640 w 3694535"/>
              <a:gd name="connsiteY12-3998" fmla="*/ 2194318 h 4492350"/>
              <a:gd name="connsiteX13-3999" fmla="*/ 1956391 w 3694535"/>
              <a:gd name="connsiteY13-4000" fmla="*/ 0 h 4492350"/>
              <a:gd name="connsiteX14-4001" fmla="*/ 2027834 w 3694535"/>
              <a:gd name="connsiteY14-4002" fmla="*/ 986216 h 4492350"/>
              <a:gd name="connsiteX15-4003" fmla="*/ 1881963 w 3694535"/>
              <a:gd name="connsiteY15-4004" fmla="*/ 2060385 h 4492350"/>
              <a:gd name="connsiteX16-4005" fmla="*/ 2057494 w 3694535"/>
              <a:gd name="connsiteY16-4006" fmla="*/ 3046321 h 4492350"/>
              <a:gd name="connsiteX17-4007" fmla="*/ 2647507 w 3694535"/>
              <a:gd name="connsiteY17-4008" fmla="*/ 2519916 h 4492350"/>
              <a:gd name="connsiteX18-4009" fmla="*/ 2913694 w 3694535"/>
              <a:gd name="connsiteY18-4010" fmla="*/ 1291762 h 4492350"/>
              <a:gd name="connsiteX19-4011" fmla="*/ 2806809 w 3694535"/>
              <a:gd name="connsiteY19-4012" fmla="*/ 2383091 h 4492350"/>
              <a:gd name="connsiteX20-4013" fmla="*/ 3694535 w 3694535"/>
              <a:gd name="connsiteY20-4014" fmla="*/ 1124252 h 4492350"/>
              <a:gd name="connsiteX21-4015" fmla="*/ 2222205 w 3694535"/>
              <a:gd name="connsiteY21-4016" fmla="*/ 3370521 h 4492350"/>
              <a:gd name="connsiteX22-4017" fmla="*/ 2169042 w 3694535"/>
              <a:gd name="connsiteY22-4018" fmla="*/ 3817088 h 4492350"/>
              <a:gd name="connsiteX23-4019" fmla="*/ 3317358 w 3694535"/>
              <a:gd name="connsiteY23-4020" fmla="*/ 3094074 h 4492350"/>
              <a:gd name="connsiteX24-4021" fmla="*/ 2194317 w 3694535"/>
              <a:gd name="connsiteY24-4022" fmla="*/ 4030951 h 4492350"/>
              <a:gd name="connsiteX25-4023" fmla="*/ 2232838 w 3694535"/>
              <a:gd name="connsiteY25-4024" fmla="*/ 4476307 h 4492350"/>
              <a:gd name="connsiteX26-4025" fmla="*/ 2218194 w 3694535"/>
              <a:gd name="connsiteY26-4026" fmla="*/ 4491415 h 4492350"/>
              <a:gd name="connsiteX27-4027" fmla="*/ 1743740 w 3694535"/>
              <a:gd name="connsiteY27-4028" fmla="*/ 4492350 h 4492350"/>
              <a:gd name="connsiteX0-4029" fmla="*/ 1743740 w 3694535"/>
              <a:gd name="connsiteY0-4030" fmla="*/ 4492350 h 4492350"/>
              <a:gd name="connsiteX1-4031" fmla="*/ 1796903 w 3694535"/>
              <a:gd name="connsiteY1-4032" fmla="*/ 3785190 h 4492350"/>
              <a:gd name="connsiteX2-4033" fmla="*/ 1307805 w 3694535"/>
              <a:gd name="connsiteY2-4034" fmla="*/ 3381153 h 4492350"/>
              <a:gd name="connsiteX3-4035" fmla="*/ 31898 w 3694535"/>
              <a:gd name="connsiteY3-4036" fmla="*/ 2945218 h 4492350"/>
              <a:gd name="connsiteX4-4037" fmla="*/ 1127052 w 3694535"/>
              <a:gd name="connsiteY4-4038" fmla="*/ 3242930 h 4492350"/>
              <a:gd name="connsiteX5-4039" fmla="*/ 393405 w 3694535"/>
              <a:gd name="connsiteY5-4040" fmla="*/ 2456121 h 4492350"/>
              <a:gd name="connsiteX6-4041" fmla="*/ 1775638 w 3694535"/>
              <a:gd name="connsiteY6-4042" fmla="*/ 3519376 h 4492350"/>
              <a:gd name="connsiteX7-4043" fmla="*/ 1683956 w 3694535"/>
              <a:gd name="connsiteY7-4044" fmla="*/ 2424409 h 4492350"/>
              <a:gd name="connsiteX8-4045" fmla="*/ 0 w 3694535"/>
              <a:gd name="connsiteY8-4046" fmla="*/ 754911 h 4492350"/>
              <a:gd name="connsiteX9-4047" fmla="*/ 988828 w 3694535"/>
              <a:gd name="connsiteY9-4048" fmla="*/ 1924493 h 4492350"/>
              <a:gd name="connsiteX10-4049" fmla="*/ 1137684 w 3694535"/>
              <a:gd name="connsiteY10-4050" fmla="*/ 861237 h 4492350"/>
              <a:gd name="connsiteX11-4051" fmla="*/ 1222745 w 3694535"/>
              <a:gd name="connsiteY11-4052" fmla="*/ 2062716 h 4492350"/>
              <a:gd name="connsiteX12-4053" fmla="*/ 1714640 w 3694535"/>
              <a:gd name="connsiteY12-4054" fmla="*/ 2194318 h 4492350"/>
              <a:gd name="connsiteX13-4055" fmla="*/ 1956391 w 3694535"/>
              <a:gd name="connsiteY13-4056" fmla="*/ 0 h 4492350"/>
              <a:gd name="connsiteX14-4057" fmla="*/ 2027834 w 3694535"/>
              <a:gd name="connsiteY14-4058" fmla="*/ 986216 h 4492350"/>
              <a:gd name="connsiteX15-4059" fmla="*/ 1881963 w 3694535"/>
              <a:gd name="connsiteY15-4060" fmla="*/ 2060385 h 4492350"/>
              <a:gd name="connsiteX16-4061" fmla="*/ 2057494 w 3694535"/>
              <a:gd name="connsiteY16-4062" fmla="*/ 3046321 h 4492350"/>
              <a:gd name="connsiteX17-4063" fmla="*/ 2647507 w 3694535"/>
              <a:gd name="connsiteY17-4064" fmla="*/ 2519916 h 4492350"/>
              <a:gd name="connsiteX18-4065" fmla="*/ 2913694 w 3694535"/>
              <a:gd name="connsiteY18-4066" fmla="*/ 1291762 h 4492350"/>
              <a:gd name="connsiteX19-4067" fmla="*/ 2806809 w 3694535"/>
              <a:gd name="connsiteY19-4068" fmla="*/ 2383091 h 4492350"/>
              <a:gd name="connsiteX20-4069" fmla="*/ 3694535 w 3694535"/>
              <a:gd name="connsiteY20-4070" fmla="*/ 1124252 h 4492350"/>
              <a:gd name="connsiteX21-4071" fmla="*/ 2222205 w 3694535"/>
              <a:gd name="connsiteY21-4072" fmla="*/ 3370521 h 4492350"/>
              <a:gd name="connsiteX22-4073" fmla="*/ 2169042 w 3694535"/>
              <a:gd name="connsiteY22-4074" fmla="*/ 3817088 h 4492350"/>
              <a:gd name="connsiteX23-4075" fmla="*/ 3317358 w 3694535"/>
              <a:gd name="connsiteY23-4076" fmla="*/ 3094074 h 4492350"/>
              <a:gd name="connsiteX24-4077" fmla="*/ 2194317 w 3694535"/>
              <a:gd name="connsiteY24-4078" fmla="*/ 4030951 h 4492350"/>
              <a:gd name="connsiteX25-4079" fmla="*/ 2232838 w 3694535"/>
              <a:gd name="connsiteY25-4080" fmla="*/ 4476307 h 4492350"/>
              <a:gd name="connsiteX26-4081" fmla="*/ 2218194 w 3694535"/>
              <a:gd name="connsiteY26-4082" fmla="*/ 4491415 h 4492350"/>
              <a:gd name="connsiteX27-4083" fmla="*/ 1743740 w 3694535"/>
              <a:gd name="connsiteY27-4084" fmla="*/ 4492350 h 4492350"/>
              <a:gd name="connsiteX0-4085" fmla="*/ 1743740 w 3694535"/>
              <a:gd name="connsiteY0-4086" fmla="*/ 4492350 h 4492350"/>
              <a:gd name="connsiteX1-4087" fmla="*/ 1796903 w 3694535"/>
              <a:gd name="connsiteY1-4088" fmla="*/ 3785190 h 4492350"/>
              <a:gd name="connsiteX2-4089" fmla="*/ 1307805 w 3694535"/>
              <a:gd name="connsiteY2-4090" fmla="*/ 3381153 h 4492350"/>
              <a:gd name="connsiteX3-4091" fmla="*/ 31898 w 3694535"/>
              <a:gd name="connsiteY3-4092" fmla="*/ 2945218 h 4492350"/>
              <a:gd name="connsiteX4-4093" fmla="*/ 1127052 w 3694535"/>
              <a:gd name="connsiteY4-4094" fmla="*/ 3242930 h 4492350"/>
              <a:gd name="connsiteX5-4095" fmla="*/ 393405 w 3694535"/>
              <a:gd name="connsiteY5-4096" fmla="*/ 2456121 h 4492350"/>
              <a:gd name="connsiteX6-4097" fmla="*/ 1775638 w 3694535"/>
              <a:gd name="connsiteY6-4098" fmla="*/ 3519376 h 4492350"/>
              <a:gd name="connsiteX7-4099" fmla="*/ 1683956 w 3694535"/>
              <a:gd name="connsiteY7-4100" fmla="*/ 2424409 h 4492350"/>
              <a:gd name="connsiteX8-4101" fmla="*/ 0 w 3694535"/>
              <a:gd name="connsiteY8-4102" fmla="*/ 754911 h 4492350"/>
              <a:gd name="connsiteX9-4103" fmla="*/ 988828 w 3694535"/>
              <a:gd name="connsiteY9-4104" fmla="*/ 1924493 h 4492350"/>
              <a:gd name="connsiteX10-4105" fmla="*/ 1137684 w 3694535"/>
              <a:gd name="connsiteY10-4106" fmla="*/ 861237 h 4492350"/>
              <a:gd name="connsiteX11-4107" fmla="*/ 1222745 w 3694535"/>
              <a:gd name="connsiteY11-4108" fmla="*/ 2062716 h 4492350"/>
              <a:gd name="connsiteX12-4109" fmla="*/ 1714640 w 3694535"/>
              <a:gd name="connsiteY12-4110" fmla="*/ 2194318 h 4492350"/>
              <a:gd name="connsiteX13-4111" fmla="*/ 1956391 w 3694535"/>
              <a:gd name="connsiteY13-4112" fmla="*/ 0 h 4492350"/>
              <a:gd name="connsiteX14-4113" fmla="*/ 2027834 w 3694535"/>
              <a:gd name="connsiteY14-4114" fmla="*/ 986216 h 4492350"/>
              <a:gd name="connsiteX15-4115" fmla="*/ 1881963 w 3694535"/>
              <a:gd name="connsiteY15-4116" fmla="*/ 2060385 h 4492350"/>
              <a:gd name="connsiteX16-4117" fmla="*/ 2057494 w 3694535"/>
              <a:gd name="connsiteY16-4118" fmla="*/ 3046321 h 4492350"/>
              <a:gd name="connsiteX17-4119" fmla="*/ 2647507 w 3694535"/>
              <a:gd name="connsiteY17-4120" fmla="*/ 2519916 h 4492350"/>
              <a:gd name="connsiteX18-4121" fmla="*/ 2913694 w 3694535"/>
              <a:gd name="connsiteY18-4122" fmla="*/ 1291762 h 4492350"/>
              <a:gd name="connsiteX19-4123" fmla="*/ 2806809 w 3694535"/>
              <a:gd name="connsiteY19-4124" fmla="*/ 2383091 h 4492350"/>
              <a:gd name="connsiteX20-4125" fmla="*/ 3694535 w 3694535"/>
              <a:gd name="connsiteY20-4126" fmla="*/ 1124252 h 4492350"/>
              <a:gd name="connsiteX21-4127" fmla="*/ 2222205 w 3694535"/>
              <a:gd name="connsiteY21-4128" fmla="*/ 3370521 h 4492350"/>
              <a:gd name="connsiteX22-4129" fmla="*/ 2169042 w 3694535"/>
              <a:gd name="connsiteY22-4130" fmla="*/ 3817088 h 4492350"/>
              <a:gd name="connsiteX23-4131" fmla="*/ 3317358 w 3694535"/>
              <a:gd name="connsiteY23-4132" fmla="*/ 3094074 h 4492350"/>
              <a:gd name="connsiteX24-4133" fmla="*/ 2194317 w 3694535"/>
              <a:gd name="connsiteY24-4134" fmla="*/ 4030951 h 4492350"/>
              <a:gd name="connsiteX25-4135" fmla="*/ 2232838 w 3694535"/>
              <a:gd name="connsiteY25-4136" fmla="*/ 4476307 h 4492350"/>
              <a:gd name="connsiteX26-4137" fmla="*/ 2218194 w 3694535"/>
              <a:gd name="connsiteY26-4138" fmla="*/ 4491415 h 4492350"/>
              <a:gd name="connsiteX27-4139" fmla="*/ 1743740 w 3694535"/>
              <a:gd name="connsiteY27-4140" fmla="*/ 4492350 h 4492350"/>
              <a:gd name="connsiteX0-4141" fmla="*/ 1743740 w 3694535"/>
              <a:gd name="connsiteY0-4142" fmla="*/ 4492350 h 4492350"/>
              <a:gd name="connsiteX1-4143" fmla="*/ 1796903 w 3694535"/>
              <a:gd name="connsiteY1-4144" fmla="*/ 3785190 h 4492350"/>
              <a:gd name="connsiteX2-4145" fmla="*/ 1307805 w 3694535"/>
              <a:gd name="connsiteY2-4146" fmla="*/ 3381153 h 4492350"/>
              <a:gd name="connsiteX3-4147" fmla="*/ 31898 w 3694535"/>
              <a:gd name="connsiteY3-4148" fmla="*/ 2945218 h 4492350"/>
              <a:gd name="connsiteX4-4149" fmla="*/ 1127052 w 3694535"/>
              <a:gd name="connsiteY4-4150" fmla="*/ 3242930 h 4492350"/>
              <a:gd name="connsiteX5-4151" fmla="*/ 393405 w 3694535"/>
              <a:gd name="connsiteY5-4152" fmla="*/ 2456121 h 4492350"/>
              <a:gd name="connsiteX6-4153" fmla="*/ 1775638 w 3694535"/>
              <a:gd name="connsiteY6-4154" fmla="*/ 3519376 h 4492350"/>
              <a:gd name="connsiteX7-4155" fmla="*/ 1683956 w 3694535"/>
              <a:gd name="connsiteY7-4156" fmla="*/ 2424409 h 4492350"/>
              <a:gd name="connsiteX8-4157" fmla="*/ 0 w 3694535"/>
              <a:gd name="connsiteY8-4158" fmla="*/ 754911 h 4492350"/>
              <a:gd name="connsiteX9-4159" fmla="*/ 988828 w 3694535"/>
              <a:gd name="connsiteY9-4160" fmla="*/ 1924493 h 4492350"/>
              <a:gd name="connsiteX10-4161" fmla="*/ 1137684 w 3694535"/>
              <a:gd name="connsiteY10-4162" fmla="*/ 861237 h 4492350"/>
              <a:gd name="connsiteX11-4163" fmla="*/ 1222745 w 3694535"/>
              <a:gd name="connsiteY11-4164" fmla="*/ 2062716 h 4492350"/>
              <a:gd name="connsiteX12-4165" fmla="*/ 1714640 w 3694535"/>
              <a:gd name="connsiteY12-4166" fmla="*/ 2194318 h 4492350"/>
              <a:gd name="connsiteX13-4167" fmla="*/ 1956391 w 3694535"/>
              <a:gd name="connsiteY13-4168" fmla="*/ 0 h 4492350"/>
              <a:gd name="connsiteX14-4169" fmla="*/ 2027834 w 3694535"/>
              <a:gd name="connsiteY14-4170" fmla="*/ 986216 h 4492350"/>
              <a:gd name="connsiteX15-4171" fmla="*/ 1881963 w 3694535"/>
              <a:gd name="connsiteY15-4172" fmla="*/ 2060385 h 4492350"/>
              <a:gd name="connsiteX16-4173" fmla="*/ 2057494 w 3694535"/>
              <a:gd name="connsiteY16-4174" fmla="*/ 3046321 h 4492350"/>
              <a:gd name="connsiteX17-4175" fmla="*/ 2647507 w 3694535"/>
              <a:gd name="connsiteY17-4176" fmla="*/ 2519916 h 4492350"/>
              <a:gd name="connsiteX18-4177" fmla="*/ 2913694 w 3694535"/>
              <a:gd name="connsiteY18-4178" fmla="*/ 1291762 h 4492350"/>
              <a:gd name="connsiteX19-4179" fmla="*/ 2806809 w 3694535"/>
              <a:gd name="connsiteY19-4180" fmla="*/ 2383091 h 4492350"/>
              <a:gd name="connsiteX20-4181" fmla="*/ 3694535 w 3694535"/>
              <a:gd name="connsiteY20-4182" fmla="*/ 1124252 h 4492350"/>
              <a:gd name="connsiteX21-4183" fmla="*/ 2222205 w 3694535"/>
              <a:gd name="connsiteY21-4184" fmla="*/ 3370521 h 4492350"/>
              <a:gd name="connsiteX22-4185" fmla="*/ 2169042 w 3694535"/>
              <a:gd name="connsiteY22-4186" fmla="*/ 3817088 h 4492350"/>
              <a:gd name="connsiteX23-4187" fmla="*/ 3317358 w 3694535"/>
              <a:gd name="connsiteY23-4188" fmla="*/ 3094074 h 4492350"/>
              <a:gd name="connsiteX24-4189" fmla="*/ 2194317 w 3694535"/>
              <a:gd name="connsiteY24-4190" fmla="*/ 4030951 h 4492350"/>
              <a:gd name="connsiteX25-4191" fmla="*/ 2232838 w 3694535"/>
              <a:gd name="connsiteY25-4192" fmla="*/ 4476307 h 4492350"/>
              <a:gd name="connsiteX26-4193" fmla="*/ 2218194 w 3694535"/>
              <a:gd name="connsiteY26-4194" fmla="*/ 4491415 h 4492350"/>
              <a:gd name="connsiteX27-4195" fmla="*/ 1743740 w 3694535"/>
              <a:gd name="connsiteY27-4196" fmla="*/ 4492350 h 4492350"/>
              <a:gd name="connsiteX0-4197" fmla="*/ 1743740 w 3694535"/>
              <a:gd name="connsiteY0-4198" fmla="*/ 4492350 h 4492350"/>
              <a:gd name="connsiteX1-4199" fmla="*/ 1796903 w 3694535"/>
              <a:gd name="connsiteY1-4200" fmla="*/ 3785190 h 4492350"/>
              <a:gd name="connsiteX2-4201" fmla="*/ 1307805 w 3694535"/>
              <a:gd name="connsiteY2-4202" fmla="*/ 3381153 h 4492350"/>
              <a:gd name="connsiteX3-4203" fmla="*/ 31898 w 3694535"/>
              <a:gd name="connsiteY3-4204" fmla="*/ 2945218 h 4492350"/>
              <a:gd name="connsiteX4-4205" fmla="*/ 1127052 w 3694535"/>
              <a:gd name="connsiteY4-4206" fmla="*/ 3242930 h 4492350"/>
              <a:gd name="connsiteX5-4207" fmla="*/ 393405 w 3694535"/>
              <a:gd name="connsiteY5-4208" fmla="*/ 2456121 h 4492350"/>
              <a:gd name="connsiteX6-4209" fmla="*/ 1775638 w 3694535"/>
              <a:gd name="connsiteY6-4210" fmla="*/ 3519376 h 4492350"/>
              <a:gd name="connsiteX7-4211" fmla="*/ 1683956 w 3694535"/>
              <a:gd name="connsiteY7-4212" fmla="*/ 2424409 h 4492350"/>
              <a:gd name="connsiteX8-4213" fmla="*/ 0 w 3694535"/>
              <a:gd name="connsiteY8-4214" fmla="*/ 754911 h 4492350"/>
              <a:gd name="connsiteX9-4215" fmla="*/ 988828 w 3694535"/>
              <a:gd name="connsiteY9-4216" fmla="*/ 1924493 h 4492350"/>
              <a:gd name="connsiteX10-4217" fmla="*/ 1137684 w 3694535"/>
              <a:gd name="connsiteY10-4218" fmla="*/ 861237 h 4492350"/>
              <a:gd name="connsiteX11-4219" fmla="*/ 1222745 w 3694535"/>
              <a:gd name="connsiteY11-4220" fmla="*/ 2062716 h 4492350"/>
              <a:gd name="connsiteX12-4221" fmla="*/ 1714640 w 3694535"/>
              <a:gd name="connsiteY12-4222" fmla="*/ 2194318 h 4492350"/>
              <a:gd name="connsiteX13-4223" fmla="*/ 1956391 w 3694535"/>
              <a:gd name="connsiteY13-4224" fmla="*/ 0 h 4492350"/>
              <a:gd name="connsiteX14-4225" fmla="*/ 2027834 w 3694535"/>
              <a:gd name="connsiteY14-4226" fmla="*/ 986216 h 4492350"/>
              <a:gd name="connsiteX15-4227" fmla="*/ 1881963 w 3694535"/>
              <a:gd name="connsiteY15-4228" fmla="*/ 2060385 h 4492350"/>
              <a:gd name="connsiteX16-4229" fmla="*/ 2057494 w 3694535"/>
              <a:gd name="connsiteY16-4230" fmla="*/ 3046321 h 4492350"/>
              <a:gd name="connsiteX17-4231" fmla="*/ 2647507 w 3694535"/>
              <a:gd name="connsiteY17-4232" fmla="*/ 2519916 h 4492350"/>
              <a:gd name="connsiteX18-4233" fmla="*/ 2913694 w 3694535"/>
              <a:gd name="connsiteY18-4234" fmla="*/ 1291762 h 4492350"/>
              <a:gd name="connsiteX19-4235" fmla="*/ 2806809 w 3694535"/>
              <a:gd name="connsiteY19-4236" fmla="*/ 2383091 h 4492350"/>
              <a:gd name="connsiteX20-4237" fmla="*/ 3694535 w 3694535"/>
              <a:gd name="connsiteY20-4238" fmla="*/ 1124252 h 4492350"/>
              <a:gd name="connsiteX21-4239" fmla="*/ 2222205 w 3694535"/>
              <a:gd name="connsiteY21-4240" fmla="*/ 3370521 h 4492350"/>
              <a:gd name="connsiteX22-4241" fmla="*/ 2169042 w 3694535"/>
              <a:gd name="connsiteY22-4242" fmla="*/ 3817088 h 4492350"/>
              <a:gd name="connsiteX23-4243" fmla="*/ 3317358 w 3694535"/>
              <a:gd name="connsiteY23-4244" fmla="*/ 3094074 h 4492350"/>
              <a:gd name="connsiteX24-4245" fmla="*/ 2194317 w 3694535"/>
              <a:gd name="connsiteY24-4246" fmla="*/ 4030951 h 4492350"/>
              <a:gd name="connsiteX25-4247" fmla="*/ 2232838 w 3694535"/>
              <a:gd name="connsiteY25-4248" fmla="*/ 4476307 h 4492350"/>
              <a:gd name="connsiteX26-4249" fmla="*/ 2218194 w 3694535"/>
              <a:gd name="connsiteY26-4250" fmla="*/ 4491415 h 4492350"/>
              <a:gd name="connsiteX27-4251" fmla="*/ 1743740 w 3694535"/>
              <a:gd name="connsiteY27-4252" fmla="*/ 4492350 h 4492350"/>
              <a:gd name="connsiteX0-4253" fmla="*/ 1743740 w 3694535"/>
              <a:gd name="connsiteY0-4254" fmla="*/ 4492350 h 4492350"/>
              <a:gd name="connsiteX1-4255" fmla="*/ 1796903 w 3694535"/>
              <a:gd name="connsiteY1-4256" fmla="*/ 3785190 h 4492350"/>
              <a:gd name="connsiteX2-4257" fmla="*/ 1307805 w 3694535"/>
              <a:gd name="connsiteY2-4258" fmla="*/ 3381153 h 4492350"/>
              <a:gd name="connsiteX3-4259" fmla="*/ 31898 w 3694535"/>
              <a:gd name="connsiteY3-4260" fmla="*/ 2945218 h 4492350"/>
              <a:gd name="connsiteX4-4261" fmla="*/ 1127052 w 3694535"/>
              <a:gd name="connsiteY4-4262" fmla="*/ 3242930 h 4492350"/>
              <a:gd name="connsiteX5-4263" fmla="*/ 393405 w 3694535"/>
              <a:gd name="connsiteY5-4264" fmla="*/ 2456121 h 4492350"/>
              <a:gd name="connsiteX6-4265" fmla="*/ 1775638 w 3694535"/>
              <a:gd name="connsiteY6-4266" fmla="*/ 3519376 h 4492350"/>
              <a:gd name="connsiteX7-4267" fmla="*/ 1683956 w 3694535"/>
              <a:gd name="connsiteY7-4268" fmla="*/ 2424409 h 4492350"/>
              <a:gd name="connsiteX8-4269" fmla="*/ 0 w 3694535"/>
              <a:gd name="connsiteY8-4270" fmla="*/ 754911 h 4492350"/>
              <a:gd name="connsiteX9-4271" fmla="*/ 988828 w 3694535"/>
              <a:gd name="connsiteY9-4272" fmla="*/ 1924493 h 4492350"/>
              <a:gd name="connsiteX10-4273" fmla="*/ 1137684 w 3694535"/>
              <a:gd name="connsiteY10-4274" fmla="*/ 861237 h 4492350"/>
              <a:gd name="connsiteX11-4275" fmla="*/ 1222745 w 3694535"/>
              <a:gd name="connsiteY11-4276" fmla="*/ 2062716 h 4492350"/>
              <a:gd name="connsiteX12-4277" fmla="*/ 1714640 w 3694535"/>
              <a:gd name="connsiteY12-4278" fmla="*/ 2194318 h 4492350"/>
              <a:gd name="connsiteX13-4279" fmla="*/ 1956391 w 3694535"/>
              <a:gd name="connsiteY13-4280" fmla="*/ 0 h 4492350"/>
              <a:gd name="connsiteX14-4281" fmla="*/ 2027834 w 3694535"/>
              <a:gd name="connsiteY14-4282" fmla="*/ 986216 h 4492350"/>
              <a:gd name="connsiteX15-4283" fmla="*/ 1881963 w 3694535"/>
              <a:gd name="connsiteY15-4284" fmla="*/ 2060385 h 4492350"/>
              <a:gd name="connsiteX16-4285" fmla="*/ 2057494 w 3694535"/>
              <a:gd name="connsiteY16-4286" fmla="*/ 3046321 h 4492350"/>
              <a:gd name="connsiteX17-4287" fmla="*/ 2647507 w 3694535"/>
              <a:gd name="connsiteY17-4288" fmla="*/ 2519916 h 4492350"/>
              <a:gd name="connsiteX18-4289" fmla="*/ 2913694 w 3694535"/>
              <a:gd name="connsiteY18-4290" fmla="*/ 1291762 h 4492350"/>
              <a:gd name="connsiteX19-4291" fmla="*/ 2806809 w 3694535"/>
              <a:gd name="connsiteY19-4292" fmla="*/ 2383091 h 4492350"/>
              <a:gd name="connsiteX20-4293" fmla="*/ 3694535 w 3694535"/>
              <a:gd name="connsiteY20-4294" fmla="*/ 1124252 h 4492350"/>
              <a:gd name="connsiteX21-4295" fmla="*/ 2222205 w 3694535"/>
              <a:gd name="connsiteY21-4296" fmla="*/ 3370521 h 4492350"/>
              <a:gd name="connsiteX22-4297" fmla="*/ 2169042 w 3694535"/>
              <a:gd name="connsiteY22-4298" fmla="*/ 3817088 h 4492350"/>
              <a:gd name="connsiteX23-4299" fmla="*/ 3317358 w 3694535"/>
              <a:gd name="connsiteY23-4300" fmla="*/ 3094074 h 4492350"/>
              <a:gd name="connsiteX24-4301" fmla="*/ 2194317 w 3694535"/>
              <a:gd name="connsiteY24-4302" fmla="*/ 4030951 h 4492350"/>
              <a:gd name="connsiteX25-4303" fmla="*/ 2232838 w 3694535"/>
              <a:gd name="connsiteY25-4304" fmla="*/ 4476307 h 4492350"/>
              <a:gd name="connsiteX26-4305" fmla="*/ 2218194 w 3694535"/>
              <a:gd name="connsiteY26-4306" fmla="*/ 4491415 h 4492350"/>
              <a:gd name="connsiteX27-4307" fmla="*/ 1743740 w 3694535"/>
              <a:gd name="connsiteY27-4308" fmla="*/ 4492350 h 4492350"/>
              <a:gd name="connsiteX0-4309" fmla="*/ 1743740 w 3694535"/>
              <a:gd name="connsiteY0-4310" fmla="*/ 4492350 h 4492350"/>
              <a:gd name="connsiteX1-4311" fmla="*/ 1796903 w 3694535"/>
              <a:gd name="connsiteY1-4312" fmla="*/ 3785190 h 4492350"/>
              <a:gd name="connsiteX2-4313" fmla="*/ 1307805 w 3694535"/>
              <a:gd name="connsiteY2-4314" fmla="*/ 3381153 h 4492350"/>
              <a:gd name="connsiteX3-4315" fmla="*/ 31898 w 3694535"/>
              <a:gd name="connsiteY3-4316" fmla="*/ 2945218 h 4492350"/>
              <a:gd name="connsiteX4-4317" fmla="*/ 1127052 w 3694535"/>
              <a:gd name="connsiteY4-4318" fmla="*/ 3242930 h 4492350"/>
              <a:gd name="connsiteX5-4319" fmla="*/ 393405 w 3694535"/>
              <a:gd name="connsiteY5-4320" fmla="*/ 2456121 h 4492350"/>
              <a:gd name="connsiteX6-4321" fmla="*/ 1775638 w 3694535"/>
              <a:gd name="connsiteY6-4322" fmla="*/ 3519376 h 4492350"/>
              <a:gd name="connsiteX7-4323" fmla="*/ 1683956 w 3694535"/>
              <a:gd name="connsiteY7-4324" fmla="*/ 2424409 h 4492350"/>
              <a:gd name="connsiteX8-4325" fmla="*/ 0 w 3694535"/>
              <a:gd name="connsiteY8-4326" fmla="*/ 754911 h 4492350"/>
              <a:gd name="connsiteX9-4327" fmla="*/ 988828 w 3694535"/>
              <a:gd name="connsiteY9-4328" fmla="*/ 1924493 h 4492350"/>
              <a:gd name="connsiteX10-4329" fmla="*/ 1137684 w 3694535"/>
              <a:gd name="connsiteY10-4330" fmla="*/ 861237 h 4492350"/>
              <a:gd name="connsiteX11-4331" fmla="*/ 1222745 w 3694535"/>
              <a:gd name="connsiteY11-4332" fmla="*/ 2062716 h 4492350"/>
              <a:gd name="connsiteX12-4333" fmla="*/ 1714640 w 3694535"/>
              <a:gd name="connsiteY12-4334" fmla="*/ 2194318 h 4492350"/>
              <a:gd name="connsiteX13-4335" fmla="*/ 1956391 w 3694535"/>
              <a:gd name="connsiteY13-4336" fmla="*/ 0 h 4492350"/>
              <a:gd name="connsiteX14-4337" fmla="*/ 2027834 w 3694535"/>
              <a:gd name="connsiteY14-4338" fmla="*/ 986216 h 4492350"/>
              <a:gd name="connsiteX15-4339" fmla="*/ 1881963 w 3694535"/>
              <a:gd name="connsiteY15-4340" fmla="*/ 2060385 h 4492350"/>
              <a:gd name="connsiteX16-4341" fmla="*/ 2057494 w 3694535"/>
              <a:gd name="connsiteY16-4342" fmla="*/ 3046321 h 4492350"/>
              <a:gd name="connsiteX17-4343" fmla="*/ 2647507 w 3694535"/>
              <a:gd name="connsiteY17-4344" fmla="*/ 2519916 h 4492350"/>
              <a:gd name="connsiteX18-4345" fmla="*/ 2913694 w 3694535"/>
              <a:gd name="connsiteY18-4346" fmla="*/ 1291762 h 4492350"/>
              <a:gd name="connsiteX19-4347" fmla="*/ 2806809 w 3694535"/>
              <a:gd name="connsiteY19-4348" fmla="*/ 2383091 h 4492350"/>
              <a:gd name="connsiteX20-4349" fmla="*/ 3694535 w 3694535"/>
              <a:gd name="connsiteY20-4350" fmla="*/ 1124252 h 4492350"/>
              <a:gd name="connsiteX21-4351" fmla="*/ 2222205 w 3694535"/>
              <a:gd name="connsiteY21-4352" fmla="*/ 3370521 h 4492350"/>
              <a:gd name="connsiteX22-4353" fmla="*/ 2169042 w 3694535"/>
              <a:gd name="connsiteY22-4354" fmla="*/ 3817088 h 4492350"/>
              <a:gd name="connsiteX23-4355" fmla="*/ 3317358 w 3694535"/>
              <a:gd name="connsiteY23-4356" fmla="*/ 3094074 h 4492350"/>
              <a:gd name="connsiteX24-4357" fmla="*/ 2194317 w 3694535"/>
              <a:gd name="connsiteY24-4358" fmla="*/ 4030951 h 4492350"/>
              <a:gd name="connsiteX25-4359" fmla="*/ 2232838 w 3694535"/>
              <a:gd name="connsiteY25-4360" fmla="*/ 4476307 h 4492350"/>
              <a:gd name="connsiteX26-4361" fmla="*/ 2218194 w 3694535"/>
              <a:gd name="connsiteY26-4362" fmla="*/ 4491415 h 4492350"/>
              <a:gd name="connsiteX27-4363" fmla="*/ 1743740 w 3694535"/>
              <a:gd name="connsiteY27-4364" fmla="*/ 4492350 h 4492350"/>
              <a:gd name="connsiteX0-4365" fmla="*/ 1743740 w 3694535"/>
              <a:gd name="connsiteY0-4366" fmla="*/ 4492350 h 4492350"/>
              <a:gd name="connsiteX1-4367" fmla="*/ 1796903 w 3694535"/>
              <a:gd name="connsiteY1-4368" fmla="*/ 3785190 h 4492350"/>
              <a:gd name="connsiteX2-4369" fmla="*/ 1307805 w 3694535"/>
              <a:gd name="connsiteY2-4370" fmla="*/ 3381153 h 4492350"/>
              <a:gd name="connsiteX3-4371" fmla="*/ 31898 w 3694535"/>
              <a:gd name="connsiteY3-4372" fmla="*/ 2945218 h 4492350"/>
              <a:gd name="connsiteX4-4373" fmla="*/ 1127052 w 3694535"/>
              <a:gd name="connsiteY4-4374" fmla="*/ 3242930 h 4492350"/>
              <a:gd name="connsiteX5-4375" fmla="*/ 393405 w 3694535"/>
              <a:gd name="connsiteY5-4376" fmla="*/ 2456121 h 4492350"/>
              <a:gd name="connsiteX6-4377" fmla="*/ 1775638 w 3694535"/>
              <a:gd name="connsiteY6-4378" fmla="*/ 3519376 h 4492350"/>
              <a:gd name="connsiteX7-4379" fmla="*/ 1683956 w 3694535"/>
              <a:gd name="connsiteY7-4380" fmla="*/ 2424409 h 4492350"/>
              <a:gd name="connsiteX8-4381" fmla="*/ 0 w 3694535"/>
              <a:gd name="connsiteY8-4382" fmla="*/ 754911 h 4492350"/>
              <a:gd name="connsiteX9-4383" fmla="*/ 988828 w 3694535"/>
              <a:gd name="connsiteY9-4384" fmla="*/ 1924493 h 4492350"/>
              <a:gd name="connsiteX10-4385" fmla="*/ 1137684 w 3694535"/>
              <a:gd name="connsiteY10-4386" fmla="*/ 861237 h 4492350"/>
              <a:gd name="connsiteX11-4387" fmla="*/ 1194671 w 3694535"/>
              <a:gd name="connsiteY11-4388" fmla="*/ 2026621 h 4492350"/>
              <a:gd name="connsiteX12-4389" fmla="*/ 1714640 w 3694535"/>
              <a:gd name="connsiteY12-4390" fmla="*/ 2194318 h 4492350"/>
              <a:gd name="connsiteX13-4391" fmla="*/ 1956391 w 3694535"/>
              <a:gd name="connsiteY13-4392" fmla="*/ 0 h 4492350"/>
              <a:gd name="connsiteX14-4393" fmla="*/ 2027834 w 3694535"/>
              <a:gd name="connsiteY14-4394" fmla="*/ 986216 h 4492350"/>
              <a:gd name="connsiteX15-4395" fmla="*/ 1881963 w 3694535"/>
              <a:gd name="connsiteY15-4396" fmla="*/ 2060385 h 4492350"/>
              <a:gd name="connsiteX16-4397" fmla="*/ 2057494 w 3694535"/>
              <a:gd name="connsiteY16-4398" fmla="*/ 3046321 h 4492350"/>
              <a:gd name="connsiteX17-4399" fmla="*/ 2647507 w 3694535"/>
              <a:gd name="connsiteY17-4400" fmla="*/ 2519916 h 4492350"/>
              <a:gd name="connsiteX18-4401" fmla="*/ 2913694 w 3694535"/>
              <a:gd name="connsiteY18-4402" fmla="*/ 1291762 h 4492350"/>
              <a:gd name="connsiteX19-4403" fmla="*/ 2806809 w 3694535"/>
              <a:gd name="connsiteY19-4404" fmla="*/ 2383091 h 4492350"/>
              <a:gd name="connsiteX20-4405" fmla="*/ 3694535 w 3694535"/>
              <a:gd name="connsiteY20-4406" fmla="*/ 1124252 h 4492350"/>
              <a:gd name="connsiteX21-4407" fmla="*/ 2222205 w 3694535"/>
              <a:gd name="connsiteY21-4408" fmla="*/ 3370521 h 4492350"/>
              <a:gd name="connsiteX22-4409" fmla="*/ 2169042 w 3694535"/>
              <a:gd name="connsiteY22-4410" fmla="*/ 3817088 h 4492350"/>
              <a:gd name="connsiteX23-4411" fmla="*/ 3317358 w 3694535"/>
              <a:gd name="connsiteY23-4412" fmla="*/ 3094074 h 4492350"/>
              <a:gd name="connsiteX24-4413" fmla="*/ 2194317 w 3694535"/>
              <a:gd name="connsiteY24-4414" fmla="*/ 4030951 h 4492350"/>
              <a:gd name="connsiteX25-4415" fmla="*/ 2232838 w 3694535"/>
              <a:gd name="connsiteY25-4416" fmla="*/ 4476307 h 4492350"/>
              <a:gd name="connsiteX26-4417" fmla="*/ 2218194 w 3694535"/>
              <a:gd name="connsiteY26-4418" fmla="*/ 4491415 h 4492350"/>
              <a:gd name="connsiteX27-4419" fmla="*/ 1743740 w 3694535"/>
              <a:gd name="connsiteY27-4420" fmla="*/ 4492350 h 4492350"/>
              <a:gd name="connsiteX0-4421" fmla="*/ 1743740 w 3694535"/>
              <a:gd name="connsiteY0-4422" fmla="*/ 4492350 h 4492350"/>
              <a:gd name="connsiteX1-4423" fmla="*/ 1796903 w 3694535"/>
              <a:gd name="connsiteY1-4424" fmla="*/ 3785190 h 4492350"/>
              <a:gd name="connsiteX2-4425" fmla="*/ 1307805 w 3694535"/>
              <a:gd name="connsiteY2-4426" fmla="*/ 3381153 h 4492350"/>
              <a:gd name="connsiteX3-4427" fmla="*/ 31898 w 3694535"/>
              <a:gd name="connsiteY3-4428" fmla="*/ 2945218 h 4492350"/>
              <a:gd name="connsiteX4-4429" fmla="*/ 1127052 w 3694535"/>
              <a:gd name="connsiteY4-4430" fmla="*/ 3242930 h 4492350"/>
              <a:gd name="connsiteX5-4431" fmla="*/ 393405 w 3694535"/>
              <a:gd name="connsiteY5-4432" fmla="*/ 2456121 h 4492350"/>
              <a:gd name="connsiteX6-4433" fmla="*/ 1775638 w 3694535"/>
              <a:gd name="connsiteY6-4434" fmla="*/ 3519376 h 4492350"/>
              <a:gd name="connsiteX7-4435" fmla="*/ 1683956 w 3694535"/>
              <a:gd name="connsiteY7-4436" fmla="*/ 2424409 h 4492350"/>
              <a:gd name="connsiteX8-4437" fmla="*/ 0 w 3694535"/>
              <a:gd name="connsiteY8-4438" fmla="*/ 754911 h 4492350"/>
              <a:gd name="connsiteX9-4439" fmla="*/ 988828 w 3694535"/>
              <a:gd name="connsiteY9-4440" fmla="*/ 1924493 h 4492350"/>
              <a:gd name="connsiteX10-4441" fmla="*/ 1137684 w 3694535"/>
              <a:gd name="connsiteY10-4442" fmla="*/ 861237 h 4492350"/>
              <a:gd name="connsiteX11-4443" fmla="*/ 1194671 w 3694535"/>
              <a:gd name="connsiteY11-4444" fmla="*/ 2026621 h 4492350"/>
              <a:gd name="connsiteX12-4445" fmla="*/ 1714640 w 3694535"/>
              <a:gd name="connsiteY12-4446" fmla="*/ 2194318 h 4492350"/>
              <a:gd name="connsiteX13-4447" fmla="*/ 1956391 w 3694535"/>
              <a:gd name="connsiteY13-4448" fmla="*/ 0 h 4492350"/>
              <a:gd name="connsiteX14-4449" fmla="*/ 2027834 w 3694535"/>
              <a:gd name="connsiteY14-4450" fmla="*/ 986216 h 4492350"/>
              <a:gd name="connsiteX15-4451" fmla="*/ 1881963 w 3694535"/>
              <a:gd name="connsiteY15-4452" fmla="*/ 2060385 h 4492350"/>
              <a:gd name="connsiteX16-4453" fmla="*/ 2057494 w 3694535"/>
              <a:gd name="connsiteY16-4454" fmla="*/ 3046321 h 4492350"/>
              <a:gd name="connsiteX17-4455" fmla="*/ 2647507 w 3694535"/>
              <a:gd name="connsiteY17-4456" fmla="*/ 2519916 h 4492350"/>
              <a:gd name="connsiteX18-4457" fmla="*/ 2913694 w 3694535"/>
              <a:gd name="connsiteY18-4458" fmla="*/ 1291762 h 4492350"/>
              <a:gd name="connsiteX19-4459" fmla="*/ 2806809 w 3694535"/>
              <a:gd name="connsiteY19-4460" fmla="*/ 2383091 h 4492350"/>
              <a:gd name="connsiteX20-4461" fmla="*/ 3694535 w 3694535"/>
              <a:gd name="connsiteY20-4462" fmla="*/ 1124252 h 4492350"/>
              <a:gd name="connsiteX21-4463" fmla="*/ 2222205 w 3694535"/>
              <a:gd name="connsiteY21-4464" fmla="*/ 3370521 h 4492350"/>
              <a:gd name="connsiteX22-4465" fmla="*/ 2169042 w 3694535"/>
              <a:gd name="connsiteY22-4466" fmla="*/ 3817088 h 4492350"/>
              <a:gd name="connsiteX23-4467" fmla="*/ 3317358 w 3694535"/>
              <a:gd name="connsiteY23-4468" fmla="*/ 3094074 h 4492350"/>
              <a:gd name="connsiteX24-4469" fmla="*/ 2194317 w 3694535"/>
              <a:gd name="connsiteY24-4470" fmla="*/ 4030951 h 4492350"/>
              <a:gd name="connsiteX25-4471" fmla="*/ 2232838 w 3694535"/>
              <a:gd name="connsiteY25-4472" fmla="*/ 4476307 h 4492350"/>
              <a:gd name="connsiteX26-4473" fmla="*/ 2218194 w 3694535"/>
              <a:gd name="connsiteY26-4474" fmla="*/ 4491415 h 4492350"/>
              <a:gd name="connsiteX27-4475" fmla="*/ 1743740 w 3694535"/>
              <a:gd name="connsiteY27-4476" fmla="*/ 4492350 h 4492350"/>
              <a:gd name="connsiteX0-4477" fmla="*/ 1743740 w 3694535"/>
              <a:gd name="connsiteY0-4478" fmla="*/ 4492350 h 4492350"/>
              <a:gd name="connsiteX1-4479" fmla="*/ 1796903 w 3694535"/>
              <a:gd name="connsiteY1-4480" fmla="*/ 3785190 h 4492350"/>
              <a:gd name="connsiteX2-4481" fmla="*/ 1307805 w 3694535"/>
              <a:gd name="connsiteY2-4482" fmla="*/ 3381153 h 4492350"/>
              <a:gd name="connsiteX3-4483" fmla="*/ 31898 w 3694535"/>
              <a:gd name="connsiteY3-4484" fmla="*/ 2945218 h 4492350"/>
              <a:gd name="connsiteX4-4485" fmla="*/ 1127052 w 3694535"/>
              <a:gd name="connsiteY4-4486" fmla="*/ 3242930 h 4492350"/>
              <a:gd name="connsiteX5-4487" fmla="*/ 393405 w 3694535"/>
              <a:gd name="connsiteY5-4488" fmla="*/ 2456121 h 4492350"/>
              <a:gd name="connsiteX6-4489" fmla="*/ 1775638 w 3694535"/>
              <a:gd name="connsiteY6-4490" fmla="*/ 3519376 h 4492350"/>
              <a:gd name="connsiteX7-4491" fmla="*/ 1683956 w 3694535"/>
              <a:gd name="connsiteY7-4492" fmla="*/ 2424409 h 4492350"/>
              <a:gd name="connsiteX8-4493" fmla="*/ 0 w 3694535"/>
              <a:gd name="connsiteY8-4494" fmla="*/ 754911 h 4492350"/>
              <a:gd name="connsiteX9-4495" fmla="*/ 988828 w 3694535"/>
              <a:gd name="connsiteY9-4496" fmla="*/ 1924493 h 4492350"/>
              <a:gd name="connsiteX10-4497" fmla="*/ 1137684 w 3694535"/>
              <a:gd name="connsiteY10-4498" fmla="*/ 861237 h 4492350"/>
              <a:gd name="connsiteX11-4499" fmla="*/ 1194671 w 3694535"/>
              <a:gd name="connsiteY11-4500" fmla="*/ 2026621 h 4492350"/>
              <a:gd name="connsiteX12-4501" fmla="*/ 1714640 w 3694535"/>
              <a:gd name="connsiteY12-4502" fmla="*/ 2194318 h 4492350"/>
              <a:gd name="connsiteX13-4503" fmla="*/ 1956391 w 3694535"/>
              <a:gd name="connsiteY13-4504" fmla="*/ 0 h 4492350"/>
              <a:gd name="connsiteX14-4505" fmla="*/ 2027834 w 3694535"/>
              <a:gd name="connsiteY14-4506" fmla="*/ 986216 h 4492350"/>
              <a:gd name="connsiteX15-4507" fmla="*/ 1881963 w 3694535"/>
              <a:gd name="connsiteY15-4508" fmla="*/ 2060385 h 4492350"/>
              <a:gd name="connsiteX16-4509" fmla="*/ 2057494 w 3694535"/>
              <a:gd name="connsiteY16-4510" fmla="*/ 3046321 h 4492350"/>
              <a:gd name="connsiteX17-4511" fmla="*/ 2647507 w 3694535"/>
              <a:gd name="connsiteY17-4512" fmla="*/ 2519916 h 4492350"/>
              <a:gd name="connsiteX18-4513" fmla="*/ 2913694 w 3694535"/>
              <a:gd name="connsiteY18-4514" fmla="*/ 1291762 h 4492350"/>
              <a:gd name="connsiteX19-4515" fmla="*/ 2806809 w 3694535"/>
              <a:gd name="connsiteY19-4516" fmla="*/ 2383091 h 4492350"/>
              <a:gd name="connsiteX20-4517" fmla="*/ 3694535 w 3694535"/>
              <a:gd name="connsiteY20-4518" fmla="*/ 1124252 h 4492350"/>
              <a:gd name="connsiteX21-4519" fmla="*/ 2222205 w 3694535"/>
              <a:gd name="connsiteY21-4520" fmla="*/ 3370521 h 4492350"/>
              <a:gd name="connsiteX22-4521" fmla="*/ 2169042 w 3694535"/>
              <a:gd name="connsiteY22-4522" fmla="*/ 3817088 h 4492350"/>
              <a:gd name="connsiteX23-4523" fmla="*/ 3317358 w 3694535"/>
              <a:gd name="connsiteY23-4524" fmla="*/ 3094074 h 4492350"/>
              <a:gd name="connsiteX24-4525" fmla="*/ 2194317 w 3694535"/>
              <a:gd name="connsiteY24-4526" fmla="*/ 4030951 h 4492350"/>
              <a:gd name="connsiteX25-4527" fmla="*/ 2232838 w 3694535"/>
              <a:gd name="connsiteY25-4528" fmla="*/ 4476307 h 4492350"/>
              <a:gd name="connsiteX26-4529" fmla="*/ 2218194 w 3694535"/>
              <a:gd name="connsiteY26-4530" fmla="*/ 4491415 h 4492350"/>
              <a:gd name="connsiteX27-4531" fmla="*/ 1743740 w 3694535"/>
              <a:gd name="connsiteY27-4532" fmla="*/ 4492350 h 4492350"/>
              <a:gd name="connsiteX0-4533" fmla="*/ 1743740 w 3694535"/>
              <a:gd name="connsiteY0-4534" fmla="*/ 4492350 h 4492350"/>
              <a:gd name="connsiteX1-4535" fmla="*/ 1796903 w 3694535"/>
              <a:gd name="connsiteY1-4536" fmla="*/ 3785190 h 4492350"/>
              <a:gd name="connsiteX2-4537" fmla="*/ 1307805 w 3694535"/>
              <a:gd name="connsiteY2-4538" fmla="*/ 3381153 h 4492350"/>
              <a:gd name="connsiteX3-4539" fmla="*/ 31898 w 3694535"/>
              <a:gd name="connsiteY3-4540" fmla="*/ 2945218 h 4492350"/>
              <a:gd name="connsiteX4-4541" fmla="*/ 1127052 w 3694535"/>
              <a:gd name="connsiteY4-4542" fmla="*/ 3242930 h 4492350"/>
              <a:gd name="connsiteX5-4543" fmla="*/ 393405 w 3694535"/>
              <a:gd name="connsiteY5-4544" fmla="*/ 2456121 h 4492350"/>
              <a:gd name="connsiteX6-4545" fmla="*/ 1775638 w 3694535"/>
              <a:gd name="connsiteY6-4546" fmla="*/ 3519376 h 4492350"/>
              <a:gd name="connsiteX7-4547" fmla="*/ 1683956 w 3694535"/>
              <a:gd name="connsiteY7-4548" fmla="*/ 2424409 h 4492350"/>
              <a:gd name="connsiteX8-4549" fmla="*/ 0 w 3694535"/>
              <a:gd name="connsiteY8-4550" fmla="*/ 754911 h 4492350"/>
              <a:gd name="connsiteX9-4551" fmla="*/ 988828 w 3694535"/>
              <a:gd name="connsiteY9-4552" fmla="*/ 1924493 h 4492350"/>
              <a:gd name="connsiteX10-4553" fmla="*/ 1113621 w 3694535"/>
              <a:gd name="connsiteY10-4554" fmla="*/ 861237 h 4492350"/>
              <a:gd name="connsiteX11-4555" fmla="*/ 1194671 w 3694535"/>
              <a:gd name="connsiteY11-4556" fmla="*/ 2026621 h 4492350"/>
              <a:gd name="connsiteX12-4557" fmla="*/ 1714640 w 3694535"/>
              <a:gd name="connsiteY12-4558" fmla="*/ 2194318 h 4492350"/>
              <a:gd name="connsiteX13-4559" fmla="*/ 1956391 w 3694535"/>
              <a:gd name="connsiteY13-4560" fmla="*/ 0 h 4492350"/>
              <a:gd name="connsiteX14-4561" fmla="*/ 2027834 w 3694535"/>
              <a:gd name="connsiteY14-4562" fmla="*/ 986216 h 4492350"/>
              <a:gd name="connsiteX15-4563" fmla="*/ 1881963 w 3694535"/>
              <a:gd name="connsiteY15-4564" fmla="*/ 2060385 h 4492350"/>
              <a:gd name="connsiteX16-4565" fmla="*/ 2057494 w 3694535"/>
              <a:gd name="connsiteY16-4566" fmla="*/ 3046321 h 4492350"/>
              <a:gd name="connsiteX17-4567" fmla="*/ 2647507 w 3694535"/>
              <a:gd name="connsiteY17-4568" fmla="*/ 2519916 h 4492350"/>
              <a:gd name="connsiteX18-4569" fmla="*/ 2913694 w 3694535"/>
              <a:gd name="connsiteY18-4570" fmla="*/ 1291762 h 4492350"/>
              <a:gd name="connsiteX19-4571" fmla="*/ 2806809 w 3694535"/>
              <a:gd name="connsiteY19-4572" fmla="*/ 2383091 h 4492350"/>
              <a:gd name="connsiteX20-4573" fmla="*/ 3694535 w 3694535"/>
              <a:gd name="connsiteY20-4574" fmla="*/ 1124252 h 4492350"/>
              <a:gd name="connsiteX21-4575" fmla="*/ 2222205 w 3694535"/>
              <a:gd name="connsiteY21-4576" fmla="*/ 3370521 h 4492350"/>
              <a:gd name="connsiteX22-4577" fmla="*/ 2169042 w 3694535"/>
              <a:gd name="connsiteY22-4578" fmla="*/ 3817088 h 4492350"/>
              <a:gd name="connsiteX23-4579" fmla="*/ 3317358 w 3694535"/>
              <a:gd name="connsiteY23-4580" fmla="*/ 3094074 h 4492350"/>
              <a:gd name="connsiteX24-4581" fmla="*/ 2194317 w 3694535"/>
              <a:gd name="connsiteY24-4582" fmla="*/ 4030951 h 4492350"/>
              <a:gd name="connsiteX25-4583" fmla="*/ 2232838 w 3694535"/>
              <a:gd name="connsiteY25-4584" fmla="*/ 4476307 h 4492350"/>
              <a:gd name="connsiteX26-4585" fmla="*/ 2218194 w 3694535"/>
              <a:gd name="connsiteY26-4586" fmla="*/ 4491415 h 4492350"/>
              <a:gd name="connsiteX27-4587" fmla="*/ 1743740 w 3694535"/>
              <a:gd name="connsiteY27-4588" fmla="*/ 4492350 h 4492350"/>
              <a:gd name="connsiteX0-4589" fmla="*/ 1743740 w 3694535"/>
              <a:gd name="connsiteY0-4590" fmla="*/ 4492350 h 4492350"/>
              <a:gd name="connsiteX1-4591" fmla="*/ 1796903 w 3694535"/>
              <a:gd name="connsiteY1-4592" fmla="*/ 3785190 h 4492350"/>
              <a:gd name="connsiteX2-4593" fmla="*/ 1307805 w 3694535"/>
              <a:gd name="connsiteY2-4594" fmla="*/ 3381153 h 4492350"/>
              <a:gd name="connsiteX3-4595" fmla="*/ 31898 w 3694535"/>
              <a:gd name="connsiteY3-4596" fmla="*/ 2945218 h 4492350"/>
              <a:gd name="connsiteX4-4597" fmla="*/ 1127052 w 3694535"/>
              <a:gd name="connsiteY4-4598" fmla="*/ 3242930 h 4492350"/>
              <a:gd name="connsiteX5-4599" fmla="*/ 393405 w 3694535"/>
              <a:gd name="connsiteY5-4600" fmla="*/ 2456121 h 4492350"/>
              <a:gd name="connsiteX6-4601" fmla="*/ 1775638 w 3694535"/>
              <a:gd name="connsiteY6-4602" fmla="*/ 3519376 h 4492350"/>
              <a:gd name="connsiteX7-4603" fmla="*/ 1683956 w 3694535"/>
              <a:gd name="connsiteY7-4604" fmla="*/ 2424409 h 4492350"/>
              <a:gd name="connsiteX8-4605" fmla="*/ 0 w 3694535"/>
              <a:gd name="connsiteY8-4606" fmla="*/ 754911 h 4492350"/>
              <a:gd name="connsiteX9-4607" fmla="*/ 988828 w 3694535"/>
              <a:gd name="connsiteY9-4608" fmla="*/ 1924493 h 4492350"/>
              <a:gd name="connsiteX10-4609" fmla="*/ 1113621 w 3694535"/>
              <a:gd name="connsiteY10-4610" fmla="*/ 861237 h 4492350"/>
              <a:gd name="connsiteX11-4611" fmla="*/ 1194671 w 3694535"/>
              <a:gd name="connsiteY11-4612" fmla="*/ 2026621 h 4492350"/>
              <a:gd name="connsiteX12-4613" fmla="*/ 1714640 w 3694535"/>
              <a:gd name="connsiteY12-4614" fmla="*/ 2194318 h 4492350"/>
              <a:gd name="connsiteX13-4615" fmla="*/ 1956391 w 3694535"/>
              <a:gd name="connsiteY13-4616" fmla="*/ 0 h 4492350"/>
              <a:gd name="connsiteX14-4617" fmla="*/ 2027834 w 3694535"/>
              <a:gd name="connsiteY14-4618" fmla="*/ 986216 h 4492350"/>
              <a:gd name="connsiteX15-4619" fmla="*/ 1881963 w 3694535"/>
              <a:gd name="connsiteY15-4620" fmla="*/ 2060385 h 4492350"/>
              <a:gd name="connsiteX16-4621" fmla="*/ 2057494 w 3694535"/>
              <a:gd name="connsiteY16-4622" fmla="*/ 3046321 h 4492350"/>
              <a:gd name="connsiteX17-4623" fmla="*/ 2647507 w 3694535"/>
              <a:gd name="connsiteY17-4624" fmla="*/ 2519916 h 4492350"/>
              <a:gd name="connsiteX18-4625" fmla="*/ 2913694 w 3694535"/>
              <a:gd name="connsiteY18-4626" fmla="*/ 1291762 h 4492350"/>
              <a:gd name="connsiteX19-4627" fmla="*/ 2806809 w 3694535"/>
              <a:gd name="connsiteY19-4628" fmla="*/ 2383091 h 4492350"/>
              <a:gd name="connsiteX20-4629" fmla="*/ 3694535 w 3694535"/>
              <a:gd name="connsiteY20-4630" fmla="*/ 1124252 h 4492350"/>
              <a:gd name="connsiteX21-4631" fmla="*/ 2222205 w 3694535"/>
              <a:gd name="connsiteY21-4632" fmla="*/ 3370521 h 4492350"/>
              <a:gd name="connsiteX22-4633" fmla="*/ 2169042 w 3694535"/>
              <a:gd name="connsiteY22-4634" fmla="*/ 3817088 h 4492350"/>
              <a:gd name="connsiteX23-4635" fmla="*/ 3317358 w 3694535"/>
              <a:gd name="connsiteY23-4636" fmla="*/ 3094074 h 4492350"/>
              <a:gd name="connsiteX24-4637" fmla="*/ 2194317 w 3694535"/>
              <a:gd name="connsiteY24-4638" fmla="*/ 4030951 h 4492350"/>
              <a:gd name="connsiteX25-4639" fmla="*/ 2232838 w 3694535"/>
              <a:gd name="connsiteY25-4640" fmla="*/ 4476307 h 4492350"/>
              <a:gd name="connsiteX26-4641" fmla="*/ 2218194 w 3694535"/>
              <a:gd name="connsiteY26-4642" fmla="*/ 4491415 h 4492350"/>
              <a:gd name="connsiteX27-4643" fmla="*/ 1743740 w 3694535"/>
              <a:gd name="connsiteY27-4644" fmla="*/ 4492350 h 4492350"/>
              <a:gd name="connsiteX0-4645" fmla="*/ 1743740 w 3694535"/>
              <a:gd name="connsiteY0-4646" fmla="*/ 4492350 h 4492350"/>
              <a:gd name="connsiteX1-4647" fmla="*/ 1796903 w 3694535"/>
              <a:gd name="connsiteY1-4648" fmla="*/ 3785190 h 4492350"/>
              <a:gd name="connsiteX2-4649" fmla="*/ 1307805 w 3694535"/>
              <a:gd name="connsiteY2-4650" fmla="*/ 3381153 h 4492350"/>
              <a:gd name="connsiteX3-4651" fmla="*/ 31898 w 3694535"/>
              <a:gd name="connsiteY3-4652" fmla="*/ 2945218 h 4492350"/>
              <a:gd name="connsiteX4-4653" fmla="*/ 1127052 w 3694535"/>
              <a:gd name="connsiteY4-4654" fmla="*/ 3242930 h 4492350"/>
              <a:gd name="connsiteX5-4655" fmla="*/ 393405 w 3694535"/>
              <a:gd name="connsiteY5-4656" fmla="*/ 2456121 h 4492350"/>
              <a:gd name="connsiteX6-4657" fmla="*/ 1775638 w 3694535"/>
              <a:gd name="connsiteY6-4658" fmla="*/ 3519376 h 4492350"/>
              <a:gd name="connsiteX7-4659" fmla="*/ 1683956 w 3694535"/>
              <a:gd name="connsiteY7-4660" fmla="*/ 2424409 h 4492350"/>
              <a:gd name="connsiteX8-4661" fmla="*/ 0 w 3694535"/>
              <a:gd name="connsiteY8-4662" fmla="*/ 754911 h 4492350"/>
              <a:gd name="connsiteX9-4663" fmla="*/ 988828 w 3694535"/>
              <a:gd name="connsiteY9-4664" fmla="*/ 1924493 h 4492350"/>
              <a:gd name="connsiteX10-4665" fmla="*/ 1113621 w 3694535"/>
              <a:gd name="connsiteY10-4666" fmla="*/ 861237 h 4492350"/>
              <a:gd name="connsiteX11-4667" fmla="*/ 1194671 w 3694535"/>
              <a:gd name="connsiteY11-4668" fmla="*/ 2026621 h 4492350"/>
              <a:gd name="connsiteX12-4669" fmla="*/ 1714640 w 3694535"/>
              <a:gd name="connsiteY12-4670" fmla="*/ 2194318 h 4492350"/>
              <a:gd name="connsiteX13-4671" fmla="*/ 1956391 w 3694535"/>
              <a:gd name="connsiteY13-4672" fmla="*/ 0 h 4492350"/>
              <a:gd name="connsiteX14-4673" fmla="*/ 2027834 w 3694535"/>
              <a:gd name="connsiteY14-4674" fmla="*/ 986216 h 4492350"/>
              <a:gd name="connsiteX15-4675" fmla="*/ 1881963 w 3694535"/>
              <a:gd name="connsiteY15-4676" fmla="*/ 2060385 h 4492350"/>
              <a:gd name="connsiteX16-4677" fmla="*/ 2057494 w 3694535"/>
              <a:gd name="connsiteY16-4678" fmla="*/ 3046321 h 4492350"/>
              <a:gd name="connsiteX17-4679" fmla="*/ 2647507 w 3694535"/>
              <a:gd name="connsiteY17-4680" fmla="*/ 2519916 h 4492350"/>
              <a:gd name="connsiteX18-4681" fmla="*/ 2913694 w 3694535"/>
              <a:gd name="connsiteY18-4682" fmla="*/ 1291762 h 4492350"/>
              <a:gd name="connsiteX19-4683" fmla="*/ 2806809 w 3694535"/>
              <a:gd name="connsiteY19-4684" fmla="*/ 2383091 h 4492350"/>
              <a:gd name="connsiteX20-4685" fmla="*/ 3694535 w 3694535"/>
              <a:gd name="connsiteY20-4686" fmla="*/ 1124252 h 4492350"/>
              <a:gd name="connsiteX21-4687" fmla="*/ 2222205 w 3694535"/>
              <a:gd name="connsiteY21-4688" fmla="*/ 3370521 h 4492350"/>
              <a:gd name="connsiteX22-4689" fmla="*/ 2169042 w 3694535"/>
              <a:gd name="connsiteY22-4690" fmla="*/ 3817088 h 4492350"/>
              <a:gd name="connsiteX23-4691" fmla="*/ 3317358 w 3694535"/>
              <a:gd name="connsiteY23-4692" fmla="*/ 3094074 h 4492350"/>
              <a:gd name="connsiteX24-4693" fmla="*/ 2194317 w 3694535"/>
              <a:gd name="connsiteY24-4694" fmla="*/ 4030951 h 4492350"/>
              <a:gd name="connsiteX25-4695" fmla="*/ 2232838 w 3694535"/>
              <a:gd name="connsiteY25-4696" fmla="*/ 4476307 h 4492350"/>
              <a:gd name="connsiteX26-4697" fmla="*/ 2218194 w 3694535"/>
              <a:gd name="connsiteY26-4698" fmla="*/ 4491415 h 4492350"/>
              <a:gd name="connsiteX27-4699" fmla="*/ 1743740 w 3694535"/>
              <a:gd name="connsiteY27-4700" fmla="*/ 4492350 h 4492350"/>
              <a:gd name="connsiteX0-4701" fmla="*/ 1743740 w 3694535"/>
              <a:gd name="connsiteY0-4702" fmla="*/ 4492350 h 4492350"/>
              <a:gd name="connsiteX1-4703" fmla="*/ 1796903 w 3694535"/>
              <a:gd name="connsiteY1-4704" fmla="*/ 3785190 h 4492350"/>
              <a:gd name="connsiteX2-4705" fmla="*/ 1307805 w 3694535"/>
              <a:gd name="connsiteY2-4706" fmla="*/ 3381153 h 4492350"/>
              <a:gd name="connsiteX3-4707" fmla="*/ 31898 w 3694535"/>
              <a:gd name="connsiteY3-4708" fmla="*/ 2945218 h 4492350"/>
              <a:gd name="connsiteX4-4709" fmla="*/ 1127052 w 3694535"/>
              <a:gd name="connsiteY4-4710" fmla="*/ 3242930 h 4492350"/>
              <a:gd name="connsiteX5-4711" fmla="*/ 393405 w 3694535"/>
              <a:gd name="connsiteY5-4712" fmla="*/ 2456121 h 4492350"/>
              <a:gd name="connsiteX6-4713" fmla="*/ 1775638 w 3694535"/>
              <a:gd name="connsiteY6-4714" fmla="*/ 3519376 h 4492350"/>
              <a:gd name="connsiteX7-4715" fmla="*/ 1683956 w 3694535"/>
              <a:gd name="connsiteY7-4716" fmla="*/ 2424409 h 4492350"/>
              <a:gd name="connsiteX8-4717" fmla="*/ 0 w 3694535"/>
              <a:gd name="connsiteY8-4718" fmla="*/ 754911 h 4492350"/>
              <a:gd name="connsiteX9-4719" fmla="*/ 988828 w 3694535"/>
              <a:gd name="connsiteY9-4720" fmla="*/ 1924493 h 4492350"/>
              <a:gd name="connsiteX10-4721" fmla="*/ 1093568 w 3694535"/>
              <a:gd name="connsiteY10-4722" fmla="*/ 857226 h 4492350"/>
              <a:gd name="connsiteX11-4723" fmla="*/ 1194671 w 3694535"/>
              <a:gd name="connsiteY11-4724" fmla="*/ 2026621 h 4492350"/>
              <a:gd name="connsiteX12-4725" fmla="*/ 1714640 w 3694535"/>
              <a:gd name="connsiteY12-4726" fmla="*/ 2194318 h 4492350"/>
              <a:gd name="connsiteX13-4727" fmla="*/ 1956391 w 3694535"/>
              <a:gd name="connsiteY13-4728" fmla="*/ 0 h 4492350"/>
              <a:gd name="connsiteX14-4729" fmla="*/ 2027834 w 3694535"/>
              <a:gd name="connsiteY14-4730" fmla="*/ 986216 h 4492350"/>
              <a:gd name="connsiteX15-4731" fmla="*/ 1881963 w 3694535"/>
              <a:gd name="connsiteY15-4732" fmla="*/ 2060385 h 4492350"/>
              <a:gd name="connsiteX16-4733" fmla="*/ 2057494 w 3694535"/>
              <a:gd name="connsiteY16-4734" fmla="*/ 3046321 h 4492350"/>
              <a:gd name="connsiteX17-4735" fmla="*/ 2647507 w 3694535"/>
              <a:gd name="connsiteY17-4736" fmla="*/ 2519916 h 4492350"/>
              <a:gd name="connsiteX18-4737" fmla="*/ 2913694 w 3694535"/>
              <a:gd name="connsiteY18-4738" fmla="*/ 1291762 h 4492350"/>
              <a:gd name="connsiteX19-4739" fmla="*/ 2806809 w 3694535"/>
              <a:gd name="connsiteY19-4740" fmla="*/ 2383091 h 4492350"/>
              <a:gd name="connsiteX20-4741" fmla="*/ 3694535 w 3694535"/>
              <a:gd name="connsiteY20-4742" fmla="*/ 1124252 h 4492350"/>
              <a:gd name="connsiteX21-4743" fmla="*/ 2222205 w 3694535"/>
              <a:gd name="connsiteY21-4744" fmla="*/ 3370521 h 4492350"/>
              <a:gd name="connsiteX22-4745" fmla="*/ 2169042 w 3694535"/>
              <a:gd name="connsiteY22-4746" fmla="*/ 3817088 h 4492350"/>
              <a:gd name="connsiteX23-4747" fmla="*/ 3317358 w 3694535"/>
              <a:gd name="connsiteY23-4748" fmla="*/ 3094074 h 4492350"/>
              <a:gd name="connsiteX24-4749" fmla="*/ 2194317 w 3694535"/>
              <a:gd name="connsiteY24-4750" fmla="*/ 4030951 h 4492350"/>
              <a:gd name="connsiteX25-4751" fmla="*/ 2232838 w 3694535"/>
              <a:gd name="connsiteY25-4752" fmla="*/ 4476307 h 4492350"/>
              <a:gd name="connsiteX26-4753" fmla="*/ 2218194 w 3694535"/>
              <a:gd name="connsiteY26-4754" fmla="*/ 4491415 h 4492350"/>
              <a:gd name="connsiteX27-4755" fmla="*/ 1743740 w 3694535"/>
              <a:gd name="connsiteY27-4756" fmla="*/ 4492350 h 4492350"/>
              <a:gd name="connsiteX0-4757" fmla="*/ 1743740 w 3694535"/>
              <a:gd name="connsiteY0-4758" fmla="*/ 4492350 h 4492350"/>
              <a:gd name="connsiteX1-4759" fmla="*/ 1796903 w 3694535"/>
              <a:gd name="connsiteY1-4760" fmla="*/ 3785190 h 4492350"/>
              <a:gd name="connsiteX2-4761" fmla="*/ 1307805 w 3694535"/>
              <a:gd name="connsiteY2-4762" fmla="*/ 3381153 h 4492350"/>
              <a:gd name="connsiteX3-4763" fmla="*/ 31898 w 3694535"/>
              <a:gd name="connsiteY3-4764" fmla="*/ 2945218 h 4492350"/>
              <a:gd name="connsiteX4-4765" fmla="*/ 1127052 w 3694535"/>
              <a:gd name="connsiteY4-4766" fmla="*/ 3242930 h 4492350"/>
              <a:gd name="connsiteX5-4767" fmla="*/ 393405 w 3694535"/>
              <a:gd name="connsiteY5-4768" fmla="*/ 2456121 h 4492350"/>
              <a:gd name="connsiteX6-4769" fmla="*/ 1775638 w 3694535"/>
              <a:gd name="connsiteY6-4770" fmla="*/ 3519376 h 4492350"/>
              <a:gd name="connsiteX7-4771" fmla="*/ 1683956 w 3694535"/>
              <a:gd name="connsiteY7-4772" fmla="*/ 2424409 h 4492350"/>
              <a:gd name="connsiteX8-4773" fmla="*/ 0 w 3694535"/>
              <a:gd name="connsiteY8-4774" fmla="*/ 754911 h 4492350"/>
              <a:gd name="connsiteX9-4775" fmla="*/ 988828 w 3694535"/>
              <a:gd name="connsiteY9-4776" fmla="*/ 1924493 h 4492350"/>
              <a:gd name="connsiteX10-4777" fmla="*/ 1093568 w 3694535"/>
              <a:gd name="connsiteY10-4778" fmla="*/ 857226 h 4492350"/>
              <a:gd name="connsiteX11-4779" fmla="*/ 1194671 w 3694535"/>
              <a:gd name="connsiteY11-4780" fmla="*/ 2026621 h 4492350"/>
              <a:gd name="connsiteX12-4781" fmla="*/ 1714640 w 3694535"/>
              <a:gd name="connsiteY12-4782" fmla="*/ 2194318 h 4492350"/>
              <a:gd name="connsiteX13-4783" fmla="*/ 1956391 w 3694535"/>
              <a:gd name="connsiteY13-4784" fmla="*/ 0 h 4492350"/>
              <a:gd name="connsiteX14-4785" fmla="*/ 2027834 w 3694535"/>
              <a:gd name="connsiteY14-4786" fmla="*/ 986216 h 4492350"/>
              <a:gd name="connsiteX15-4787" fmla="*/ 1881963 w 3694535"/>
              <a:gd name="connsiteY15-4788" fmla="*/ 2060385 h 4492350"/>
              <a:gd name="connsiteX16-4789" fmla="*/ 2057494 w 3694535"/>
              <a:gd name="connsiteY16-4790" fmla="*/ 3046321 h 4492350"/>
              <a:gd name="connsiteX17-4791" fmla="*/ 2647507 w 3694535"/>
              <a:gd name="connsiteY17-4792" fmla="*/ 2519916 h 4492350"/>
              <a:gd name="connsiteX18-4793" fmla="*/ 2913694 w 3694535"/>
              <a:gd name="connsiteY18-4794" fmla="*/ 1291762 h 4492350"/>
              <a:gd name="connsiteX19-4795" fmla="*/ 2806809 w 3694535"/>
              <a:gd name="connsiteY19-4796" fmla="*/ 2383091 h 4492350"/>
              <a:gd name="connsiteX20-4797" fmla="*/ 3694535 w 3694535"/>
              <a:gd name="connsiteY20-4798" fmla="*/ 1124252 h 4492350"/>
              <a:gd name="connsiteX21-4799" fmla="*/ 2222205 w 3694535"/>
              <a:gd name="connsiteY21-4800" fmla="*/ 3370521 h 4492350"/>
              <a:gd name="connsiteX22-4801" fmla="*/ 2169042 w 3694535"/>
              <a:gd name="connsiteY22-4802" fmla="*/ 3817088 h 4492350"/>
              <a:gd name="connsiteX23-4803" fmla="*/ 3317358 w 3694535"/>
              <a:gd name="connsiteY23-4804" fmla="*/ 3094074 h 4492350"/>
              <a:gd name="connsiteX24-4805" fmla="*/ 2194317 w 3694535"/>
              <a:gd name="connsiteY24-4806" fmla="*/ 4030951 h 4492350"/>
              <a:gd name="connsiteX25-4807" fmla="*/ 2232838 w 3694535"/>
              <a:gd name="connsiteY25-4808" fmla="*/ 4476307 h 4492350"/>
              <a:gd name="connsiteX26-4809" fmla="*/ 2218194 w 3694535"/>
              <a:gd name="connsiteY26-4810" fmla="*/ 4491415 h 4492350"/>
              <a:gd name="connsiteX27-4811" fmla="*/ 1743740 w 3694535"/>
              <a:gd name="connsiteY27-4812" fmla="*/ 4492350 h 4492350"/>
              <a:gd name="connsiteX0-4813" fmla="*/ 1711842 w 3662637"/>
              <a:gd name="connsiteY0-4814" fmla="*/ 4492350 h 4492350"/>
              <a:gd name="connsiteX1-4815" fmla="*/ 1765005 w 3662637"/>
              <a:gd name="connsiteY1-4816" fmla="*/ 3785190 h 4492350"/>
              <a:gd name="connsiteX2-4817" fmla="*/ 1275907 w 3662637"/>
              <a:gd name="connsiteY2-4818" fmla="*/ 3381153 h 4492350"/>
              <a:gd name="connsiteX3-4819" fmla="*/ 0 w 3662637"/>
              <a:gd name="connsiteY3-4820" fmla="*/ 2945218 h 4492350"/>
              <a:gd name="connsiteX4-4821" fmla="*/ 1095154 w 3662637"/>
              <a:gd name="connsiteY4-4822" fmla="*/ 3242930 h 4492350"/>
              <a:gd name="connsiteX5-4823" fmla="*/ 361507 w 3662637"/>
              <a:gd name="connsiteY5-4824" fmla="*/ 2456121 h 4492350"/>
              <a:gd name="connsiteX6-4825" fmla="*/ 1743740 w 3662637"/>
              <a:gd name="connsiteY6-4826" fmla="*/ 3519376 h 4492350"/>
              <a:gd name="connsiteX7-4827" fmla="*/ 1652058 w 3662637"/>
              <a:gd name="connsiteY7-4828" fmla="*/ 2424409 h 4492350"/>
              <a:gd name="connsiteX8-4829" fmla="*/ 8208 w 3662637"/>
              <a:gd name="connsiteY8-4830" fmla="*/ 750901 h 4492350"/>
              <a:gd name="connsiteX9-4831" fmla="*/ 956930 w 3662637"/>
              <a:gd name="connsiteY9-4832" fmla="*/ 1924493 h 4492350"/>
              <a:gd name="connsiteX10-4833" fmla="*/ 1061670 w 3662637"/>
              <a:gd name="connsiteY10-4834" fmla="*/ 857226 h 4492350"/>
              <a:gd name="connsiteX11-4835" fmla="*/ 1162773 w 3662637"/>
              <a:gd name="connsiteY11-4836" fmla="*/ 2026621 h 4492350"/>
              <a:gd name="connsiteX12-4837" fmla="*/ 1682742 w 3662637"/>
              <a:gd name="connsiteY12-4838" fmla="*/ 2194318 h 4492350"/>
              <a:gd name="connsiteX13-4839" fmla="*/ 1924493 w 3662637"/>
              <a:gd name="connsiteY13-4840" fmla="*/ 0 h 4492350"/>
              <a:gd name="connsiteX14-4841" fmla="*/ 1995936 w 3662637"/>
              <a:gd name="connsiteY14-4842" fmla="*/ 986216 h 4492350"/>
              <a:gd name="connsiteX15-4843" fmla="*/ 1850065 w 3662637"/>
              <a:gd name="connsiteY15-4844" fmla="*/ 2060385 h 4492350"/>
              <a:gd name="connsiteX16-4845" fmla="*/ 2025596 w 3662637"/>
              <a:gd name="connsiteY16-4846" fmla="*/ 3046321 h 4492350"/>
              <a:gd name="connsiteX17-4847" fmla="*/ 2615609 w 3662637"/>
              <a:gd name="connsiteY17-4848" fmla="*/ 2519916 h 4492350"/>
              <a:gd name="connsiteX18-4849" fmla="*/ 2881796 w 3662637"/>
              <a:gd name="connsiteY18-4850" fmla="*/ 1291762 h 4492350"/>
              <a:gd name="connsiteX19-4851" fmla="*/ 2774911 w 3662637"/>
              <a:gd name="connsiteY19-4852" fmla="*/ 2383091 h 4492350"/>
              <a:gd name="connsiteX20-4853" fmla="*/ 3662637 w 3662637"/>
              <a:gd name="connsiteY20-4854" fmla="*/ 1124252 h 4492350"/>
              <a:gd name="connsiteX21-4855" fmla="*/ 2190307 w 3662637"/>
              <a:gd name="connsiteY21-4856" fmla="*/ 3370521 h 4492350"/>
              <a:gd name="connsiteX22-4857" fmla="*/ 2137144 w 3662637"/>
              <a:gd name="connsiteY22-4858" fmla="*/ 3817088 h 4492350"/>
              <a:gd name="connsiteX23-4859" fmla="*/ 3285460 w 3662637"/>
              <a:gd name="connsiteY23-4860" fmla="*/ 3094074 h 4492350"/>
              <a:gd name="connsiteX24-4861" fmla="*/ 2162419 w 3662637"/>
              <a:gd name="connsiteY24-4862" fmla="*/ 4030951 h 4492350"/>
              <a:gd name="connsiteX25-4863" fmla="*/ 2200940 w 3662637"/>
              <a:gd name="connsiteY25-4864" fmla="*/ 4476307 h 4492350"/>
              <a:gd name="connsiteX26-4865" fmla="*/ 2186296 w 3662637"/>
              <a:gd name="connsiteY26-4866" fmla="*/ 4491415 h 4492350"/>
              <a:gd name="connsiteX27-4867" fmla="*/ 1711842 w 3662637"/>
              <a:gd name="connsiteY27-4868" fmla="*/ 4492350 h 4492350"/>
              <a:gd name="connsiteX0-4869" fmla="*/ 1711842 w 3662637"/>
              <a:gd name="connsiteY0-4870" fmla="*/ 4492350 h 4492350"/>
              <a:gd name="connsiteX1-4871" fmla="*/ 1765005 w 3662637"/>
              <a:gd name="connsiteY1-4872" fmla="*/ 3785190 h 4492350"/>
              <a:gd name="connsiteX2-4873" fmla="*/ 1275907 w 3662637"/>
              <a:gd name="connsiteY2-4874" fmla="*/ 3381153 h 4492350"/>
              <a:gd name="connsiteX3-4875" fmla="*/ 0 w 3662637"/>
              <a:gd name="connsiteY3-4876" fmla="*/ 2945218 h 4492350"/>
              <a:gd name="connsiteX4-4877" fmla="*/ 1095154 w 3662637"/>
              <a:gd name="connsiteY4-4878" fmla="*/ 3242930 h 4492350"/>
              <a:gd name="connsiteX5-4879" fmla="*/ 361507 w 3662637"/>
              <a:gd name="connsiteY5-4880" fmla="*/ 2456121 h 4492350"/>
              <a:gd name="connsiteX6-4881" fmla="*/ 1743740 w 3662637"/>
              <a:gd name="connsiteY6-4882" fmla="*/ 3519376 h 4492350"/>
              <a:gd name="connsiteX7-4883" fmla="*/ 1652058 w 3662637"/>
              <a:gd name="connsiteY7-4884" fmla="*/ 2424409 h 4492350"/>
              <a:gd name="connsiteX8-4885" fmla="*/ 8208 w 3662637"/>
              <a:gd name="connsiteY8-4886" fmla="*/ 750901 h 4492350"/>
              <a:gd name="connsiteX9-4887" fmla="*/ 956930 w 3662637"/>
              <a:gd name="connsiteY9-4888" fmla="*/ 1924493 h 4492350"/>
              <a:gd name="connsiteX10-4889" fmla="*/ 1061670 w 3662637"/>
              <a:gd name="connsiteY10-4890" fmla="*/ 857226 h 4492350"/>
              <a:gd name="connsiteX11-4891" fmla="*/ 1162773 w 3662637"/>
              <a:gd name="connsiteY11-4892" fmla="*/ 2026621 h 4492350"/>
              <a:gd name="connsiteX12-4893" fmla="*/ 1682742 w 3662637"/>
              <a:gd name="connsiteY12-4894" fmla="*/ 2194318 h 4492350"/>
              <a:gd name="connsiteX13-4895" fmla="*/ 1924493 w 3662637"/>
              <a:gd name="connsiteY13-4896" fmla="*/ 0 h 4492350"/>
              <a:gd name="connsiteX14-4897" fmla="*/ 1995936 w 3662637"/>
              <a:gd name="connsiteY14-4898" fmla="*/ 986216 h 4492350"/>
              <a:gd name="connsiteX15-4899" fmla="*/ 1850065 w 3662637"/>
              <a:gd name="connsiteY15-4900" fmla="*/ 2060385 h 4492350"/>
              <a:gd name="connsiteX16-4901" fmla="*/ 2025596 w 3662637"/>
              <a:gd name="connsiteY16-4902" fmla="*/ 3046321 h 4492350"/>
              <a:gd name="connsiteX17-4903" fmla="*/ 2615609 w 3662637"/>
              <a:gd name="connsiteY17-4904" fmla="*/ 2519916 h 4492350"/>
              <a:gd name="connsiteX18-4905" fmla="*/ 2881796 w 3662637"/>
              <a:gd name="connsiteY18-4906" fmla="*/ 1291762 h 4492350"/>
              <a:gd name="connsiteX19-4907" fmla="*/ 2774911 w 3662637"/>
              <a:gd name="connsiteY19-4908" fmla="*/ 2383091 h 4492350"/>
              <a:gd name="connsiteX20-4909" fmla="*/ 3662637 w 3662637"/>
              <a:gd name="connsiteY20-4910" fmla="*/ 1124252 h 4492350"/>
              <a:gd name="connsiteX21-4911" fmla="*/ 2190307 w 3662637"/>
              <a:gd name="connsiteY21-4912" fmla="*/ 3370521 h 4492350"/>
              <a:gd name="connsiteX22-4913" fmla="*/ 2137144 w 3662637"/>
              <a:gd name="connsiteY22-4914" fmla="*/ 3817088 h 4492350"/>
              <a:gd name="connsiteX23-4915" fmla="*/ 3285460 w 3662637"/>
              <a:gd name="connsiteY23-4916" fmla="*/ 3094074 h 4492350"/>
              <a:gd name="connsiteX24-4917" fmla="*/ 2162419 w 3662637"/>
              <a:gd name="connsiteY24-4918" fmla="*/ 4030951 h 4492350"/>
              <a:gd name="connsiteX25-4919" fmla="*/ 2200940 w 3662637"/>
              <a:gd name="connsiteY25-4920" fmla="*/ 4476307 h 4492350"/>
              <a:gd name="connsiteX26-4921" fmla="*/ 2186296 w 3662637"/>
              <a:gd name="connsiteY26-4922" fmla="*/ 4491415 h 4492350"/>
              <a:gd name="connsiteX27-4923" fmla="*/ 1711842 w 3662637"/>
              <a:gd name="connsiteY27-4924" fmla="*/ 4492350 h 4492350"/>
              <a:gd name="connsiteX0-4925" fmla="*/ 1711842 w 3662637"/>
              <a:gd name="connsiteY0-4926" fmla="*/ 4492350 h 4492350"/>
              <a:gd name="connsiteX1-4927" fmla="*/ 1765005 w 3662637"/>
              <a:gd name="connsiteY1-4928" fmla="*/ 3785190 h 4492350"/>
              <a:gd name="connsiteX2-4929" fmla="*/ 1275907 w 3662637"/>
              <a:gd name="connsiteY2-4930" fmla="*/ 3381153 h 4492350"/>
              <a:gd name="connsiteX3-4931" fmla="*/ 0 w 3662637"/>
              <a:gd name="connsiteY3-4932" fmla="*/ 2945218 h 4492350"/>
              <a:gd name="connsiteX4-4933" fmla="*/ 1095154 w 3662637"/>
              <a:gd name="connsiteY4-4934" fmla="*/ 3242930 h 4492350"/>
              <a:gd name="connsiteX5-4935" fmla="*/ 361507 w 3662637"/>
              <a:gd name="connsiteY5-4936" fmla="*/ 2456121 h 4492350"/>
              <a:gd name="connsiteX6-4937" fmla="*/ 1743740 w 3662637"/>
              <a:gd name="connsiteY6-4938" fmla="*/ 3519376 h 4492350"/>
              <a:gd name="connsiteX7-4939" fmla="*/ 1652058 w 3662637"/>
              <a:gd name="connsiteY7-4940" fmla="*/ 2424409 h 4492350"/>
              <a:gd name="connsiteX8-4941" fmla="*/ 8208 w 3662637"/>
              <a:gd name="connsiteY8-4942" fmla="*/ 750901 h 4492350"/>
              <a:gd name="connsiteX9-4943" fmla="*/ 956930 w 3662637"/>
              <a:gd name="connsiteY9-4944" fmla="*/ 1924493 h 4492350"/>
              <a:gd name="connsiteX10-4945" fmla="*/ 1061670 w 3662637"/>
              <a:gd name="connsiteY10-4946" fmla="*/ 857226 h 4492350"/>
              <a:gd name="connsiteX11-4947" fmla="*/ 1162773 w 3662637"/>
              <a:gd name="connsiteY11-4948" fmla="*/ 2026621 h 4492350"/>
              <a:gd name="connsiteX12-4949" fmla="*/ 1682742 w 3662637"/>
              <a:gd name="connsiteY12-4950" fmla="*/ 2194318 h 4492350"/>
              <a:gd name="connsiteX13-4951" fmla="*/ 1924493 w 3662637"/>
              <a:gd name="connsiteY13-4952" fmla="*/ 0 h 4492350"/>
              <a:gd name="connsiteX14-4953" fmla="*/ 1995936 w 3662637"/>
              <a:gd name="connsiteY14-4954" fmla="*/ 986216 h 4492350"/>
              <a:gd name="connsiteX15-4955" fmla="*/ 1850065 w 3662637"/>
              <a:gd name="connsiteY15-4956" fmla="*/ 2060385 h 4492350"/>
              <a:gd name="connsiteX16-4957" fmla="*/ 2025596 w 3662637"/>
              <a:gd name="connsiteY16-4958" fmla="*/ 3046321 h 4492350"/>
              <a:gd name="connsiteX17-4959" fmla="*/ 2615609 w 3662637"/>
              <a:gd name="connsiteY17-4960" fmla="*/ 2519916 h 4492350"/>
              <a:gd name="connsiteX18-4961" fmla="*/ 2881796 w 3662637"/>
              <a:gd name="connsiteY18-4962" fmla="*/ 1291762 h 4492350"/>
              <a:gd name="connsiteX19-4963" fmla="*/ 2774911 w 3662637"/>
              <a:gd name="connsiteY19-4964" fmla="*/ 2383091 h 4492350"/>
              <a:gd name="connsiteX20-4965" fmla="*/ 3662637 w 3662637"/>
              <a:gd name="connsiteY20-4966" fmla="*/ 1124252 h 4492350"/>
              <a:gd name="connsiteX21-4967" fmla="*/ 2190307 w 3662637"/>
              <a:gd name="connsiteY21-4968" fmla="*/ 3370521 h 4492350"/>
              <a:gd name="connsiteX22-4969" fmla="*/ 2137144 w 3662637"/>
              <a:gd name="connsiteY22-4970" fmla="*/ 3817088 h 4492350"/>
              <a:gd name="connsiteX23-4971" fmla="*/ 3285460 w 3662637"/>
              <a:gd name="connsiteY23-4972" fmla="*/ 3094074 h 4492350"/>
              <a:gd name="connsiteX24-4973" fmla="*/ 2162419 w 3662637"/>
              <a:gd name="connsiteY24-4974" fmla="*/ 4030951 h 4492350"/>
              <a:gd name="connsiteX25-4975" fmla="*/ 2200940 w 3662637"/>
              <a:gd name="connsiteY25-4976" fmla="*/ 4476307 h 4492350"/>
              <a:gd name="connsiteX26-4977" fmla="*/ 2186296 w 3662637"/>
              <a:gd name="connsiteY26-4978" fmla="*/ 4491415 h 4492350"/>
              <a:gd name="connsiteX27-4979" fmla="*/ 1711842 w 3662637"/>
              <a:gd name="connsiteY27-4980" fmla="*/ 4492350 h 4492350"/>
              <a:gd name="connsiteX0-4981" fmla="*/ 1711842 w 3662637"/>
              <a:gd name="connsiteY0-4982" fmla="*/ 4492350 h 4492350"/>
              <a:gd name="connsiteX1-4983" fmla="*/ 1765005 w 3662637"/>
              <a:gd name="connsiteY1-4984" fmla="*/ 3785190 h 4492350"/>
              <a:gd name="connsiteX2-4985" fmla="*/ 1275907 w 3662637"/>
              <a:gd name="connsiteY2-4986" fmla="*/ 3381153 h 4492350"/>
              <a:gd name="connsiteX3-4987" fmla="*/ 0 w 3662637"/>
              <a:gd name="connsiteY3-4988" fmla="*/ 2945218 h 4492350"/>
              <a:gd name="connsiteX4-4989" fmla="*/ 1095154 w 3662637"/>
              <a:gd name="connsiteY4-4990" fmla="*/ 3242930 h 4492350"/>
              <a:gd name="connsiteX5-4991" fmla="*/ 361507 w 3662637"/>
              <a:gd name="connsiteY5-4992" fmla="*/ 2456121 h 4492350"/>
              <a:gd name="connsiteX6-4993" fmla="*/ 1743740 w 3662637"/>
              <a:gd name="connsiteY6-4994" fmla="*/ 3519376 h 4492350"/>
              <a:gd name="connsiteX7-4995" fmla="*/ 1652058 w 3662637"/>
              <a:gd name="connsiteY7-4996" fmla="*/ 2424409 h 4492350"/>
              <a:gd name="connsiteX8-4997" fmla="*/ 8208 w 3662637"/>
              <a:gd name="connsiteY8-4998" fmla="*/ 750901 h 4492350"/>
              <a:gd name="connsiteX9-4999" fmla="*/ 956930 w 3662637"/>
              <a:gd name="connsiteY9-5000" fmla="*/ 1924493 h 4492350"/>
              <a:gd name="connsiteX10-5001" fmla="*/ 1061670 w 3662637"/>
              <a:gd name="connsiteY10-5002" fmla="*/ 857226 h 4492350"/>
              <a:gd name="connsiteX11-5003" fmla="*/ 1162773 w 3662637"/>
              <a:gd name="connsiteY11-5004" fmla="*/ 2026621 h 4492350"/>
              <a:gd name="connsiteX12-5005" fmla="*/ 1682742 w 3662637"/>
              <a:gd name="connsiteY12-5006" fmla="*/ 2194318 h 4492350"/>
              <a:gd name="connsiteX13-5007" fmla="*/ 1924493 w 3662637"/>
              <a:gd name="connsiteY13-5008" fmla="*/ 0 h 4492350"/>
              <a:gd name="connsiteX14-5009" fmla="*/ 1995936 w 3662637"/>
              <a:gd name="connsiteY14-5010" fmla="*/ 986216 h 4492350"/>
              <a:gd name="connsiteX15-5011" fmla="*/ 1850065 w 3662637"/>
              <a:gd name="connsiteY15-5012" fmla="*/ 2060385 h 4492350"/>
              <a:gd name="connsiteX16-5013" fmla="*/ 2025596 w 3662637"/>
              <a:gd name="connsiteY16-5014" fmla="*/ 3046321 h 4492350"/>
              <a:gd name="connsiteX17-5015" fmla="*/ 2615609 w 3662637"/>
              <a:gd name="connsiteY17-5016" fmla="*/ 2519916 h 4492350"/>
              <a:gd name="connsiteX18-5017" fmla="*/ 2881796 w 3662637"/>
              <a:gd name="connsiteY18-5018" fmla="*/ 1291762 h 4492350"/>
              <a:gd name="connsiteX19-5019" fmla="*/ 2774911 w 3662637"/>
              <a:gd name="connsiteY19-5020" fmla="*/ 2383091 h 4492350"/>
              <a:gd name="connsiteX20-5021" fmla="*/ 3662637 w 3662637"/>
              <a:gd name="connsiteY20-5022" fmla="*/ 1124252 h 4492350"/>
              <a:gd name="connsiteX21-5023" fmla="*/ 2190307 w 3662637"/>
              <a:gd name="connsiteY21-5024" fmla="*/ 3370521 h 4492350"/>
              <a:gd name="connsiteX22-5025" fmla="*/ 2137144 w 3662637"/>
              <a:gd name="connsiteY22-5026" fmla="*/ 3817088 h 4492350"/>
              <a:gd name="connsiteX23-5027" fmla="*/ 3285460 w 3662637"/>
              <a:gd name="connsiteY23-5028" fmla="*/ 3094074 h 4492350"/>
              <a:gd name="connsiteX24-5029" fmla="*/ 2162419 w 3662637"/>
              <a:gd name="connsiteY24-5030" fmla="*/ 4030951 h 4492350"/>
              <a:gd name="connsiteX25-5031" fmla="*/ 2200940 w 3662637"/>
              <a:gd name="connsiteY25-5032" fmla="*/ 4476307 h 4492350"/>
              <a:gd name="connsiteX26-5033" fmla="*/ 2186296 w 3662637"/>
              <a:gd name="connsiteY26-5034" fmla="*/ 4491415 h 4492350"/>
              <a:gd name="connsiteX27-5035" fmla="*/ 1711842 w 3662637"/>
              <a:gd name="connsiteY27-5036" fmla="*/ 4492350 h 4492350"/>
              <a:gd name="connsiteX0-5037" fmla="*/ 1711842 w 3662637"/>
              <a:gd name="connsiteY0-5038" fmla="*/ 4492350 h 4492350"/>
              <a:gd name="connsiteX1-5039" fmla="*/ 1765005 w 3662637"/>
              <a:gd name="connsiteY1-5040" fmla="*/ 3785190 h 4492350"/>
              <a:gd name="connsiteX2-5041" fmla="*/ 1275907 w 3662637"/>
              <a:gd name="connsiteY2-5042" fmla="*/ 3381153 h 4492350"/>
              <a:gd name="connsiteX3-5043" fmla="*/ 0 w 3662637"/>
              <a:gd name="connsiteY3-5044" fmla="*/ 2945218 h 4492350"/>
              <a:gd name="connsiteX4-5045" fmla="*/ 1095154 w 3662637"/>
              <a:gd name="connsiteY4-5046" fmla="*/ 3242930 h 4492350"/>
              <a:gd name="connsiteX5-5047" fmla="*/ 361507 w 3662637"/>
              <a:gd name="connsiteY5-5048" fmla="*/ 2456121 h 4492350"/>
              <a:gd name="connsiteX6-5049" fmla="*/ 1743740 w 3662637"/>
              <a:gd name="connsiteY6-5050" fmla="*/ 3519376 h 4492350"/>
              <a:gd name="connsiteX7-5051" fmla="*/ 1652058 w 3662637"/>
              <a:gd name="connsiteY7-5052" fmla="*/ 2400346 h 4492350"/>
              <a:gd name="connsiteX8-5053" fmla="*/ 8208 w 3662637"/>
              <a:gd name="connsiteY8-5054" fmla="*/ 750901 h 4492350"/>
              <a:gd name="connsiteX9-5055" fmla="*/ 956930 w 3662637"/>
              <a:gd name="connsiteY9-5056" fmla="*/ 1924493 h 4492350"/>
              <a:gd name="connsiteX10-5057" fmla="*/ 1061670 w 3662637"/>
              <a:gd name="connsiteY10-5058" fmla="*/ 857226 h 4492350"/>
              <a:gd name="connsiteX11-5059" fmla="*/ 1162773 w 3662637"/>
              <a:gd name="connsiteY11-5060" fmla="*/ 2026621 h 4492350"/>
              <a:gd name="connsiteX12-5061" fmla="*/ 1682742 w 3662637"/>
              <a:gd name="connsiteY12-5062" fmla="*/ 2194318 h 4492350"/>
              <a:gd name="connsiteX13-5063" fmla="*/ 1924493 w 3662637"/>
              <a:gd name="connsiteY13-5064" fmla="*/ 0 h 4492350"/>
              <a:gd name="connsiteX14-5065" fmla="*/ 1995936 w 3662637"/>
              <a:gd name="connsiteY14-5066" fmla="*/ 986216 h 4492350"/>
              <a:gd name="connsiteX15-5067" fmla="*/ 1850065 w 3662637"/>
              <a:gd name="connsiteY15-5068" fmla="*/ 2060385 h 4492350"/>
              <a:gd name="connsiteX16-5069" fmla="*/ 2025596 w 3662637"/>
              <a:gd name="connsiteY16-5070" fmla="*/ 3046321 h 4492350"/>
              <a:gd name="connsiteX17-5071" fmla="*/ 2615609 w 3662637"/>
              <a:gd name="connsiteY17-5072" fmla="*/ 2519916 h 4492350"/>
              <a:gd name="connsiteX18-5073" fmla="*/ 2881796 w 3662637"/>
              <a:gd name="connsiteY18-5074" fmla="*/ 1291762 h 4492350"/>
              <a:gd name="connsiteX19-5075" fmla="*/ 2774911 w 3662637"/>
              <a:gd name="connsiteY19-5076" fmla="*/ 2383091 h 4492350"/>
              <a:gd name="connsiteX20-5077" fmla="*/ 3662637 w 3662637"/>
              <a:gd name="connsiteY20-5078" fmla="*/ 1124252 h 4492350"/>
              <a:gd name="connsiteX21-5079" fmla="*/ 2190307 w 3662637"/>
              <a:gd name="connsiteY21-5080" fmla="*/ 3370521 h 4492350"/>
              <a:gd name="connsiteX22-5081" fmla="*/ 2137144 w 3662637"/>
              <a:gd name="connsiteY22-5082" fmla="*/ 3817088 h 4492350"/>
              <a:gd name="connsiteX23-5083" fmla="*/ 3285460 w 3662637"/>
              <a:gd name="connsiteY23-5084" fmla="*/ 3094074 h 4492350"/>
              <a:gd name="connsiteX24-5085" fmla="*/ 2162419 w 3662637"/>
              <a:gd name="connsiteY24-5086" fmla="*/ 4030951 h 4492350"/>
              <a:gd name="connsiteX25-5087" fmla="*/ 2200940 w 3662637"/>
              <a:gd name="connsiteY25-5088" fmla="*/ 4476307 h 4492350"/>
              <a:gd name="connsiteX26-5089" fmla="*/ 2186296 w 3662637"/>
              <a:gd name="connsiteY26-5090" fmla="*/ 4491415 h 4492350"/>
              <a:gd name="connsiteX27-5091" fmla="*/ 1711842 w 3662637"/>
              <a:gd name="connsiteY27-5092" fmla="*/ 4492350 h 4492350"/>
              <a:gd name="connsiteX0-5093" fmla="*/ 1711842 w 3662637"/>
              <a:gd name="connsiteY0-5094" fmla="*/ 4492350 h 4492350"/>
              <a:gd name="connsiteX1-5095" fmla="*/ 1765005 w 3662637"/>
              <a:gd name="connsiteY1-5096" fmla="*/ 3785190 h 4492350"/>
              <a:gd name="connsiteX2-5097" fmla="*/ 1275907 w 3662637"/>
              <a:gd name="connsiteY2-5098" fmla="*/ 3381153 h 4492350"/>
              <a:gd name="connsiteX3-5099" fmla="*/ 0 w 3662637"/>
              <a:gd name="connsiteY3-5100" fmla="*/ 2945218 h 4492350"/>
              <a:gd name="connsiteX4-5101" fmla="*/ 1095154 w 3662637"/>
              <a:gd name="connsiteY4-5102" fmla="*/ 3242930 h 4492350"/>
              <a:gd name="connsiteX5-5103" fmla="*/ 361507 w 3662637"/>
              <a:gd name="connsiteY5-5104" fmla="*/ 2456121 h 4492350"/>
              <a:gd name="connsiteX6-5105" fmla="*/ 1743740 w 3662637"/>
              <a:gd name="connsiteY6-5106" fmla="*/ 3519376 h 4492350"/>
              <a:gd name="connsiteX7-5107" fmla="*/ 1652058 w 3662637"/>
              <a:gd name="connsiteY7-5108" fmla="*/ 2400346 h 4492350"/>
              <a:gd name="connsiteX8-5109" fmla="*/ 8208 w 3662637"/>
              <a:gd name="connsiteY8-5110" fmla="*/ 750901 h 4492350"/>
              <a:gd name="connsiteX9-5111" fmla="*/ 956930 w 3662637"/>
              <a:gd name="connsiteY9-5112" fmla="*/ 1924493 h 4492350"/>
              <a:gd name="connsiteX10-5113" fmla="*/ 1061670 w 3662637"/>
              <a:gd name="connsiteY10-5114" fmla="*/ 857226 h 4492350"/>
              <a:gd name="connsiteX11-5115" fmla="*/ 1162773 w 3662637"/>
              <a:gd name="connsiteY11-5116" fmla="*/ 2026621 h 4492350"/>
              <a:gd name="connsiteX12-5117" fmla="*/ 1682742 w 3662637"/>
              <a:gd name="connsiteY12-5118" fmla="*/ 2194318 h 4492350"/>
              <a:gd name="connsiteX13-5119" fmla="*/ 1924493 w 3662637"/>
              <a:gd name="connsiteY13-5120" fmla="*/ 0 h 4492350"/>
              <a:gd name="connsiteX14-5121" fmla="*/ 1995936 w 3662637"/>
              <a:gd name="connsiteY14-5122" fmla="*/ 986216 h 4492350"/>
              <a:gd name="connsiteX15-5123" fmla="*/ 1850065 w 3662637"/>
              <a:gd name="connsiteY15-5124" fmla="*/ 2060385 h 4492350"/>
              <a:gd name="connsiteX16-5125" fmla="*/ 2025596 w 3662637"/>
              <a:gd name="connsiteY16-5126" fmla="*/ 3046321 h 4492350"/>
              <a:gd name="connsiteX17-5127" fmla="*/ 2615609 w 3662637"/>
              <a:gd name="connsiteY17-5128" fmla="*/ 2519916 h 4492350"/>
              <a:gd name="connsiteX18-5129" fmla="*/ 2881796 w 3662637"/>
              <a:gd name="connsiteY18-5130" fmla="*/ 1291762 h 4492350"/>
              <a:gd name="connsiteX19-5131" fmla="*/ 2774911 w 3662637"/>
              <a:gd name="connsiteY19-5132" fmla="*/ 2383091 h 4492350"/>
              <a:gd name="connsiteX20-5133" fmla="*/ 3662637 w 3662637"/>
              <a:gd name="connsiteY20-5134" fmla="*/ 1124252 h 4492350"/>
              <a:gd name="connsiteX21-5135" fmla="*/ 2190307 w 3662637"/>
              <a:gd name="connsiteY21-5136" fmla="*/ 3370521 h 4492350"/>
              <a:gd name="connsiteX22-5137" fmla="*/ 2137144 w 3662637"/>
              <a:gd name="connsiteY22-5138" fmla="*/ 3817088 h 4492350"/>
              <a:gd name="connsiteX23-5139" fmla="*/ 3285460 w 3662637"/>
              <a:gd name="connsiteY23-5140" fmla="*/ 3094074 h 4492350"/>
              <a:gd name="connsiteX24-5141" fmla="*/ 2162419 w 3662637"/>
              <a:gd name="connsiteY24-5142" fmla="*/ 4030951 h 4492350"/>
              <a:gd name="connsiteX25-5143" fmla="*/ 2200940 w 3662637"/>
              <a:gd name="connsiteY25-5144" fmla="*/ 4476307 h 4492350"/>
              <a:gd name="connsiteX26-5145" fmla="*/ 2186296 w 3662637"/>
              <a:gd name="connsiteY26-5146" fmla="*/ 4491415 h 4492350"/>
              <a:gd name="connsiteX27-5147" fmla="*/ 1711842 w 3662637"/>
              <a:gd name="connsiteY27-5148" fmla="*/ 4492350 h 4492350"/>
              <a:gd name="connsiteX0-5149" fmla="*/ 1711842 w 3662637"/>
              <a:gd name="connsiteY0-5150" fmla="*/ 4492350 h 4492350"/>
              <a:gd name="connsiteX1-5151" fmla="*/ 1765005 w 3662637"/>
              <a:gd name="connsiteY1-5152" fmla="*/ 3785190 h 4492350"/>
              <a:gd name="connsiteX2-5153" fmla="*/ 1275907 w 3662637"/>
              <a:gd name="connsiteY2-5154" fmla="*/ 3381153 h 4492350"/>
              <a:gd name="connsiteX3-5155" fmla="*/ 0 w 3662637"/>
              <a:gd name="connsiteY3-5156" fmla="*/ 2945218 h 4492350"/>
              <a:gd name="connsiteX4-5157" fmla="*/ 1095154 w 3662637"/>
              <a:gd name="connsiteY4-5158" fmla="*/ 3242930 h 4492350"/>
              <a:gd name="connsiteX5-5159" fmla="*/ 361507 w 3662637"/>
              <a:gd name="connsiteY5-5160" fmla="*/ 2456121 h 4492350"/>
              <a:gd name="connsiteX6-5161" fmla="*/ 1743740 w 3662637"/>
              <a:gd name="connsiteY6-5162" fmla="*/ 3519376 h 4492350"/>
              <a:gd name="connsiteX7-5163" fmla="*/ 1652058 w 3662637"/>
              <a:gd name="connsiteY7-5164" fmla="*/ 2400346 h 4492350"/>
              <a:gd name="connsiteX8-5165" fmla="*/ 8208 w 3662637"/>
              <a:gd name="connsiteY8-5166" fmla="*/ 750901 h 4492350"/>
              <a:gd name="connsiteX9-5167" fmla="*/ 956930 w 3662637"/>
              <a:gd name="connsiteY9-5168" fmla="*/ 1924493 h 4492350"/>
              <a:gd name="connsiteX10-5169" fmla="*/ 1061670 w 3662637"/>
              <a:gd name="connsiteY10-5170" fmla="*/ 857226 h 4492350"/>
              <a:gd name="connsiteX11-5171" fmla="*/ 1162773 w 3662637"/>
              <a:gd name="connsiteY11-5172" fmla="*/ 2026621 h 4492350"/>
              <a:gd name="connsiteX12-5173" fmla="*/ 1682742 w 3662637"/>
              <a:gd name="connsiteY12-5174" fmla="*/ 2194318 h 4492350"/>
              <a:gd name="connsiteX13-5175" fmla="*/ 1924493 w 3662637"/>
              <a:gd name="connsiteY13-5176" fmla="*/ 0 h 4492350"/>
              <a:gd name="connsiteX14-5177" fmla="*/ 1995936 w 3662637"/>
              <a:gd name="connsiteY14-5178" fmla="*/ 986216 h 4492350"/>
              <a:gd name="connsiteX15-5179" fmla="*/ 1850065 w 3662637"/>
              <a:gd name="connsiteY15-5180" fmla="*/ 2060385 h 4492350"/>
              <a:gd name="connsiteX16-5181" fmla="*/ 2025596 w 3662637"/>
              <a:gd name="connsiteY16-5182" fmla="*/ 3046321 h 4492350"/>
              <a:gd name="connsiteX17-5183" fmla="*/ 2615609 w 3662637"/>
              <a:gd name="connsiteY17-5184" fmla="*/ 2519916 h 4492350"/>
              <a:gd name="connsiteX18-5185" fmla="*/ 2881796 w 3662637"/>
              <a:gd name="connsiteY18-5186" fmla="*/ 1291762 h 4492350"/>
              <a:gd name="connsiteX19-5187" fmla="*/ 2774911 w 3662637"/>
              <a:gd name="connsiteY19-5188" fmla="*/ 2383091 h 4492350"/>
              <a:gd name="connsiteX20-5189" fmla="*/ 3662637 w 3662637"/>
              <a:gd name="connsiteY20-5190" fmla="*/ 1124252 h 4492350"/>
              <a:gd name="connsiteX21-5191" fmla="*/ 2190307 w 3662637"/>
              <a:gd name="connsiteY21-5192" fmla="*/ 3370521 h 4492350"/>
              <a:gd name="connsiteX22-5193" fmla="*/ 2137144 w 3662637"/>
              <a:gd name="connsiteY22-5194" fmla="*/ 3817088 h 4492350"/>
              <a:gd name="connsiteX23-5195" fmla="*/ 3285460 w 3662637"/>
              <a:gd name="connsiteY23-5196" fmla="*/ 3094074 h 4492350"/>
              <a:gd name="connsiteX24-5197" fmla="*/ 2162419 w 3662637"/>
              <a:gd name="connsiteY24-5198" fmla="*/ 4030951 h 4492350"/>
              <a:gd name="connsiteX25-5199" fmla="*/ 2200940 w 3662637"/>
              <a:gd name="connsiteY25-5200" fmla="*/ 4476307 h 4492350"/>
              <a:gd name="connsiteX26-5201" fmla="*/ 2186296 w 3662637"/>
              <a:gd name="connsiteY26-5202" fmla="*/ 4491415 h 4492350"/>
              <a:gd name="connsiteX27-5203" fmla="*/ 1711842 w 3662637"/>
              <a:gd name="connsiteY27-5204" fmla="*/ 4492350 h 4492350"/>
              <a:gd name="connsiteX0-5205" fmla="*/ 1711842 w 3662637"/>
              <a:gd name="connsiteY0-5206" fmla="*/ 4492350 h 4492350"/>
              <a:gd name="connsiteX1-5207" fmla="*/ 1765005 w 3662637"/>
              <a:gd name="connsiteY1-5208" fmla="*/ 3785190 h 4492350"/>
              <a:gd name="connsiteX2-5209" fmla="*/ 1275907 w 3662637"/>
              <a:gd name="connsiteY2-5210" fmla="*/ 3381153 h 4492350"/>
              <a:gd name="connsiteX3-5211" fmla="*/ 0 w 3662637"/>
              <a:gd name="connsiteY3-5212" fmla="*/ 2945218 h 4492350"/>
              <a:gd name="connsiteX4-5213" fmla="*/ 1095154 w 3662637"/>
              <a:gd name="connsiteY4-5214" fmla="*/ 3242930 h 4492350"/>
              <a:gd name="connsiteX5-5215" fmla="*/ 361507 w 3662637"/>
              <a:gd name="connsiteY5-5216" fmla="*/ 2456121 h 4492350"/>
              <a:gd name="connsiteX6-5217" fmla="*/ 1743740 w 3662637"/>
              <a:gd name="connsiteY6-5218" fmla="*/ 3519376 h 4492350"/>
              <a:gd name="connsiteX7-5219" fmla="*/ 1652058 w 3662637"/>
              <a:gd name="connsiteY7-5220" fmla="*/ 2400346 h 4492350"/>
              <a:gd name="connsiteX8-5221" fmla="*/ 8208 w 3662637"/>
              <a:gd name="connsiteY8-5222" fmla="*/ 750901 h 4492350"/>
              <a:gd name="connsiteX9-5223" fmla="*/ 956930 w 3662637"/>
              <a:gd name="connsiteY9-5224" fmla="*/ 1924493 h 4492350"/>
              <a:gd name="connsiteX10-5225" fmla="*/ 1061670 w 3662637"/>
              <a:gd name="connsiteY10-5226" fmla="*/ 857226 h 4492350"/>
              <a:gd name="connsiteX11-5227" fmla="*/ 1162773 w 3662637"/>
              <a:gd name="connsiteY11-5228" fmla="*/ 2026621 h 4492350"/>
              <a:gd name="connsiteX12-5229" fmla="*/ 1682742 w 3662637"/>
              <a:gd name="connsiteY12-5230" fmla="*/ 2194318 h 4492350"/>
              <a:gd name="connsiteX13-5231" fmla="*/ 1924493 w 3662637"/>
              <a:gd name="connsiteY13-5232" fmla="*/ 0 h 4492350"/>
              <a:gd name="connsiteX14-5233" fmla="*/ 1995936 w 3662637"/>
              <a:gd name="connsiteY14-5234" fmla="*/ 986216 h 4492350"/>
              <a:gd name="connsiteX15-5235" fmla="*/ 1850065 w 3662637"/>
              <a:gd name="connsiteY15-5236" fmla="*/ 2060385 h 4492350"/>
              <a:gd name="connsiteX16-5237" fmla="*/ 2025596 w 3662637"/>
              <a:gd name="connsiteY16-5238" fmla="*/ 3046321 h 4492350"/>
              <a:gd name="connsiteX17-5239" fmla="*/ 2615609 w 3662637"/>
              <a:gd name="connsiteY17-5240" fmla="*/ 2519916 h 4492350"/>
              <a:gd name="connsiteX18-5241" fmla="*/ 2881796 w 3662637"/>
              <a:gd name="connsiteY18-5242" fmla="*/ 1291762 h 4492350"/>
              <a:gd name="connsiteX19-5243" fmla="*/ 2774911 w 3662637"/>
              <a:gd name="connsiteY19-5244" fmla="*/ 2383091 h 4492350"/>
              <a:gd name="connsiteX20-5245" fmla="*/ 3662637 w 3662637"/>
              <a:gd name="connsiteY20-5246" fmla="*/ 1124252 h 4492350"/>
              <a:gd name="connsiteX21-5247" fmla="*/ 2190307 w 3662637"/>
              <a:gd name="connsiteY21-5248" fmla="*/ 3370521 h 4492350"/>
              <a:gd name="connsiteX22-5249" fmla="*/ 2137144 w 3662637"/>
              <a:gd name="connsiteY22-5250" fmla="*/ 3817088 h 4492350"/>
              <a:gd name="connsiteX23-5251" fmla="*/ 3285460 w 3662637"/>
              <a:gd name="connsiteY23-5252" fmla="*/ 3094074 h 4492350"/>
              <a:gd name="connsiteX24-5253" fmla="*/ 2162419 w 3662637"/>
              <a:gd name="connsiteY24-5254" fmla="*/ 4030951 h 4492350"/>
              <a:gd name="connsiteX25-5255" fmla="*/ 2200940 w 3662637"/>
              <a:gd name="connsiteY25-5256" fmla="*/ 4476307 h 4492350"/>
              <a:gd name="connsiteX26-5257" fmla="*/ 2186296 w 3662637"/>
              <a:gd name="connsiteY26-5258" fmla="*/ 4491415 h 4492350"/>
              <a:gd name="connsiteX27-5259" fmla="*/ 1711842 w 3662637"/>
              <a:gd name="connsiteY27-5260" fmla="*/ 4492350 h 4492350"/>
              <a:gd name="connsiteX0-5261" fmla="*/ 1711842 w 3662637"/>
              <a:gd name="connsiteY0-5262" fmla="*/ 4492350 h 4492350"/>
              <a:gd name="connsiteX1-5263" fmla="*/ 1765005 w 3662637"/>
              <a:gd name="connsiteY1-5264" fmla="*/ 3785190 h 4492350"/>
              <a:gd name="connsiteX2-5265" fmla="*/ 1275907 w 3662637"/>
              <a:gd name="connsiteY2-5266" fmla="*/ 3381153 h 4492350"/>
              <a:gd name="connsiteX3-5267" fmla="*/ 0 w 3662637"/>
              <a:gd name="connsiteY3-5268" fmla="*/ 2945218 h 4492350"/>
              <a:gd name="connsiteX4-5269" fmla="*/ 1095154 w 3662637"/>
              <a:gd name="connsiteY4-5270" fmla="*/ 3242930 h 4492350"/>
              <a:gd name="connsiteX5-5271" fmla="*/ 361507 w 3662637"/>
              <a:gd name="connsiteY5-5272" fmla="*/ 2456121 h 4492350"/>
              <a:gd name="connsiteX6-5273" fmla="*/ 1743740 w 3662637"/>
              <a:gd name="connsiteY6-5274" fmla="*/ 3519376 h 4492350"/>
              <a:gd name="connsiteX7-5275" fmla="*/ 1652058 w 3662637"/>
              <a:gd name="connsiteY7-5276" fmla="*/ 2400346 h 4492350"/>
              <a:gd name="connsiteX8-5277" fmla="*/ 28261 w 3662637"/>
              <a:gd name="connsiteY8-5278" fmla="*/ 742880 h 4492350"/>
              <a:gd name="connsiteX9-5279" fmla="*/ 956930 w 3662637"/>
              <a:gd name="connsiteY9-5280" fmla="*/ 1924493 h 4492350"/>
              <a:gd name="connsiteX10-5281" fmla="*/ 1061670 w 3662637"/>
              <a:gd name="connsiteY10-5282" fmla="*/ 857226 h 4492350"/>
              <a:gd name="connsiteX11-5283" fmla="*/ 1162773 w 3662637"/>
              <a:gd name="connsiteY11-5284" fmla="*/ 2026621 h 4492350"/>
              <a:gd name="connsiteX12-5285" fmla="*/ 1682742 w 3662637"/>
              <a:gd name="connsiteY12-5286" fmla="*/ 2194318 h 4492350"/>
              <a:gd name="connsiteX13-5287" fmla="*/ 1924493 w 3662637"/>
              <a:gd name="connsiteY13-5288" fmla="*/ 0 h 4492350"/>
              <a:gd name="connsiteX14-5289" fmla="*/ 1995936 w 3662637"/>
              <a:gd name="connsiteY14-5290" fmla="*/ 986216 h 4492350"/>
              <a:gd name="connsiteX15-5291" fmla="*/ 1850065 w 3662637"/>
              <a:gd name="connsiteY15-5292" fmla="*/ 2060385 h 4492350"/>
              <a:gd name="connsiteX16-5293" fmla="*/ 2025596 w 3662637"/>
              <a:gd name="connsiteY16-5294" fmla="*/ 3046321 h 4492350"/>
              <a:gd name="connsiteX17-5295" fmla="*/ 2615609 w 3662637"/>
              <a:gd name="connsiteY17-5296" fmla="*/ 2519916 h 4492350"/>
              <a:gd name="connsiteX18-5297" fmla="*/ 2881796 w 3662637"/>
              <a:gd name="connsiteY18-5298" fmla="*/ 1291762 h 4492350"/>
              <a:gd name="connsiteX19-5299" fmla="*/ 2774911 w 3662637"/>
              <a:gd name="connsiteY19-5300" fmla="*/ 2383091 h 4492350"/>
              <a:gd name="connsiteX20-5301" fmla="*/ 3662637 w 3662637"/>
              <a:gd name="connsiteY20-5302" fmla="*/ 1124252 h 4492350"/>
              <a:gd name="connsiteX21-5303" fmla="*/ 2190307 w 3662637"/>
              <a:gd name="connsiteY21-5304" fmla="*/ 3370521 h 4492350"/>
              <a:gd name="connsiteX22-5305" fmla="*/ 2137144 w 3662637"/>
              <a:gd name="connsiteY22-5306" fmla="*/ 3817088 h 4492350"/>
              <a:gd name="connsiteX23-5307" fmla="*/ 3285460 w 3662637"/>
              <a:gd name="connsiteY23-5308" fmla="*/ 3094074 h 4492350"/>
              <a:gd name="connsiteX24-5309" fmla="*/ 2162419 w 3662637"/>
              <a:gd name="connsiteY24-5310" fmla="*/ 4030951 h 4492350"/>
              <a:gd name="connsiteX25-5311" fmla="*/ 2200940 w 3662637"/>
              <a:gd name="connsiteY25-5312" fmla="*/ 4476307 h 4492350"/>
              <a:gd name="connsiteX26-5313" fmla="*/ 2186296 w 3662637"/>
              <a:gd name="connsiteY26-5314" fmla="*/ 4491415 h 4492350"/>
              <a:gd name="connsiteX27-5315" fmla="*/ 1711842 w 3662637"/>
              <a:gd name="connsiteY27-5316" fmla="*/ 4492350 h 4492350"/>
              <a:gd name="connsiteX0-5317" fmla="*/ 1711842 w 3662637"/>
              <a:gd name="connsiteY0-5318" fmla="*/ 4492350 h 4492350"/>
              <a:gd name="connsiteX1-5319" fmla="*/ 1765005 w 3662637"/>
              <a:gd name="connsiteY1-5320" fmla="*/ 3785190 h 4492350"/>
              <a:gd name="connsiteX2-5321" fmla="*/ 1275907 w 3662637"/>
              <a:gd name="connsiteY2-5322" fmla="*/ 3381153 h 4492350"/>
              <a:gd name="connsiteX3-5323" fmla="*/ 0 w 3662637"/>
              <a:gd name="connsiteY3-5324" fmla="*/ 2945218 h 4492350"/>
              <a:gd name="connsiteX4-5325" fmla="*/ 1095154 w 3662637"/>
              <a:gd name="connsiteY4-5326" fmla="*/ 3242930 h 4492350"/>
              <a:gd name="connsiteX5-5327" fmla="*/ 361507 w 3662637"/>
              <a:gd name="connsiteY5-5328" fmla="*/ 2456121 h 4492350"/>
              <a:gd name="connsiteX6-5329" fmla="*/ 1743740 w 3662637"/>
              <a:gd name="connsiteY6-5330" fmla="*/ 3519376 h 4492350"/>
              <a:gd name="connsiteX7-5331" fmla="*/ 1652058 w 3662637"/>
              <a:gd name="connsiteY7-5332" fmla="*/ 2400346 h 4492350"/>
              <a:gd name="connsiteX8-5333" fmla="*/ 28261 w 3662637"/>
              <a:gd name="connsiteY8-5334" fmla="*/ 742880 h 4492350"/>
              <a:gd name="connsiteX9-5335" fmla="*/ 956930 w 3662637"/>
              <a:gd name="connsiteY9-5336" fmla="*/ 1924493 h 4492350"/>
              <a:gd name="connsiteX10-5337" fmla="*/ 1061670 w 3662637"/>
              <a:gd name="connsiteY10-5338" fmla="*/ 857226 h 4492350"/>
              <a:gd name="connsiteX11-5339" fmla="*/ 1162773 w 3662637"/>
              <a:gd name="connsiteY11-5340" fmla="*/ 2026621 h 4492350"/>
              <a:gd name="connsiteX12-5341" fmla="*/ 1682742 w 3662637"/>
              <a:gd name="connsiteY12-5342" fmla="*/ 2194318 h 4492350"/>
              <a:gd name="connsiteX13-5343" fmla="*/ 1924493 w 3662637"/>
              <a:gd name="connsiteY13-5344" fmla="*/ 0 h 4492350"/>
              <a:gd name="connsiteX14-5345" fmla="*/ 1995936 w 3662637"/>
              <a:gd name="connsiteY14-5346" fmla="*/ 986216 h 4492350"/>
              <a:gd name="connsiteX15-5347" fmla="*/ 1850065 w 3662637"/>
              <a:gd name="connsiteY15-5348" fmla="*/ 2060385 h 4492350"/>
              <a:gd name="connsiteX16-5349" fmla="*/ 2025596 w 3662637"/>
              <a:gd name="connsiteY16-5350" fmla="*/ 3046321 h 4492350"/>
              <a:gd name="connsiteX17-5351" fmla="*/ 2615609 w 3662637"/>
              <a:gd name="connsiteY17-5352" fmla="*/ 2519916 h 4492350"/>
              <a:gd name="connsiteX18-5353" fmla="*/ 2881796 w 3662637"/>
              <a:gd name="connsiteY18-5354" fmla="*/ 1291762 h 4492350"/>
              <a:gd name="connsiteX19-5355" fmla="*/ 2774911 w 3662637"/>
              <a:gd name="connsiteY19-5356" fmla="*/ 2383091 h 4492350"/>
              <a:gd name="connsiteX20-5357" fmla="*/ 3662637 w 3662637"/>
              <a:gd name="connsiteY20-5358" fmla="*/ 1124252 h 4492350"/>
              <a:gd name="connsiteX21-5359" fmla="*/ 2190307 w 3662637"/>
              <a:gd name="connsiteY21-5360" fmla="*/ 3370521 h 4492350"/>
              <a:gd name="connsiteX22-5361" fmla="*/ 2137144 w 3662637"/>
              <a:gd name="connsiteY22-5362" fmla="*/ 3817088 h 4492350"/>
              <a:gd name="connsiteX23-5363" fmla="*/ 3285460 w 3662637"/>
              <a:gd name="connsiteY23-5364" fmla="*/ 3094074 h 4492350"/>
              <a:gd name="connsiteX24-5365" fmla="*/ 2162419 w 3662637"/>
              <a:gd name="connsiteY24-5366" fmla="*/ 4030951 h 4492350"/>
              <a:gd name="connsiteX25-5367" fmla="*/ 2200940 w 3662637"/>
              <a:gd name="connsiteY25-5368" fmla="*/ 4476307 h 4492350"/>
              <a:gd name="connsiteX26-5369" fmla="*/ 2186296 w 3662637"/>
              <a:gd name="connsiteY26-5370" fmla="*/ 4491415 h 4492350"/>
              <a:gd name="connsiteX27-5371" fmla="*/ 1711842 w 3662637"/>
              <a:gd name="connsiteY27-5372" fmla="*/ 4492350 h 4492350"/>
              <a:gd name="connsiteX0-5373" fmla="*/ 1711842 w 3662637"/>
              <a:gd name="connsiteY0-5374" fmla="*/ 4492350 h 4492350"/>
              <a:gd name="connsiteX1-5375" fmla="*/ 1765005 w 3662637"/>
              <a:gd name="connsiteY1-5376" fmla="*/ 3785190 h 4492350"/>
              <a:gd name="connsiteX2-5377" fmla="*/ 1275907 w 3662637"/>
              <a:gd name="connsiteY2-5378" fmla="*/ 3381153 h 4492350"/>
              <a:gd name="connsiteX3-5379" fmla="*/ 0 w 3662637"/>
              <a:gd name="connsiteY3-5380" fmla="*/ 2945218 h 4492350"/>
              <a:gd name="connsiteX4-5381" fmla="*/ 1095154 w 3662637"/>
              <a:gd name="connsiteY4-5382" fmla="*/ 3242930 h 4492350"/>
              <a:gd name="connsiteX5-5383" fmla="*/ 361507 w 3662637"/>
              <a:gd name="connsiteY5-5384" fmla="*/ 2456121 h 4492350"/>
              <a:gd name="connsiteX6-5385" fmla="*/ 1743740 w 3662637"/>
              <a:gd name="connsiteY6-5386" fmla="*/ 3519376 h 4492350"/>
              <a:gd name="connsiteX7-5387" fmla="*/ 1652058 w 3662637"/>
              <a:gd name="connsiteY7-5388" fmla="*/ 2400346 h 4492350"/>
              <a:gd name="connsiteX8-5389" fmla="*/ 28261 w 3662637"/>
              <a:gd name="connsiteY8-5390" fmla="*/ 742880 h 4492350"/>
              <a:gd name="connsiteX9-5391" fmla="*/ 956930 w 3662637"/>
              <a:gd name="connsiteY9-5392" fmla="*/ 1924493 h 4492350"/>
              <a:gd name="connsiteX10-5393" fmla="*/ 1061670 w 3662637"/>
              <a:gd name="connsiteY10-5394" fmla="*/ 857226 h 4492350"/>
              <a:gd name="connsiteX11-5395" fmla="*/ 1162773 w 3662637"/>
              <a:gd name="connsiteY11-5396" fmla="*/ 2026621 h 4492350"/>
              <a:gd name="connsiteX12-5397" fmla="*/ 1682742 w 3662637"/>
              <a:gd name="connsiteY12-5398" fmla="*/ 2194318 h 4492350"/>
              <a:gd name="connsiteX13-5399" fmla="*/ 1924493 w 3662637"/>
              <a:gd name="connsiteY13-5400" fmla="*/ 0 h 4492350"/>
              <a:gd name="connsiteX14-5401" fmla="*/ 1995936 w 3662637"/>
              <a:gd name="connsiteY14-5402" fmla="*/ 986216 h 4492350"/>
              <a:gd name="connsiteX15-5403" fmla="*/ 1850065 w 3662637"/>
              <a:gd name="connsiteY15-5404" fmla="*/ 2060385 h 4492350"/>
              <a:gd name="connsiteX16-5405" fmla="*/ 2025596 w 3662637"/>
              <a:gd name="connsiteY16-5406" fmla="*/ 3046321 h 4492350"/>
              <a:gd name="connsiteX17-5407" fmla="*/ 2615609 w 3662637"/>
              <a:gd name="connsiteY17-5408" fmla="*/ 2519916 h 4492350"/>
              <a:gd name="connsiteX18-5409" fmla="*/ 2881796 w 3662637"/>
              <a:gd name="connsiteY18-5410" fmla="*/ 1291762 h 4492350"/>
              <a:gd name="connsiteX19-5411" fmla="*/ 2774911 w 3662637"/>
              <a:gd name="connsiteY19-5412" fmla="*/ 2383091 h 4492350"/>
              <a:gd name="connsiteX20-5413" fmla="*/ 3662637 w 3662637"/>
              <a:gd name="connsiteY20-5414" fmla="*/ 1124252 h 4492350"/>
              <a:gd name="connsiteX21-5415" fmla="*/ 2190307 w 3662637"/>
              <a:gd name="connsiteY21-5416" fmla="*/ 3370521 h 4492350"/>
              <a:gd name="connsiteX22-5417" fmla="*/ 2137144 w 3662637"/>
              <a:gd name="connsiteY22-5418" fmla="*/ 3817088 h 4492350"/>
              <a:gd name="connsiteX23-5419" fmla="*/ 3285460 w 3662637"/>
              <a:gd name="connsiteY23-5420" fmla="*/ 3094074 h 4492350"/>
              <a:gd name="connsiteX24-5421" fmla="*/ 2162419 w 3662637"/>
              <a:gd name="connsiteY24-5422" fmla="*/ 4030951 h 4492350"/>
              <a:gd name="connsiteX25-5423" fmla="*/ 2200940 w 3662637"/>
              <a:gd name="connsiteY25-5424" fmla="*/ 4476307 h 4492350"/>
              <a:gd name="connsiteX26-5425" fmla="*/ 2186296 w 3662637"/>
              <a:gd name="connsiteY26-5426" fmla="*/ 4491415 h 4492350"/>
              <a:gd name="connsiteX27-5427" fmla="*/ 1711842 w 3662637"/>
              <a:gd name="connsiteY27-5428" fmla="*/ 4492350 h 4492350"/>
              <a:gd name="connsiteX0-5429" fmla="*/ 1711842 w 3662637"/>
              <a:gd name="connsiteY0-5430" fmla="*/ 4492350 h 4492350"/>
              <a:gd name="connsiteX1-5431" fmla="*/ 1765005 w 3662637"/>
              <a:gd name="connsiteY1-5432" fmla="*/ 3785190 h 4492350"/>
              <a:gd name="connsiteX2-5433" fmla="*/ 1275907 w 3662637"/>
              <a:gd name="connsiteY2-5434" fmla="*/ 3381153 h 4492350"/>
              <a:gd name="connsiteX3-5435" fmla="*/ 0 w 3662637"/>
              <a:gd name="connsiteY3-5436" fmla="*/ 2945218 h 4492350"/>
              <a:gd name="connsiteX4-5437" fmla="*/ 1095154 w 3662637"/>
              <a:gd name="connsiteY4-5438" fmla="*/ 3242930 h 4492350"/>
              <a:gd name="connsiteX5-5439" fmla="*/ 361507 w 3662637"/>
              <a:gd name="connsiteY5-5440" fmla="*/ 2456121 h 4492350"/>
              <a:gd name="connsiteX6-5441" fmla="*/ 1743740 w 3662637"/>
              <a:gd name="connsiteY6-5442" fmla="*/ 3519376 h 4492350"/>
              <a:gd name="connsiteX7-5443" fmla="*/ 1652058 w 3662637"/>
              <a:gd name="connsiteY7-5444" fmla="*/ 2400346 h 4492350"/>
              <a:gd name="connsiteX8-5445" fmla="*/ 28261 w 3662637"/>
              <a:gd name="connsiteY8-5446" fmla="*/ 742880 h 4492350"/>
              <a:gd name="connsiteX9-5447" fmla="*/ 956930 w 3662637"/>
              <a:gd name="connsiteY9-5448" fmla="*/ 1924493 h 4492350"/>
              <a:gd name="connsiteX10-5449" fmla="*/ 1061670 w 3662637"/>
              <a:gd name="connsiteY10-5450" fmla="*/ 857226 h 4492350"/>
              <a:gd name="connsiteX11-5451" fmla="*/ 1162773 w 3662637"/>
              <a:gd name="connsiteY11-5452" fmla="*/ 2026621 h 4492350"/>
              <a:gd name="connsiteX12-5453" fmla="*/ 1682742 w 3662637"/>
              <a:gd name="connsiteY12-5454" fmla="*/ 2194318 h 4492350"/>
              <a:gd name="connsiteX13-5455" fmla="*/ 1924493 w 3662637"/>
              <a:gd name="connsiteY13-5456" fmla="*/ 0 h 4492350"/>
              <a:gd name="connsiteX14-5457" fmla="*/ 1995936 w 3662637"/>
              <a:gd name="connsiteY14-5458" fmla="*/ 986216 h 4492350"/>
              <a:gd name="connsiteX15-5459" fmla="*/ 1850065 w 3662637"/>
              <a:gd name="connsiteY15-5460" fmla="*/ 2060385 h 4492350"/>
              <a:gd name="connsiteX16-5461" fmla="*/ 2025596 w 3662637"/>
              <a:gd name="connsiteY16-5462" fmla="*/ 3046321 h 4492350"/>
              <a:gd name="connsiteX17-5463" fmla="*/ 2615609 w 3662637"/>
              <a:gd name="connsiteY17-5464" fmla="*/ 2519916 h 4492350"/>
              <a:gd name="connsiteX18-5465" fmla="*/ 2881796 w 3662637"/>
              <a:gd name="connsiteY18-5466" fmla="*/ 1291762 h 4492350"/>
              <a:gd name="connsiteX19-5467" fmla="*/ 2774911 w 3662637"/>
              <a:gd name="connsiteY19-5468" fmla="*/ 2383091 h 4492350"/>
              <a:gd name="connsiteX20-5469" fmla="*/ 3662637 w 3662637"/>
              <a:gd name="connsiteY20-5470" fmla="*/ 1124252 h 4492350"/>
              <a:gd name="connsiteX21-5471" fmla="*/ 2190307 w 3662637"/>
              <a:gd name="connsiteY21-5472" fmla="*/ 3370521 h 4492350"/>
              <a:gd name="connsiteX22-5473" fmla="*/ 2137144 w 3662637"/>
              <a:gd name="connsiteY22-5474" fmla="*/ 3817088 h 4492350"/>
              <a:gd name="connsiteX23-5475" fmla="*/ 3285460 w 3662637"/>
              <a:gd name="connsiteY23-5476" fmla="*/ 3094074 h 4492350"/>
              <a:gd name="connsiteX24-5477" fmla="*/ 2162419 w 3662637"/>
              <a:gd name="connsiteY24-5478" fmla="*/ 4030951 h 4492350"/>
              <a:gd name="connsiteX25-5479" fmla="*/ 2200940 w 3662637"/>
              <a:gd name="connsiteY25-5480" fmla="*/ 4476307 h 4492350"/>
              <a:gd name="connsiteX26-5481" fmla="*/ 2186296 w 3662637"/>
              <a:gd name="connsiteY26-5482" fmla="*/ 4491415 h 4492350"/>
              <a:gd name="connsiteX27-5483" fmla="*/ 1711842 w 3662637"/>
              <a:gd name="connsiteY27-5484" fmla="*/ 4492350 h 4492350"/>
              <a:gd name="connsiteX0-5485" fmla="*/ 1711842 w 3662637"/>
              <a:gd name="connsiteY0-5486" fmla="*/ 4492350 h 4492350"/>
              <a:gd name="connsiteX1-5487" fmla="*/ 1765005 w 3662637"/>
              <a:gd name="connsiteY1-5488" fmla="*/ 3785190 h 4492350"/>
              <a:gd name="connsiteX2-5489" fmla="*/ 1275907 w 3662637"/>
              <a:gd name="connsiteY2-5490" fmla="*/ 3381153 h 4492350"/>
              <a:gd name="connsiteX3-5491" fmla="*/ 0 w 3662637"/>
              <a:gd name="connsiteY3-5492" fmla="*/ 2945218 h 4492350"/>
              <a:gd name="connsiteX4-5493" fmla="*/ 1095154 w 3662637"/>
              <a:gd name="connsiteY4-5494" fmla="*/ 3242930 h 4492350"/>
              <a:gd name="connsiteX5-5495" fmla="*/ 361507 w 3662637"/>
              <a:gd name="connsiteY5-5496" fmla="*/ 2456121 h 4492350"/>
              <a:gd name="connsiteX6-5497" fmla="*/ 1743740 w 3662637"/>
              <a:gd name="connsiteY6-5498" fmla="*/ 3519376 h 4492350"/>
              <a:gd name="connsiteX7-5499" fmla="*/ 1652058 w 3662637"/>
              <a:gd name="connsiteY7-5500" fmla="*/ 2400346 h 4492350"/>
              <a:gd name="connsiteX8-5501" fmla="*/ 28261 w 3662637"/>
              <a:gd name="connsiteY8-5502" fmla="*/ 742880 h 4492350"/>
              <a:gd name="connsiteX9-5503" fmla="*/ 956930 w 3662637"/>
              <a:gd name="connsiteY9-5504" fmla="*/ 1924493 h 4492350"/>
              <a:gd name="connsiteX10-5505" fmla="*/ 1061670 w 3662637"/>
              <a:gd name="connsiteY10-5506" fmla="*/ 857226 h 4492350"/>
              <a:gd name="connsiteX11-5507" fmla="*/ 1162773 w 3662637"/>
              <a:gd name="connsiteY11-5508" fmla="*/ 2026621 h 4492350"/>
              <a:gd name="connsiteX12-5509" fmla="*/ 1682742 w 3662637"/>
              <a:gd name="connsiteY12-5510" fmla="*/ 2194318 h 4492350"/>
              <a:gd name="connsiteX13-5511" fmla="*/ 1924493 w 3662637"/>
              <a:gd name="connsiteY13-5512" fmla="*/ 0 h 4492350"/>
              <a:gd name="connsiteX14-5513" fmla="*/ 1995936 w 3662637"/>
              <a:gd name="connsiteY14-5514" fmla="*/ 986216 h 4492350"/>
              <a:gd name="connsiteX15-5515" fmla="*/ 1850065 w 3662637"/>
              <a:gd name="connsiteY15-5516" fmla="*/ 2060385 h 4492350"/>
              <a:gd name="connsiteX16-5517" fmla="*/ 2025596 w 3662637"/>
              <a:gd name="connsiteY16-5518" fmla="*/ 3046321 h 4492350"/>
              <a:gd name="connsiteX17-5519" fmla="*/ 2615609 w 3662637"/>
              <a:gd name="connsiteY17-5520" fmla="*/ 2519916 h 4492350"/>
              <a:gd name="connsiteX18-5521" fmla="*/ 2881796 w 3662637"/>
              <a:gd name="connsiteY18-5522" fmla="*/ 1291762 h 4492350"/>
              <a:gd name="connsiteX19-5523" fmla="*/ 2774911 w 3662637"/>
              <a:gd name="connsiteY19-5524" fmla="*/ 2383091 h 4492350"/>
              <a:gd name="connsiteX20-5525" fmla="*/ 3662637 w 3662637"/>
              <a:gd name="connsiteY20-5526" fmla="*/ 1124252 h 4492350"/>
              <a:gd name="connsiteX21-5527" fmla="*/ 2190307 w 3662637"/>
              <a:gd name="connsiteY21-5528" fmla="*/ 3370521 h 4492350"/>
              <a:gd name="connsiteX22-5529" fmla="*/ 2137144 w 3662637"/>
              <a:gd name="connsiteY22-5530" fmla="*/ 3817088 h 4492350"/>
              <a:gd name="connsiteX23-5531" fmla="*/ 3285460 w 3662637"/>
              <a:gd name="connsiteY23-5532" fmla="*/ 3094074 h 4492350"/>
              <a:gd name="connsiteX24-5533" fmla="*/ 2162419 w 3662637"/>
              <a:gd name="connsiteY24-5534" fmla="*/ 4030951 h 4492350"/>
              <a:gd name="connsiteX25-5535" fmla="*/ 2200940 w 3662637"/>
              <a:gd name="connsiteY25-5536" fmla="*/ 4476307 h 4492350"/>
              <a:gd name="connsiteX26-5537" fmla="*/ 2186296 w 3662637"/>
              <a:gd name="connsiteY26-5538" fmla="*/ 4491415 h 4492350"/>
              <a:gd name="connsiteX27-5539" fmla="*/ 1711842 w 3662637"/>
              <a:gd name="connsiteY27-5540" fmla="*/ 4492350 h 4492350"/>
              <a:gd name="connsiteX0-5541" fmla="*/ 1711842 w 3662637"/>
              <a:gd name="connsiteY0-5542" fmla="*/ 4492350 h 4492350"/>
              <a:gd name="connsiteX1-5543" fmla="*/ 1765005 w 3662637"/>
              <a:gd name="connsiteY1-5544" fmla="*/ 3785190 h 4492350"/>
              <a:gd name="connsiteX2-5545" fmla="*/ 1275907 w 3662637"/>
              <a:gd name="connsiteY2-5546" fmla="*/ 3381153 h 4492350"/>
              <a:gd name="connsiteX3-5547" fmla="*/ 0 w 3662637"/>
              <a:gd name="connsiteY3-5548" fmla="*/ 2945218 h 4492350"/>
              <a:gd name="connsiteX4-5549" fmla="*/ 1095154 w 3662637"/>
              <a:gd name="connsiteY4-5550" fmla="*/ 3242930 h 4492350"/>
              <a:gd name="connsiteX5-5551" fmla="*/ 361507 w 3662637"/>
              <a:gd name="connsiteY5-5552" fmla="*/ 2456121 h 4492350"/>
              <a:gd name="connsiteX6-5553" fmla="*/ 1743740 w 3662637"/>
              <a:gd name="connsiteY6-5554" fmla="*/ 3519376 h 4492350"/>
              <a:gd name="connsiteX7-5555" fmla="*/ 1652058 w 3662637"/>
              <a:gd name="connsiteY7-5556" fmla="*/ 2400346 h 4492350"/>
              <a:gd name="connsiteX8-5557" fmla="*/ 28261 w 3662637"/>
              <a:gd name="connsiteY8-5558" fmla="*/ 742880 h 4492350"/>
              <a:gd name="connsiteX9-5559" fmla="*/ 956930 w 3662637"/>
              <a:gd name="connsiteY9-5560" fmla="*/ 1924493 h 4492350"/>
              <a:gd name="connsiteX10-5561" fmla="*/ 1061670 w 3662637"/>
              <a:gd name="connsiteY10-5562" fmla="*/ 857226 h 4492350"/>
              <a:gd name="connsiteX11-5563" fmla="*/ 1162773 w 3662637"/>
              <a:gd name="connsiteY11-5564" fmla="*/ 2026621 h 4492350"/>
              <a:gd name="connsiteX12-5565" fmla="*/ 1682742 w 3662637"/>
              <a:gd name="connsiteY12-5566" fmla="*/ 2194318 h 4492350"/>
              <a:gd name="connsiteX13-5567" fmla="*/ 1924493 w 3662637"/>
              <a:gd name="connsiteY13-5568" fmla="*/ 0 h 4492350"/>
              <a:gd name="connsiteX14-5569" fmla="*/ 1995936 w 3662637"/>
              <a:gd name="connsiteY14-5570" fmla="*/ 986216 h 4492350"/>
              <a:gd name="connsiteX15-5571" fmla="*/ 1850065 w 3662637"/>
              <a:gd name="connsiteY15-5572" fmla="*/ 2060385 h 4492350"/>
              <a:gd name="connsiteX16-5573" fmla="*/ 2025596 w 3662637"/>
              <a:gd name="connsiteY16-5574" fmla="*/ 3046321 h 4492350"/>
              <a:gd name="connsiteX17-5575" fmla="*/ 2615609 w 3662637"/>
              <a:gd name="connsiteY17-5576" fmla="*/ 2519916 h 4492350"/>
              <a:gd name="connsiteX18-5577" fmla="*/ 2881796 w 3662637"/>
              <a:gd name="connsiteY18-5578" fmla="*/ 1291762 h 4492350"/>
              <a:gd name="connsiteX19-5579" fmla="*/ 2774911 w 3662637"/>
              <a:gd name="connsiteY19-5580" fmla="*/ 2383091 h 4492350"/>
              <a:gd name="connsiteX20-5581" fmla="*/ 3662637 w 3662637"/>
              <a:gd name="connsiteY20-5582" fmla="*/ 1124252 h 4492350"/>
              <a:gd name="connsiteX21-5583" fmla="*/ 2190307 w 3662637"/>
              <a:gd name="connsiteY21-5584" fmla="*/ 3370521 h 4492350"/>
              <a:gd name="connsiteX22-5585" fmla="*/ 2137144 w 3662637"/>
              <a:gd name="connsiteY22-5586" fmla="*/ 3817088 h 4492350"/>
              <a:gd name="connsiteX23-5587" fmla="*/ 3285460 w 3662637"/>
              <a:gd name="connsiteY23-5588" fmla="*/ 3094074 h 4492350"/>
              <a:gd name="connsiteX24-5589" fmla="*/ 2162419 w 3662637"/>
              <a:gd name="connsiteY24-5590" fmla="*/ 4030951 h 4492350"/>
              <a:gd name="connsiteX25-5591" fmla="*/ 2200940 w 3662637"/>
              <a:gd name="connsiteY25-5592" fmla="*/ 4476307 h 4492350"/>
              <a:gd name="connsiteX26-5593" fmla="*/ 2186296 w 3662637"/>
              <a:gd name="connsiteY26-5594" fmla="*/ 4491415 h 4492350"/>
              <a:gd name="connsiteX27-5595" fmla="*/ 1711842 w 3662637"/>
              <a:gd name="connsiteY27-5596" fmla="*/ 4492350 h 4492350"/>
              <a:gd name="connsiteX0-5597" fmla="*/ 1711842 w 3662637"/>
              <a:gd name="connsiteY0-5598" fmla="*/ 4492350 h 4492350"/>
              <a:gd name="connsiteX1-5599" fmla="*/ 1765005 w 3662637"/>
              <a:gd name="connsiteY1-5600" fmla="*/ 3785190 h 4492350"/>
              <a:gd name="connsiteX2-5601" fmla="*/ 1275907 w 3662637"/>
              <a:gd name="connsiteY2-5602" fmla="*/ 3381153 h 4492350"/>
              <a:gd name="connsiteX3-5603" fmla="*/ 0 w 3662637"/>
              <a:gd name="connsiteY3-5604" fmla="*/ 2945218 h 4492350"/>
              <a:gd name="connsiteX4-5605" fmla="*/ 1095154 w 3662637"/>
              <a:gd name="connsiteY4-5606" fmla="*/ 3242930 h 4492350"/>
              <a:gd name="connsiteX5-5607" fmla="*/ 381560 w 3662637"/>
              <a:gd name="connsiteY5-5608" fmla="*/ 2432058 h 4492350"/>
              <a:gd name="connsiteX6-5609" fmla="*/ 1743740 w 3662637"/>
              <a:gd name="connsiteY6-5610" fmla="*/ 3519376 h 4492350"/>
              <a:gd name="connsiteX7-5611" fmla="*/ 1652058 w 3662637"/>
              <a:gd name="connsiteY7-5612" fmla="*/ 2400346 h 4492350"/>
              <a:gd name="connsiteX8-5613" fmla="*/ 28261 w 3662637"/>
              <a:gd name="connsiteY8-5614" fmla="*/ 742880 h 4492350"/>
              <a:gd name="connsiteX9-5615" fmla="*/ 956930 w 3662637"/>
              <a:gd name="connsiteY9-5616" fmla="*/ 1924493 h 4492350"/>
              <a:gd name="connsiteX10-5617" fmla="*/ 1061670 w 3662637"/>
              <a:gd name="connsiteY10-5618" fmla="*/ 857226 h 4492350"/>
              <a:gd name="connsiteX11-5619" fmla="*/ 1162773 w 3662637"/>
              <a:gd name="connsiteY11-5620" fmla="*/ 2026621 h 4492350"/>
              <a:gd name="connsiteX12-5621" fmla="*/ 1682742 w 3662637"/>
              <a:gd name="connsiteY12-5622" fmla="*/ 2194318 h 4492350"/>
              <a:gd name="connsiteX13-5623" fmla="*/ 1924493 w 3662637"/>
              <a:gd name="connsiteY13-5624" fmla="*/ 0 h 4492350"/>
              <a:gd name="connsiteX14-5625" fmla="*/ 1995936 w 3662637"/>
              <a:gd name="connsiteY14-5626" fmla="*/ 986216 h 4492350"/>
              <a:gd name="connsiteX15-5627" fmla="*/ 1850065 w 3662637"/>
              <a:gd name="connsiteY15-5628" fmla="*/ 2060385 h 4492350"/>
              <a:gd name="connsiteX16-5629" fmla="*/ 2025596 w 3662637"/>
              <a:gd name="connsiteY16-5630" fmla="*/ 3046321 h 4492350"/>
              <a:gd name="connsiteX17-5631" fmla="*/ 2615609 w 3662637"/>
              <a:gd name="connsiteY17-5632" fmla="*/ 2519916 h 4492350"/>
              <a:gd name="connsiteX18-5633" fmla="*/ 2881796 w 3662637"/>
              <a:gd name="connsiteY18-5634" fmla="*/ 1291762 h 4492350"/>
              <a:gd name="connsiteX19-5635" fmla="*/ 2774911 w 3662637"/>
              <a:gd name="connsiteY19-5636" fmla="*/ 2383091 h 4492350"/>
              <a:gd name="connsiteX20-5637" fmla="*/ 3662637 w 3662637"/>
              <a:gd name="connsiteY20-5638" fmla="*/ 1124252 h 4492350"/>
              <a:gd name="connsiteX21-5639" fmla="*/ 2190307 w 3662637"/>
              <a:gd name="connsiteY21-5640" fmla="*/ 3370521 h 4492350"/>
              <a:gd name="connsiteX22-5641" fmla="*/ 2137144 w 3662637"/>
              <a:gd name="connsiteY22-5642" fmla="*/ 3817088 h 4492350"/>
              <a:gd name="connsiteX23-5643" fmla="*/ 3285460 w 3662637"/>
              <a:gd name="connsiteY23-5644" fmla="*/ 3094074 h 4492350"/>
              <a:gd name="connsiteX24-5645" fmla="*/ 2162419 w 3662637"/>
              <a:gd name="connsiteY24-5646" fmla="*/ 4030951 h 4492350"/>
              <a:gd name="connsiteX25-5647" fmla="*/ 2200940 w 3662637"/>
              <a:gd name="connsiteY25-5648" fmla="*/ 4476307 h 4492350"/>
              <a:gd name="connsiteX26-5649" fmla="*/ 2186296 w 3662637"/>
              <a:gd name="connsiteY26-5650" fmla="*/ 4491415 h 4492350"/>
              <a:gd name="connsiteX27-5651" fmla="*/ 1711842 w 3662637"/>
              <a:gd name="connsiteY27-5652" fmla="*/ 4492350 h 4492350"/>
              <a:gd name="connsiteX0-5653" fmla="*/ 1711842 w 3662637"/>
              <a:gd name="connsiteY0-5654" fmla="*/ 4492350 h 4492350"/>
              <a:gd name="connsiteX1-5655" fmla="*/ 1765005 w 3662637"/>
              <a:gd name="connsiteY1-5656" fmla="*/ 3785190 h 4492350"/>
              <a:gd name="connsiteX2-5657" fmla="*/ 1275907 w 3662637"/>
              <a:gd name="connsiteY2-5658" fmla="*/ 3381153 h 4492350"/>
              <a:gd name="connsiteX3-5659" fmla="*/ 0 w 3662637"/>
              <a:gd name="connsiteY3-5660" fmla="*/ 2945218 h 4492350"/>
              <a:gd name="connsiteX4-5661" fmla="*/ 1095154 w 3662637"/>
              <a:gd name="connsiteY4-5662" fmla="*/ 3242930 h 4492350"/>
              <a:gd name="connsiteX5-5663" fmla="*/ 381560 w 3662637"/>
              <a:gd name="connsiteY5-5664" fmla="*/ 2432058 h 4492350"/>
              <a:gd name="connsiteX6-5665" fmla="*/ 1743740 w 3662637"/>
              <a:gd name="connsiteY6-5666" fmla="*/ 3519376 h 4492350"/>
              <a:gd name="connsiteX7-5667" fmla="*/ 1652058 w 3662637"/>
              <a:gd name="connsiteY7-5668" fmla="*/ 2400346 h 4492350"/>
              <a:gd name="connsiteX8-5669" fmla="*/ 28261 w 3662637"/>
              <a:gd name="connsiteY8-5670" fmla="*/ 742880 h 4492350"/>
              <a:gd name="connsiteX9-5671" fmla="*/ 956930 w 3662637"/>
              <a:gd name="connsiteY9-5672" fmla="*/ 1924493 h 4492350"/>
              <a:gd name="connsiteX10-5673" fmla="*/ 1061670 w 3662637"/>
              <a:gd name="connsiteY10-5674" fmla="*/ 857226 h 4492350"/>
              <a:gd name="connsiteX11-5675" fmla="*/ 1162773 w 3662637"/>
              <a:gd name="connsiteY11-5676" fmla="*/ 2026621 h 4492350"/>
              <a:gd name="connsiteX12-5677" fmla="*/ 1682742 w 3662637"/>
              <a:gd name="connsiteY12-5678" fmla="*/ 2194318 h 4492350"/>
              <a:gd name="connsiteX13-5679" fmla="*/ 1924493 w 3662637"/>
              <a:gd name="connsiteY13-5680" fmla="*/ 0 h 4492350"/>
              <a:gd name="connsiteX14-5681" fmla="*/ 1995936 w 3662637"/>
              <a:gd name="connsiteY14-5682" fmla="*/ 986216 h 4492350"/>
              <a:gd name="connsiteX15-5683" fmla="*/ 1850065 w 3662637"/>
              <a:gd name="connsiteY15-5684" fmla="*/ 2060385 h 4492350"/>
              <a:gd name="connsiteX16-5685" fmla="*/ 2025596 w 3662637"/>
              <a:gd name="connsiteY16-5686" fmla="*/ 3046321 h 4492350"/>
              <a:gd name="connsiteX17-5687" fmla="*/ 2615609 w 3662637"/>
              <a:gd name="connsiteY17-5688" fmla="*/ 2519916 h 4492350"/>
              <a:gd name="connsiteX18-5689" fmla="*/ 2881796 w 3662637"/>
              <a:gd name="connsiteY18-5690" fmla="*/ 1291762 h 4492350"/>
              <a:gd name="connsiteX19-5691" fmla="*/ 2774911 w 3662637"/>
              <a:gd name="connsiteY19-5692" fmla="*/ 2383091 h 4492350"/>
              <a:gd name="connsiteX20-5693" fmla="*/ 3662637 w 3662637"/>
              <a:gd name="connsiteY20-5694" fmla="*/ 1124252 h 4492350"/>
              <a:gd name="connsiteX21-5695" fmla="*/ 2190307 w 3662637"/>
              <a:gd name="connsiteY21-5696" fmla="*/ 3370521 h 4492350"/>
              <a:gd name="connsiteX22-5697" fmla="*/ 2137144 w 3662637"/>
              <a:gd name="connsiteY22-5698" fmla="*/ 3817088 h 4492350"/>
              <a:gd name="connsiteX23-5699" fmla="*/ 3285460 w 3662637"/>
              <a:gd name="connsiteY23-5700" fmla="*/ 3094074 h 4492350"/>
              <a:gd name="connsiteX24-5701" fmla="*/ 2162419 w 3662637"/>
              <a:gd name="connsiteY24-5702" fmla="*/ 4030951 h 4492350"/>
              <a:gd name="connsiteX25-5703" fmla="*/ 2200940 w 3662637"/>
              <a:gd name="connsiteY25-5704" fmla="*/ 4476307 h 4492350"/>
              <a:gd name="connsiteX26-5705" fmla="*/ 2186296 w 3662637"/>
              <a:gd name="connsiteY26-5706" fmla="*/ 4491415 h 4492350"/>
              <a:gd name="connsiteX27-5707" fmla="*/ 1711842 w 3662637"/>
              <a:gd name="connsiteY27-5708" fmla="*/ 4492350 h 4492350"/>
              <a:gd name="connsiteX0-5709" fmla="*/ 1711842 w 3662637"/>
              <a:gd name="connsiteY0-5710" fmla="*/ 4492350 h 4492350"/>
              <a:gd name="connsiteX1-5711" fmla="*/ 1765005 w 3662637"/>
              <a:gd name="connsiteY1-5712" fmla="*/ 3785190 h 4492350"/>
              <a:gd name="connsiteX2-5713" fmla="*/ 1275907 w 3662637"/>
              <a:gd name="connsiteY2-5714" fmla="*/ 3381153 h 4492350"/>
              <a:gd name="connsiteX3-5715" fmla="*/ 0 w 3662637"/>
              <a:gd name="connsiteY3-5716" fmla="*/ 2945218 h 4492350"/>
              <a:gd name="connsiteX4-5717" fmla="*/ 1095154 w 3662637"/>
              <a:gd name="connsiteY4-5718" fmla="*/ 3242930 h 4492350"/>
              <a:gd name="connsiteX5-5719" fmla="*/ 381560 w 3662637"/>
              <a:gd name="connsiteY5-5720" fmla="*/ 2432058 h 4492350"/>
              <a:gd name="connsiteX6-5721" fmla="*/ 1743740 w 3662637"/>
              <a:gd name="connsiteY6-5722" fmla="*/ 3519376 h 4492350"/>
              <a:gd name="connsiteX7-5723" fmla="*/ 1652058 w 3662637"/>
              <a:gd name="connsiteY7-5724" fmla="*/ 2400346 h 4492350"/>
              <a:gd name="connsiteX8-5725" fmla="*/ 28261 w 3662637"/>
              <a:gd name="connsiteY8-5726" fmla="*/ 742880 h 4492350"/>
              <a:gd name="connsiteX9-5727" fmla="*/ 956930 w 3662637"/>
              <a:gd name="connsiteY9-5728" fmla="*/ 1924493 h 4492350"/>
              <a:gd name="connsiteX10-5729" fmla="*/ 1061670 w 3662637"/>
              <a:gd name="connsiteY10-5730" fmla="*/ 857226 h 4492350"/>
              <a:gd name="connsiteX11-5731" fmla="*/ 1162773 w 3662637"/>
              <a:gd name="connsiteY11-5732" fmla="*/ 2026621 h 4492350"/>
              <a:gd name="connsiteX12-5733" fmla="*/ 1682742 w 3662637"/>
              <a:gd name="connsiteY12-5734" fmla="*/ 2194318 h 4492350"/>
              <a:gd name="connsiteX13-5735" fmla="*/ 1924493 w 3662637"/>
              <a:gd name="connsiteY13-5736" fmla="*/ 0 h 4492350"/>
              <a:gd name="connsiteX14-5737" fmla="*/ 1995936 w 3662637"/>
              <a:gd name="connsiteY14-5738" fmla="*/ 986216 h 4492350"/>
              <a:gd name="connsiteX15-5739" fmla="*/ 1850065 w 3662637"/>
              <a:gd name="connsiteY15-5740" fmla="*/ 2060385 h 4492350"/>
              <a:gd name="connsiteX16-5741" fmla="*/ 2025596 w 3662637"/>
              <a:gd name="connsiteY16-5742" fmla="*/ 3046321 h 4492350"/>
              <a:gd name="connsiteX17-5743" fmla="*/ 2615609 w 3662637"/>
              <a:gd name="connsiteY17-5744" fmla="*/ 2519916 h 4492350"/>
              <a:gd name="connsiteX18-5745" fmla="*/ 2881796 w 3662637"/>
              <a:gd name="connsiteY18-5746" fmla="*/ 1291762 h 4492350"/>
              <a:gd name="connsiteX19-5747" fmla="*/ 2774911 w 3662637"/>
              <a:gd name="connsiteY19-5748" fmla="*/ 2383091 h 4492350"/>
              <a:gd name="connsiteX20-5749" fmla="*/ 3662637 w 3662637"/>
              <a:gd name="connsiteY20-5750" fmla="*/ 1124252 h 4492350"/>
              <a:gd name="connsiteX21-5751" fmla="*/ 2190307 w 3662637"/>
              <a:gd name="connsiteY21-5752" fmla="*/ 3370521 h 4492350"/>
              <a:gd name="connsiteX22-5753" fmla="*/ 2137144 w 3662637"/>
              <a:gd name="connsiteY22-5754" fmla="*/ 3817088 h 4492350"/>
              <a:gd name="connsiteX23-5755" fmla="*/ 3285460 w 3662637"/>
              <a:gd name="connsiteY23-5756" fmla="*/ 3094074 h 4492350"/>
              <a:gd name="connsiteX24-5757" fmla="*/ 2162419 w 3662637"/>
              <a:gd name="connsiteY24-5758" fmla="*/ 4030951 h 4492350"/>
              <a:gd name="connsiteX25-5759" fmla="*/ 2200940 w 3662637"/>
              <a:gd name="connsiteY25-5760" fmla="*/ 4476307 h 4492350"/>
              <a:gd name="connsiteX26-5761" fmla="*/ 2186296 w 3662637"/>
              <a:gd name="connsiteY26-5762" fmla="*/ 4491415 h 4492350"/>
              <a:gd name="connsiteX27-5763" fmla="*/ 1711842 w 3662637"/>
              <a:gd name="connsiteY27-5764" fmla="*/ 4492350 h 4492350"/>
              <a:gd name="connsiteX0-5765" fmla="*/ 1711842 w 3662637"/>
              <a:gd name="connsiteY0-5766" fmla="*/ 4492350 h 4492350"/>
              <a:gd name="connsiteX1-5767" fmla="*/ 1765005 w 3662637"/>
              <a:gd name="connsiteY1-5768" fmla="*/ 3785190 h 4492350"/>
              <a:gd name="connsiteX2-5769" fmla="*/ 1275907 w 3662637"/>
              <a:gd name="connsiteY2-5770" fmla="*/ 3381153 h 4492350"/>
              <a:gd name="connsiteX3-5771" fmla="*/ 0 w 3662637"/>
              <a:gd name="connsiteY3-5772" fmla="*/ 2945218 h 4492350"/>
              <a:gd name="connsiteX4-5773" fmla="*/ 1111196 w 3662637"/>
              <a:gd name="connsiteY4-5774" fmla="*/ 3238920 h 4492350"/>
              <a:gd name="connsiteX5-5775" fmla="*/ 381560 w 3662637"/>
              <a:gd name="connsiteY5-5776" fmla="*/ 2432058 h 4492350"/>
              <a:gd name="connsiteX6-5777" fmla="*/ 1743740 w 3662637"/>
              <a:gd name="connsiteY6-5778" fmla="*/ 3519376 h 4492350"/>
              <a:gd name="connsiteX7-5779" fmla="*/ 1652058 w 3662637"/>
              <a:gd name="connsiteY7-5780" fmla="*/ 2400346 h 4492350"/>
              <a:gd name="connsiteX8-5781" fmla="*/ 28261 w 3662637"/>
              <a:gd name="connsiteY8-5782" fmla="*/ 742880 h 4492350"/>
              <a:gd name="connsiteX9-5783" fmla="*/ 956930 w 3662637"/>
              <a:gd name="connsiteY9-5784" fmla="*/ 1924493 h 4492350"/>
              <a:gd name="connsiteX10-5785" fmla="*/ 1061670 w 3662637"/>
              <a:gd name="connsiteY10-5786" fmla="*/ 857226 h 4492350"/>
              <a:gd name="connsiteX11-5787" fmla="*/ 1162773 w 3662637"/>
              <a:gd name="connsiteY11-5788" fmla="*/ 2026621 h 4492350"/>
              <a:gd name="connsiteX12-5789" fmla="*/ 1682742 w 3662637"/>
              <a:gd name="connsiteY12-5790" fmla="*/ 2194318 h 4492350"/>
              <a:gd name="connsiteX13-5791" fmla="*/ 1924493 w 3662637"/>
              <a:gd name="connsiteY13-5792" fmla="*/ 0 h 4492350"/>
              <a:gd name="connsiteX14-5793" fmla="*/ 1995936 w 3662637"/>
              <a:gd name="connsiteY14-5794" fmla="*/ 986216 h 4492350"/>
              <a:gd name="connsiteX15-5795" fmla="*/ 1850065 w 3662637"/>
              <a:gd name="connsiteY15-5796" fmla="*/ 2060385 h 4492350"/>
              <a:gd name="connsiteX16-5797" fmla="*/ 2025596 w 3662637"/>
              <a:gd name="connsiteY16-5798" fmla="*/ 3046321 h 4492350"/>
              <a:gd name="connsiteX17-5799" fmla="*/ 2615609 w 3662637"/>
              <a:gd name="connsiteY17-5800" fmla="*/ 2519916 h 4492350"/>
              <a:gd name="connsiteX18-5801" fmla="*/ 2881796 w 3662637"/>
              <a:gd name="connsiteY18-5802" fmla="*/ 1291762 h 4492350"/>
              <a:gd name="connsiteX19-5803" fmla="*/ 2774911 w 3662637"/>
              <a:gd name="connsiteY19-5804" fmla="*/ 2383091 h 4492350"/>
              <a:gd name="connsiteX20-5805" fmla="*/ 3662637 w 3662637"/>
              <a:gd name="connsiteY20-5806" fmla="*/ 1124252 h 4492350"/>
              <a:gd name="connsiteX21-5807" fmla="*/ 2190307 w 3662637"/>
              <a:gd name="connsiteY21-5808" fmla="*/ 3370521 h 4492350"/>
              <a:gd name="connsiteX22-5809" fmla="*/ 2137144 w 3662637"/>
              <a:gd name="connsiteY22-5810" fmla="*/ 3817088 h 4492350"/>
              <a:gd name="connsiteX23-5811" fmla="*/ 3285460 w 3662637"/>
              <a:gd name="connsiteY23-5812" fmla="*/ 3094074 h 4492350"/>
              <a:gd name="connsiteX24-5813" fmla="*/ 2162419 w 3662637"/>
              <a:gd name="connsiteY24-5814" fmla="*/ 4030951 h 4492350"/>
              <a:gd name="connsiteX25-5815" fmla="*/ 2200940 w 3662637"/>
              <a:gd name="connsiteY25-5816" fmla="*/ 4476307 h 4492350"/>
              <a:gd name="connsiteX26-5817" fmla="*/ 2186296 w 3662637"/>
              <a:gd name="connsiteY26-5818" fmla="*/ 4491415 h 4492350"/>
              <a:gd name="connsiteX27-5819" fmla="*/ 1711842 w 3662637"/>
              <a:gd name="connsiteY27-5820" fmla="*/ 4492350 h 4492350"/>
              <a:gd name="connsiteX0-5821" fmla="*/ 1711842 w 3662637"/>
              <a:gd name="connsiteY0-5822" fmla="*/ 4492350 h 4492350"/>
              <a:gd name="connsiteX1-5823" fmla="*/ 1765005 w 3662637"/>
              <a:gd name="connsiteY1-5824" fmla="*/ 3785190 h 4492350"/>
              <a:gd name="connsiteX2-5825" fmla="*/ 1275907 w 3662637"/>
              <a:gd name="connsiteY2-5826" fmla="*/ 3381153 h 4492350"/>
              <a:gd name="connsiteX3-5827" fmla="*/ 0 w 3662637"/>
              <a:gd name="connsiteY3-5828" fmla="*/ 2945218 h 4492350"/>
              <a:gd name="connsiteX4-5829" fmla="*/ 1111196 w 3662637"/>
              <a:gd name="connsiteY4-5830" fmla="*/ 3238920 h 4492350"/>
              <a:gd name="connsiteX5-5831" fmla="*/ 381560 w 3662637"/>
              <a:gd name="connsiteY5-5832" fmla="*/ 2432058 h 4492350"/>
              <a:gd name="connsiteX6-5833" fmla="*/ 1743740 w 3662637"/>
              <a:gd name="connsiteY6-5834" fmla="*/ 3519376 h 4492350"/>
              <a:gd name="connsiteX7-5835" fmla="*/ 1652058 w 3662637"/>
              <a:gd name="connsiteY7-5836" fmla="*/ 2400346 h 4492350"/>
              <a:gd name="connsiteX8-5837" fmla="*/ 28261 w 3662637"/>
              <a:gd name="connsiteY8-5838" fmla="*/ 742880 h 4492350"/>
              <a:gd name="connsiteX9-5839" fmla="*/ 956930 w 3662637"/>
              <a:gd name="connsiteY9-5840" fmla="*/ 1924493 h 4492350"/>
              <a:gd name="connsiteX10-5841" fmla="*/ 1061670 w 3662637"/>
              <a:gd name="connsiteY10-5842" fmla="*/ 857226 h 4492350"/>
              <a:gd name="connsiteX11-5843" fmla="*/ 1162773 w 3662637"/>
              <a:gd name="connsiteY11-5844" fmla="*/ 2026621 h 4492350"/>
              <a:gd name="connsiteX12-5845" fmla="*/ 1682742 w 3662637"/>
              <a:gd name="connsiteY12-5846" fmla="*/ 2194318 h 4492350"/>
              <a:gd name="connsiteX13-5847" fmla="*/ 1924493 w 3662637"/>
              <a:gd name="connsiteY13-5848" fmla="*/ 0 h 4492350"/>
              <a:gd name="connsiteX14-5849" fmla="*/ 1995936 w 3662637"/>
              <a:gd name="connsiteY14-5850" fmla="*/ 986216 h 4492350"/>
              <a:gd name="connsiteX15-5851" fmla="*/ 1850065 w 3662637"/>
              <a:gd name="connsiteY15-5852" fmla="*/ 2060385 h 4492350"/>
              <a:gd name="connsiteX16-5853" fmla="*/ 2025596 w 3662637"/>
              <a:gd name="connsiteY16-5854" fmla="*/ 3046321 h 4492350"/>
              <a:gd name="connsiteX17-5855" fmla="*/ 2615609 w 3662637"/>
              <a:gd name="connsiteY17-5856" fmla="*/ 2519916 h 4492350"/>
              <a:gd name="connsiteX18-5857" fmla="*/ 2881796 w 3662637"/>
              <a:gd name="connsiteY18-5858" fmla="*/ 1291762 h 4492350"/>
              <a:gd name="connsiteX19-5859" fmla="*/ 2774911 w 3662637"/>
              <a:gd name="connsiteY19-5860" fmla="*/ 2383091 h 4492350"/>
              <a:gd name="connsiteX20-5861" fmla="*/ 3662637 w 3662637"/>
              <a:gd name="connsiteY20-5862" fmla="*/ 1124252 h 4492350"/>
              <a:gd name="connsiteX21-5863" fmla="*/ 2190307 w 3662637"/>
              <a:gd name="connsiteY21-5864" fmla="*/ 3370521 h 4492350"/>
              <a:gd name="connsiteX22-5865" fmla="*/ 2137144 w 3662637"/>
              <a:gd name="connsiteY22-5866" fmla="*/ 3817088 h 4492350"/>
              <a:gd name="connsiteX23-5867" fmla="*/ 3285460 w 3662637"/>
              <a:gd name="connsiteY23-5868" fmla="*/ 3094074 h 4492350"/>
              <a:gd name="connsiteX24-5869" fmla="*/ 2162419 w 3662637"/>
              <a:gd name="connsiteY24-5870" fmla="*/ 4030951 h 4492350"/>
              <a:gd name="connsiteX25-5871" fmla="*/ 2200940 w 3662637"/>
              <a:gd name="connsiteY25-5872" fmla="*/ 4476307 h 4492350"/>
              <a:gd name="connsiteX26-5873" fmla="*/ 2186296 w 3662637"/>
              <a:gd name="connsiteY26-5874" fmla="*/ 4491415 h 4492350"/>
              <a:gd name="connsiteX27-5875" fmla="*/ 1711842 w 3662637"/>
              <a:gd name="connsiteY27-5876" fmla="*/ 4492350 h 4492350"/>
              <a:gd name="connsiteX0-5877" fmla="*/ 1711842 w 3662637"/>
              <a:gd name="connsiteY0-5878" fmla="*/ 4492350 h 4492350"/>
              <a:gd name="connsiteX1-5879" fmla="*/ 1765005 w 3662637"/>
              <a:gd name="connsiteY1-5880" fmla="*/ 3785190 h 4492350"/>
              <a:gd name="connsiteX2-5881" fmla="*/ 1275907 w 3662637"/>
              <a:gd name="connsiteY2-5882" fmla="*/ 3381153 h 4492350"/>
              <a:gd name="connsiteX3-5883" fmla="*/ 0 w 3662637"/>
              <a:gd name="connsiteY3-5884" fmla="*/ 2945218 h 4492350"/>
              <a:gd name="connsiteX4-5885" fmla="*/ 1111196 w 3662637"/>
              <a:gd name="connsiteY4-5886" fmla="*/ 3238920 h 4492350"/>
              <a:gd name="connsiteX5-5887" fmla="*/ 381560 w 3662637"/>
              <a:gd name="connsiteY5-5888" fmla="*/ 2432058 h 4492350"/>
              <a:gd name="connsiteX6-5889" fmla="*/ 1743740 w 3662637"/>
              <a:gd name="connsiteY6-5890" fmla="*/ 3519376 h 4492350"/>
              <a:gd name="connsiteX7-5891" fmla="*/ 1652058 w 3662637"/>
              <a:gd name="connsiteY7-5892" fmla="*/ 2400346 h 4492350"/>
              <a:gd name="connsiteX8-5893" fmla="*/ 28261 w 3662637"/>
              <a:gd name="connsiteY8-5894" fmla="*/ 742880 h 4492350"/>
              <a:gd name="connsiteX9-5895" fmla="*/ 956930 w 3662637"/>
              <a:gd name="connsiteY9-5896" fmla="*/ 1924493 h 4492350"/>
              <a:gd name="connsiteX10-5897" fmla="*/ 1061670 w 3662637"/>
              <a:gd name="connsiteY10-5898" fmla="*/ 857226 h 4492350"/>
              <a:gd name="connsiteX11-5899" fmla="*/ 1162773 w 3662637"/>
              <a:gd name="connsiteY11-5900" fmla="*/ 2026621 h 4492350"/>
              <a:gd name="connsiteX12-5901" fmla="*/ 1682742 w 3662637"/>
              <a:gd name="connsiteY12-5902" fmla="*/ 2194318 h 4492350"/>
              <a:gd name="connsiteX13-5903" fmla="*/ 1924493 w 3662637"/>
              <a:gd name="connsiteY13-5904" fmla="*/ 0 h 4492350"/>
              <a:gd name="connsiteX14-5905" fmla="*/ 1995936 w 3662637"/>
              <a:gd name="connsiteY14-5906" fmla="*/ 986216 h 4492350"/>
              <a:gd name="connsiteX15-5907" fmla="*/ 1850065 w 3662637"/>
              <a:gd name="connsiteY15-5908" fmla="*/ 2060385 h 4492350"/>
              <a:gd name="connsiteX16-5909" fmla="*/ 2025596 w 3662637"/>
              <a:gd name="connsiteY16-5910" fmla="*/ 3046321 h 4492350"/>
              <a:gd name="connsiteX17-5911" fmla="*/ 2615609 w 3662637"/>
              <a:gd name="connsiteY17-5912" fmla="*/ 2519916 h 4492350"/>
              <a:gd name="connsiteX18-5913" fmla="*/ 2881796 w 3662637"/>
              <a:gd name="connsiteY18-5914" fmla="*/ 1291762 h 4492350"/>
              <a:gd name="connsiteX19-5915" fmla="*/ 2774911 w 3662637"/>
              <a:gd name="connsiteY19-5916" fmla="*/ 2383091 h 4492350"/>
              <a:gd name="connsiteX20-5917" fmla="*/ 3662637 w 3662637"/>
              <a:gd name="connsiteY20-5918" fmla="*/ 1124252 h 4492350"/>
              <a:gd name="connsiteX21-5919" fmla="*/ 2190307 w 3662637"/>
              <a:gd name="connsiteY21-5920" fmla="*/ 3370521 h 4492350"/>
              <a:gd name="connsiteX22-5921" fmla="*/ 2137144 w 3662637"/>
              <a:gd name="connsiteY22-5922" fmla="*/ 3817088 h 4492350"/>
              <a:gd name="connsiteX23-5923" fmla="*/ 3285460 w 3662637"/>
              <a:gd name="connsiteY23-5924" fmla="*/ 3094074 h 4492350"/>
              <a:gd name="connsiteX24-5925" fmla="*/ 2162419 w 3662637"/>
              <a:gd name="connsiteY24-5926" fmla="*/ 4030951 h 4492350"/>
              <a:gd name="connsiteX25-5927" fmla="*/ 2200940 w 3662637"/>
              <a:gd name="connsiteY25-5928" fmla="*/ 4476307 h 4492350"/>
              <a:gd name="connsiteX26-5929" fmla="*/ 2186296 w 3662637"/>
              <a:gd name="connsiteY26-5930" fmla="*/ 4491415 h 4492350"/>
              <a:gd name="connsiteX27-5931" fmla="*/ 1711842 w 3662637"/>
              <a:gd name="connsiteY27-5932" fmla="*/ 4492350 h 4492350"/>
              <a:gd name="connsiteX0-5933" fmla="*/ 1711842 w 3662637"/>
              <a:gd name="connsiteY0-5934" fmla="*/ 4492350 h 4492350"/>
              <a:gd name="connsiteX1-5935" fmla="*/ 1765005 w 3662637"/>
              <a:gd name="connsiteY1-5936" fmla="*/ 3785190 h 4492350"/>
              <a:gd name="connsiteX2-5937" fmla="*/ 1275907 w 3662637"/>
              <a:gd name="connsiteY2-5938" fmla="*/ 3381153 h 4492350"/>
              <a:gd name="connsiteX3-5939" fmla="*/ 0 w 3662637"/>
              <a:gd name="connsiteY3-5940" fmla="*/ 2945218 h 4492350"/>
              <a:gd name="connsiteX4-5941" fmla="*/ 1111196 w 3662637"/>
              <a:gd name="connsiteY4-5942" fmla="*/ 3238920 h 4492350"/>
              <a:gd name="connsiteX5-5943" fmla="*/ 381560 w 3662637"/>
              <a:gd name="connsiteY5-5944" fmla="*/ 2432058 h 4492350"/>
              <a:gd name="connsiteX6-5945" fmla="*/ 1743740 w 3662637"/>
              <a:gd name="connsiteY6-5946" fmla="*/ 3519376 h 4492350"/>
              <a:gd name="connsiteX7-5947" fmla="*/ 1652058 w 3662637"/>
              <a:gd name="connsiteY7-5948" fmla="*/ 2400346 h 4492350"/>
              <a:gd name="connsiteX8-5949" fmla="*/ 28261 w 3662637"/>
              <a:gd name="connsiteY8-5950" fmla="*/ 742880 h 4492350"/>
              <a:gd name="connsiteX9-5951" fmla="*/ 956930 w 3662637"/>
              <a:gd name="connsiteY9-5952" fmla="*/ 1924493 h 4492350"/>
              <a:gd name="connsiteX10-5953" fmla="*/ 1061670 w 3662637"/>
              <a:gd name="connsiteY10-5954" fmla="*/ 857226 h 4492350"/>
              <a:gd name="connsiteX11-5955" fmla="*/ 1162773 w 3662637"/>
              <a:gd name="connsiteY11-5956" fmla="*/ 2026621 h 4492350"/>
              <a:gd name="connsiteX12-5957" fmla="*/ 1682742 w 3662637"/>
              <a:gd name="connsiteY12-5958" fmla="*/ 2194318 h 4492350"/>
              <a:gd name="connsiteX13-5959" fmla="*/ 1924493 w 3662637"/>
              <a:gd name="connsiteY13-5960" fmla="*/ 0 h 4492350"/>
              <a:gd name="connsiteX14-5961" fmla="*/ 1995936 w 3662637"/>
              <a:gd name="connsiteY14-5962" fmla="*/ 986216 h 4492350"/>
              <a:gd name="connsiteX15-5963" fmla="*/ 1850065 w 3662637"/>
              <a:gd name="connsiteY15-5964" fmla="*/ 2060385 h 4492350"/>
              <a:gd name="connsiteX16-5965" fmla="*/ 2025596 w 3662637"/>
              <a:gd name="connsiteY16-5966" fmla="*/ 3046321 h 4492350"/>
              <a:gd name="connsiteX17-5967" fmla="*/ 2615609 w 3662637"/>
              <a:gd name="connsiteY17-5968" fmla="*/ 2519916 h 4492350"/>
              <a:gd name="connsiteX18-5969" fmla="*/ 2881796 w 3662637"/>
              <a:gd name="connsiteY18-5970" fmla="*/ 1291762 h 4492350"/>
              <a:gd name="connsiteX19-5971" fmla="*/ 2774911 w 3662637"/>
              <a:gd name="connsiteY19-5972" fmla="*/ 2383091 h 4492350"/>
              <a:gd name="connsiteX20-5973" fmla="*/ 3662637 w 3662637"/>
              <a:gd name="connsiteY20-5974" fmla="*/ 1124252 h 4492350"/>
              <a:gd name="connsiteX21-5975" fmla="*/ 2190307 w 3662637"/>
              <a:gd name="connsiteY21-5976" fmla="*/ 3370521 h 4492350"/>
              <a:gd name="connsiteX22-5977" fmla="*/ 2137144 w 3662637"/>
              <a:gd name="connsiteY22-5978" fmla="*/ 3817088 h 4492350"/>
              <a:gd name="connsiteX23-5979" fmla="*/ 3285460 w 3662637"/>
              <a:gd name="connsiteY23-5980" fmla="*/ 3094074 h 4492350"/>
              <a:gd name="connsiteX24-5981" fmla="*/ 2162419 w 3662637"/>
              <a:gd name="connsiteY24-5982" fmla="*/ 4030951 h 4492350"/>
              <a:gd name="connsiteX25-5983" fmla="*/ 2200940 w 3662637"/>
              <a:gd name="connsiteY25-5984" fmla="*/ 4476307 h 4492350"/>
              <a:gd name="connsiteX26-5985" fmla="*/ 2186296 w 3662637"/>
              <a:gd name="connsiteY26-5986" fmla="*/ 4491415 h 4492350"/>
              <a:gd name="connsiteX27-5987" fmla="*/ 1711842 w 3662637"/>
              <a:gd name="connsiteY27-5988" fmla="*/ 4492350 h 4492350"/>
              <a:gd name="connsiteX0-5989" fmla="*/ 1711842 w 3662637"/>
              <a:gd name="connsiteY0-5990" fmla="*/ 4492350 h 4492350"/>
              <a:gd name="connsiteX1-5991" fmla="*/ 1765005 w 3662637"/>
              <a:gd name="connsiteY1-5992" fmla="*/ 3785190 h 4492350"/>
              <a:gd name="connsiteX2-5993" fmla="*/ 1275907 w 3662637"/>
              <a:gd name="connsiteY2-5994" fmla="*/ 3381153 h 4492350"/>
              <a:gd name="connsiteX3-5995" fmla="*/ 0 w 3662637"/>
              <a:gd name="connsiteY3-5996" fmla="*/ 2945218 h 4492350"/>
              <a:gd name="connsiteX4-5997" fmla="*/ 1111196 w 3662637"/>
              <a:gd name="connsiteY4-5998" fmla="*/ 3238920 h 4492350"/>
              <a:gd name="connsiteX5-5999" fmla="*/ 381560 w 3662637"/>
              <a:gd name="connsiteY5-6000" fmla="*/ 2432058 h 4492350"/>
              <a:gd name="connsiteX6-6001" fmla="*/ 1743740 w 3662637"/>
              <a:gd name="connsiteY6-6002" fmla="*/ 3519376 h 4492350"/>
              <a:gd name="connsiteX7-6003" fmla="*/ 1652058 w 3662637"/>
              <a:gd name="connsiteY7-6004" fmla="*/ 2400346 h 4492350"/>
              <a:gd name="connsiteX8-6005" fmla="*/ 28261 w 3662637"/>
              <a:gd name="connsiteY8-6006" fmla="*/ 742880 h 4492350"/>
              <a:gd name="connsiteX9-6007" fmla="*/ 956930 w 3662637"/>
              <a:gd name="connsiteY9-6008" fmla="*/ 1924493 h 4492350"/>
              <a:gd name="connsiteX10-6009" fmla="*/ 1061670 w 3662637"/>
              <a:gd name="connsiteY10-6010" fmla="*/ 857226 h 4492350"/>
              <a:gd name="connsiteX11-6011" fmla="*/ 1162773 w 3662637"/>
              <a:gd name="connsiteY11-6012" fmla="*/ 2026621 h 4492350"/>
              <a:gd name="connsiteX12-6013" fmla="*/ 1682742 w 3662637"/>
              <a:gd name="connsiteY12-6014" fmla="*/ 2194318 h 4492350"/>
              <a:gd name="connsiteX13-6015" fmla="*/ 1924493 w 3662637"/>
              <a:gd name="connsiteY13-6016" fmla="*/ 0 h 4492350"/>
              <a:gd name="connsiteX14-6017" fmla="*/ 1995936 w 3662637"/>
              <a:gd name="connsiteY14-6018" fmla="*/ 986216 h 4492350"/>
              <a:gd name="connsiteX15-6019" fmla="*/ 1850065 w 3662637"/>
              <a:gd name="connsiteY15-6020" fmla="*/ 2060385 h 4492350"/>
              <a:gd name="connsiteX16-6021" fmla="*/ 2025596 w 3662637"/>
              <a:gd name="connsiteY16-6022" fmla="*/ 3046321 h 4492350"/>
              <a:gd name="connsiteX17-6023" fmla="*/ 2615609 w 3662637"/>
              <a:gd name="connsiteY17-6024" fmla="*/ 2519916 h 4492350"/>
              <a:gd name="connsiteX18-6025" fmla="*/ 2881796 w 3662637"/>
              <a:gd name="connsiteY18-6026" fmla="*/ 1291762 h 4492350"/>
              <a:gd name="connsiteX19-6027" fmla="*/ 2774911 w 3662637"/>
              <a:gd name="connsiteY19-6028" fmla="*/ 2383091 h 4492350"/>
              <a:gd name="connsiteX20-6029" fmla="*/ 3662637 w 3662637"/>
              <a:gd name="connsiteY20-6030" fmla="*/ 1124252 h 4492350"/>
              <a:gd name="connsiteX21-6031" fmla="*/ 2190307 w 3662637"/>
              <a:gd name="connsiteY21-6032" fmla="*/ 3370521 h 4492350"/>
              <a:gd name="connsiteX22-6033" fmla="*/ 2137144 w 3662637"/>
              <a:gd name="connsiteY22-6034" fmla="*/ 3817088 h 4492350"/>
              <a:gd name="connsiteX23-6035" fmla="*/ 3285460 w 3662637"/>
              <a:gd name="connsiteY23-6036" fmla="*/ 3094074 h 4492350"/>
              <a:gd name="connsiteX24-6037" fmla="*/ 2162419 w 3662637"/>
              <a:gd name="connsiteY24-6038" fmla="*/ 4030951 h 4492350"/>
              <a:gd name="connsiteX25-6039" fmla="*/ 2200940 w 3662637"/>
              <a:gd name="connsiteY25-6040" fmla="*/ 4476307 h 4492350"/>
              <a:gd name="connsiteX26-6041" fmla="*/ 2186296 w 3662637"/>
              <a:gd name="connsiteY26-6042" fmla="*/ 4491415 h 4492350"/>
              <a:gd name="connsiteX27-6043" fmla="*/ 1711842 w 3662637"/>
              <a:gd name="connsiteY27-6044" fmla="*/ 4492350 h 4492350"/>
              <a:gd name="connsiteX0-6045" fmla="*/ 1711842 w 3662637"/>
              <a:gd name="connsiteY0-6046" fmla="*/ 4492350 h 4492350"/>
              <a:gd name="connsiteX1-6047" fmla="*/ 1765005 w 3662637"/>
              <a:gd name="connsiteY1-6048" fmla="*/ 3785190 h 4492350"/>
              <a:gd name="connsiteX2-6049" fmla="*/ 1275907 w 3662637"/>
              <a:gd name="connsiteY2-6050" fmla="*/ 3381153 h 4492350"/>
              <a:gd name="connsiteX3-6051" fmla="*/ 0 w 3662637"/>
              <a:gd name="connsiteY3-6052" fmla="*/ 2945218 h 4492350"/>
              <a:gd name="connsiteX4-6053" fmla="*/ 1111196 w 3662637"/>
              <a:gd name="connsiteY4-6054" fmla="*/ 3238920 h 4492350"/>
              <a:gd name="connsiteX5-6055" fmla="*/ 381560 w 3662637"/>
              <a:gd name="connsiteY5-6056" fmla="*/ 2432058 h 4492350"/>
              <a:gd name="connsiteX6-6057" fmla="*/ 1743740 w 3662637"/>
              <a:gd name="connsiteY6-6058" fmla="*/ 3519376 h 4492350"/>
              <a:gd name="connsiteX7-6059" fmla="*/ 1652058 w 3662637"/>
              <a:gd name="connsiteY7-6060" fmla="*/ 2400346 h 4492350"/>
              <a:gd name="connsiteX8-6061" fmla="*/ 28261 w 3662637"/>
              <a:gd name="connsiteY8-6062" fmla="*/ 742880 h 4492350"/>
              <a:gd name="connsiteX9-6063" fmla="*/ 956930 w 3662637"/>
              <a:gd name="connsiteY9-6064" fmla="*/ 1924493 h 4492350"/>
              <a:gd name="connsiteX10-6065" fmla="*/ 1061670 w 3662637"/>
              <a:gd name="connsiteY10-6066" fmla="*/ 857226 h 4492350"/>
              <a:gd name="connsiteX11-6067" fmla="*/ 1162773 w 3662637"/>
              <a:gd name="connsiteY11-6068" fmla="*/ 2026621 h 4492350"/>
              <a:gd name="connsiteX12-6069" fmla="*/ 1682742 w 3662637"/>
              <a:gd name="connsiteY12-6070" fmla="*/ 2194318 h 4492350"/>
              <a:gd name="connsiteX13-6071" fmla="*/ 1924493 w 3662637"/>
              <a:gd name="connsiteY13-6072" fmla="*/ 0 h 4492350"/>
              <a:gd name="connsiteX14-6073" fmla="*/ 1995936 w 3662637"/>
              <a:gd name="connsiteY14-6074" fmla="*/ 986216 h 4492350"/>
              <a:gd name="connsiteX15-6075" fmla="*/ 1850065 w 3662637"/>
              <a:gd name="connsiteY15-6076" fmla="*/ 2060385 h 4492350"/>
              <a:gd name="connsiteX16-6077" fmla="*/ 2025596 w 3662637"/>
              <a:gd name="connsiteY16-6078" fmla="*/ 3046321 h 4492350"/>
              <a:gd name="connsiteX17-6079" fmla="*/ 2615609 w 3662637"/>
              <a:gd name="connsiteY17-6080" fmla="*/ 2519916 h 4492350"/>
              <a:gd name="connsiteX18-6081" fmla="*/ 2881796 w 3662637"/>
              <a:gd name="connsiteY18-6082" fmla="*/ 1291762 h 4492350"/>
              <a:gd name="connsiteX19-6083" fmla="*/ 2774911 w 3662637"/>
              <a:gd name="connsiteY19-6084" fmla="*/ 2383091 h 4492350"/>
              <a:gd name="connsiteX20-6085" fmla="*/ 3662637 w 3662637"/>
              <a:gd name="connsiteY20-6086" fmla="*/ 1124252 h 4492350"/>
              <a:gd name="connsiteX21-6087" fmla="*/ 2190307 w 3662637"/>
              <a:gd name="connsiteY21-6088" fmla="*/ 3370521 h 4492350"/>
              <a:gd name="connsiteX22-6089" fmla="*/ 2137144 w 3662637"/>
              <a:gd name="connsiteY22-6090" fmla="*/ 3817088 h 4492350"/>
              <a:gd name="connsiteX23-6091" fmla="*/ 3285460 w 3662637"/>
              <a:gd name="connsiteY23-6092" fmla="*/ 3094074 h 4492350"/>
              <a:gd name="connsiteX24-6093" fmla="*/ 2162419 w 3662637"/>
              <a:gd name="connsiteY24-6094" fmla="*/ 4030951 h 4492350"/>
              <a:gd name="connsiteX25-6095" fmla="*/ 2200940 w 3662637"/>
              <a:gd name="connsiteY25-6096" fmla="*/ 4476307 h 4492350"/>
              <a:gd name="connsiteX26-6097" fmla="*/ 2186296 w 3662637"/>
              <a:gd name="connsiteY26-6098" fmla="*/ 4491415 h 4492350"/>
              <a:gd name="connsiteX27-6099" fmla="*/ 1711842 w 3662637"/>
              <a:gd name="connsiteY27-6100" fmla="*/ 4492350 h 4492350"/>
              <a:gd name="connsiteX0-6101" fmla="*/ 1711842 w 3662637"/>
              <a:gd name="connsiteY0-6102" fmla="*/ 4492350 h 4492350"/>
              <a:gd name="connsiteX1-6103" fmla="*/ 1765005 w 3662637"/>
              <a:gd name="connsiteY1-6104" fmla="*/ 3785190 h 4492350"/>
              <a:gd name="connsiteX2-6105" fmla="*/ 1275907 w 3662637"/>
              <a:gd name="connsiteY2-6106" fmla="*/ 3381153 h 4492350"/>
              <a:gd name="connsiteX3-6107" fmla="*/ 0 w 3662637"/>
              <a:gd name="connsiteY3-6108" fmla="*/ 2945218 h 4492350"/>
              <a:gd name="connsiteX4-6109" fmla="*/ 1111196 w 3662637"/>
              <a:gd name="connsiteY4-6110" fmla="*/ 3238920 h 4492350"/>
              <a:gd name="connsiteX5-6111" fmla="*/ 381560 w 3662637"/>
              <a:gd name="connsiteY5-6112" fmla="*/ 2432058 h 4492350"/>
              <a:gd name="connsiteX6-6113" fmla="*/ 1743740 w 3662637"/>
              <a:gd name="connsiteY6-6114" fmla="*/ 3519376 h 4492350"/>
              <a:gd name="connsiteX7-6115" fmla="*/ 1652058 w 3662637"/>
              <a:gd name="connsiteY7-6116" fmla="*/ 2400346 h 4492350"/>
              <a:gd name="connsiteX8-6117" fmla="*/ 28261 w 3662637"/>
              <a:gd name="connsiteY8-6118" fmla="*/ 742880 h 4492350"/>
              <a:gd name="connsiteX9-6119" fmla="*/ 956930 w 3662637"/>
              <a:gd name="connsiteY9-6120" fmla="*/ 1924493 h 4492350"/>
              <a:gd name="connsiteX10-6121" fmla="*/ 1061670 w 3662637"/>
              <a:gd name="connsiteY10-6122" fmla="*/ 857226 h 4492350"/>
              <a:gd name="connsiteX11-6123" fmla="*/ 1162773 w 3662637"/>
              <a:gd name="connsiteY11-6124" fmla="*/ 2026621 h 4492350"/>
              <a:gd name="connsiteX12-6125" fmla="*/ 1682742 w 3662637"/>
              <a:gd name="connsiteY12-6126" fmla="*/ 2194318 h 4492350"/>
              <a:gd name="connsiteX13-6127" fmla="*/ 1924493 w 3662637"/>
              <a:gd name="connsiteY13-6128" fmla="*/ 0 h 4492350"/>
              <a:gd name="connsiteX14-6129" fmla="*/ 1995936 w 3662637"/>
              <a:gd name="connsiteY14-6130" fmla="*/ 986216 h 4492350"/>
              <a:gd name="connsiteX15-6131" fmla="*/ 1850065 w 3662637"/>
              <a:gd name="connsiteY15-6132" fmla="*/ 2060385 h 4492350"/>
              <a:gd name="connsiteX16-6133" fmla="*/ 2025596 w 3662637"/>
              <a:gd name="connsiteY16-6134" fmla="*/ 3046321 h 4492350"/>
              <a:gd name="connsiteX17-6135" fmla="*/ 2615609 w 3662637"/>
              <a:gd name="connsiteY17-6136" fmla="*/ 2519916 h 4492350"/>
              <a:gd name="connsiteX18-6137" fmla="*/ 2881796 w 3662637"/>
              <a:gd name="connsiteY18-6138" fmla="*/ 1291762 h 4492350"/>
              <a:gd name="connsiteX19-6139" fmla="*/ 2774911 w 3662637"/>
              <a:gd name="connsiteY19-6140" fmla="*/ 2383091 h 4492350"/>
              <a:gd name="connsiteX20-6141" fmla="*/ 3662637 w 3662637"/>
              <a:gd name="connsiteY20-6142" fmla="*/ 1124252 h 4492350"/>
              <a:gd name="connsiteX21-6143" fmla="*/ 2190307 w 3662637"/>
              <a:gd name="connsiteY21-6144" fmla="*/ 3370521 h 4492350"/>
              <a:gd name="connsiteX22-6145" fmla="*/ 2137144 w 3662637"/>
              <a:gd name="connsiteY22-6146" fmla="*/ 3817088 h 4492350"/>
              <a:gd name="connsiteX23-6147" fmla="*/ 3285460 w 3662637"/>
              <a:gd name="connsiteY23-6148" fmla="*/ 3094074 h 4492350"/>
              <a:gd name="connsiteX24-6149" fmla="*/ 2162419 w 3662637"/>
              <a:gd name="connsiteY24-6150" fmla="*/ 4030951 h 4492350"/>
              <a:gd name="connsiteX25-6151" fmla="*/ 2200940 w 3662637"/>
              <a:gd name="connsiteY25-6152" fmla="*/ 4476307 h 4492350"/>
              <a:gd name="connsiteX26-6153" fmla="*/ 2186296 w 3662637"/>
              <a:gd name="connsiteY26-6154" fmla="*/ 4491415 h 4492350"/>
              <a:gd name="connsiteX27-6155" fmla="*/ 1711842 w 3662637"/>
              <a:gd name="connsiteY27-6156" fmla="*/ 4492350 h 4492350"/>
              <a:gd name="connsiteX0-6157" fmla="*/ 1711842 w 3662637"/>
              <a:gd name="connsiteY0-6158" fmla="*/ 4492350 h 4492350"/>
              <a:gd name="connsiteX1-6159" fmla="*/ 1765005 w 3662637"/>
              <a:gd name="connsiteY1-6160" fmla="*/ 3785190 h 4492350"/>
              <a:gd name="connsiteX2-6161" fmla="*/ 1275907 w 3662637"/>
              <a:gd name="connsiteY2-6162" fmla="*/ 3381153 h 4492350"/>
              <a:gd name="connsiteX3-6163" fmla="*/ 0 w 3662637"/>
              <a:gd name="connsiteY3-6164" fmla="*/ 2945218 h 4492350"/>
              <a:gd name="connsiteX4-6165" fmla="*/ 1111196 w 3662637"/>
              <a:gd name="connsiteY4-6166" fmla="*/ 3238920 h 4492350"/>
              <a:gd name="connsiteX5-6167" fmla="*/ 381560 w 3662637"/>
              <a:gd name="connsiteY5-6168" fmla="*/ 2432058 h 4492350"/>
              <a:gd name="connsiteX6-6169" fmla="*/ 1743740 w 3662637"/>
              <a:gd name="connsiteY6-6170" fmla="*/ 3519376 h 4492350"/>
              <a:gd name="connsiteX7-6171" fmla="*/ 1652058 w 3662637"/>
              <a:gd name="connsiteY7-6172" fmla="*/ 2400346 h 4492350"/>
              <a:gd name="connsiteX8-6173" fmla="*/ 28261 w 3662637"/>
              <a:gd name="connsiteY8-6174" fmla="*/ 742880 h 4492350"/>
              <a:gd name="connsiteX9-6175" fmla="*/ 956930 w 3662637"/>
              <a:gd name="connsiteY9-6176" fmla="*/ 1924493 h 4492350"/>
              <a:gd name="connsiteX10-6177" fmla="*/ 1061670 w 3662637"/>
              <a:gd name="connsiteY10-6178" fmla="*/ 857226 h 4492350"/>
              <a:gd name="connsiteX11-6179" fmla="*/ 1162773 w 3662637"/>
              <a:gd name="connsiteY11-6180" fmla="*/ 2026621 h 4492350"/>
              <a:gd name="connsiteX12-6181" fmla="*/ 1682742 w 3662637"/>
              <a:gd name="connsiteY12-6182" fmla="*/ 2194318 h 4492350"/>
              <a:gd name="connsiteX13-6183" fmla="*/ 1924493 w 3662637"/>
              <a:gd name="connsiteY13-6184" fmla="*/ 0 h 4492350"/>
              <a:gd name="connsiteX14-6185" fmla="*/ 1995936 w 3662637"/>
              <a:gd name="connsiteY14-6186" fmla="*/ 986216 h 4492350"/>
              <a:gd name="connsiteX15-6187" fmla="*/ 1850065 w 3662637"/>
              <a:gd name="connsiteY15-6188" fmla="*/ 2060385 h 4492350"/>
              <a:gd name="connsiteX16-6189" fmla="*/ 2025596 w 3662637"/>
              <a:gd name="connsiteY16-6190" fmla="*/ 3046321 h 4492350"/>
              <a:gd name="connsiteX17-6191" fmla="*/ 2615609 w 3662637"/>
              <a:gd name="connsiteY17-6192" fmla="*/ 2519916 h 4492350"/>
              <a:gd name="connsiteX18-6193" fmla="*/ 2881796 w 3662637"/>
              <a:gd name="connsiteY18-6194" fmla="*/ 1291762 h 4492350"/>
              <a:gd name="connsiteX19-6195" fmla="*/ 2774911 w 3662637"/>
              <a:gd name="connsiteY19-6196" fmla="*/ 2383091 h 4492350"/>
              <a:gd name="connsiteX20-6197" fmla="*/ 3662637 w 3662637"/>
              <a:gd name="connsiteY20-6198" fmla="*/ 1124252 h 4492350"/>
              <a:gd name="connsiteX21-6199" fmla="*/ 2190307 w 3662637"/>
              <a:gd name="connsiteY21-6200" fmla="*/ 3370521 h 4492350"/>
              <a:gd name="connsiteX22-6201" fmla="*/ 2137144 w 3662637"/>
              <a:gd name="connsiteY22-6202" fmla="*/ 3817088 h 4492350"/>
              <a:gd name="connsiteX23-6203" fmla="*/ 3285460 w 3662637"/>
              <a:gd name="connsiteY23-6204" fmla="*/ 3094074 h 4492350"/>
              <a:gd name="connsiteX24-6205" fmla="*/ 2162419 w 3662637"/>
              <a:gd name="connsiteY24-6206" fmla="*/ 4030951 h 4492350"/>
              <a:gd name="connsiteX25-6207" fmla="*/ 2200940 w 3662637"/>
              <a:gd name="connsiteY25-6208" fmla="*/ 4476307 h 4492350"/>
              <a:gd name="connsiteX26-6209" fmla="*/ 2186296 w 3662637"/>
              <a:gd name="connsiteY26-6210" fmla="*/ 4491415 h 4492350"/>
              <a:gd name="connsiteX27-6211" fmla="*/ 1711842 w 3662637"/>
              <a:gd name="connsiteY27-6212" fmla="*/ 4492350 h 4492350"/>
              <a:gd name="connsiteX0-6213" fmla="*/ 1687779 w 3638574"/>
              <a:gd name="connsiteY0-6214" fmla="*/ 4492350 h 4492350"/>
              <a:gd name="connsiteX1-6215" fmla="*/ 1740942 w 3638574"/>
              <a:gd name="connsiteY1-6216" fmla="*/ 3785190 h 4492350"/>
              <a:gd name="connsiteX2-6217" fmla="*/ 1251844 w 3638574"/>
              <a:gd name="connsiteY2-6218" fmla="*/ 3381153 h 4492350"/>
              <a:gd name="connsiteX3-6219" fmla="*/ 0 w 3638574"/>
              <a:gd name="connsiteY3-6220" fmla="*/ 2917145 h 4492350"/>
              <a:gd name="connsiteX4-6221" fmla="*/ 1087133 w 3638574"/>
              <a:gd name="connsiteY4-6222" fmla="*/ 3238920 h 4492350"/>
              <a:gd name="connsiteX5-6223" fmla="*/ 357497 w 3638574"/>
              <a:gd name="connsiteY5-6224" fmla="*/ 2432058 h 4492350"/>
              <a:gd name="connsiteX6-6225" fmla="*/ 1719677 w 3638574"/>
              <a:gd name="connsiteY6-6226" fmla="*/ 3519376 h 4492350"/>
              <a:gd name="connsiteX7-6227" fmla="*/ 1627995 w 3638574"/>
              <a:gd name="connsiteY7-6228" fmla="*/ 2400346 h 4492350"/>
              <a:gd name="connsiteX8-6229" fmla="*/ 4198 w 3638574"/>
              <a:gd name="connsiteY8-6230" fmla="*/ 742880 h 4492350"/>
              <a:gd name="connsiteX9-6231" fmla="*/ 932867 w 3638574"/>
              <a:gd name="connsiteY9-6232" fmla="*/ 1924493 h 4492350"/>
              <a:gd name="connsiteX10-6233" fmla="*/ 1037607 w 3638574"/>
              <a:gd name="connsiteY10-6234" fmla="*/ 857226 h 4492350"/>
              <a:gd name="connsiteX11-6235" fmla="*/ 1138710 w 3638574"/>
              <a:gd name="connsiteY11-6236" fmla="*/ 2026621 h 4492350"/>
              <a:gd name="connsiteX12-6237" fmla="*/ 1658679 w 3638574"/>
              <a:gd name="connsiteY12-6238" fmla="*/ 2194318 h 4492350"/>
              <a:gd name="connsiteX13-6239" fmla="*/ 1900430 w 3638574"/>
              <a:gd name="connsiteY13-6240" fmla="*/ 0 h 4492350"/>
              <a:gd name="connsiteX14-6241" fmla="*/ 1971873 w 3638574"/>
              <a:gd name="connsiteY14-6242" fmla="*/ 986216 h 4492350"/>
              <a:gd name="connsiteX15-6243" fmla="*/ 1826002 w 3638574"/>
              <a:gd name="connsiteY15-6244" fmla="*/ 2060385 h 4492350"/>
              <a:gd name="connsiteX16-6245" fmla="*/ 2001533 w 3638574"/>
              <a:gd name="connsiteY16-6246" fmla="*/ 3046321 h 4492350"/>
              <a:gd name="connsiteX17-6247" fmla="*/ 2591546 w 3638574"/>
              <a:gd name="connsiteY17-6248" fmla="*/ 2519916 h 4492350"/>
              <a:gd name="connsiteX18-6249" fmla="*/ 2857733 w 3638574"/>
              <a:gd name="connsiteY18-6250" fmla="*/ 1291762 h 4492350"/>
              <a:gd name="connsiteX19-6251" fmla="*/ 2750848 w 3638574"/>
              <a:gd name="connsiteY19-6252" fmla="*/ 2383091 h 4492350"/>
              <a:gd name="connsiteX20-6253" fmla="*/ 3638574 w 3638574"/>
              <a:gd name="connsiteY20-6254" fmla="*/ 1124252 h 4492350"/>
              <a:gd name="connsiteX21-6255" fmla="*/ 2166244 w 3638574"/>
              <a:gd name="connsiteY21-6256" fmla="*/ 3370521 h 4492350"/>
              <a:gd name="connsiteX22-6257" fmla="*/ 2113081 w 3638574"/>
              <a:gd name="connsiteY22-6258" fmla="*/ 3817088 h 4492350"/>
              <a:gd name="connsiteX23-6259" fmla="*/ 3261397 w 3638574"/>
              <a:gd name="connsiteY23-6260" fmla="*/ 3094074 h 4492350"/>
              <a:gd name="connsiteX24-6261" fmla="*/ 2138356 w 3638574"/>
              <a:gd name="connsiteY24-6262" fmla="*/ 4030951 h 4492350"/>
              <a:gd name="connsiteX25-6263" fmla="*/ 2176877 w 3638574"/>
              <a:gd name="connsiteY25-6264" fmla="*/ 4476307 h 4492350"/>
              <a:gd name="connsiteX26-6265" fmla="*/ 2162233 w 3638574"/>
              <a:gd name="connsiteY26-6266" fmla="*/ 4491415 h 4492350"/>
              <a:gd name="connsiteX27-6267" fmla="*/ 1687779 w 3638574"/>
              <a:gd name="connsiteY27-6268" fmla="*/ 4492350 h 4492350"/>
              <a:gd name="connsiteX0-6269" fmla="*/ 1687779 w 3638574"/>
              <a:gd name="connsiteY0-6270" fmla="*/ 4492350 h 4492350"/>
              <a:gd name="connsiteX1-6271" fmla="*/ 1740942 w 3638574"/>
              <a:gd name="connsiteY1-6272" fmla="*/ 3785190 h 4492350"/>
              <a:gd name="connsiteX2-6273" fmla="*/ 1251844 w 3638574"/>
              <a:gd name="connsiteY2-6274" fmla="*/ 3381153 h 4492350"/>
              <a:gd name="connsiteX3-6275" fmla="*/ 0 w 3638574"/>
              <a:gd name="connsiteY3-6276" fmla="*/ 2917145 h 4492350"/>
              <a:gd name="connsiteX4-6277" fmla="*/ 1087133 w 3638574"/>
              <a:gd name="connsiteY4-6278" fmla="*/ 3238920 h 4492350"/>
              <a:gd name="connsiteX5-6279" fmla="*/ 357497 w 3638574"/>
              <a:gd name="connsiteY5-6280" fmla="*/ 2432058 h 4492350"/>
              <a:gd name="connsiteX6-6281" fmla="*/ 1719677 w 3638574"/>
              <a:gd name="connsiteY6-6282" fmla="*/ 3519376 h 4492350"/>
              <a:gd name="connsiteX7-6283" fmla="*/ 1627995 w 3638574"/>
              <a:gd name="connsiteY7-6284" fmla="*/ 2400346 h 4492350"/>
              <a:gd name="connsiteX8-6285" fmla="*/ 4198 w 3638574"/>
              <a:gd name="connsiteY8-6286" fmla="*/ 742880 h 4492350"/>
              <a:gd name="connsiteX9-6287" fmla="*/ 932867 w 3638574"/>
              <a:gd name="connsiteY9-6288" fmla="*/ 1924493 h 4492350"/>
              <a:gd name="connsiteX10-6289" fmla="*/ 1037607 w 3638574"/>
              <a:gd name="connsiteY10-6290" fmla="*/ 857226 h 4492350"/>
              <a:gd name="connsiteX11-6291" fmla="*/ 1138710 w 3638574"/>
              <a:gd name="connsiteY11-6292" fmla="*/ 2026621 h 4492350"/>
              <a:gd name="connsiteX12-6293" fmla="*/ 1658679 w 3638574"/>
              <a:gd name="connsiteY12-6294" fmla="*/ 2194318 h 4492350"/>
              <a:gd name="connsiteX13-6295" fmla="*/ 1900430 w 3638574"/>
              <a:gd name="connsiteY13-6296" fmla="*/ 0 h 4492350"/>
              <a:gd name="connsiteX14-6297" fmla="*/ 1971873 w 3638574"/>
              <a:gd name="connsiteY14-6298" fmla="*/ 986216 h 4492350"/>
              <a:gd name="connsiteX15-6299" fmla="*/ 1826002 w 3638574"/>
              <a:gd name="connsiteY15-6300" fmla="*/ 2060385 h 4492350"/>
              <a:gd name="connsiteX16-6301" fmla="*/ 2001533 w 3638574"/>
              <a:gd name="connsiteY16-6302" fmla="*/ 3046321 h 4492350"/>
              <a:gd name="connsiteX17-6303" fmla="*/ 2591546 w 3638574"/>
              <a:gd name="connsiteY17-6304" fmla="*/ 2519916 h 4492350"/>
              <a:gd name="connsiteX18-6305" fmla="*/ 2857733 w 3638574"/>
              <a:gd name="connsiteY18-6306" fmla="*/ 1291762 h 4492350"/>
              <a:gd name="connsiteX19-6307" fmla="*/ 2750848 w 3638574"/>
              <a:gd name="connsiteY19-6308" fmla="*/ 2383091 h 4492350"/>
              <a:gd name="connsiteX20-6309" fmla="*/ 3638574 w 3638574"/>
              <a:gd name="connsiteY20-6310" fmla="*/ 1124252 h 4492350"/>
              <a:gd name="connsiteX21-6311" fmla="*/ 2166244 w 3638574"/>
              <a:gd name="connsiteY21-6312" fmla="*/ 3370521 h 4492350"/>
              <a:gd name="connsiteX22-6313" fmla="*/ 2113081 w 3638574"/>
              <a:gd name="connsiteY22-6314" fmla="*/ 3817088 h 4492350"/>
              <a:gd name="connsiteX23-6315" fmla="*/ 3261397 w 3638574"/>
              <a:gd name="connsiteY23-6316" fmla="*/ 3094074 h 4492350"/>
              <a:gd name="connsiteX24-6317" fmla="*/ 2138356 w 3638574"/>
              <a:gd name="connsiteY24-6318" fmla="*/ 4030951 h 4492350"/>
              <a:gd name="connsiteX25-6319" fmla="*/ 2176877 w 3638574"/>
              <a:gd name="connsiteY25-6320" fmla="*/ 4476307 h 4492350"/>
              <a:gd name="connsiteX26-6321" fmla="*/ 2162233 w 3638574"/>
              <a:gd name="connsiteY26-6322" fmla="*/ 4491415 h 4492350"/>
              <a:gd name="connsiteX27-6323" fmla="*/ 1687779 w 3638574"/>
              <a:gd name="connsiteY27-6324" fmla="*/ 4492350 h 4492350"/>
              <a:gd name="connsiteX0-6325" fmla="*/ 1687779 w 3638574"/>
              <a:gd name="connsiteY0-6326" fmla="*/ 4492350 h 4492350"/>
              <a:gd name="connsiteX1-6327" fmla="*/ 1740942 w 3638574"/>
              <a:gd name="connsiteY1-6328" fmla="*/ 3785190 h 4492350"/>
              <a:gd name="connsiteX2-6329" fmla="*/ 1251844 w 3638574"/>
              <a:gd name="connsiteY2-6330" fmla="*/ 3381153 h 4492350"/>
              <a:gd name="connsiteX3-6331" fmla="*/ 0 w 3638574"/>
              <a:gd name="connsiteY3-6332" fmla="*/ 2917145 h 4492350"/>
              <a:gd name="connsiteX4-6333" fmla="*/ 1087133 w 3638574"/>
              <a:gd name="connsiteY4-6334" fmla="*/ 3238920 h 4492350"/>
              <a:gd name="connsiteX5-6335" fmla="*/ 357497 w 3638574"/>
              <a:gd name="connsiteY5-6336" fmla="*/ 2432058 h 4492350"/>
              <a:gd name="connsiteX6-6337" fmla="*/ 1719677 w 3638574"/>
              <a:gd name="connsiteY6-6338" fmla="*/ 3519376 h 4492350"/>
              <a:gd name="connsiteX7-6339" fmla="*/ 1627995 w 3638574"/>
              <a:gd name="connsiteY7-6340" fmla="*/ 2400346 h 4492350"/>
              <a:gd name="connsiteX8-6341" fmla="*/ 4198 w 3638574"/>
              <a:gd name="connsiteY8-6342" fmla="*/ 742880 h 4492350"/>
              <a:gd name="connsiteX9-6343" fmla="*/ 932867 w 3638574"/>
              <a:gd name="connsiteY9-6344" fmla="*/ 1924493 h 4492350"/>
              <a:gd name="connsiteX10-6345" fmla="*/ 1037607 w 3638574"/>
              <a:gd name="connsiteY10-6346" fmla="*/ 857226 h 4492350"/>
              <a:gd name="connsiteX11-6347" fmla="*/ 1138710 w 3638574"/>
              <a:gd name="connsiteY11-6348" fmla="*/ 2026621 h 4492350"/>
              <a:gd name="connsiteX12-6349" fmla="*/ 1658679 w 3638574"/>
              <a:gd name="connsiteY12-6350" fmla="*/ 2194318 h 4492350"/>
              <a:gd name="connsiteX13-6351" fmla="*/ 1900430 w 3638574"/>
              <a:gd name="connsiteY13-6352" fmla="*/ 0 h 4492350"/>
              <a:gd name="connsiteX14-6353" fmla="*/ 1971873 w 3638574"/>
              <a:gd name="connsiteY14-6354" fmla="*/ 986216 h 4492350"/>
              <a:gd name="connsiteX15-6355" fmla="*/ 1826002 w 3638574"/>
              <a:gd name="connsiteY15-6356" fmla="*/ 2060385 h 4492350"/>
              <a:gd name="connsiteX16-6357" fmla="*/ 2001533 w 3638574"/>
              <a:gd name="connsiteY16-6358" fmla="*/ 3046321 h 4492350"/>
              <a:gd name="connsiteX17-6359" fmla="*/ 2591546 w 3638574"/>
              <a:gd name="connsiteY17-6360" fmla="*/ 2519916 h 4492350"/>
              <a:gd name="connsiteX18-6361" fmla="*/ 2857733 w 3638574"/>
              <a:gd name="connsiteY18-6362" fmla="*/ 1291762 h 4492350"/>
              <a:gd name="connsiteX19-6363" fmla="*/ 2750848 w 3638574"/>
              <a:gd name="connsiteY19-6364" fmla="*/ 2383091 h 4492350"/>
              <a:gd name="connsiteX20-6365" fmla="*/ 3638574 w 3638574"/>
              <a:gd name="connsiteY20-6366" fmla="*/ 1124252 h 4492350"/>
              <a:gd name="connsiteX21-6367" fmla="*/ 2166244 w 3638574"/>
              <a:gd name="connsiteY21-6368" fmla="*/ 3370521 h 4492350"/>
              <a:gd name="connsiteX22-6369" fmla="*/ 2113081 w 3638574"/>
              <a:gd name="connsiteY22-6370" fmla="*/ 3817088 h 4492350"/>
              <a:gd name="connsiteX23-6371" fmla="*/ 3261397 w 3638574"/>
              <a:gd name="connsiteY23-6372" fmla="*/ 3094074 h 4492350"/>
              <a:gd name="connsiteX24-6373" fmla="*/ 2138356 w 3638574"/>
              <a:gd name="connsiteY24-6374" fmla="*/ 4030951 h 4492350"/>
              <a:gd name="connsiteX25-6375" fmla="*/ 2176877 w 3638574"/>
              <a:gd name="connsiteY25-6376" fmla="*/ 4476307 h 4492350"/>
              <a:gd name="connsiteX26-6377" fmla="*/ 2162233 w 3638574"/>
              <a:gd name="connsiteY26-6378" fmla="*/ 4491415 h 4492350"/>
              <a:gd name="connsiteX27-6379" fmla="*/ 1687779 w 3638574"/>
              <a:gd name="connsiteY27-6380" fmla="*/ 4492350 h 4492350"/>
              <a:gd name="connsiteX0-6381" fmla="*/ 1687779 w 3638574"/>
              <a:gd name="connsiteY0-6382" fmla="*/ 4492350 h 4492350"/>
              <a:gd name="connsiteX1-6383" fmla="*/ 1740942 w 3638574"/>
              <a:gd name="connsiteY1-6384" fmla="*/ 3785190 h 4492350"/>
              <a:gd name="connsiteX2-6385" fmla="*/ 1239812 w 3638574"/>
              <a:gd name="connsiteY2-6386" fmla="*/ 3369121 h 4492350"/>
              <a:gd name="connsiteX3-6387" fmla="*/ 0 w 3638574"/>
              <a:gd name="connsiteY3-6388" fmla="*/ 2917145 h 4492350"/>
              <a:gd name="connsiteX4-6389" fmla="*/ 1087133 w 3638574"/>
              <a:gd name="connsiteY4-6390" fmla="*/ 3238920 h 4492350"/>
              <a:gd name="connsiteX5-6391" fmla="*/ 357497 w 3638574"/>
              <a:gd name="connsiteY5-6392" fmla="*/ 2432058 h 4492350"/>
              <a:gd name="connsiteX6-6393" fmla="*/ 1719677 w 3638574"/>
              <a:gd name="connsiteY6-6394" fmla="*/ 3519376 h 4492350"/>
              <a:gd name="connsiteX7-6395" fmla="*/ 1627995 w 3638574"/>
              <a:gd name="connsiteY7-6396" fmla="*/ 2400346 h 4492350"/>
              <a:gd name="connsiteX8-6397" fmla="*/ 4198 w 3638574"/>
              <a:gd name="connsiteY8-6398" fmla="*/ 742880 h 4492350"/>
              <a:gd name="connsiteX9-6399" fmla="*/ 932867 w 3638574"/>
              <a:gd name="connsiteY9-6400" fmla="*/ 1924493 h 4492350"/>
              <a:gd name="connsiteX10-6401" fmla="*/ 1037607 w 3638574"/>
              <a:gd name="connsiteY10-6402" fmla="*/ 857226 h 4492350"/>
              <a:gd name="connsiteX11-6403" fmla="*/ 1138710 w 3638574"/>
              <a:gd name="connsiteY11-6404" fmla="*/ 2026621 h 4492350"/>
              <a:gd name="connsiteX12-6405" fmla="*/ 1658679 w 3638574"/>
              <a:gd name="connsiteY12-6406" fmla="*/ 2194318 h 4492350"/>
              <a:gd name="connsiteX13-6407" fmla="*/ 1900430 w 3638574"/>
              <a:gd name="connsiteY13-6408" fmla="*/ 0 h 4492350"/>
              <a:gd name="connsiteX14-6409" fmla="*/ 1971873 w 3638574"/>
              <a:gd name="connsiteY14-6410" fmla="*/ 986216 h 4492350"/>
              <a:gd name="connsiteX15-6411" fmla="*/ 1826002 w 3638574"/>
              <a:gd name="connsiteY15-6412" fmla="*/ 2060385 h 4492350"/>
              <a:gd name="connsiteX16-6413" fmla="*/ 2001533 w 3638574"/>
              <a:gd name="connsiteY16-6414" fmla="*/ 3046321 h 4492350"/>
              <a:gd name="connsiteX17-6415" fmla="*/ 2591546 w 3638574"/>
              <a:gd name="connsiteY17-6416" fmla="*/ 2519916 h 4492350"/>
              <a:gd name="connsiteX18-6417" fmla="*/ 2857733 w 3638574"/>
              <a:gd name="connsiteY18-6418" fmla="*/ 1291762 h 4492350"/>
              <a:gd name="connsiteX19-6419" fmla="*/ 2750848 w 3638574"/>
              <a:gd name="connsiteY19-6420" fmla="*/ 2383091 h 4492350"/>
              <a:gd name="connsiteX20-6421" fmla="*/ 3638574 w 3638574"/>
              <a:gd name="connsiteY20-6422" fmla="*/ 1124252 h 4492350"/>
              <a:gd name="connsiteX21-6423" fmla="*/ 2166244 w 3638574"/>
              <a:gd name="connsiteY21-6424" fmla="*/ 3370521 h 4492350"/>
              <a:gd name="connsiteX22-6425" fmla="*/ 2113081 w 3638574"/>
              <a:gd name="connsiteY22-6426" fmla="*/ 3817088 h 4492350"/>
              <a:gd name="connsiteX23-6427" fmla="*/ 3261397 w 3638574"/>
              <a:gd name="connsiteY23-6428" fmla="*/ 3094074 h 4492350"/>
              <a:gd name="connsiteX24-6429" fmla="*/ 2138356 w 3638574"/>
              <a:gd name="connsiteY24-6430" fmla="*/ 4030951 h 4492350"/>
              <a:gd name="connsiteX25-6431" fmla="*/ 2176877 w 3638574"/>
              <a:gd name="connsiteY25-6432" fmla="*/ 4476307 h 4492350"/>
              <a:gd name="connsiteX26-6433" fmla="*/ 2162233 w 3638574"/>
              <a:gd name="connsiteY26-6434" fmla="*/ 4491415 h 4492350"/>
              <a:gd name="connsiteX27-6435" fmla="*/ 1687779 w 3638574"/>
              <a:gd name="connsiteY27-6436" fmla="*/ 4492350 h 4492350"/>
              <a:gd name="connsiteX0-6437" fmla="*/ 1687779 w 3638574"/>
              <a:gd name="connsiteY0-6438" fmla="*/ 4492350 h 4492350"/>
              <a:gd name="connsiteX1-6439" fmla="*/ 1740942 w 3638574"/>
              <a:gd name="connsiteY1-6440" fmla="*/ 3785190 h 4492350"/>
              <a:gd name="connsiteX2-6441" fmla="*/ 1239812 w 3638574"/>
              <a:gd name="connsiteY2-6442" fmla="*/ 3369121 h 4492350"/>
              <a:gd name="connsiteX3-6443" fmla="*/ 0 w 3638574"/>
              <a:gd name="connsiteY3-6444" fmla="*/ 2917145 h 4492350"/>
              <a:gd name="connsiteX4-6445" fmla="*/ 1087133 w 3638574"/>
              <a:gd name="connsiteY4-6446" fmla="*/ 3238920 h 4492350"/>
              <a:gd name="connsiteX5-6447" fmla="*/ 357497 w 3638574"/>
              <a:gd name="connsiteY5-6448" fmla="*/ 2432058 h 4492350"/>
              <a:gd name="connsiteX6-6449" fmla="*/ 1719677 w 3638574"/>
              <a:gd name="connsiteY6-6450" fmla="*/ 3519376 h 4492350"/>
              <a:gd name="connsiteX7-6451" fmla="*/ 1627995 w 3638574"/>
              <a:gd name="connsiteY7-6452" fmla="*/ 2400346 h 4492350"/>
              <a:gd name="connsiteX8-6453" fmla="*/ 4198 w 3638574"/>
              <a:gd name="connsiteY8-6454" fmla="*/ 742880 h 4492350"/>
              <a:gd name="connsiteX9-6455" fmla="*/ 932867 w 3638574"/>
              <a:gd name="connsiteY9-6456" fmla="*/ 1924493 h 4492350"/>
              <a:gd name="connsiteX10-6457" fmla="*/ 1037607 w 3638574"/>
              <a:gd name="connsiteY10-6458" fmla="*/ 857226 h 4492350"/>
              <a:gd name="connsiteX11-6459" fmla="*/ 1138710 w 3638574"/>
              <a:gd name="connsiteY11-6460" fmla="*/ 2026621 h 4492350"/>
              <a:gd name="connsiteX12-6461" fmla="*/ 1658679 w 3638574"/>
              <a:gd name="connsiteY12-6462" fmla="*/ 2194318 h 4492350"/>
              <a:gd name="connsiteX13-6463" fmla="*/ 1900430 w 3638574"/>
              <a:gd name="connsiteY13-6464" fmla="*/ 0 h 4492350"/>
              <a:gd name="connsiteX14-6465" fmla="*/ 1971873 w 3638574"/>
              <a:gd name="connsiteY14-6466" fmla="*/ 986216 h 4492350"/>
              <a:gd name="connsiteX15-6467" fmla="*/ 1826002 w 3638574"/>
              <a:gd name="connsiteY15-6468" fmla="*/ 2060385 h 4492350"/>
              <a:gd name="connsiteX16-6469" fmla="*/ 2001533 w 3638574"/>
              <a:gd name="connsiteY16-6470" fmla="*/ 3046321 h 4492350"/>
              <a:gd name="connsiteX17-6471" fmla="*/ 2591546 w 3638574"/>
              <a:gd name="connsiteY17-6472" fmla="*/ 2519916 h 4492350"/>
              <a:gd name="connsiteX18-6473" fmla="*/ 2857733 w 3638574"/>
              <a:gd name="connsiteY18-6474" fmla="*/ 1291762 h 4492350"/>
              <a:gd name="connsiteX19-6475" fmla="*/ 2750848 w 3638574"/>
              <a:gd name="connsiteY19-6476" fmla="*/ 2383091 h 4492350"/>
              <a:gd name="connsiteX20-6477" fmla="*/ 3638574 w 3638574"/>
              <a:gd name="connsiteY20-6478" fmla="*/ 1124252 h 4492350"/>
              <a:gd name="connsiteX21-6479" fmla="*/ 2166244 w 3638574"/>
              <a:gd name="connsiteY21-6480" fmla="*/ 3370521 h 4492350"/>
              <a:gd name="connsiteX22-6481" fmla="*/ 2113081 w 3638574"/>
              <a:gd name="connsiteY22-6482" fmla="*/ 3817088 h 4492350"/>
              <a:gd name="connsiteX23-6483" fmla="*/ 3261397 w 3638574"/>
              <a:gd name="connsiteY23-6484" fmla="*/ 3094074 h 4492350"/>
              <a:gd name="connsiteX24-6485" fmla="*/ 2138356 w 3638574"/>
              <a:gd name="connsiteY24-6486" fmla="*/ 4030951 h 4492350"/>
              <a:gd name="connsiteX25-6487" fmla="*/ 2176877 w 3638574"/>
              <a:gd name="connsiteY25-6488" fmla="*/ 4476307 h 4492350"/>
              <a:gd name="connsiteX26-6489" fmla="*/ 2162233 w 3638574"/>
              <a:gd name="connsiteY26-6490" fmla="*/ 4491415 h 4492350"/>
              <a:gd name="connsiteX27-6491" fmla="*/ 1687779 w 3638574"/>
              <a:gd name="connsiteY27-6492" fmla="*/ 4492350 h 4492350"/>
              <a:gd name="connsiteX0-6493" fmla="*/ 1687779 w 3638574"/>
              <a:gd name="connsiteY0-6494" fmla="*/ 4492350 h 4492350"/>
              <a:gd name="connsiteX1-6495" fmla="*/ 1740942 w 3638574"/>
              <a:gd name="connsiteY1-6496" fmla="*/ 3785190 h 4492350"/>
              <a:gd name="connsiteX2-6497" fmla="*/ 1239812 w 3638574"/>
              <a:gd name="connsiteY2-6498" fmla="*/ 3369121 h 4492350"/>
              <a:gd name="connsiteX3-6499" fmla="*/ 0 w 3638574"/>
              <a:gd name="connsiteY3-6500" fmla="*/ 2917145 h 4492350"/>
              <a:gd name="connsiteX4-6501" fmla="*/ 1087133 w 3638574"/>
              <a:gd name="connsiteY4-6502" fmla="*/ 3238920 h 4492350"/>
              <a:gd name="connsiteX5-6503" fmla="*/ 365518 w 3638574"/>
              <a:gd name="connsiteY5-6504" fmla="*/ 2420026 h 4492350"/>
              <a:gd name="connsiteX6-6505" fmla="*/ 1719677 w 3638574"/>
              <a:gd name="connsiteY6-6506" fmla="*/ 3519376 h 4492350"/>
              <a:gd name="connsiteX7-6507" fmla="*/ 1627995 w 3638574"/>
              <a:gd name="connsiteY7-6508" fmla="*/ 2400346 h 4492350"/>
              <a:gd name="connsiteX8-6509" fmla="*/ 4198 w 3638574"/>
              <a:gd name="connsiteY8-6510" fmla="*/ 742880 h 4492350"/>
              <a:gd name="connsiteX9-6511" fmla="*/ 932867 w 3638574"/>
              <a:gd name="connsiteY9-6512" fmla="*/ 1924493 h 4492350"/>
              <a:gd name="connsiteX10-6513" fmla="*/ 1037607 w 3638574"/>
              <a:gd name="connsiteY10-6514" fmla="*/ 857226 h 4492350"/>
              <a:gd name="connsiteX11-6515" fmla="*/ 1138710 w 3638574"/>
              <a:gd name="connsiteY11-6516" fmla="*/ 2026621 h 4492350"/>
              <a:gd name="connsiteX12-6517" fmla="*/ 1658679 w 3638574"/>
              <a:gd name="connsiteY12-6518" fmla="*/ 2194318 h 4492350"/>
              <a:gd name="connsiteX13-6519" fmla="*/ 1900430 w 3638574"/>
              <a:gd name="connsiteY13-6520" fmla="*/ 0 h 4492350"/>
              <a:gd name="connsiteX14-6521" fmla="*/ 1971873 w 3638574"/>
              <a:gd name="connsiteY14-6522" fmla="*/ 986216 h 4492350"/>
              <a:gd name="connsiteX15-6523" fmla="*/ 1826002 w 3638574"/>
              <a:gd name="connsiteY15-6524" fmla="*/ 2060385 h 4492350"/>
              <a:gd name="connsiteX16-6525" fmla="*/ 2001533 w 3638574"/>
              <a:gd name="connsiteY16-6526" fmla="*/ 3046321 h 4492350"/>
              <a:gd name="connsiteX17-6527" fmla="*/ 2591546 w 3638574"/>
              <a:gd name="connsiteY17-6528" fmla="*/ 2519916 h 4492350"/>
              <a:gd name="connsiteX18-6529" fmla="*/ 2857733 w 3638574"/>
              <a:gd name="connsiteY18-6530" fmla="*/ 1291762 h 4492350"/>
              <a:gd name="connsiteX19-6531" fmla="*/ 2750848 w 3638574"/>
              <a:gd name="connsiteY19-6532" fmla="*/ 2383091 h 4492350"/>
              <a:gd name="connsiteX20-6533" fmla="*/ 3638574 w 3638574"/>
              <a:gd name="connsiteY20-6534" fmla="*/ 1124252 h 4492350"/>
              <a:gd name="connsiteX21-6535" fmla="*/ 2166244 w 3638574"/>
              <a:gd name="connsiteY21-6536" fmla="*/ 3370521 h 4492350"/>
              <a:gd name="connsiteX22-6537" fmla="*/ 2113081 w 3638574"/>
              <a:gd name="connsiteY22-6538" fmla="*/ 3817088 h 4492350"/>
              <a:gd name="connsiteX23-6539" fmla="*/ 3261397 w 3638574"/>
              <a:gd name="connsiteY23-6540" fmla="*/ 3094074 h 4492350"/>
              <a:gd name="connsiteX24-6541" fmla="*/ 2138356 w 3638574"/>
              <a:gd name="connsiteY24-6542" fmla="*/ 4030951 h 4492350"/>
              <a:gd name="connsiteX25-6543" fmla="*/ 2176877 w 3638574"/>
              <a:gd name="connsiteY25-6544" fmla="*/ 4476307 h 4492350"/>
              <a:gd name="connsiteX26-6545" fmla="*/ 2162233 w 3638574"/>
              <a:gd name="connsiteY26-6546" fmla="*/ 4491415 h 4492350"/>
              <a:gd name="connsiteX27-6547" fmla="*/ 1687779 w 3638574"/>
              <a:gd name="connsiteY27-6548" fmla="*/ 4492350 h 4492350"/>
              <a:gd name="connsiteX0-6549" fmla="*/ 1687779 w 3638574"/>
              <a:gd name="connsiteY0-6550" fmla="*/ 4492350 h 4492350"/>
              <a:gd name="connsiteX1-6551" fmla="*/ 1740942 w 3638574"/>
              <a:gd name="connsiteY1-6552" fmla="*/ 3785190 h 4492350"/>
              <a:gd name="connsiteX2-6553" fmla="*/ 1239812 w 3638574"/>
              <a:gd name="connsiteY2-6554" fmla="*/ 3369121 h 4492350"/>
              <a:gd name="connsiteX3-6555" fmla="*/ 0 w 3638574"/>
              <a:gd name="connsiteY3-6556" fmla="*/ 2917145 h 4492350"/>
              <a:gd name="connsiteX4-6557" fmla="*/ 1087133 w 3638574"/>
              <a:gd name="connsiteY4-6558" fmla="*/ 3238920 h 4492350"/>
              <a:gd name="connsiteX5-6559" fmla="*/ 365518 w 3638574"/>
              <a:gd name="connsiteY5-6560" fmla="*/ 2420026 h 4492350"/>
              <a:gd name="connsiteX6-6561" fmla="*/ 1719677 w 3638574"/>
              <a:gd name="connsiteY6-6562" fmla="*/ 3519376 h 4492350"/>
              <a:gd name="connsiteX7-6563" fmla="*/ 1627995 w 3638574"/>
              <a:gd name="connsiteY7-6564" fmla="*/ 2400346 h 4492350"/>
              <a:gd name="connsiteX8-6565" fmla="*/ 4198 w 3638574"/>
              <a:gd name="connsiteY8-6566" fmla="*/ 742880 h 4492350"/>
              <a:gd name="connsiteX9-6567" fmla="*/ 932867 w 3638574"/>
              <a:gd name="connsiteY9-6568" fmla="*/ 1924493 h 4492350"/>
              <a:gd name="connsiteX10-6569" fmla="*/ 1037607 w 3638574"/>
              <a:gd name="connsiteY10-6570" fmla="*/ 857226 h 4492350"/>
              <a:gd name="connsiteX11-6571" fmla="*/ 1138710 w 3638574"/>
              <a:gd name="connsiteY11-6572" fmla="*/ 2026621 h 4492350"/>
              <a:gd name="connsiteX12-6573" fmla="*/ 1658679 w 3638574"/>
              <a:gd name="connsiteY12-6574" fmla="*/ 2194318 h 4492350"/>
              <a:gd name="connsiteX13-6575" fmla="*/ 1900430 w 3638574"/>
              <a:gd name="connsiteY13-6576" fmla="*/ 0 h 4492350"/>
              <a:gd name="connsiteX14-6577" fmla="*/ 1971873 w 3638574"/>
              <a:gd name="connsiteY14-6578" fmla="*/ 986216 h 4492350"/>
              <a:gd name="connsiteX15-6579" fmla="*/ 1826002 w 3638574"/>
              <a:gd name="connsiteY15-6580" fmla="*/ 2060385 h 4492350"/>
              <a:gd name="connsiteX16-6581" fmla="*/ 2001533 w 3638574"/>
              <a:gd name="connsiteY16-6582" fmla="*/ 3046321 h 4492350"/>
              <a:gd name="connsiteX17-6583" fmla="*/ 2591546 w 3638574"/>
              <a:gd name="connsiteY17-6584" fmla="*/ 2519916 h 4492350"/>
              <a:gd name="connsiteX18-6585" fmla="*/ 2857733 w 3638574"/>
              <a:gd name="connsiteY18-6586" fmla="*/ 1291762 h 4492350"/>
              <a:gd name="connsiteX19-6587" fmla="*/ 2750848 w 3638574"/>
              <a:gd name="connsiteY19-6588" fmla="*/ 2383091 h 4492350"/>
              <a:gd name="connsiteX20-6589" fmla="*/ 3638574 w 3638574"/>
              <a:gd name="connsiteY20-6590" fmla="*/ 1124252 h 4492350"/>
              <a:gd name="connsiteX21-6591" fmla="*/ 2166244 w 3638574"/>
              <a:gd name="connsiteY21-6592" fmla="*/ 3370521 h 4492350"/>
              <a:gd name="connsiteX22-6593" fmla="*/ 2113081 w 3638574"/>
              <a:gd name="connsiteY22-6594" fmla="*/ 3817088 h 4492350"/>
              <a:gd name="connsiteX23-6595" fmla="*/ 3261397 w 3638574"/>
              <a:gd name="connsiteY23-6596" fmla="*/ 3094074 h 4492350"/>
              <a:gd name="connsiteX24-6597" fmla="*/ 2138356 w 3638574"/>
              <a:gd name="connsiteY24-6598" fmla="*/ 4030951 h 4492350"/>
              <a:gd name="connsiteX25-6599" fmla="*/ 2176877 w 3638574"/>
              <a:gd name="connsiteY25-6600" fmla="*/ 4476307 h 4492350"/>
              <a:gd name="connsiteX26-6601" fmla="*/ 2162233 w 3638574"/>
              <a:gd name="connsiteY26-6602" fmla="*/ 4491415 h 4492350"/>
              <a:gd name="connsiteX27-6603" fmla="*/ 1687779 w 3638574"/>
              <a:gd name="connsiteY27-6604" fmla="*/ 4492350 h 4492350"/>
              <a:gd name="connsiteX0-6605" fmla="*/ 1687779 w 3638574"/>
              <a:gd name="connsiteY0-6606" fmla="*/ 4492350 h 4492350"/>
              <a:gd name="connsiteX1-6607" fmla="*/ 1740942 w 3638574"/>
              <a:gd name="connsiteY1-6608" fmla="*/ 3785190 h 4492350"/>
              <a:gd name="connsiteX2-6609" fmla="*/ 1239812 w 3638574"/>
              <a:gd name="connsiteY2-6610" fmla="*/ 3369121 h 4492350"/>
              <a:gd name="connsiteX3-6611" fmla="*/ 0 w 3638574"/>
              <a:gd name="connsiteY3-6612" fmla="*/ 2917145 h 4492350"/>
              <a:gd name="connsiteX4-6613" fmla="*/ 1087133 w 3638574"/>
              <a:gd name="connsiteY4-6614" fmla="*/ 3238920 h 4492350"/>
              <a:gd name="connsiteX5-6615" fmla="*/ 365518 w 3638574"/>
              <a:gd name="connsiteY5-6616" fmla="*/ 2420026 h 4492350"/>
              <a:gd name="connsiteX6-6617" fmla="*/ 1719677 w 3638574"/>
              <a:gd name="connsiteY6-6618" fmla="*/ 3519376 h 4492350"/>
              <a:gd name="connsiteX7-6619" fmla="*/ 1627995 w 3638574"/>
              <a:gd name="connsiteY7-6620" fmla="*/ 2400346 h 4492350"/>
              <a:gd name="connsiteX8-6621" fmla="*/ 4198 w 3638574"/>
              <a:gd name="connsiteY8-6622" fmla="*/ 742880 h 4492350"/>
              <a:gd name="connsiteX9-6623" fmla="*/ 932867 w 3638574"/>
              <a:gd name="connsiteY9-6624" fmla="*/ 1924493 h 4492350"/>
              <a:gd name="connsiteX10-6625" fmla="*/ 1037607 w 3638574"/>
              <a:gd name="connsiteY10-6626" fmla="*/ 857226 h 4492350"/>
              <a:gd name="connsiteX11-6627" fmla="*/ 1138710 w 3638574"/>
              <a:gd name="connsiteY11-6628" fmla="*/ 2026621 h 4492350"/>
              <a:gd name="connsiteX12-6629" fmla="*/ 1658679 w 3638574"/>
              <a:gd name="connsiteY12-6630" fmla="*/ 2194318 h 4492350"/>
              <a:gd name="connsiteX13-6631" fmla="*/ 1900430 w 3638574"/>
              <a:gd name="connsiteY13-6632" fmla="*/ 0 h 4492350"/>
              <a:gd name="connsiteX14-6633" fmla="*/ 1971873 w 3638574"/>
              <a:gd name="connsiteY14-6634" fmla="*/ 986216 h 4492350"/>
              <a:gd name="connsiteX15-6635" fmla="*/ 1826002 w 3638574"/>
              <a:gd name="connsiteY15-6636" fmla="*/ 2060385 h 4492350"/>
              <a:gd name="connsiteX16-6637" fmla="*/ 2001533 w 3638574"/>
              <a:gd name="connsiteY16-6638" fmla="*/ 3046321 h 4492350"/>
              <a:gd name="connsiteX17-6639" fmla="*/ 2591546 w 3638574"/>
              <a:gd name="connsiteY17-6640" fmla="*/ 2519916 h 4492350"/>
              <a:gd name="connsiteX18-6641" fmla="*/ 2857733 w 3638574"/>
              <a:gd name="connsiteY18-6642" fmla="*/ 1291762 h 4492350"/>
              <a:gd name="connsiteX19-6643" fmla="*/ 2750848 w 3638574"/>
              <a:gd name="connsiteY19-6644" fmla="*/ 2383091 h 4492350"/>
              <a:gd name="connsiteX20-6645" fmla="*/ 3638574 w 3638574"/>
              <a:gd name="connsiteY20-6646" fmla="*/ 1124252 h 4492350"/>
              <a:gd name="connsiteX21-6647" fmla="*/ 2166244 w 3638574"/>
              <a:gd name="connsiteY21-6648" fmla="*/ 3370521 h 4492350"/>
              <a:gd name="connsiteX22-6649" fmla="*/ 2113081 w 3638574"/>
              <a:gd name="connsiteY22-6650" fmla="*/ 3817088 h 4492350"/>
              <a:gd name="connsiteX23-6651" fmla="*/ 3261397 w 3638574"/>
              <a:gd name="connsiteY23-6652" fmla="*/ 3094074 h 4492350"/>
              <a:gd name="connsiteX24-6653" fmla="*/ 2138356 w 3638574"/>
              <a:gd name="connsiteY24-6654" fmla="*/ 4030951 h 4492350"/>
              <a:gd name="connsiteX25-6655" fmla="*/ 2176877 w 3638574"/>
              <a:gd name="connsiteY25-6656" fmla="*/ 4476307 h 4492350"/>
              <a:gd name="connsiteX26-6657" fmla="*/ 2162233 w 3638574"/>
              <a:gd name="connsiteY26-6658" fmla="*/ 4491415 h 4492350"/>
              <a:gd name="connsiteX27-6659" fmla="*/ 1687779 w 3638574"/>
              <a:gd name="connsiteY27-6660" fmla="*/ 4492350 h 4492350"/>
              <a:gd name="connsiteX0-6661" fmla="*/ 1687779 w 3638574"/>
              <a:gd name="connsiteY0-6662" fmla="*/ 4492350 h 4492350"/>
              <a:gd name="connsiteX1-6663" fmla="*/ 1740942 w 3638574"/>
              <a:gd name="connsiteY1-6664" fmla="*/ 3785190 h 4492350"/>
              <a:gd name="connsiteX2-6665" fmla="*/ 1239812 w 3638574"/>
              <a:gd name="connsiteY2-6666" fmla="*/ 3369121 h 4492350"/>
              <a:gd name="connsiteX3-6667" fmla="*/ 0 w 3638574"/>
              <a:gd name="connsiteY3-6668" fmla="*/ 2917145 h 4492350"/>
              <a:gd name="connsiteX4-6669" fmla="*/ 1087133 w 3638574"/>
              <a:gd name="connsiteY4-6670" fmla="*/ 3238920 h 4492350"/>
              <a:gd name="connsiteX5-6671" fmla="*/ 365518 w 3638574"/>
              <a:gd name="connsiteY5-6672" fmla="*/ 2420026 h 4492350"/>
              <a:gd name="connsiteX6-6673" fmla="*/ 1719677 w 3638574"/>
              <a:gd name="connsiteY6-6674" fmla="*/ 3519376 h 4492350"/>
              <a:gd name="connsiteX7-6675" fmla="*/ 1627995 w 3638574"/>
              <a:gd name="connsiteY7-6676" fmla="*/ 2400346 h 4492350"/>
              <a:gd name="connsiteX8-6677" fmla="*/ 4198 w 3638574"/>
              <a:gd name="connsiteY8-6678" fmla="*/ 742880 h 4492350"/>
              <a:gd name="connsiteX9-6679" fmla="*/ 932867 w 3638574"/>
              <a:gd name="connsiteY9-6680" fmla="*/ 1924493 h 4492350"/>
              <a:gd name="connsiteX10-6681" fmla="*/ 1037607 w 3638574"/>
              <a:gd name="connsiteY10-6682" fmla="*/ 857226 h 4492350"/>
              <a:gd name="connsiteX11-6683" fmla="*/ 1138710 w 3638574"/>
              <a:gd name="connsiteY11-6684" fmla="*/ 2026621 h 4492350"/>
              <a:gd name="connsiteX12-6685" fmla="*/ 1658679 w 3638574"/>
              <a:gd name="connsiteY12-6686" fmla="*/ 2194318 h 4492350"/>
              <a:gd name="connsiteX13-6687" fmla="*/ 1900430 w 3638574"/>
              <a:gd name="connsiteY13-6688" fmla="*/ 0 h 4492350"/>
              <a:gd name="connsiteX14-6689" fmla="*/ 1971873 w 3638574"/>
              <a:gd name="connsiteY14-6690" fmla="*/ 986216 h 4492350"/>
              <a:gd name="connsiteX15-6691" fmla="*/ 1826002 w 3638574"/>
              <a:gd name="connsiteY15-6692" fmla="*/ 2060385 h 4492350"/>
              <a:gd name="connsiteX16-6693" fmla="*/ 2001533 w 3638574"/>
              <a:gd name="connsiteY16-6694" fmla="*/ 3046321 h 4492350"/>
              <a:gd name="connsiteX17-6695" fmla="*/ 2591546 w 3638574"/>
              <a:gd name="connsiteY17-6696" fmla="*/ 2519916 h 4492350"/>
              <a:gd name="connsiteX18-6697" fmla="*/ 2857733 w 3638574"/>
              <a:gd name="connsiteY18-6698" fmla="*/ 1291762 h 4492350"/>
              <a:gd name="connsiteX19-6699" fmla="*/ 2750848 w 3638574"/>
              <a:gd name="connsiteY19-6700" fmla="*/ 2383091 h 4492350"/>
              <a:gd name="connsiteX20-6701" fmla="*/ 3638574 w 3638574"/>
              <a:gd name="connsiteY20-6702" fmla="*/ 1124252 h 4492350"/>
              <a:gd name="connsiteX21-6703" fmla="*/ 2166244 w 3638574"/>
              <a:gd name="connsiteY21-6704" fmla="*/ 3370521 h 4492350"/>
              <a:gd name="connsiteX22-6705" fmla="*/ 2113081 w 3638574"/>
              <a:gd name="connsiteY22-6706" fmla="*/ 3817088 h 4492350"/>
              <a:gd name="connsiteX23-6707" fmla="*/ 3261397 w 3638574"/>
              <a:gd name="connsiteY23-6708" fmla="*/ 3094074 h 4492350"/>
              <a:gd name="connsiteX24-6709" fmla="*/ 2138356 w 3638574"/>
              <a:gd name="connsiteY24-6710" fmla="*/ 4030951 h 4492350"/>
              <a:gd name="connsiteX25-6711" fmla="*/ 2176877 w 3638574"/>
              <a:gd name="connsiteY25-6712" fmla="*/ 4476307 h 4492350"/>
              <a:gd name="connsiteX26-6713" fmla="*/ 2162233 w 3638574"/>
              <a:gd name="connsiteY26-6714" fmla="*/ 4491415 h 4492350"/>
              <a:gd name="connsiteX27-6715" fmla="*/ 1687779 w 3638574"/>
              <a:gd name="connsiteY27-6716" fmla="*/ 4492350 h 4492350"/>
              <a:gd name="connsiteX0-6717" fmla="*/ 1687779 w 3638574"/>
              <a:gd name="connsiteY0-6718" fmla="*/ 4492350 h 4492350"/>
              <a:gd name="connsiteX1-6719" fmla="*/ 1740942 w 3638574"/>
              <a:gd name="connsiteY1-6720" fmla="*/ 3785190 h 4492350"/>
              <a:gd name="connsiteX2-6721" fmla="*/ 1239812 w 3638574"/>
              <a:gd name="connsiteY2-6722" fmla="*/ 3369121 h 4492350"/>
              <a:gd name="connsiteX3-6723" fmla="*/ 0 w 3638574"/>
              <a:gd name="connsiteY3-6724" fmla="*/ 2917145 h 4492350"/>
              <a:gd name="connsiteX4-6725" fmla="*/ 1087133 w 3638574"/>
              <a:gd name="connsiteY4-6726" fmla="*/ 3238920 h 4492350"/>
              <a:gd name="connsiteX5-6727" fmla="*/ 365518 w 3638574"/>
              <a:gd name="connsiteY5-6728" fmla="*/ 2420026 h 4492350"/>
              <a:gd name="connsiteX6-6729" fmla="*/ 1719677 w 3638574"/>
              <a:gd name="connsiteY6-6730" fmla="*/ 3519376 h 4492350"/>
              <a:gd name="connsiteX7-6731" fmla="*/ 1627995 w 3638574"/>
              <a:gd name="connsiteY7-6732" fmla="*/ 2400346 h 4492350"/>
              <a:gd name="connsiteX8-6733" fmla="*/ 4198 w 3638574"/>
              <a:gd name="connsiteY8-6734" fmla="*/ 742880 h 4492350"/>
              <a:gd name="connsiteX9-6735" fmla="*/ 932867 w 3638574"/>
              <a:gd name="connsiteY9-6736" fmla="*/ 1924493 h 4492350"/>
              <a:gd name="connsiteX10-6737" fmla="*/ 1037607 w 3638574"/>
              <a:gd name="connsiteY10-6738" fmla="*/ 857226 h 4492350"/>
              <a:gd name="connsiteX11-6739" fmla="*/ 1138710 w 3638574"/>
              <a:gd name="connsiteY11-6740" fmla="*/ 2026621 h 4492350"/>
              <a:gd name="connsiteX12-6741" fmla="*/ 1658679 w 3638574"/>
              <a:gd name="connsiteY12-6742" fmla="*/ 2194318 h 4492350"/>
              <a:gd name="connsiteX13-6743" fmla="*/ 1900430 w 3638574"/>
              <a:gd name="connsiteY13-6744" fmla="*/ 0 h 4492350"/>
              <a:gd name="connsiteX14-6745" fmla="*/ 1971873 w 3638574"/>
              <a:gd name="connsiteY14-6746" fmla="*/ 986216 h 4492350"/>
              <a:gd name="connsiteX15-6747" fmla="*/ 1826002 w 3638574"/>
              <a:gd name="connsiteY15-6748" fmla="*/ 2060385 h 4492350"/>
              <a:gd name="connsiteX16-6749" fmla="*/ 2001533 w 3638574"/>
              <a:gd name="connsiteY16-6750" fmla="*/ 3046321 h 4492350"/>
              <a:gd name="connsiteX17-6751" fmla="*/ 2591546 w 3638574"/>
              <a:gd name="connsiteY17-6752" fmla="*/ 2519916 h 4492350"/>
              <a:gd name="connsiteX18-6753" fmla="*/ 2857733 w 3638574"/>
              <a:gd name="connsiteY18-6754" fmla="*/ 1291762 h 4492350"/>
              <a:gd name="connsiteX19-6755" fmla="*/ 2750848 w 3638574"/>
              <a:gd name="connsiteY19-6756" fmla="*/ 2383091 h 4492350"/>
              <a:gd name="connsiteX20-6757" fmla="*/ 3638574 w 3638574"/>
              <a:gd name="connsiteY20-6758" fmla="*/ 1124252 h 4492350"/>
              <a:gd name="connsiteX21-6759" fmla="*/ 2166244 w 3638574"/>
              <a:gd name="connsiteY21-6760" fmla="*/ 3370521 h 4492350"/>
              <a:gd name="connsiteX22-6761" fmla="*/ 2113081 w 3638574"/>
              <a:gd name="connsiteY22-6762" fmla="*/ 3817088 h 4492350"/>
              <a:gd name="connsiteX23-6763" fmla="*/ 3261397 w 3638574"/>
              <a:gd name="connsiteY23-6764" fmla="*/ 3094074 h 4492350"/>
              <a:gd name="connsiteX24-6765" fmla="*/ 2138356 w 3638574"/>
              <a:gd name="connsiteY24-6766" fmla="*/ 4030951 h 4492350"/>
              <a:gd name="connsiteX25-6767" fmla="*/ 2176877 w 3638574"/>
              <a:gd name="connsiteY25-6768" fmla="*/ 4476307 h 4492350"/>
              <a:gd name="connsiteX26-6769" fmla="*/ 2162233 w 3638574"/>
              <a:gd name="connsiteY26-6770" fmla="*/ 4491415 h 4492350"/>
              <a:gd name="connsiteX27-6771" fmla="*/ 1687779 w 3638574"/>
              <a:gd name="connsiteY27-6772" fmla="*/ 4492350 h 4492350"/>
              <a:gd name="connsiteX0-6773" fmla="*/ 1687779 w 3638574"/>
              <a:gd name="connsiteY0-6774" fmla="*/ 4492350 h 4492350"/>
              <a:gd name="connsiteX1-6775" fmla="*/ 1740942 w 3638574"/>
              <a:gd name="connsiteY1-6776" fmla="*/ 3785190 h 4492350"/>
              <a:gd name="connsiteX2-6777" fmla="*/ 1239812 w 3638574"/>
              <a:gd name="connsiteY2-6778" fmla="*/ 3369121 h 4492350"/>
              <a:gd name="connsiteX3-6779" fmla="*/ 0 w 3638574"/>
              <a:gd name="connsiteY3-6780" fmla="*/ 2917145 h 4492350"/>
              <a:gd name="connsiteX4-6781" fmla="*/ 1087133 w 3638574"/>
              <a:gd name="connsiteY4-6782" fmla="*/ 3238920 h 4492350"/>
              <a:gd name="connsiteX5-6783" fmla="*/ 389581 w 3638574"/>
              <a:gd name="connsiteY5-6784" fmla="*/ 2412005 h 4492350"/>
              <a:gd name="connsiteX6-6785" fmla="*/ 1719677 w 3638574"/>
              <a:gd name="connsiteY6-6786" fmla="*/ 3519376 h 4492350"/>
              <a:gd name="connsiteX7-6787" fmla="*/ 1627995 w 3638574"/>
              <a:gd name="connsiteY7-6788" fmla="*/ 2400346 h 4492350"/>
              <a:gd name="connsiteX8-6789" fmla="*/ 4198 w 3638574"/>
              <a:gd name="connsiteY8-6790" fmla="*/ 742880 h 4492350"/>
              <a:gd name="connsiteX9-6791" fmla="*/ 932867 w 3638574"/>
              <a:gd name="connsiteY9-6792" fmla="*/ 1924493 h 4492350"/>
              <a:gd name="connsiteX10-6793" fmla="*/ 1037607 w 3638574"/>
              <a:gd name="connsiteY10-6794" fmla="*/ 857226 h 4492350"/>
              <a:gd name="connsiteX11-6795" fmla="*/ 1138710 w 3638574"/>
              <a:gd name="connsiteY11-6796" fmla="*/ 2026621 h 4492350"/>
              <a:gd name="connsiteX12-6797" fmla="*/ 1658679 w 3638574"/>
              <a:gd name="connsiteY12-6798" fmla="*/ 2194318 h 4492350"/>
              <a:gd name="connsiteX13-6799" fmla="*/ 1900430 w 3638574"/>
              <a:gd name="connsiteY13-6800" fmla="*/ 0 h 4492350"/>
              <a:gd name="connsiteX14-6801" fmla="*/ 1971873 w 3638574"/>
              <a:gd name="connsiteY14-6802" fmla="*/ 986216 h 4492350"/>
              <a:gd name="connsiteX15-6803" fmla="*/ 1826002 w 3638574"/>
              <a:gd name="connsiteY15-6804" fmla="*/ 2060385 h 4492350"/>
              <a:gd name="connsiteX16-6805" fmla="*/ 2001533 w 3638574"/>
              <a:gd name="connsiteY16-6806" fmla="*/ 3046321 h 4492350"/>
              <a:gd name="connsiteX17-6807" fmla="*/ 2591546 w 3638574"/>
              <a:gd name="connsiteY17-6808" fmla="*/ 2519916 h 4492350"/>
              <a:gd name="connsiteX18-6809" fmla="*/ 2857733 w 3638574"/>
              <a:gd name="connsiteY18-6810" fmla="*/ 1291762 h 4492350"/>
              <a:gd name="connsiteX19-6811" fmla="*/ 2750848 w 3638574"/>
              <a:gd name="connsiteY19-6812" fmla="*/ 2383091 h 4492350"/>
              <a:gd name="connsiteX20-6813" fmla="*/ 3638574 w 3638574"/>
              <a:gd name="connsiteY20-6814" fmla="*/ 1124252 h 4492350"/>
              <a:gd name="connsiteX21-6815" fmla="*/ 2166244 w 3638574"/>
              <a:gd name="connsiteY21-6816" fmla="*/ 3370521 h 4492350"/>
              <a:gd name="connsiteX22-6817" fmla="*/ 2113081 w 3638574"/>
              <a:gd name="connsiteY22-6818" fmla="*/ 3817088 h 4492350"/>
              <a:gd name="connsiteX23-6819" fmla="*/ 3261397 w 3638574"/>
              <a:gd name="connsiteY23-6820" fmla="*/ 3094074 h 4492350"/>
              <a:gd name="connsiteX24-6821" fmla="*/ 2138356 w 3638574"/>
              <a:gd name="connsiteY24-6822" fmla="*/ 4030951 h 4492350"/>
              <a:gd name="connsiteX25-6823" fmla="*/ 2176877 w 3638574"/>
              <a:gd name="connsiteY25-6824" fmla="*/ 4476307 h 4492350"/>
              <a:gd name="connsiteX26-6825" fmla="*/ 2162233 w 3638574"/>
              <a:gd name="connsiteY26-6826" fmla="*/ 4491415 h 4492350"/>
              <a:gd name="connsiteX27-6827" fmla="*/ 1687779 w 3638574"/>
              <a:gd name="connsiteY27-6828" fmla="*/ 4492350 h 4492350"/>
              <a:gd name="connsiteX0-6829" fmla="*/ 1687779 w 3638574"/>
              <a:gd name="connsiteY0-6830" fmla="*/ 4492350 h 4492350"/>
              <a:gd name="connsiteX1-6831" fmla="*/ 1740942 w 3638574"/>
              <a:gd name="connsiteY1-6832" fmla="*/ 3785190 h 4492350"/>
              <a:gd name="connsiteX2-6833" fmla="*/ 1239812 w 3638574"/>
              <a:gd name="connsiteY2-6834" fmla="*/ 3369121 h 4492350"/>
              <a:gd name="connsiteX3-6835" fmla="*/ 0 w 3638574"/>
              <a:gd name="connsiteY3-6836" fmla="*/ 2917145 h 4492350"/>
              <a:gd name="connsiteX4-6837" fmla="*/ 1087133 w 3638574"/>
              <a:gd name="connsiteY4-6838" fmla="*/ 3238920 h 4492350"/>
              <a:gd name="connsiteX5-6839" fmla="*/ 389581 w 3638574"/>
              <a:gd name="connsiteY5-6840" fmla="*/ 2412005 h 4492350"/>
              <a:gd name="connsiteX6-6841" fmla="*/ 1719677 w 3638574"/>
              <a:gd name="connsiteY6-6842" fmla="*/ 3519376 h 4492350"/>
              <a:gd name="connsiteX7-6843" fmla="*/ 1627995 w 3638574"/>
              <a:gd name="connsiteY7-6844" fmla="*/ 2400346 h 4492350"/>
              <a:gd name="connsiteX8-6845" fmla="*/ 4198 w 3638574"/>
              <a:gd name="connsiteY8-6846" fmla="*/ 742880 h 4492350"/>
              <a:gd name="connsiteX9-6847" fmla="*/ 932867 w 3638574"/>
              <a:gd name="connsiteY9-6848" fmla="*/ 1924493 h 4492350"/>
              <a:gd name="connsiteX10-6849" fmla="*/ 1037607 w 3638574"/>
              <a:gd name="connsiteY10-6850" fmla="*/ 857226 h 4492350"/>
              <a:gd name="connsiteX11-6851" fmla="*/ 1138710 w 3638574"/>
              <a:gd name="connsiteY11-6852" fmla="*/ 2026621 h 4492350"/>
              <a:gd name="connsiteX12-6853" fmla="*/ 1658679 w 3638574"/>
              <a:gd name="connsiteY12-6854" fmla="*/ 2194318 h 4492350"/>
              <a:gd name="connsiteX13-6855" fmla="*/ 1900430 w 3638574"/>
              <a:gd name="connsiteY13-6856" fmla="*/ 0 h 4492350"/>
              <a:gd name="connsiteX14-6857" fmla="*/ 1971873 w 3638574"/>
              <a:gd name="connsiteY14-6858" fmla="*/ 986216 h 4492350"/>
              <a:gd name="connsiteX15-6859" fmla="*/ 1826002 w 3638574"/>
              <a:gd name="connsiteY15-6860" fmla="*/ 2060385 h 4492350"/>
              <a:gd name="connsiteX16-6861" fmla="*/ 2001533 w 3638574"/>
              <a:gd name="connsiteY16-6862" fmla="*/ 3046321 h 4492350"/>
              <a:gd name="connsiteX17-6863" fmla="*/ 2591546 w 3638574"/>
              <a:gd name="connsiteY17-6864" fmla="*/ 2519916 h 4492350"/>
              <a:gd name="connsiteX18-6865" fmla="*/ 2857733 w 3638574"/>
              <a:gd name="connsiteY18-6866" fmla="*/ 1291762 h 4492350"/>
              <a:gd name="connsiteX19-6867" fmla="*/ 2750848 w 3638574"/>
              <a:gd name="connsiteY19-6868" fmla="*/ 2383091 h 4492350"/>
              <a:gd name="connsiteX20-6869" fmla="*/ 3638574 w 3638574"/>
              <a:gd name="connsiteY20-6870" fmla="*/ 1124252 h 4492350"/>
              <a:gd name="connsiteX21-6871" fmla="*/ 2166244 w 3638574"/>
              <a:gd name="connsiteY21-6872" fmla="*/ 3370521 h 4492350"/>
              <a:gd name="connsiteX22-6873" fmla="*/ 2113081 w 3638574"/>
              <a:gd name="connsiteY22-6874" fmla="*/ 3817088 h 4492350"/>
              <a:gd name="connsiteX23-6875" fmla="*/ 3261397 w 3638574"/>
              <a:gd name="connsiteY23-6876" fmla="*/ 3094074 h 4492350"/>
              <a:gd name="connsiteX24-6877" fmla="*/ 2138356 w 3638574"/>
              <a:gd name="connsiteY24-6878" fmla="*/ 4030951 h 4492350"/>
              <a:gd name="connsiteX25-6879" fmla="*/ 2176877 w 3638574"/>
              <a:gd name="connsiteY25-6880" fmla="*/ 4476307 h 4492350"/>
              <a:gd name="connsiteX26-6881" fmla="*/ 2162233 w 3638574"/>
              <a:gd name="connsiteY26-6882" fmla="*/ 4491415 h 4492350"/>
              <a:gd name="connsiteX27-6883" fmla="*/ 1687779 w 3638574"/>
              <a:gd name="connsiteY27-6884" fmla="*/ 4492350 h 4492350"/>
              <a:gd name="connsiteX0-6885" fmla="*/ 1687779 w 3638574"/>
              <a:gd name="connsiteY0-6886" fmla="*/ 4492350 h 4492350"/>
              <a:gd name="connsiteX1-6887" fmla="*/ 1740942 w 3638574"/>
              <a:gd name="connsiteY1-6888" fmla="*/ 3785190 h 4492350"/>
              <a:gd name="connsiteX2-6889" fmla="*/ 1239812 w 3638574"/>
              <a:gd name="connsiteY2-6890" fmla="*/ 3369121 h 4492350"/>
              <a:gd name="connsiteX3-6891" fmla="*/ 0 w 3638574"/>
              <a:gd name="connsiteY3-6892" fmla="*/ 2917145 h 4492350"/>
              <a:gd name="connsiteX4-6893" fmla="*/ 1087133 w 3638574"/>
              <a:gd name="connsiteY4-6894" fmla="*/ 3238920 h 4492350"/>
              <a:gd name="connsiteX5-6895" fmla="*/ 389581 w 3638574"/>
              <a:gd name="connsiteY5-6896" fmla="*/ 2412005 h 4492350"/>
              <a:gd name="connsiteX6-6897" fmla="*/ 1719677 w 3638574"/>
              <a:gd name="connsiteY6-6898" fmla="*/ 3519376 h 4492350"/>
              <a:gd name="connsiteX7-6899" fmla="*/ 1627995 w 3638574"/>
              <a:gd name="connsiteY7-6900" fmla="*/ 2400346 h 4492350"/>
              <a:gd name="connsiteX8-6901" fmla="*/ 4198 w 3638574"/>
              <a:gd name="connsiteY8-6902" fmla="*/ 742880 h 4492350"/>
              <a:gd name="connsiteX9-6903" fmla="*/ 932867 w 3638574"/>
              <a:gd name="connsiteY9-6904" fmla="*/ 1924493 h 4492350"/>
              <a:gd name="connsiteX10-6905" fmla="*/ 1037607 w 3638574"/>
              <a:gd name="connsiteY10-6906" fmla="*/ 857226 h 4492350"/>
              <a:gd name="connsiteX11-6907" fmla="*/ 1138710 w 3638574"/>
              <a:gd name="connsiteY11-6908" fmla="*/ 2026621 h 4492350"/>
              <a:gd name="connsiteX12-6909" fmla="*/ 1658679 w 3638574"/>
              <a:gd name="connsiteY12-6910" fmla="*/ 2194318 h 4492350"/>
              <a:gd name="connsiteX13-6911" fmla="*/ 1900430 w 3638574"/>
              <a:gd name="connsiteY13-6912" fmla="*/ 0 h 4492350"/>
              <a:gd name="connsiteX14-6913" fmla="*/ 1971873 w 3638574"/>
              <a:gd name="connsiteY14-6914" fmla="*/ 986216 h 4492350"/>
              <a:gd name="connsiteX15-6915" fmla="*/ 1826002 w 3638574"/>
              <a:gd name="connsiteY15-6916" fmla="*/ 2060385 h 4492350"/>
              <a:gd name="connsiteX16-6917" fmla="*/ 2001533 w 3638574"/>
              <a:gd name="connsiteY16-6918" fmla="*/ 3046321 h 4492350"/>
              <a:gd name="connsiteX17-6919" fmla="*/ 2591546 w 3638574"/>
              <a:gd name="connsiteY17-6920" fmla="*/ 2519916 h 4492350"/>
              <a:gd name="connsiteX18-6921" fmla="*/ 2857733 w 3638574"/>
              <a:gd name="connsiteY18-6922" fmla="*/ 1291762 h 4492350"/>
              <a:gd name="connsiteX19-6923" fmla="*/ 2750848 w 3638574"/>
              <a:gd name="connsiteY19-6924" fmla="*/ 2383091 h 4492350"/>
              <a:gd name="connsiteX20-6925" fmla="*/ 3638574 w 3638574"/>
              <a:gd name="connsiteY20-6926" fmla="*/ 1124252 h 4492350"/>
              <a:gd name="connsiteX21-6927" fmla="*/ 2166244 w 3638574"/>
              <a:gd name="connsiteY21-6928" fmla="*/ 3370521 h 4492350"/>
              <a:gd name="connsiteX22-6929" fmla="*/ 2113081 w 3638574"/>
              <a:gd name="connsiteY22-6930" fmla="*/ 3817088 h 4492350"/>
              <a:gd name="connsiteX23-6931" fmla="*/ 3261397 w 3638574"/>
              <a:gd name="connsiteY23-6932" fmla="*/ 3094074 h 4492350"/>
              <a:gd name="connsiteX24-6933" fmla="*/ 2138356 w 3638574"/>
              <a:gd name="connsiteY24-6934" fmla="*/ 4030951 h 4492350"/>
              <a:gd name="connsiteX25-6935" fmla="*/ 2176877 w 3638574"/>
              <a:gd name="connsiteY25-6936" fmla="*/ 4476307 h 4492350"/>
              <a:gd name="connsiteX26-6937" fmla="*/ 2162233 w 3638574"/>
              <a:gd name="connsiteY26-6938" fmla="*/ 4491415 h 4492350"/>
              <a:gd name="connsiteX27-6939" fmla="*/ 1687779 w 3638574"/>
              <a:gd name="connsiteY27-6940" fmla="*/ 4492350 h 4492350"/>
              <a:gd name="connsiteX0-6941" fmla="*/ 1687779 w 3638574"/>
              <a:gd name="connsiteY0-6942" fmla="*/ 4492350 h 4492350"/>
              <a:gd name="connsiteX1-6943" fmla="*/ 1740942 w 3638574"/>
              <a:gd name="connsiteY1-6944" fmla="*/ 3785190 h 4492350"/>
              <a:gd name="connsiteX2-6945" fmla="*/ 1239812 w 3638574"/>
              <a:gd name="connsiteY2-6946" fmla="*/ 3369121 h 4492350"/>
              <a:gd name="connsiteX3-6947" fmla="*/ 0 w 3638574"/>
              <a:gd name="connsiteY3-6948" fmla="*/ 2917145 h 4492350"/>
              <a:gd name="connsiteX4-6949" fmla="*/ 1087133 w 3638574"/>
              <a:gd name="connsiteY4-6950" fmla="*/ 3238920 h 4492350"/>
              <a:gd name="connsiteX5-6951" fmla="*/ 389581 w 3638574"/>
              <a:gd name="connsiteY5-6952" fmla="*/ 2412005 h 4492350"/>
              <a:gd name="connsiteX6-6953" fmla="*/ 1719677 w 3638574"/>
              <a:gd name="connsiteY6-6954" fmla="*/ 3519376 h 4492350"/>
              <a:gd name="connsiteX7-6955" fmla="*/ 1627995 w 3638574"/>
              <a:gd name="connsiteY7-6956" fmla="*/ 2400346 h 4492350"/>
              <a:gd name="connsiteX8-6957" fmla="*/ 4198 w 3638574"/>
              <a:gd name="connsiteY8-6958" fmla="*/ 742880 h 4492350"/>
              <a:gd name="connsiteX9-6959" fmla="*/ 932867 w 3638574"/>
              <a:gd name="connsiteY9-6960" fmla="*/ 1924493 h 4492350"/>
              <a:gd name="connsiteX10-6961" fmla="*/ 1037607 w 3638574"/>
              <a:gd name="connsiteY10-6962" fmla="*/ 857226 h 4492350"/>
              <a:gd name="connsiteX11-6963" fmla="*/ 1138710 w 3638574"/>
              <a:gd name="connsiteY11-6964" fmla="*/ 2026621 h 4492350"/>
              <a:gd name="connsiteX12-6965" fmla="*/ 1658679 w 3638574"/>
              <a:gd name="connsiteY12-6966" fmla="*/ 2194318 h 4492350"/>
              <a:gd name="connsiteX13-6967" fmla="*/ 1900430 w 3638574"/>
              <a:gd name="connsiteY13-6968" fmla="*/ 0 h 4492350"/>
              <a:gd name="connsiteX14-6969" fmla="*/ 1971873 w 3638574"/>
              <a:gd name="connsiteY14-6970" fmla="*/ 986216 h 4492350"/>
              <a:gd name="connsiteX15-6971" fmla="*/ 1826002 w 3638574"/>
              <a:gd name="connsiteY15-6972" fmla="*/ 2060385 h 4492350"/>
              <a:gd name="connsiteX16-6973" fmla="*/ 2001533 w 3638574"/>
              <a:gd name="connsiteY16-6974" fmla="*/ 3046321 h 4492350"/>
              <a:gd name="connsiteX17-6975" fmla="*/ 2591546 w 3638574"/>
              <a:gd name="connsiteY17-6976" fmla="*/ 2519916 h 4492350"/>
              <a:gd name="connsiteX18-6977" fmla="*/ 2857733 w 3638574"/>
              <a:gd name="connsiteY18-6978" fmla="*/ 1291762 h 4492350"/>
              <a:gd name="connsiteX19-6979" fmla="*/ 2750848 w 3638574"/>
              <a:gd name="connsiteY19-6980" fmla="*/ 2383091 h 4492350"/>
              <a:gd name="connsiteX20-6981" fmla="*/ 3638574 w 3638574"/>
              <a:gd name="connsiteY20-6982" fmla="*/ 1124252 h 4492350"/>
              <a:gd name="connsiteX21-6983" fmla="*/ 2166244 w 3638574"/>
              <a:gd name="connsiteY21-6984" fmla="*/ 3370521 h 4492350"/>
              <a:gd name="connsiteX22-6985" fmla="*/ 2113081 w 3638574"/>
              <a:gd name="connsiteY22-6986" fmla="*/ 3817088 h 4492350"/>
              <a:gd name="connsiteX23-6987" fmla="*/ 3261397 w 3638574"/>
              <a:gd name="connsiteY23-6988" fmla="*/ 3094074 h 4492350"/>
              <a:gd name="connsiteX24-6989" fmla="*/ 2138356 w 3638574"/>
              <a:gd name="connsiteY24-6990" fmla="*/ 4030951 h 4492350"/>
              <a:gd name="connsiteX25-6991" fmla="*/ 2176877 w 3638574"/>
              <a:gd name="connsiteY25-6992" fmla="*/ 4476307 h 4492350"/>
              <a:gd name="connsiteX26-6993" fmla="*/ 2162233 w 3638574"/>
              <a:gd name="connsiteY26-6994" fmla="*/ 4491415 h 4492350"/>
              <a:gd name="connsiteX27-6995" fmla="*/ 1687779 w 3638574"/>
              <a:gd name="connsiteY27-6996" fmla="*/ 4492350 h 4492350"/>
              <a:gd name="connsiteX0-6997" fmla="*/ 1687779 w 3638574"/>
              <a:gd name="connsiteY0-6998" fmla="*/ 4492350 h 4492350"/>
              <a:gd name="connsiteX1-6999" fmla="*/ 1740942 w 3638574"/>
              <a:gd name="connsiteY1-7000" fmla="*/ 3785190 h 4492350"/>
              <a:gd name="connsiteX2-7001" fmla="*/ 1239812 w 3638574"/>
              <a:gd name="connsiteY2-7002" fmla="*/ 3369121 h 4492350"/>
              <a:gd name="connsiteX3-7003" fmla="*/ 0 w 3638574"/>
              <a:gd name="connsiteY3-7004" fmla="*/ 2917145 h 4492350"/>
              <a:gd name="connsiteX4-7005" fmla="*/ 1087133 w 3638574"/>
              <a:gd name="connsiteY4-7006" fmla="*/ 3238920 h 4492350"/>
              <a:gd name="connsiteX5-7007" fmla="*/ 389581 w 3638574"/>
              <a:gd name="connsiteY5-7008" fmla="*/ 2412005 h 4492350"/>
              <a:gd name="connsiteX6-7009" fmla="*/ 1719677 w 3638574"/>
              <a:gd name="connsiteY6-7010" fmla="*/ 3519376 h 4492350"/>
              <a:gd name="connsiteX7-7011" fmla="*/ 1627995 w 3638574"/>
              <a:gd name="connsiteY7-7012" fmla="*/ 2400346 h 4492350"/>
              <a:gd name="connsiteX8-7013" fmla="*/ 4198 w 3638574"/>
              <a:gd name="connsiteY8-7014" fmla="*/ 742880 h 4492350"/>
              <a:gd name="connsiteX9-7015" fmla="*/ 932867 w 3638574"/>
              <a:gd name="connsiteY9-7016" fmla="*/ 1924493 h 4492350"/>
              <a:gd name="connsiteX10-7017" fmla="*/ 1037607 w 3638574"/>
              <a:gd name="connsiteY10-7018" fmla="*/ 857226 h 4492350"/>
              <a:gd name="connsiteX11-7019" fmla="*/ 1138710 w 3638574"/>
              <a:gd name="connsiteY11-7020" fmla="*/ 2026621 h 4492350"/>
              <a:gd name="connsiteX12-7021" fmla="*/ 1658679 w 3638574"/>
              <a:gd name="connsiteY12-7022" fmla="*/ 2194318 h 4492350"/>
              <a:gd name="connsiteX13-7023" fmla="*/ 1900430 w 3638574"/>
              <a:gd name="connsiteY13-7024" fmla="*/ 0 h 4492350"/>
              <a:gd name="connsiteX14-7025" fmla="*/ 1971873 w 3638574"/>
              <a:gd name="connsiteY14-7026" fmla="*/ 986216 h 4492350"/>
              <a:gd name="connsiteX15-7027" fmla="*/ 1826002 w 3638574"/>
              <a:gd name="connsiteY15-7028" fmla="*/ 2060385 h 4492350"/>
              <a:gd name="connsiteX16-7029" fmla="*/ 2001533 w 3638574"/>
              <a:gd name="connsiteY16-7030" fmla="*/ 3046321 h 4492350"/>
              <a:gd name="connsiteX17-7031" fmla="*/ 2591546 w 3638574"/>
              <a:gd name="connsiteY17-7032" fmla="*/ 2519916 h 4492350"/>
              <a:gd name="connsiteX18-7033" fmla="*/ 2857733 w 3638574"/>
              <a:gd name="connsiteY18-7034" fmla="*/ 1291762 h 4492350"/>
              <a:gd name="connsiteX19-7035" fmla="*/ 2750848 w 3638574"/>
              <a:gd name="connsiteY19-7036" fmla="*/ 2383091 h 4492350"/>
              <a:gd name="connsiteX20-7037" fmla="*/ 3638574 w 3638574"/>
              <a:gd name="connsiteY20-7038" fmla="*/ 1124252 h 4492350"/>
              <a:gd name="connsiteX21-7039" fmla="*/ 2166244 w 3638574"/>
              <a:gd name="connsiteY21-7040" fmla="*/ 3370521 h 4492350"/>
              <a:gd name="connsiteX22-7041" fmla="*/ 2113081 w 3638574"/>
              <a:gd name="connsiteY22-7042" fmla="*/ 3817088 h 4492350"/>
              <a:gd name="connsiteX23-7043" fmla="*/ 3261397 w 3638574"/>
              <a:gd name="connsiteY23-7044" fmla="*/ 3094074 h 4492350"/>
              <a:gd name="connsiteX24-7045" fmla="*/ 2138356 w 3638574"/>
              <a:gd name="connsiteY24-7046" fmla="*/ 4030951 h 4492350"/>
              <a:gd name="connsiteX25-7047" fmla="*/ 2176877 w 3638574"/>
              <a:gd name="connsiteY25-7048" fmla="*/ 4476307 h 4492350"/>
              <a:gd name="connsiteX26-7049" fmla="*/ 2162233 w 3638574"/>
              <a:gd name="connsiteY26-7050" fmla="*/ 4491415 h 4492350"/>
              <a:gd name="connsiteX27-7051" fmla="*/ 1687779 w 3638574"/>
              <a:gd name="connsiteY27-7052" fmla="*/ 4492350 h 4492350"/>
              <a:gd name="connsiteX0-7053" fmla="*/ 1687779 w 3638574"/>
              <a:gd name="connsiteY0-7054" fmla="*/ 4492350 h 4492350"/>
              <a:gd name="connsiteX1-7055" fmla="*/ 1740942 w 3638574"/>
              <a:gd name="connsiteY1-7056" fmla="*/ 3785190 h 4492350"/>
              <a:gd name="connsiteX2-7057" fmla="*/ 1239812 w 3638574"/>
              <a:gd name="connsiteY2-7058" fmla="*/ 3369121 h 4492350"/>
              <a:gd name="connsiteX3-7059" fmla="*/ 0 w 3638574"/>
              <a:gd name="connsiteY3-7060" fmla="*/ 2917145 h 4492350"/>
              <a:gd name="connsiteX4-7061" fmla="*/ 1087133 w 3638574"/>
              <a:gd name="connsiteY4-7062" fmla="*/ 3238920 h 4492350"/>
              <a:gd name="connsiteX5-7063" fmla="*/ 389581 w 3638574"/>
              <a:gd name="connsiteY5-7064" fmla="*/ 2412005 h 4492350"/>
              <a:gd name="connsiteX6-7065" fmla="*/ 1719677 w 3638574"/>
              <a:gd name="connsiteY6-7066" fmla="*/ 3519376 h 4492350"/>
              <a:gd name="connsiteX7-7067" fmla="*/ 1627995 w 3638574"/>
              <a:gd name="connsiteY7-7068" fmla="*/ 2400346 h 4492350"/>
              <a:gd name="connsiteX8-7069" fmla="*/ 4198 w 3638574"/>
              <a:gd name="connsiteY8-7070" fmla="*/ 742880 h 4492350"/>
              <a:gd name="connsiteX9-7071" fmla="*/ 932867 w 3638574"/>
              <a:gd name="connsiteY9-7072" fmla="*/ 1924493 h 4492350"/>
              <a:gd name="connsiteX10-7073" fmla="*/ 1037607 w 3638574"/>
              <a:gd name="connsiteY10-7074" fmla="*/ 857226 h 4492350"/>
              <a:gd name="connsiteX11-7075" fmla="*/ 1138710 w 3638574"/>
              <a:gd name="connsiteY11-7076" fmla="*/ 2026621 h 4492350"/>
              <a:gd name="connsiteX12-7077" fmla="*/ 1658679 w 3638574"/>
              <a:gd name="connsiteY12-7078" fmla="*/ 2194318 h 4492350"/>
              <a:gd name="connsiteX13-7079" fmla="*/ 1900430 w 3638574"/>
              <a:gd name="connsiteY13-7080" fmla="*/ 0 h 4492350"/>
              <a:gd name="connsiteX14-7081" fmla="*/ 1971873 w 3638574"/>
              <a:gd name="connsiteY14-7082" fmla="*/ 986216 h 4492350"/>
              <a:gd name="connsiteX15-7083" fmla="*/ 1826002 w 3638574"/>
              <a:gd name="connsiteY15-7084" fmla="*/ 2060385 h 4492350"/>
              <a:gd name="connsiteX16-7085" fmla="*/ 2001533 w 3638574"/>
              <a:gd name="connsiteY16-7086" fmla="*/ 3046321 h 4492350"/>
              <a:gd name="connsiteX17-7087" fmla="*/ 2591546 w 3638574"/>
              <a:gd name="connsiteY17-7088" fmla="*/ 2519916 h 4492350"/>
              <a:gd name="connsiteX18-7089" fmla="*/ 2857733 w 3638574"/>
              <a:gd name="connsiteY18-7090" fmla="*/ 1291762 h 4492350"/>
              <a:gd name="connsiteX19-7091" fmla="*/ 2750848 w 3638574"/>
              <a:gd name="connsiteY19-7092" fmla="*/ 2383091 h 4492350"/>
              <a:gd name="connsiteX20-7093" fmla="*/ 3638574 w 3638574"/>
              <a:gd name="connsiteY20-7094" fmla="*/ 1124252 h 4492350"/>
              <a:gd name="connsiteX21-7095" fmla="*/ 2166244 w 3638574"/>
              <a:gd name="connsiteY21-7096" fmla="*/ 3370521 h 4492350"/>
              <a:gd name="connsiteX22-7097" fmla="*/ 2113081 w 3638574"/>
              <a:gd name="connsiteY22-7098" fmla="*/ 3817088 h 4492350"/>
              <a:gd name="connsiteX23-7099" fmla="*/ 3261397 w 3638574"/>
              <a:gd name="connsiteY23-7100" fmla="*/ 3094074 h 4492350"/>
              <a:gd name="connsiteX24-7101" fmla="*/ 2138356 w 3638574"/>
              <a:gd name="connsiteY24-7102" fmla="*/ 4030951 h 4492350"/>
              <a:gd name="connsiteX25-7103" fmla="*/ 2176877 w 3638574"/>
              <a:gd name="connsiteY25-7104" fmla="*/ 4476307 h 4492350"/>
              <a:gd name="connsiteX26-7105" fmla="*/ 2162233 w 3638574"/>
              <a:gd name="connsiteY26-7106" fmla="*/ 4491415 h 4492350"/>
              <a:gd name="connsiteX27-7107" fmla="*/ 1687779 w 3638574"/>
              <a:gd name="connsiteY27-7108" fmla="*/ 4492350 h 4492350"/>
              <a:gd name="connsiteX0-7109" fmla="*/ 1687779 w 3638574"/>
              <a:gd name="connsiteY0-7110" fmla="*/ 4492350 h 4492350"/>
              <a:gd name="connsiteX1-7111" fmla="*/ 1740942 w 3638574"/>
              <a:gd name="connsiteY1-7112" fmla="*/ 3785190 h 4492350"/>
              <a:gd name="connsiteX2-7113" fmla="*/ 1239812 w 3638574"/>
              <a:gd name="connsiteY2-7114" fmla="*/ 3369121 h 4492350"/>
              <a:gd name="connsiteX3-7115" fmla="*/ 0 w 3638574"/>
              <a:gd name="connsiteY3-7116" fmla="*/ 2917145 h 4492350"/>
              <a:gd name="connsiteX4-7117" fmla="*/ 1087133 w 3638574"/>
              <a:gd name="connsiteY4-7118" fmla="*/ 3238920 h 4492350"/>
              <a:gd name="connsiteX5-7119" fmla="*/ 389581 w 3638574"/>
              <a:gd name="connsiteY5-7120" fmla="*/ 2412005 h 4492350"/>
              <a:gd name="connsiteX6-7121" fmla="*/ 1719677 w 3638574"/>
              <a:gd name="connsiteY6-7122" fmla="*/ 3519376 h 4492350"/>
              <a:gd name="connsiteX7-7123" fmla="*/ 1627995 w 3638574"/>
              <a:gd name="connsiteY7-7124" fmla="*/ 2400346 h 4492350"/>
              <a:gd name="connsiteX8-7125" fmla="*/ 4198 w 3638574"/>
              <a:gd name="connsiteY8-7126" fmla="*/ 742880 h 4492350"/>
              <a:gd name="connsiteX9-7127" fmla="*/ 932867 w 3638574"/>
              <a:gd name="connsiteY9-7128" fmla="*/ 1924493 h 4492350"/>
              <a:gd name="connsiteX10-7129" fmla="*/ 1037607 w 3638574"/>
              <a:gd name="connsiteY10-7130" fmla="*/ 857226 h 4492350"/>
              <a:gd name="connsiteX11-7131" fmla="*/ 1138710 w 3638574"/>
              <a:gd name="connsiteY11-7132" fmla="*/ 2026621 h 4492350"/>
              <a:gd name="connsiteX12-7133" fmla="*/ 1646038 w 3638574"/>
              <a:gd name="connsiteY12-7134" fmla="*/ 2198532 h 4492350"/>
              <a:gd name="connsiteX13-7135" fmla="*/ 1900430 w 3638574"/>
              <a:gd name="connsiteY13-7136" fmla="*/ 0 h 4492350"/>
              <a:gd name="connsiteX14-7137" fmla="*/ 1971873 w 3638574"/>
              <a:gd name="connsiteY14-7138" fmla="*/ 986216 h 4492350"/>
              <a:gd name="connsiteX15-7139" fmla="*/ 1826002 w 3638574"/>
              <a:gd name="connsiteY15-7140" fmla="*/ 2060385 h 4492350"/>
              <a:gd name="connsiteX16-7141" fmla="*/ 2001533 w 3638574"/>
              <a:gd name="connsiteY16-7142" fmla="*/ 3046321 h 4492350"/>
              <a:gd name="connsiteX17-7143" fmla="*/ 2591546 w 3638574"/>
              <a:gd name="connsiteY17-7144" fmla="*/ 2519916 h 4492350"/>
              <a:gd name="connsiteX18-7145" fmla="*/ 2857733 w 3638574"/>
              <a:gd name="connsiteY18-7146" fmla="*/ 1291762 h 4492350"/>
              <a:gd name="connsiteX19-7147" fmla="*/ 2750848 w 3638574"/>
              <a:gd name="connsiteY19-7148" fmla="*/ 2383091 h 4492350"/>
              <a:gd name="connsiteX20-7149" fmla="*/ 3638574 w 3638574"/>
              <a:gd name="connsiteY20-7150" fmla="*/ 1124252 h 4492350"/>
              <a:gd name="connsiteX21-7151" fmla="*/ 2166244 w 3638574"/>
              <a:gd name="connsiteY21-7152" fmla="*/ 3370521 h 4492350"/>
              <a:gd name="connsiteX22-7153" fmla="*/ 2113081 w 3638574"/>
              <a:gd name="connsiteY22-7154" fmla="*/ 3817088 h 4492350"/>
              <a:gd name="connsiteX23-7155" fmla="*/ 3261397 w 3638574"/>
              <a:gd name="connsiteY23-7156" fmla="*/ 3094074 h 4492350"/>
              <a:gd name="connsiteX24-7157" fmla="*/ 2138356 w 3638574"/>
              <a:gd name="connsiteY24-7158" fmla="*/ 4030951 h 4492350"/>
              <a:gd name="connsiteX25-7159" fmla="*/ 2176877 w 3638574"/>
              <a:gd name="connsiteY25-7160" fmla="*/ 4476307 h 4492350"/>
              <a:gd name="connsiteX26-7161" fmla="*/ 2162233 w 3638574"/>
              <a:gd name="connsiteY26-7162" fmla="*/ 4491415 h 4492350"/>
              <a:gd name="connsiteX27-7163" fmla="*/ 1687779 w 3638574"/>
              <a:gd name="connsiteY27-7164" fmla="*/ 4492350 h 4492350"/>
              <a:gd name="connsiteX0-7165" fmla="*/ 1687779 w 3638574"/>
              <a:gd name="connsiteY0-7166" fmla="*/ 4492350 h 4492350"/>
              <a:gd name="connsiteX1-7167" fmla="*/ 1719873 w 3638574"/>
              <a:gd name="connsiteY1-7168" fmla="*/ 3785190 h 4492350"/>
              <a:gd name="connsiteX2-7169" fmla="*/ 1239812 w 3638574"/>
              <a:gd name="connsiteY2-7170" fmla="*/ 3369121 h 4492350"/>
              <a:gd name="connsiteX3-7171" fmla="*/ 0 w 3638574"/>
              <a:gd name="connsiteY3-7172" fmla="*/ 2917145 h 4492350"/>
              <a:gd name="connsiteX4-7173" fmla="*/ 1087133 w 3638574"/>
              <a:gd name="connsiteY4-7174" fmla="*/ 3238920 h 4492350"/>
              <a:gd name="connsiteX5-7175" fmla="*/ 389581 w 3638574"/>
              <a:gd name="connsiteY5-7176" fmla="*/ 2412005 h 4492350"/>
              <a:gd name="connsiteX6-7177" fmla="*/ 1719677 w 3638574"/>
              <a:gd name="connsiteY6-7178" fmla="*/ 3519376 h 4492350"/>
              <a:gd name="connsiteX7-7179" fmla="*/ 1627995 w 3638574"/>
              <a:gd name="connsiteY7-7180" fmla="*/ 2400346 h 4492350"/>
              <a:gd name="connsiteX8-7181" fmla="*/ 4198 w 3638574"/>
              <a:gd name="connsiteY8-7182" fmla="*/ 742880 h 4492350"/>
              <a:gd name="connsiteX9-7183" fmla="*/ 932867 w 3638574"/>
              <a:gd name="connsiteY9-7184" fmla="*/ 1924493 h 4492350"/>
              <a:gd name="connsiteX10-7185" fmla="*/ 1037607 w 3638574"/>
              <a:gd name="connsiteY10-7186" fmla="*/ 857226 h 4492350"/>
              <a:gd name="connsiteX11-7187" fmla="*/ 1138710 w 3638574"/>
              <a:gd name="connsiteY11-7188" fmla="*/ 2026621 h 4492350"/>
              <a:gd name="connsiteX12-7189" fmla="*/ 1646038 w 3638574"/>
              <a:gd name="connsiteY12-7190" fmla="*/ 2198532 h 4492350"/>
              <a:gd name="connsiteX13-7191" fmla="*/ 1900430 w 3638574"/>
              <a:gd name="connsiteY13-7192" fmla="*/ 0 h 4492350"/>
              <a:gd name="connsiteX14-7193" fmla="*/ 1971873 w 3638574"/>
              <a:gd name="connsiteY14-7194" fmla="*/ 986216 h 4492350"/>
              <a:gd name="connsiteX15-7195" fmla="*/ 1826002 w 3638574"/>
              <a:gd name="connsiteY15-7196" fmla="*/ 2060385 h 4492350"/>
              <a:gd name="connsiteX16-7197" fmla="*/ 2001533 w 3638574"/>
              <a:gd name="connsiteY16-7198" fmla="*/ 3046321 h 4492350"/>
              <a:gd name="connsiteX17-7199" fmla="*/ 2591546 w 3638574"/>
              <a:gd name="connsiteY17-7200" fmla="*/ 2519916 h 4492350"/>
              <a:gd name="connsiteX18-7201" fmla="*/ 2857733 w 3638574"/>
              <a:gd name="connsiteY18-7202" fmla="*/ 1291762 h 4492350"/>
              <a:gd name="connsiteX19-7203" fmla="*/ 2750848 w 3638574"/>
              <a:gd name="connsiteY19-7204" fmla="*/ 2383091 h 4492350"/>
              <a:gd name="connsiteX20-7205" fmla="*/ 3638574 w 3638574"/>
              <a:gd name="connsiteY20-7206" fmla="*/ 1124252 h 4492350"/>
              <a:gd name="connsiteX21-7207" fmla="*/ 2166244 w 3638574"/>
              <a:gd name="connsiteY21-7208" fmla="*/ 3370521 h 4492350"/>
              <a:gd name="connsiteX22-7209" fmla="*/ 2113081 w 3638574"/>
              <a:gd name="connsiteY22-7210" fmla="*/ 3817088 h 4492350"/>
              <a:gd name="connsiteX23-7211" fmla="*/ 3261397 w 3638574"/>
              <a:gd name="connsiteY23-7212" fmla="*/ 3094074 h 4492350"/>
              <a:gd name="connsiteX24-7213" fmla="*/ 2138356 w 3638574"/>
              <a:gd name="connsiteY24-7214" fmla="*/ 4030951 h 4492350"/>
              <a:gd name="connsiteX25-7215" fmla="*/ 2176877 w 3638574"/>
              <a:gd name="connsiteY25-7216" fmla="*/ 4476307 h 4492350"/>
              <a:gd name="connsiteX26-7217" fmla="*/ 2162233 w 3638574"/>
              <a:gd name="connsiteY26-7218" fmla="*/ 4491415 h 4492350"/>
              <a:gd name="connsiteX27-7219" fmla="*/ 1687779 w 3638574"/>
              <a:gd name="connsiteY27-7220" fmla="*/ 4492350 h 4492350"/>
              <a:gd name="connsiteX0-7221" fmla="*/ 1687779 w 3638574"/>
              <a:gd name="connsiteY0-7222" fmla="*/ 4492350 h 4492350"/>
              <a:gd name="connsiteX1-7223" fmla="*/ 1703018 w 3638574"/>
              <a:gd name="connsiteY1-7224" fmla="*/ 3785190 h 4492350"/>
              <a:gd name="connsiteX2-7225" fmla="*/ 1239812 w 3638574"/>
              <a:gd name="connsiteY2-7226" fmla="*/ 3369121 h 4492350"/>
              <a:gd name="connsiteX3-7227" fmla="*/ 0 w 3638574"/>
              <a:gd name="connsiteY3-7228" fmla="*/ 2917145 h 4492350"/>
              <a:gd name="connsiteX4-7229" fmla="*/ 1087133 w 3638574"/>
              <a:gd name="connsiteY4-7230" fmla="*/ 3238920 h 4492350"/>
              <a:gd name="connsiteX5-7231" fmla="*/ 389581 w 3638574"/>
              <a:gd name="connsiteY5-7232" fmla="*/ 2412005 h 4492350"/>
              <a:gd name="connsiteX6-7233" fmla="*/ 1719677 w 3638574"/>
              <a:gd name="connsiteY6-7234" fmla="*/ 3519376 h 4492350"/>
              <a:gd name="connsiteX7-7235" fmla="*/ 1627995 w 3638574"/>
              <a:gd name="connsiteY7-7236" fmla="*/ 2400346 h 4492350"/>
              <a:gd name="connsiteX8-7237" fmla="*/ 4198 w 3638574"/>
              <a:gd name="connsiteY8-7238" fmla="*/ 742880 h 4492350"/>
              <a:gd name="connsiteX9-7239" fmla="*/ 932867 w 3638574"/>
              <a:gd name="connsiteY9-7240" fmla="*/ 1924493 h 4492350"/>
              <a:gd name="connsiteX10-7241" fmla="*/ 1037607 w 3638574"/>
              <a:gd name="connsiteY10-7242" fmla="*/ 857226 h 4492350"/>
              <a:gd name="connsiteX11-7243" fmla="*/ 1138710 w 3638574"/>
              <a:gd name="connsiteY11-7244" fmla="*/ 2026621 h 4492350"/>
              <a:gd name="connsiteX12-7245" fmla="*/ 1646038 w 3638574"/>
              <a:gd name="connsiteY12-7246" fmla="*/ 2198532 h 4492350"/>
              <a:gd name="connsiteX13-7247" fmla="*/ 1900430 w 3638574"/>
              <a:gd name="connsiteY13-7248" fmla="*/ 0 h 4492350"/>
              <a:gd name="connsiteX14-7249" fmla="*/ 1971873 w 3638574"/>
              <a:gd name="connsiteY14-7250" fmla="*/ 986216 h 4492350"/>
              <a:gd name="connsiteX15-7251" fmla="*/ 1826002 w 3638574"/>
              <a:gd name="connsiteY15-7252" fmla="*/ 2060385 h 4492350"/>
              <a:gd name="connsiteX16-7253" fmla="*/ 2001533 w 3638574"/>
              <a:gd name="connsiteY16-7254" fmla="*/ 3046321 h 4492350"/>
              <a:gd name="connsiteX17-7255" fmla="*/ 2591546 w 3638574"/>
              <a:gd name="connsiteY17-7256" fmla="*/ 2519916 h 4492350"/>
              <a:gd name="connsiteX18-7257" fmla="*/ 2857733 w 3638574"/>
              <a:gd name="connsiteY18-7258" fmla="*/ 1291762 h 4492350"/>
              <a:gd name="connsiteX19-7259" fmla="*/ 2750848 w 3638574"/>
              <a:gd name="connsiteY19-7260" fmla="*/ 2383091 h 4492350"/>
              <a:gd name="connsiteX20-7261" fmla="*/ 3638574 w 3638574"/>
              <a:gd name="connsiteY20-7262" fmla="*/ 1124252 h 4492350"/>
              <a:gd name="connsiteX21-7263" fmla="*/ 2166244 w 3638574"/>
              <a:gd name="connsiteY21-7264" fmla="*/ 3370521 h 4492350"/>
              <a:gd name="connsiteX22-7265" fmla="*/ 2113081 w 3638574"/>
              <a:gd name="connsiteY22-7266" fmla="*/ 3817088 h 4492350"/>
              <a:gd name="connsiteX23-7267" fmla="*/ 3261397 w 3638574"/>
              <a:gd name="connsiteY23-7268" fmla="*/ 3094074 h 4492350"/>
              <a:gd name="connsiteX24-7269" fmla="*/ 2138356 w 3638574"/>
              <a:gd name="connsiteY24-7270" fmla="*/ 4030951 h 4492350"/>
              <a:gd name="connsiteX25-7271" fmla="*/ 2176877 w 3638574"/>
              <a:gd name="connsiteY25-7272" fmla="*/ 4476307 h 4492350"/>
              <a:gd name="connsiteX26-7273" fmla="*/ 2162233 w 3638574"/>
              <a:gd name="connsiteY26-7274" fmla="*/ 4491415 h 4492350"/>
              <a:gd name="connsiteX27-7275" fmla="*/ 1687779 w 3638574"/>
              <a:gd name="connsiteY27-7276" fmla="*/ 4492350 h 4492350"/>
              <a:gd name="connsiteX0-7277" fmla="*/ 1687779 w 3638574"/>
              <a:gd name="connsiteY0-7278" fmla="*/ 4492350 h 4492350"/>
              <a:gd name="connsiteX1-7279" fmla="*/ 1703018 w 3638574"/>
              <a:gd name="connsiteY1-7280" fmla="*/ 3785190 h 4492350"/>
              <a:gd name="connsiteX2-7281" fmla="*/ 1239812 w 3638574"/>
              <a:gd name="connsiteY2-7282" fmla="*/ 3369121 h 4492350"/>
              <a:gd name="connsiteX3-7283" fmla="*/ 0 w 3638574"/>
              <a:gd name="connsiteY3-7284" fmla="*/ 2917145 h 4492350"/>
              <a:gd name="connsiteX4-7285" fmla="*/ 1087133 w 3638574"/>
              <a:gd name="connsiteY4-7286" fmla="*/ 3238920 h 4492350"/>
              <a:gd name="connsiteX5-7287" fmla="*/ 389581 w 3638574"/>
              <a:gd name="connsiteY5-7288" fmla="*/ 2412005 h 4492350"/>
              <a:gd name="connsiteX6-7289" fmla="*/ 1719677 w 3638574"/>
              <a:gd name="connsiteY6-7290" fmla="*/ 3519376 h 4492350"/>
              <a:gd name="connsiteX7-7291" fmla="*/ 1627995 w 3638574"/>
              <a:gd name="connsiteY7-7292" fmla="*/ 2400346 h 4492350"/>
              <a:gd name="connsiteX8-7293" fmla="*/ 4198 w 3638574"/>
              <a:gd name="connsiteY8-7294" fmla="*/ 742880 h 4492350"/>
              <a:gd name="connsiteX9-7295" fmla="*/ 932867 w 3638574"/>
              <a:gd name="connsiteY9-7296" fmla="*/ 1924493 h 4492350"/>
              <a:gd name="connsiteX10-7297" fmla="*/ 1037607 w 3638574"/>
              <a:gd name="connsiteY10-7298" fmla="*/ 857226 h 4492350"/>
              <a:gd name="connsiteX11-7299" fmla="*/ 1138710 w 3638574"/>
              <a:gd name="connsiteY11-7300" fmla="*/ 2026621 h 4492350"/>
              <a:gd name="connsiteX12-7301" fmla="*/ 1646038 w 3638574"/>
              <a:gd name="connsiteY12-7302" fmla="*/ 2198532 h 4492350"/>
              <a:gd name="connsiteX13-7303" fmla="*/ 1900430 w 3638574"/>
              <a:gd name="connsiteY13-7304" fmla="*/ 0 h 4492350"/>
              <a:gd name="connsiteX14-7305" fmla="*/ 1971873 w 3638574"/>
              <a:gd name="connsiteY14-7306" fmla="*/ 986216 h 4492350"/>
              <a:gd name="connsiteX15-7307" fmla="*/ 1826002 w 3638574"/>
              <a:gd name="connsiteY15-7308" fmla="*/ 2060385 h 4492350"/>
              <a:gd name="connsiteX16-7309" fmla="*/ 2001533 w 3638574"/>
              <a:gd name="connsiteY16-7310" fmla="*/ 3046321 h 4492350"/>
              <a:gd name="connsiteX17-7311" fmla="*/ 2591546 w 3638574"/>
              <a:gd name="connsiteY17-7312" fmla="*/ 2519916 h 4492350"/>
              <a:gd name="connsiteX18-7313" fmla="*/ 2857733 w 3638574"/>
              <a:gd name="connsiteY18-7314" fmla="*/ 1291762 h 4492350"/>
              <a:gd name="connsiteX19-7315" fmla="*/ 2750848 w 3638574"/>
              <a:gd name="connsiteY19-7316" fmla="*/ 2383091 h 4492350"/>
              <a:gd name="connsiteX20-7317" fmla="*/ 3638574 w 3638574"/>
              <a:gd name="connsiteY20-7318" fmla="*/ 1124252 h 4492350"/>
              <a:gd name="connsiteX21-7319" fmla="*/ 2166244 w 3638574"/>
              <a:gd name="connsiteY21-7320" fmla="*/ 3370521 h 4492350"/>
              <a:gd name="connsiteX22-7321" fmla="*/ 2121509 w 3638574"/>
              <a:gd name="connsiteY22-7322" fmla="*/ 3808660 h 4492350"/>
              <a:gd name="connsiteX23-7323" fmla="*/ 3261397 w 3638574"/>
              <a:gd name="connsiteY23-7324" fmla="*/ 3094074 h 4492350"/>
              <a:gd name="connsiteX24-7325" fmla="*/ 2138356 w 3638574"/>
              <a:gd name="connsiteY24-7326" fmla="*/ 4030951 h 4492350"/>
              <a:gd name="connsiteX25-7327" fmla="*/ 2176877 w 3638574"/>
              <a:gd name="connsiteY25-7328" fmla="*/ 4476307 h 4492350"/>
              <a:gd name="connsiteX26-7329" fmla="*/ 2162233 w 3638574"/>
              <a:gd name="connsiteY26-7330" fmla="*/ 4491415 h 4492350"/>
              <a:gd name="connsiteX27-7331" fmla="*/ 1687779 w 3638574"/>
              <a:gd name="connsiteY27-7332" fmla="*/ 4492350 h 4492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163" y="connsiteY27-164"/>
              </a:cxn>
            </a:cxnLst>
            <a:rect l="l" t="t" r="r" b="b"/>
            <a:pathLst>
              <a:path w="3638574" h="4492350">
                <a:moveTo>
                  <a:pt x="1687779" y="4492350"/>
                </a:moveTo>
                <a:cubicBezTo>
                  <a:pt x="1649353" y="4280693"/>
                  <a:pt x="1685297" y="4020910"/>
                  <a:pt x="1703018" y="3785190"/>
                </a:cubicBezTo>
                <a:lnTo>
                  <a:pt x="1239812" y="3369121"/>
                </a:lnTo>
                <a:cubicBezTo>
                  <a:pt x="710236" y="3436368"/>
                  <a:pt x="325039" y="3138656"/>
                  <a:pt x="0" y="2917145"/>
                </a:cubicBezTo>
                <a:cubicBezTo>
                  <a:pt x="370399" y="3119320"/>
                  <a:pt x="1037576" y="3333525"/>
                  <a:pt x="1087133" y="3238920"/>
                </a:cubicBezTo>
                <a:cubicBezTo>
                  <a:pt x="945521" y="3141082"/>
                  <a:pt x="539214" y="2730422"/>
                  <a:pt x="389581" y="2412005"/>
                </a:cubicBezTo>
                <a:cubicBezTo>
                  <a:pt x="859682" y="2946896"/>
                  <a:pt x="1430048" y="3277253"/>
                  <a:pt x="1719677" y="3519376"/>
                </a:cubicBezTo>
                <a:cubicBezTo>
                  <a:pt x="1735906" y="3304113"/>
                  <a:pt x="1659893" y="2776030"/>
                  <a:pt x="1627995" y="2400346"/>
                </a:cubicBezTo>
                <a:cubicBezTo>
                  <a:pt x="725782" y="2160678"/>
                  <a:pt x="172484" y="1536000"/>
                  <a:pt x="4198" y="742880"/>
                </a:cubicBezTo>
                <a:cubicBezTo>
                  <a:pt x="248250" y="1210277"/>
                  <a:pt x="456205" y="1649601"/>
                  <a:pt x="932867" y="1924493"/>
                </a:cubicBezTo>
                <a:cubicBezTo>
                  <a:pt x="1158949" y="1666327"/>
                  <a:pt x="1108304" y="1211645"/>
                  <a:pt x="1037607" y="857226"/>
                </a:cubicBezTo>
                <a:cubicBezTo>
                  <a:pt x="1222371" y="1153446"/>
                  <a:pt x="1266767" y="1586023"/>
                  <a:pt x="1138710" y="2026621"/>
                </a:cubicBezTo>
                <a:cubicBezTo>
                  <a:pt x="1250538" y="2109256"/>
                  <a:pt x="1570304" y="2252254"/>
                  <a:pt x="1646038" y="2198532"/>
                </a:cubicBezTo>
                <a:cubicBezTo>
                  <a:pt x="1690527" y="1476450"/>
                  <a:pt x="1904067" y="874481"/>
                  <a:pt x="1900430" y="0"/>
                </a:cubicBezTo>
                <a:cubicBezTo>
                  <a:pt x="1976693" y="192349"/>
                  <a:pt x="2015482" y="645373"/>
                  <a:pt x="1971873" y="986216"/>
                </a:cubicBezTo>
                <a:cubicBezTo>
                  <a:pt x="1947436" y="1177213"/>
                  <a:pt x="1846749" y="1657958"/>
                  <a:pt x="1826002" y="2060385"/>
                </a:cubicBezTo>
                <a:cubicBezTo>
                  <a:pt x="1811014" y="2351099"/>
                  <a:pt x="1951043" y="3007770"/>
                  <a:pt x="2001533" y="3046321"/>
                </a:cubicBezTo>
                <a:cubicBezTo>
                  <a:pt x="2041794" y="3055338"/>
                  <a:pt x="2575349" y="2567047"/>
                  <a:pt x="2591546" y="2519916"/>
                </a:cubicBezTo>
                <a:cubicBezTo>
                  <a:pt x="2482423" y="2107858"/>
                  <a:pt x="2569814" y="1503293"/>
                  <a:pt x="2857733" y="1291762"/>
                </a:cubicBezTo>
                <a:cubicBezTo>
                  <a:pt x="2648315" y="1639496"/>
                  <a:pt x="2663487" y="2195777"/>
                  <a:pt x="2750848" y="2383091"/>
                </a:cubicBezTo>
                <a:cubicBezTo>
                  <a:pt x="3066810" y="2282983"/>
                  <a:pt x="3503085" y="1513118"/>
                  <a:pt x="3638574" y="1124252"/>
                </a:cubicBezTo>
                <a:cubicBezTo>
                  <a:pt x="3492704" y="2254009"/>
                  <a:pt x="2460505" y="2814271"/>
                  <a:pt x="2166244" y="3370521"/>
                </a:cubicBezTo>
                <a:cubicBezTo>
                  <a:pt x="2148523" y="3519377"/>
                  <a:pt x="2147251" y="3667825"/>
                  <a:pt x="2121509" y="3808660"/>
                </a:cubicBezTo>
                <a:cubicBezTo>
                  <a:pt x="2452144" y="3808286"/>
                  <a:pt x="3159362" y="3298984"/>
                  <a:pt x="3261397" y="3094074"/>
                </a:cubicBezTo>
                <a:cubicBezTo>
                  <a:pt x="3262702" y="3429094"/>
                  <a:pt x="2493987" y="3820258"/>
                  <a:pt x="2138356" y="4030951"/>
                </a:cubicBezTo>
                <a:cubicBezTo>
                  <a:pt x="2116438" y="4040371"/>
                  <a:pt x="2182753" y="4334539"/>
                  <a:pt x="2176877" y="4476307"/>
                </a:cubicBezTo>
                <a:cubicBezTo>
                  <a:pt x="2170659" y="4477332"/>
                  <a:pt x="2168451" y="4490390"/>
                  <a:pt x="2162233" y="4491415"/>
                </a:cubicBezTo>
                <a:lnTo>
                  <a:pt x="1687779" y="4492350"/>
                </a:lnTo>
                <a:close/>
              </a:path>
            </a:pathLst>
          </a:cu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椭圆 20"/>
          <p:cNvSpPr>
            <a:spLocks noChangeAspect="1"/>
          </p:cNvSpPr>
          <p:nvPr/>
        </p:nvSpPr>
        <p:spPr>
          <a:xfrm>
            <a:off x="5818941" y="1604608"/>
            <a:ext cx="484363" cy="484362"/>
          </a:xfrm>
          <a:prstGeom prst="ellipse">
            <a:avLst/>
          </a:prstGeom>
          <a:solidFill>
            <a:srgbClr val="276B6C"/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椭圆 21"/>
          <p:cNvSpPr>
            <a:spLocks noChangeAspect="1"/>
          </p:cNvSpPr>
          <p:nvPr/>
        </p:nvSpPr>
        <p:spPr>
          <a:xfrm>
            <a:off x="7311202" y="2549329"/>
            <a:ext cx="484363" cy="484362"/>
          </a:xfrm>
          <a:prstGeom prst="ellipse">
            <a:avLst/>
          </a:prstGeom>
          <a:solidFill>
            <a:srgbClr val="4E9A95"/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椭圆 22"/>
          <p:cNvSpPr>
            <a:spLocks noChangeAspect="1"/>
          </p:cNvSpPr>
          <p:nvPr/>
        </p:nvSpPr>
        <p:spPr>
          <a:xfrm>
            <a:off x="4251497" y="2230671"/>
            <a:ext cx="484363" cy="484362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椭圆 23"/>
          <p:cNvSpPr>
            <a:spLocks noChangeAspect="1"/>
          </p:cNvSpPr>
          <p:nvPr/>
        </p:nvSpPr>
        <p:spPr>
          <a:xfrm>
            <a:off x="4199367" y="4084589"/>
            <a:ext cx="484363" cy="484362"/>
          </a:xfrm>
          <a:prstGeom prst="ellipse">
            <a:avLst/>
          </a:prstGeom>
          <a:solidFill>
            <a:srgbClr val="276B6C"/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椭圆 24"/>
          <p:cNvSpPr>
            <a:spLocks noChangeAspect="1"/>
          </p:cNvSpPr>
          <p:nvPr/>
        </p:nvSpPr>
        <p:spPr>
          <a:xfrm>
            <a:off x="7069021" y="4206462"/>
            <a:ext cx="484363" cy="484362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椭圆 25"/>
          <p:cNvSpPr>
            <a:spLocks noChangeAspect="1"/>
          </p:cNvSpPr>
          <p:nvPr/>
        </p:nvSpPr>
        <p:spPr>
          <a:xfrm>
            <a:off x="6610723" y="2728065"/>
            <a:ext cx="484363" cy="484362"/>
          </a:xfrm>
          <a:prstGeom prst="ellipse">
            <a:avLst/>
          </a:prstGeom>
          <a:solidFill>
            <a:srgbClr val="4E9A95"/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椭圆 26"/>
          <p:cNvSpPr>
            <a:spLocks noChangeAspect="1"/>
          </p:cNvSpPr>
          <p:nvPr/>
        </p:nvSpPr>
        <p:spPr>
          <a:xfrm>
            <a:off x="5134772" y="2362728"/>
            <a:ext cx="484363" cy="484362"/>
          </a:xfrm>
          <a:prstGeom prst="ellipse">
            <a:avLst/>
          </a:prstGeom>
          <a:solidFill>
            <a:srgbClr val="4E9A95"/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椭圆 27"/>
          <p:cNvSpPr>
            <a:spLocks noChangeAspect="1"/>
          </p:cNvSpPr>
          <p:nvPr/>
        </p:nvSpPr>
        <p:spPr>
          <a:xfrm>
            <a:off x="6081316" y="3397079"/>
            <a:ext cx="242181" cy="242180"/>
          </a:xfrm>
          <a:prstGeom prst="ellipse">
            <a:avLst/>
          </a:prstGeom>
          <a:solidFill>
            <a:srgbClr val="276B6C"/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椭圆 28"/>
          <p:cNvSpPr>
            <a:spLocks noChangeAspect="1"/>
          </p:cNvSpPr>
          <p:nvPr/>
        </p:nvSpPr>
        <p:spPr>
          <a:xfrm>
            <a:off x="7034334" y="3328326"/>
            <a:ext cx="242181" cy="242180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椭圆 29"/>
          <p:cNvSpPr>
            <a:spLocks noChangeAspect="1"/>
          </p:cNvSpPr>
          <p:nvPr/>
        </p:nvSpPr>
        <p:spPr>
          <a:xfrm>
            <a:off x="5772855" y="2847089"/>
            <a:ext cx="242181" cy="242180"/>
          </a:xfrm>
          <a:prstGeom prst="ellipse">
            <a:avLst/>
          </a:prstGeom>
          <a:solidFill>
            <a:srgbClr val="276B6C"/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椭圆 30"/>
          <p:cNvSpPr>
            <a:spLocks noChangeAspect="1"/>
          </p:cNvSpPr>
          <p:nvPr/>
        </p:nvSpPr>
        <p:spPr>
          <a:xfrm>
            <a:off x="4918655" y="3225458"/>
            <a:ext cx="242181" cy="242180"/>
          </a:xfrm>
          <a:prstGeom prst="ellipse">
            <a:avLst/>
          </a:prstGeom>
          <a:solidFill>
            <a:srgbClr val="276B6C"/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椭圆 31"/>
          <p:cNvSpPr>
            <a:spLocks noChangeAspect="1"/>
          </p:cNvSpPr>
          <p:nvPr/>
        </p:nvSpPr>
        <p:spPr>
          <a:xfrm>
            <a:off x="4776953" y="3964282"/>
            <a:ext cx="242181" cy="242180"/>
          </a:xfrm>
          <a:prstGeom prst="ellipse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椭圆 32"/>
          <p:cNvSpPr>
            <a:spLocks noChangeAspect="1"/>
          </p:cNvSpPr>
          <p:nvPr/>
        </p:nvSpPr>
        <p:spPr>
          <a:xfrm>
            <a:off x="5416051" y="4487740"/>
            <a:ext cx="242181" cy="242180"/>
          </a:xfrm>
          <a:prstGeom prst="ellipse">
            <a:avLst/>
          </a:prstGeom>
          <a:solidFill>
            <a:srgbClr val="4E9A95"/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椭圆 33"/>
          <p:cNvSpPr>
            <a:spLocks noChangeAspect="1"/>
          </p:cNvSpPr>
          <p:nvPr/>
        </p:nvSpPr>
        <p:spPr>
          <a:xfrm>
            <a:off x="6196981" y="4206462"/>
            <a:ext cx="242181" cy="242180"/>
          </a:xfrm>
          <a:prstGeom prst="ellipse">
            <a:avLst/>
          </a:prstGeom>
          <a:solidFill>
            <a:srgbClr val="4E9A95"/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椭圆 34"/>
          <p:cNvSpPr>
            <a:spLocks noChangeAspect="1"/>
          </p:cNvSpPr>
          <p:nvPr/>
        </p:nvSpPr>
        <p:spPr>
          <a:xfrm>
            <a:off x="6565172" y="4884854"/>
            <a:ext cx="242181" cy="242180"/>
          </a:xfrm>
          <a:prstGeom prst="ellipse">
            <a:avLst/>
          </a:prstGeom>
          <a:solidFill>
            <a:srgbClr val="276B6C"/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-233252" y="-193572"/>
            <a:ext cx="1014641" cy="1014641"/>
          </a:xfrm>
          <a:prstGeom prst="ellipse">
            <a:avLst/>
          </a:prstGeom>
          <a:solidFill>
            <a:srgbClr val="276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285896" y="465121"/>
            <a:ext cx="590922" cy="590922"/>
          </a:xfrm>
          <a:prstGeom prst="ellipse">
            <a:avLst/>
          </a:prstGeom>
          <a:solidFill>
            <a:schemeClr val="bg2">
              <a:lumMod val="9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519376" y="-62376"/>
            <a:ext cx="357442" cy="357442"/>
          </a:xfrm>
          <a:prstGeom prst="ellipse">
            <a:avLst/>
          </a:prstGeom>
          <a:solidFill>
            <a:srgbClr val="4E9A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960120" y="295275"/>
            <a:ext cx="9423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用户购票错误提示</a:t>
            </a:r>
            <a:endParaRPr lang="zh-CN" altLang="en-US" sz="2800" dirty="0" smtClean="0">
              <a:solidFill>
                <a:schemeClr val="bg1"/>
              </a:solidFill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-590300" y="-295856"/>
            <a:ext cx="590922" cy="590922"/>
          </a:xfrm>
          <a:prstGeom prst="ellipse">
            <a:avLst/>
          </a:prstGeom>
          <a:solidFill>
            <a:schemeClr val="bg2">
              <a:lumMod val="9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9255" y="1148715"/>
            <a:ext cx="3197225" cy="16471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096645"/>
            <a:ext cx="3501390" cy="175069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895" y="1056005"/>
            <a:ext cx="3724910" cy="17907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30" y="3951605"/>
            <a:ext cx="4042410" cy="2108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6662 0.045807 E" pathEditMode="relative" ptsTypes="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6662 -0.045807 L 0 0 E" pathEditMode="relative" ptsTypes="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71705" y="171705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  <p:from x="58240" y="5824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1866 0.110962 E" pathEditMode="relative" ptsTypes="">
                                      <p:cBhvr>
                                        <p:cTn id="2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66 -0.110962 L 0 0 E" pathEditMode="relative" ptsTypes="">
                                      <p:cBhvr>
                                        <p:cTn id="2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" presetClass="emp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1442 0.017022 E" pathEditMode="relative" ptsTypes="">
                                      <p:cBhvr>
                                        <p:cTn id="4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1442 -0.017022 L 0 0 E" pathEditMode="relative" ptsTypes="">
                                      <p:cBhvr>
                                        <p:cTn id="4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" presetClass="emp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60489" y="60489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2000" fill="hold"/>
                                        <p:tgtEl>
                                          <p:spTgt spid="31"/>
                                        </p:tgtEl>
                                      </p:cBhvr>
                                      <p:by x="150000" y="150000"/>
                                      <p:from x="165320" y="16532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5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35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9" grpId="0" bldLvl="0" animBg="1"/>
      <p:bldP spid="29" grpId="1" bldLvl="0" animBg="1"/>
      <p:bldP spid="29" grpId="2" bldLvl="0" animBg="1"/>
      <p:bldP spid="30" grpId="0" bldLvl="0" animBg="1"/>
      <p:bldP spid="30" grpId="1" bldLvl="0" animBg="1"/>
      <p:bldP spid="30" grpId="2" bldLvl="0" animBg="1"/>
      <p:bldP spid="31" grpId="0" bldLvl="0" animBg="1"/>
      <p:bldP spid="31" grpId="1" bldLvl="0" animBg="1"/>
      <p:bldP spid="31" grpId="2" bldLvl="0" animBg="1"/>
      <p:bldP spid="32" grpId="0"/>
      <p:bldP spid="33" grpId="0" bldLvl="0" animBg="1"/>
      <p:bldP spid="33" grpId="1" bldLvl="0" animBg="1"/>
      <p:bldP spid="33" grpId="2" bldLvl="0" animBg="1"/>
      <p:bldP spid="33" grpId="3" bldLvl="0" animBg="1"/>
      <p:bldP spid="33" grpId="4" bldLvl="0" animBg="1"/>
      <p:bldP spid="33" grpId="5" bldLvl="0" animBg="1"/>
      <p:bldP spid="33" grpId="6" bldLvl="0" animBg="1"/>
      <p:bldP spid="33" grpId="7" bldLvl="0" animBg="1"/>
      <p:bldP spid="33" grpId="8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 55"/>
          <p:cNvSpPr txBox="1"/>
          <p:nvPr/>
        </p:nvSpPr>
        <p:spPr>
          <a:xfrm>
            <a:off x="5736788" y="3495943"/>
            <a:ext cx="2879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汉仪良品线简" panose="00020600040101010101" pitchFamily="18" charset="-122"/>
                <a:ea typeface="汉仪良品线简" panose="00020600040101010101" pitchFamily="18" charset="-122"/>
                <a:cs typeface="+mn-cs"/>
              </a:rPr>
              <a:t>礼仪知识培训活动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汉仪良品线简" panose="00020600040101010101" pitchFamily="18" charset="-122"/>
              <a:ea typeface="汉仪良品线简" panose="00020600040101010101" pitchFamily="18" charset="-122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0827433" y="-295422"/>
            <a:ext cx="1589650" cy="1589650"/>
          </a:xfrm>
          <a:prstGeom prst="ellipse">
            <a:avLst/>
          </a:prstGeom>
          <a:solidFill>
            <a:srgbClr val="4E9A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913033" y="42203"/>
            <a:ext cx="914400" cy="914400"/>
          </a:xfrm>
          <a:prstGeom prst="ellipse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0707858" y="717453"/>
            <a:ext cx="701040" cy="701040"/>
          </a:xfrm>
          <a:prstGeom prst="ellipse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058377" y="194018"/>
            <a:ext cx="470095" cy="47009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9943513" y="1411459"/>
            <a:ext cx="409723" cy="409723"/>
          </a:xfrm>
          <a:prstGeom prst="ellipse">
            <a:avLst/>
          </a:prstGeom>
          <a:solidFill>
            <a:srgbClr val="276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9179168" y="1821182"/>
            <a:ext cx="246769" cy="2467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 rot="10800000">
            <a:off x="-189914" y="5479365"/>
            <a:ext cx="1589650" cy="1589650"/>
          </a:xfrm>
          <a:prstGeom prst="ellipse">
            <a:avLst/>
          </a:prstGeom>
          <a:solidFill>
            <a:srgbClr val="4E9A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 rot="10800000">
            <a:off x="1187548" y="6260121"/>
            <a:ext cx="914400" cy="914400"/>
          </a:xfrm>
          <a:prstGeom prst="ellipse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 rot="10800000">
            <a:off x="943708" y="5525375"/>
            <a:ext cx="701040" cy="701040"/>
          </a:xfrm>
          <a:prstGeom prst="ellipse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 rot="10800000">
            <a:off x="-71658" y="5821091"/>
            <a:ext cx="770353" cy="77035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 rot="10800000">
            <a:off x="2101948" y="5635717"/>
            <a:ext cx="409723" cy="409723"/>
          </a:xfrm>
          <a:prstGeom prst="ellipse">
            <a:avLst/>
          </a:prstGeom>
          <a:solidFill>
            <a:srgbClr val="276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9" name="椭圆 18"/>
          <p:cNvSpPr/>
          <p:nvPr/>
        </p:nvSpPr>
        <p:spPr>
          <a:xfrm rot="10800000">
            <a:off x="2845486" y="5479365"/>
            <a:ext cx="246769" cy="2467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0" name="椭圆 19"/>
          <p:cNvSpPr/>
          <p:nvPr/>
        </p:nvSpPr>
        <p:spPr>
          <a:xfrm rot="10800000">
            <a:off x="3233810" y="5183691"/>
            <a:ext cx="133897" cy="133897"/>
          </a:xfrm>
          <a:prstGeom prst="ellipse">
            <a:avLst/>
          </a:prstGeom>
          <a:solidFill>
            <a:srgbClr val="276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98500" y="1294130"/>
            <a:ext cx="724090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rPr>
              <a:t> </a:t>
            </a:r>
            <a:r>
              <a:rPr kumimoji="0" lang="zh-CN" alt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rPr>
              <a:t>黄牛购票</a:t>
            </a:r>
            <a:endParaRPr kumimoji="0" lang="zh-CN" altLang="en-US" sz="8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 Heavy" panose="02020900000000000000" pitchFamily="18" charset="-122"/>
              <a:ea typeface="思源宋体 CN Heavy" panose="02020900000000000000" pitchFamily="18" charset="-122"/>
              <a:cs typeface="+mn-cs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4360692" y="3556008"/>
            <a:ext cx="0" cy="92528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493268" y="4795437"/>
            <a:ext cx="491563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项目负责人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:</a:t>
            </a:r>
            <a:r>
              <a:rPr kumimoji="0" 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谭旭洋</a:t>
            </a:r>
            <a:endParaRPr kumimoji="0" 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11528472" y="-752622"/>
            <a:ext cx="1589650" cy="1589650"/>
          </a:xfrm>
          <a:prstGeom prst="ellipse">
            <a:avLst/>
          </a:prstGeom>
          <a:solidFill>
            <a:srgbClr val="4E9A9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12372200" y="-530470"/>
            <a:ext cx="470095" cy="47009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12619141" y="-761415"/>
            <a:ext cx="701040" cy="701040"/>
          </a:xfrm>
          <a:prstGeom prst="ellipse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2192000" y="-1667022"/>
            <a:ext cx="914400" cy="914400"/>
          </a:xfrm>
          <a:prstGeom prst="ellipse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11598889" y="-820618"/>
            <a:ext cx="409723" cy="409723"/>
          </a:xfrm>
          <a:prstGeom prst="ellipse">
            <a:avLst/>
          </a:prstGeom>
          <a:solidFill>
            <a:srgbClr val="276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2394728" y="1105362"/>
            <a:ext cx="246769" cy="2467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6" name="椭圆 45"/>
          <p:cNvSpPr/>
          <p:nvPr/>
        </p:nvSpPr>
        <p:spPr>
          <a:xfrm rot="10800000">
            <a:off x="-1661309" y="6279504"/>
            <a:ext cx="1589650" cy="1589650"/>
          </a:xfrm>
          <a:prstGeom prst="ellipse">
            <a:avLst/>
          </a:prstGeom>
          <a:solidFill>
            <a:srgbClr val="4E9A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7" name="椭圆 46"/>
          <p:cNvSpPr/>
          <p:nvPr/>
        </p:nvSpPr>
        <p:spPr>
          <a:xfrm rot="10800000">
            <a:off x="-1834297" y="6858000"/>
            <a:ext cx="770353" cy="77035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8" name="椭圆 47"/>
          <p:cNvSpPr/>
          <p:nvPr/>
        </p:nvSpPr>
        <p:spPr>
          <a:xfrm rot="10800000">
            <a:off x="-505778" y="7039808"/>
            <a:ext cx="701040" cy="701040"/>
          </a:xfrm>
          <a:prstGeom prst="ellipse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9" name="椭圆 48"/>
          <p:cNvSpPr/>
          <p:nvPr/>
        </p:nvSpPr>
        <p:spPr>
          <a:xfrm rot="10800000">
            <a:off x="215135" y="7115025"/>
            <a:ext cx="914400" cy="914400"/>
          </a:xfrm>
          <a:prstGeom prst="ellipse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0" name="椭圆 49"/>
          <p:cNvSpPr/>
          <p:nvPr/>
        </p:nvSpPr>
        <p:spPr>
          <a:xfrm rot="10800000">
            <a:off x="-690424" y="6591444"/>
            <a:ext cx="409723" cy="409723"/>
          </a:xfrm>
          <a:prstGeom prst="ellipse">
            <a:avLst/>
          </a:prstGeom>
          <a:solidFill>
            <a:srgbClr val="276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1" name="椭圆 50"/>
          <p:cNvSpPr/>
          <p:nvPr/>
        </p:nvSpPr>
        <p:spPr>
          <a:xfrm rot="10800000">
            <a:off x="-600092" y="6626077"/>
            <a:ext cx="246769" cy="2467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5" name="椭圆 54"/>
          <p:cNvSpPr/>
          <p:nvPr/>
        </p:nvSpPr>
        <p:spPr>
          <a:xfrm rot="10800000">
            <a:off x="800035" y="6979479"/>
            <a:ext cx="409723" cy="409723"/>
          </a:xfrm>
          <a:prstGeom prst="ellipse">
            <a:avLst/>
          </a:prstGeom>
          <a:solidFill>
            <a:srgbClr val="276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60303" y="3338747"/>
            <a:ext cx="491563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</a:t>
            </a:r>
            <a:r>
              <a:rPr kumimoji="0" 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卖票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,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黄牛是专业的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!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75 0.066667 E" pathEditMode="relative" ptsTypes="">
                                      <p:cBhvr>
                                        <p:cTn id="1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5 -0.066667 L 0 0 E" pathEditMode="relative" ptsTypes="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40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44444E-6 L -0.01927 0.0180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" y="90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-0.01806 L -2.08333E-6 1.38778E-1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" y="90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41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56765 0.215641 E" pathEditMode="relative" ptsTypes="">
                                      <p:cBhvr>
                                        <p:cTn id="4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765 -0.215641 L 0 0 E" pathEditMode="relative" ptsTypes="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2000" fill="hold"/>
                                        <p:tgtEl>
                                          <p:spTgt spid="42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045E-16 -1.11111E-6 L -0.14023 0.1541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18" y="7708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24 -0.15417 L -8.33333E-7 3.33333E-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18" y="7708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35776 0.325471 E" pathEditMode="relative" ptsTypes="">
                                      <p:cBhvr>
                                        <p:cTn id="6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5776 -0.325471 L 0 0 E" pathEditMode="relative" ptsTypes="">
                                      <p:cBhvr>
                                        <p:cTn id="7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2000" fill="hold"/>
                                        <p:tgtEl>
                                          <p:spTgt spid="44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4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63743 0.104377 E" pathEditMode="relative" ptsTypes="">
                                      <p:cBhvr>
                                        <p:cTn id="8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3743 -0.104377 L 0 0 E" pathEditMode="relative" ptsTypes="">
                                      <p:cBhvr>
                                        <p:cTn id="8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6" dur="2000" fill="hold"/>
                                        <p:tgtEl>
                                          <p:spTgt spid="4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8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0685 -0.116672 E" pathEditMode="relative" ptsTypes="">
                                      <p:cBhvr>
                                        <p:cTn id="9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685 0.116672 L 0 0 E" pathEditMode="relative" ptsTypes="">
                                      <p:cBhvr>
                                        <p:cTn id="9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9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0" dur="2000" fill="hold"/>
                                        <p:tgtEl>
                                          <p:spTgt spid="46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2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44573 -0.151197 E" pathEditMode="relative" ptsTypes="">
                                      <p:cBhvr>
                                        <p:cTn id="11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4573 0.151197 L 0 0 E" pathEditMode="relative" ptsTypes="">
                                      <p:cBhvr>
                                        <p:cTn id="1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4" dur="2000" fill="hold"/>
                                        <p:tgtEl>
                                          <p:spTgt spid="47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6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8888 -0.220827 E" pathEditMode="relative" ptsTypes="">
                                      <p:cBhvr>
                                        <p:cTn id="12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8888 0.220827 L 0 0 E" pathEditMode="relative" ptsTypes="">
                                      <p:cBhvr>
                                        <p:cTn id="1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8" dur="2000" fill="hold"/>
                                        <p:tgtEl>
                                          <p:spTgt spid="48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0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9758 -0.124658 E" pathEditMode="relative" ptsTypes="">
                                      <p:cBhvr>
                                        <p:cTn id="13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758 0.124658 L 0 0 E" pathEditMode="relative" ptsTypes="">
                                      <p:cBhvr>
                                        <p:cTn id="14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2" dur="2000" fill="hold"/>
                                        <p:tgtEl>
                                          <p:spTgt spid="49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4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29033 -0.139359 E" pathEditMode="relative" ptsTypes="">
                                      <p:cBhvr>
                                        <p:cTn id="15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9033 0.139359 L 0 0 E" pathEditMode="relative" ptsTypes="">
                                      <p:cBhvr>
                                        <p:cTn id="15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6" dur="2000" fill="hold"/>
                                        <p:tgtEl>
                                          <p:spTgt spid="50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7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8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8261 -0.167208 E" pathEditMode="relative" ptsTypes="">
                                      <p:cBhvr>
                                        <p:cTn id="16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261 0.167208 L 0 0 E" pathEditMode="relative" ptsTypes="">
                                      <p:cBhvr>
                                        <p:cTn id="16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0" dur="2000" fill="hold"/>
                                        <p:tgtEl>
                                          <p:spTgt spid="51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2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9033 0.139359 L 0 0 E" pathEditMode="relative" ptsTypes="">
                                      <p:cBhvr>
                                        <p:cTn id="17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9" dur="2000" fill="hold"/>
                                        <p:tgtEl>
                                          <p:spTgt spid="5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88309 -0.281963 E" pathEditMode="relative" ptsTypes="">
                                      <p:cBhvr>
                                        <p:cTn id="18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8309 0.281963 L 0 0 E" pathEditMode="relative" ptsTypes="">
                                      <p:cBhvr>
                                        <p:cTn id="18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0" presetID="6" presetClass="emp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1" dur="2000" fill="hold"/>
                                        <p:tgtEl>
                                          <p:spTgt spid="5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32680" y="32680"/>
                                    </p:animScale>
                                  </p:childTnLst>
                                </p:cTn>
                              </p:par>
                              <p:par>
                                <p:cTn id="192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3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  <p:from x="305999" y="30599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2000"/>
                            </p:stCondLst>
                            <p:childTnLst>
                              <p:par>
                                <p:cTn id="19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96296E-6 L -0.20364 2.96296E-6 " pathEditMode="relative" rAng="0" ptsTypes="AA">
                                      <p:cBhvr>
                                        <p:cTn id="20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82" y="0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0" dur="2000" fill="hold"/>
                                        <p:tgtEl>
                                          <p:spTgt spid="56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3203 0 L 0 0 E" pathEditMode="relative" ptsTypes="">
                                      <p:cBhvr>
                                        <p:cTn id="21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6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7" dur="20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3203 0 L 0 0 E" pathEditMode="relative" ptsTypes="">
                                      <p:cBhvr>
                                        <p:cTn id="2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4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6" grpId="1"/>
      <p:bldP spid="56" grpId="2"/>
      <p:bldP spid="6" grpId="0" bldLvl="0" animBg="1"/>
      <p:bldP spid="6" grpId="1" bldLvl="0" animBg="1"/>
      <p:bldP spid="6" grpId="2" bldLvl="0" animBg="1"/>
      <p:bldP spid="7" grpId="0" bldLvl="0" animBg="1"/>
      <p:bldP spid="7" grpId="1" bldLvl="0" animBg="1"/>
      <p:bldP spid="7" grpId="2" bldLvl="0" animBg="1"/>
      <p:bldP spid="8" grpId="0" bldLvl="0" animBg="1"/>
      <p:bldP spid="8" grpId="1" bldLvl="0" animBg="1"/>
      <p:bldP spid="8" grpId="2" bldLvl="0" animBg="1"/>
      <p:bldP spid="9" grpId="0" bldLvl="0" animBg="1"/>
      <p:bldP spid="9" grpId="1" bldLvl="0" animBg="1"/>
      <p:bldP spid="9" grpId="2" bldLvl="0" animBg="1"/>
      <p:bldP spid="10" grpId="0" bldLvl="0" animBg="1"/>
      <p:bldP spid="10" grpId="1" bldLvl="0" animBg="1"/>
      <p:bldP spid="10" grpId="2" bldLvl="0" animBg="1"/>
      <p:bldP spid="11" grpId="0" bldLvl="0" animBg="1"/>
      <p:bldP spid="11" grpId="1" bldLvl="0" animBg="1"/>
      <p:bldP spid="11" grpId="2" bldLvl="0" animBg="1"/>
      <p:bldP spid="14" grpId="0" bldLvl="0" animBg="1"/>
      <p:bldP spid="14" grpId="1" bldLvl="0" animBg="1"/>
      <p:bldP spid="14" grpId="2" bldLvl="0" animBg="1"/>
      <p:bldP spid="15" grpId="0" bldLvl="0" animBg="1"/>
      <p:bldP spid="15" grpId="1" bldLvl="0" animBg="1"/>
      <p:bldP spid="15" grpId="2" bldLvl="0" animBg="1"/>
      <p:bldP spid="16" grpId="0" bldLvl="0" animBg="1"/>
      <p:bldP spid="16" grpId="1" bldLvl="0" animBg="1"/>
      <p:bldP spid="16" grpId="2" bldLvl="0" animBg="1"/>
      <p:bldP spid="17" grpId="0" bldLvl="0" animBg="1"/>
      <p:bldP spid="17" grpId="1" bldLvl="0" animBg="1"/>
      <p:bldP spid="17" grpId="2" bldLvl="0" animBg="1"/>
      <p:bldP spid="18" grpId="0" bldLvl="0" animBg="1"/>
      <p:bldP spid="18" grpId="1" bldLvl="0" animBg="1"/>
      <p:bldP spid="18" grpId="2" bldLvl="0" animBg="1"/>
      <p:bldP spid="19" grpId="0" bldLvl="0" animBg="1"/>
      <p:bldP spid="19" grpId="1" bldLvl="0" animBg="1"/>
      <p:bldP spid="19" grpId="2" bldLvl="0" animBg="1"/>
      <p:bldP spid="20" grpId="0" bldLvl="0" animBg="1"/>
      <p:bldP spid="20" grpId="1" bldLvl="0" animBg="1"/>
      <p:bldP spid="20" grpId="2" bldLvl="0" animBg="1"/>
      <p:bldP spid="24" grpId="0"/>
      <p:bldP spid="32" grpId="0"/>
      <p:bldP spid="32" grpId="1"/>
      <p:bldP spid="32" grpId="2"/>
      <p:bldP spid="40" grpId="0" bldLvl="0" animBg="1"/>
      <p:bldP spid="40" grpId="1" bldLvl="0" animBg="1"/>
      <p:bldP spid="40" grpId="2" bldLvl="0" animBg="1"/>
      <p:bldP spid="41" grpId="0" bldLvl="0" animBg="1"/>
      <p:bldP spid="41" grpId="1" bldLvl="0" animBg="1"/>
      <p:bldP spid="41" grpId="2" bldLvl="0" animBg="1"/>
      <p:bldP spid="42" grpId="0" bldLvl="0" animBg="1"/>
      <p:bldP spid="42" grpId="1" bldLvl="0" animBg="1"/>
      <p:bldP spid="42" grpId="2" bldLvl="0" animBg="1"/>
      <p:bldP spid="43" grpId="0" bldLvl="0" animBg="1"/>
      <p:bldP spid="43" grpId="1" bldLvl="0" animBg="1"/>
      <p:bldP spid="43" grpId="2" bldLvl="0" animBg="1"/>
      <p:bldP spid="44" grpId="0" bldLvl="0" animBg="1"/>
      <p:bldP spid="44" grpId="1" bldLvl="0" animBg="1"/>
      <p:bldP spid="44" grpId="2" bldLvl="0" animBg="1"/>
      <p:bldP spid="45" grpId="0" bldLvl="0" animBg="1"/>
      <p:bldP spid="45" grpId="1" bldLvl="0" animBg="1"/>
      <p:bldP spid="45" grpId="2" bldLvl="0" animBg="1"/>
      <p:bldP spid="46" grpId="0" bldLvl="0" animBg="1"/>
      <p:bldP spid="46" grpId="1" bldLvl="0" animBg="1"/>
      <p:bldP spid="46" grpId="2" bldLvl="0" animBg="1"/>
      <p:bldP spid="47" grpId="0" bldLvl="0" animBg="1"/>
      <p:bldP spid="47" grpId="1" bldLvl="0" animBg="1"/>
      <p:bldP spid="47" grpId="2" bldLvl="0" animBg="1"/>
      <p:bldP spid="48" grpId="0" bldLvl="0" animBg="1"/>
      <p:bldP spid="48" grpId="1" bldLvl="0" animBg="1"/>
      <p:bldP spid="48" grpId="2" bldLvl="0" animBg="1"/>
      <p:bldP spid="49" grpId="0" bldLvl="0" animBg="1"/>
      <p:bldP spid="49" grpId="1" bldLvl="0" animBg="1"/>
      <p:bldP spid="49" grpId="2" bldLvl="0" animBg="1"/>
      <p:bldP spid="50" grpId="0" bldLvl="0" animBg="1"/>
      <p:bldP spid="50" grpId="1" bldLvl="0" animBg="1"/>
      <p:bldP spid="50" grpId="2" bldLvl="0" animBg="1"/>
      <p:bldP spid="51" grpId="0" bldLvl="0" animBg="1"/>
      <p:bldP spid="51" grpId="1" bldLvl="0" animBg="1"/>
      <p:bldP spid="51" grpId="2" bldLvl="0" animBg="1"/>
      <p:bldP spid="55" grpId="0" bldLvl="0" animBg="1"/>
      <p:bldP spid="55" grpId="1" bldLvl="0" animBg="1"/>
      <p:bldP spid="55" grpId="2" bldLvl="0" animBg="1"/>
      <p:bldP spid="55" grpId="3" bldLvl="0" animBg="1"/>
      <p:bldP spid="55" grpId="4" bldLvl="0" animBg="1"/>
      <p:bldP spid="55" grpId="5" bldLvl="0" animBg="1"/>
      <p:bldP spid="2" grpId="0"/>
      <p:bldP spid="2" grpId="1"/>
      <p:bldP spid="2" grpId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/>
        </p:nvSpPr>
        <p:spPr>
          <a:xfrm>
            <a:off x="9423539" y="4051191"/>
            <a:ext cx="770961" cy="770961"/>
          </a:xfrm>
          <a:prstGeom prst="ellipse">
            <a:avLst/>
          </a:prstGeom>
          <a:solidFill>
            <a:srgbClr val="276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775012" y="0"/>
            <a:ext cx="1452282" cy="6858000"/>
          </a:xfrm>
          <a:prstGeom prst="rect">
            <a:avLst/>
          </a:prstGeom>
          <a:solidFill>
            <a:srgbClr val="276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 rot="5400000">
            <a:off x="5369858" y="-2667001"/>
            <a:ext cx="1452282" cy="12192001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795758" y="3068647"/>
            <a:ext cx="1431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6B6C"/>
                </a:solidFill>
                <a:effectLst/>
                <a:uLnTx/>
                <a:uFillTx/>
                <a:latin typeface="Impact" panose="020B0806030902050204" pitchFamily="34" charset="0"/>
                <a:ea typeface="汉仪良品线简" panose="00020600040101010101" pitchFamily="18" charset="-122"/>
                <a:cs typeface="Arial" panose="020B0604020202020204" pitchFamily="34" charset="0"/>
              </a:rPr>
              <a:t>THREE</a:t>
            </a:r>
            <a:endParaRPr kumimoji="0" lang="zh-CN" altLang="en-US" sz="4000" b="0" i="0" u="none" strike="noStrike" kern="1200" cap="none" spc="0" normalizeH="0" baseline="0" noProof="0" dirty="0" smtClean="0">
              <a:ln>
                <a:noFill/>
              </a:ln>
              <a:solidFill>
                <a:srgbClr val="276B6C"/>
              </a:solidFill>
              <a:effectLst/>
              <a:uLnTx/>
              <a:uFillTx/>
              <a:latin typeface="Impact" panose="020B0806030902050204" pitchFamily="34" charset="0"/>
              <a:ea typeface="汉仪良品线简" panose="00020600040101010101" pitchFamily="18" charset="-122"/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390915" y="2068210"/>
            <a:ext cx="268941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汉仪良品线简" panose="00020600040101010101" pitchFamily="18" charset="-122"/>
                <a:ea typeface="汉仪良品线简" panose="00020600040101010101" pitchFamily="18" charset="-122"/>
                <a:cs typeface="+mn-cs"/>
              </a:rPr>
              <a:t>项目总结</a:t>
            </a:r>
            <a:endParaRPr kumimoji="0" lang="zh-CN" alt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汉仪良品线简" panose="00020600040101010101" pitchFamily="18" charset="-122"/>
              <a:ea typeface="汉仪良品线简" panose="00020600040101010101" pitchFamily="18" charset="-122"/>
              <a:cs typeface="+mn-cs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391027" y="3222839"/>
            <a:ext cx="458544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汉仪良品线简" panose="00020600040101010101" pitchFamily="18" charset="-122"/>
                <a:ea typeface="汉仪良品线简" panose="00020600040101010101" pitchFamily="18" charset="-122"/>
                <a:cs typeface="+mn-cs"/>
              </a:rPr>
              <a:t>项目完成过程中的总结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汉仪良品线简" panose="00020600040101010101" pitchFamily="18" charset="-122"/>
              <a:ea typeface="汉仪良品线简" panose="00020600040101010101" pitchFamily="18" charset="-122"/>
              <a:cs typeface="+mn-cs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0238520" y="2035847"/>
            <a:ext cx="2119294" cy="2119294"/>
          </a:xfrm>
          <a:prstGeom prst="ellipse">
            <a:avLst/>
          </a:prstGeom>
          <a:solidFill>
            <a:srgbClr val="4E9A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9442863" y="2270520"/>
            <a:ext cx="1191490" cy="1191490"/>
          </a:xfrm>
          <a:prstGeom prst="ellipse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1335764" y="2702858"/>
            <a:ext cx="686796" cy="68679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254363" y="3805929"/>
            <a:ext cx="490524" cy="490524"/>
          </a:xfrm>
          <a:prstGeom prst="ellipse">
            <a:avLst/>
          </a:prstGeom>
          <a:solidFill>
            <a:srgbClr val="276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6450086" y="2181341"/>
            <a:ext cx="380205" cy="380205"/>
          </a:xfrm>
          <a:prstGeom prst="ellipse">
            <a:avLst/>
          </a:prstGeom>
          <a:solidFill>
            <a:srgbClr val="276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845803" y="2479349"/>
            <a:ext cx="295992" cy="29599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12192000" y="2181341"/>
            <a:ext cx="380205" cy="380205"/>
          </a:xfrm>
          <a:prstGeom prst="ellipse">
            <a:avLst/>
          </a:prstGeom>
          <a:solidFill>
            <a:srgbClr val="276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2216208" y="3805929"/>
            <a:ext cx="490524" cy="490524"/>
          </a:xfrm>
          <a:prstGeom prst="ellipse">
            <a:avLst/>
          </a:prstGeom>
          <a:solidFill>
            <a:srgbClr val="276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70958 0 E" pathEditMode="relative" ptsTypes="">
                                      <p:cBhvr>
                                        <p:cTn id="1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0958 0 L 0 0 E" pathEditMode="relative" ptsTypes="">
                                      <p:cBhvr>
                                        <p:cTn id="1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05996 0.037314 E" pathEditMode="relative" ptsTypes="">
                                      <p:cBhvr>
                                        <p:cTn id="2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5996 -0.037314 L 0 0 E" pathEditMode="relative" ptsTypes="">
                                      <p:cBhvr>
                                        <p:cTn id="2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" presetClass="emp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77851" y="77851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36"/>
                                        </p:tgtEl>
                                      </p:cBhvr>
                                      <p:by x="150000" y="150000"/>
                                      <p:from x="128451" y="128451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24954 0 E" pathEditMode="relative" ptsTypes="">
                                      <p:cBhvr>
                                        <p:cTn id="4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4954 0 L 0 0 E" pathEditMode="relative" ptsTypes="">
                                      <p:cBhvr>
                                        <p:cTn id="4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200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17557 0.056209 E" pathEditMode="relative" ptsTypes="">
                                      <p:cBhvr>
                                        <p:cTn id="5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7557 -0.056209 L 0 0 E" pathEditMode="relative" ptsTypes="">
                                      <p:cBhvr>
                                        <p:cTn id="5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" presetClass="emp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57171" y="157171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2000" fill="hold"/>
                                        <p:tgtEl>
                                          <p:spTgt spid="31"/>
                                        </p:tgtEl>
                                      </p:cBhvr>
                                      <p:by x="150000" y="150000"/>
                                      <p:from x="63625" y="63625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8905 0.105578 E" pathEditMode="relative" ptsTypes="">
                                      <p:cBhvr>
                                        <p:cTn id="6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905 -0.105578 L 0 0 E" pathEditMode="relative" ptsTypes="">
                                      <p:cBhvr>
                                        <p:cTn id="7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6" presetClass="emp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557408" y="557408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4" dur="20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  <p:from x="17940" y="1794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4166 -0.146535 E" pathEditMode="relative" ptsTypes="">
                                      <p:cBhvr>
                                        <p:cTn id="8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166 0.146535 L 0 0 E" pathEditMode="relative" ptsTypes="">
                                      <p:cBhvr>
                                        <p:cTn id="8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6" presetClass="emp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6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40013" y="140013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8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  <p:from x="71422" y="71422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63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2216 0.072152 E" pathEditMode="relative" ptsTypes="">
                                      <p:cBhvr>
                                        <p:cTn id="9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216 -0.072152 L 0 0 E" pathEditMode="relative" ptsTypes="">
                                      <p:cBhvr>
                                        <p:cTn id="9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9" presetID="6" presetClass="emp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0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313381" y="313381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2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  <p:from x="31910" y="3191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1" grpId="2" animBg="1"/>
      <p:bldP spid="24" grpId="0" animBg="1"/>
      <p:bldP spid="25" grpId="0" animBg="1"/>
      <p:bldP spid="26" grpId="0"/>
      <p:bldP spid="28" grpId="0"/>
      <p:bldP spid="29" grpId="0"/>
      <p:bldP spid="32" grpId="0" animBg="1"/>
      <p:bldP spid="32" grpId="1" animBg="1"/>
      <p:bldP spid="32" grpId="2" animBg="1"/>
      <p:bldP spid="30" grpId="0" animBg="1"/>
      <p:bldP spid="30" grpId="1" animBg="1"/>
      <p:bldP spid="30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36" grpId="0" animBg="1"/>
      <p:bldP spid="36" grpId="1" animBg="1"/>
      <p:bldP spid="36" grpId="2" animBg="1"/>
      <p:bldP spid="38" grpId="0" animBg="1"/>
      <p:bldP spid="38" grpId="1" animBg="1"/>
      <p:bldP spid="38" grpId="2" animBg="1"/>
      <p:bldP spid="38" grpId="3" animBg="1"/>
      <p:bldP spid="38" grpId="4" animBg="1"/>
      <p:bldP spid="38" grpId="5" animBg="1"/>
      <p:bldP spid="38" grpId="6" animBg="1"/>
      <p:bldP spid="38" grpId="7" animBg="1"/>
      <p:bldP spid="38" grpId="8" animBg="1"/>
      <p:bldP spid="38" grpId="9" animBg="1"/>
      <p:bldP spid="38" grpId="10" animBg="1"/>
      <p:bldP spid="38" grpId="11" animBg="1"/>
      <p:bldP spid="39" grpId="0" animBg="1"/>
      <p:bldP spid="39" grpId="1" animBg="1"/>
      <p:bldP spid="39" grpId="2" animBg="1"/>
      <p:bldP spid="39" grpId="3" animBg="1"/>
      <p:bldP spid="39" grpId="4" animBg="1"/>
      <p:bldP spid="39" grpId="5" animBg="1"/>
      <p:bldP spid="39" grpId="6" animBg="1"/>
      <p:bldP spid="39" grpId="7" animBg="1"/>
      <p:bldP spid="39" grpId="8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6"/>
          <p:cNvSpPr/>
          <p:nvPr/>
        </p:nvSpPr>
        <p:spPr bwMode="auto">
          <a:xfrm>
            <a:off x="5404475" y="3856417"/>
            <a:ext cx="1333500" cy="1747838"/>
          </a:xfrm>
          <a:custGeom>
            <a:avLst/>
            <a:gdLst>
              <a:gd name="T0" fmla="*/ 26 w 111"/>
              <a:gd name="T1" fmla="*/ 3 h 145"/>
              <a:gd name="T2" fmla="*/ 12 w 111"/>
              <a:gd name="T3" fmla="*/ 68 h 145"/>
              <a:gd name="T4" fmla="*/ 81 w 111"/>
              <a:gd name="T5" fmla="*/ 143 h 145"/>
              <a:gd name="T6" fmla="*/ 93 w 111"/>
              <a:gd name="T7" fmla="*/ 78 h 145"/>
              <a:gd name="T8" fmla="*/ 26 w 111"/>
              <a:gd name="T9" fmla="*/ 3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" h="145">
                <a:moveTo>
                  <a:pt x="26" y="3"/>
                </a:moveTo>
                <a:cubicBezTo>
                  <a:pt x="14" y="0"/>
                  <a:pt x="0" y="30"/>
                  <a:pt x="12" y="68"/>
                </a:cubicBezTo>
                <a:cubicBezTo>
                  <a:pt x="26" y="112"/>
                  <a:pt x="50" y="142"/>
                  <a:pt x="81" y="143"/>
                </a:cubicBezTo>
                <a:cubicBezTo>
                  <a:pt x="110" y="145"/>
                  <a:pt x="111" y="119"/>
                  <a:pt x="93" y="78"/>
                </a:cubicBezTo>
                <a:cubicBezTo>
                  <a:pt x="76" y="43"/>
                  <a:pt x="38" y="5"/>
                  <a:pt x="26" y="3"/>
                </a:cubicBezTo>
                <a:close/>
              </a:path>
            </a:pathLst>
          </a:cu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Freeform 14"/>
          <p:cNvSpPr/>
          <p:nvPr/>
        </p:nvSpPr>
        <p:spPr bwMode="auto">
          <a:xfrm>
            <a:off x="5995025" y="3745292"/>
            <a:ext cx="1466850" cy="1157288"/>
          </a:xfrm>
          <a:custGeom>
            <a:avLst/>
            <a:gdLst>
              <a:gd name="T0" fmla="*/ 2 w 122"/>
              <a:gd name="T1" fmla="*/ 5 h 96"/>
              <a:gd name="T2" fmla="*/ 69 w 122"/>
              <a:gd name="T3" fmla="*/ 74 h 96"/>
              <a:gd name="T4" fmla="*/ 119 w 122"/>
              <a:gd name="T5" fmla="*/ 75 h 96"/>
              <a:gd name="T6" fmla="*/ 67 w 122"/>
              <a:gd name="T7" fmla="*/ 19 h 96"/>
              <a:gd name="T8" fmla="*/ 24 w 122"/>
              <a:gd name="T9" fmla="*/ 2 h 96"/>
              <a:gd name="T10" fmla="*/ 2 w 122"/>
              <a:gd name="T11" fmla="*/ 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" h="96">
                <a:moveTo>
                  <a:pt x="2" y="5"/>
                </a:moveTo>
                <a:cubicBezTo>
                  <a:pt x="0" y="13"/>
                  <a:pt x="34" y="53"/>
                  <a:pt x="69" y="74"/>
                </a:cubicBezTo>
                <a:cubicBezTo>
                  <a:pt x="103" y="94"/>
                  <a:pt x="122" y="96"/>
                  <a:pt x="119" y="75"/>
                </a:cubicBezTo>
                <a:cubicBezTo>
                  <a:pt x="116" y="55"/>
                  <a:pt x="97" y="37"/>
                  <a:pt x="67" y="19"/>
                </a:cubicBezTo>
                <a:cubicBezTo>
                  <a:pt x="52" y="10"/>
                  <a:pt x="36" y="4"/>
                  <a:pt x="24" y="2"/>
                </a:cubicBezTo>
                <a:cubicBezTo>
                  <a:pt x="11" y="0"/>
                  <a:pt x="2" y="1"/>
                  <a:pt x="2" y="5"/>
                </a:cubicBezTo>
                <a:close/>
              </a:path>
            </a:pathLst>
          </a:custGeom>
          <a:solidFill>
            <a:srgbClr val="276B6C"/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Freeform 22"/>
          <p:cNvSpPr/>
          <p:nvPr/>
        </p:nvSpPr>
        <p:spPr bwMode="auto">
          <a:xfrm>
            <a:off x="4842500" y="2291142"/>
            <a:ext cx="973137" cy="1049338"/>
          </a:xfrm>
          <a:custGeom>
            <a:avLst/>
            <a:gdLst>
              <a:gd name="T0" fmla="*/ 62 w 81"/>
              <a:gd name="T1" fmla="*/ 84 h 87"/>
              <a:gd name="T2" fmla="*/ 71 w 81"/>
              <a:gd name="T3" fmla="*/ 45 h 87"/>
              <a:gd name="T4" fmla="*/ 27 w 81"/>
              <a:gd name="T5" fmla="*/ 6 h 87"/>
              <a:gd name="T6" fmla="*/ 8 w 81"/>
              <a:gd name="T7" fmla="*/ 29 h 87"/>
              <a:gd name="T8" fmla="*/ 62 w 81"/>
              <a:gd name="T9" fmla="*/ 84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" h="87">
                <a:moveTo>
                  <a:pt x="62" y="84"/>
                </a:moveTo>
                <a:cubicBezTo>
                  <a:pt x="73" y="87"/>
                  <a:pt x="81" y="66"/>
                  <a:pt x="71" y="45"/>
                </a:cubicBezTo>
                <a:cubicBezTo>
                  <a:pt x="60" y="24"/>
                  <a:pt x="47" y="12"/>
                  <a:pt x="27" y="6"/>
                </a:cubicBezTo>
                <a:cubicBezTo>
                  <a:pt x="6" y="0"/>
                  <a:pt x="0" y="8"/>
                  <a:pt x="8" y="29"/>
                </a:cubicBezTo>
                <a:cubicBezTo>
                  <a:pt x="16" y="50"/>
                  <a:pt x="50" y="82"/>
                  <a:pt x="62" y="84"/>
                </a:cubicBezTo>
                <a:close/>
              </a:path>
            </a:pathLst>
          </a:cu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Freeform 20"/>
          <p:cNvSpPr/>
          <p:nvPr/>
        </p:nvSpPr>
        <p:spPr bwMode="auto">
          <a:xfrm>
            <a:off x="3655050" y="2435605"/>
            <a:ext cx="1662112" cy="1049337"/>
          </a:xfrm>
          <a:custGeom>
            <a:avLst/>
            <a:gdLst>
              <a:gd name="T0" fmla="*/ 135 w 138"/>
              <a:gd name="T1" fmla="*/ 83 h 87"/>
              <a:gd name="T2" fmla="*/ 79 w 138"/>
              <a:gd name="T3" fmla="*/ 25 h 87"/>
              <a:gd name="T4" fmla="*/ 13 w 138"/>
              <a:gd name="T5" fmla="*/ 12 h 87"/>
              <a:gd name="T6" fmla="*/ 52 w 138"/>
              <a:gd name="T7" fmla="*/ 64 h 87"/>
              <a:gd name="T8" fmla="*/ 107 w 138"/>
              <a:gd name="T9" fmla="*/ 84 h 87"/>
              <a:gd name="T10" fmla="*/ 135 w 138"/>
              <a:gd name="T11" fmla="*/ 83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8" h="87">
                <a:moveTo>
                  <a:pt x="135" y="83"/>
                </a:moveTo>
                <a:cubicBezTo>
                  <a:pt x="138" y="76"/>
                  <a:pt x="111" y="43"/>
                  <a:pt x="79" y="25"/>
                </a:cubicBezTo>
                <a:cubicBezTo>
                  <a:pt x="48" y="6"/>
                  <a:pt x="25" y="0"/>
                  <a:pt x="13" y="12"/>
                </a:cubicBezTo>
                <a:cubicBezTo>
                  <a:pt x="0" y="25"/>
                  <a:pt x="16" y="43"/>
                  <a:pt x="52" y="64"/>
                </a:cubicBezTo>
                <a:cubicBezTo>
                  <a:pt x="71" y="75"/>
                  <a:pt x="91" y="81"/>
                  <a:pt x="107" y="84"/>
                </a:cubicBezTo>
                <a:cubicBezTo>
                  <a:pt x="123" y="87"/>
                  <a:pt x="134" y="87"/>
                  <a:pt x="135" y="83"/>
                </a:cubicBezTo>
                <a:close/>
              </a:path>
            </a:pathLst>
          </a:custGeom>
          <a:solidFill>
            <a:srgbClr val="276B6C"/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Freeform 12"/>
          <p:cNvSpPr/>
          <p:nvPr/>
        </p:nvSpPr>
        <p:spPr bwMode="auto">
          <a:xfrm>
            <a:off x="5739437" y="2919792"/>
            <a:ext cx="989013" cy="747713"/>
          </a:xfrm>
          <a:custGeom>
            <a:avLst/>
            <a:gdLst>
              <a:gd name="T0" fmla="*/ 7 w 82"/>
              <a:gd name="T1" fmla="*/ 44 h 62"/>
              <a:gd name="T2" fmla="*/ 36 w 82"/>
              <a:gd name="T3" fmla="*/ 57 h 62"/>
              <a:gd name="T4" fmla="*/ 69 w 82"/>
              <a:gd name="T5" fmla="*/ 56 h 62"/>
              <a:gd name="T6" fmla="*/ 64 w 82"/>
              <a:gd name="T7" fmla="*/ 20 h 62"/>
              <a:gd name="T8" fmla="*/ 16 w 82"/>
              <a:gd name="T9" fmla="*/ 5 h 62"/>
              <a:gd name="T10" fmla="*/ 7 w 82"/>
              <a:gd name="T11" fmla="*/ 4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" h="62">
                <a:moveTo>
                  <a:pt x="7" y="44"/>
                </a:moveTo>
                <a:cubicBezTo>
                  <a:pt x="14" y="51"/>
                  <a:pt x="24" y="54"/>
                  <a:pt x="36" y="57"/>
                </a:cubicBezTo>
                <a:cubicBezTo>
                  <a:pt x="49" y="59"/>
                  <a:pt x="58" y="62"/>
                  <a:pt x="69" y="56"/>
                </a:cubicBezTo>
                <a:cubicBezTo>
                  <a:pt x="80" y="50"/>
                  <a:pt x="82" y="37"/>
                  <a:pt x="64" y="20"/>
                </a:cubicBezTo>
                <a:cubicBezTo>
                  <a:pt x="47" y="4"/>
                  <a:pt x="32" y="0"/>
                  <a:pt x="16" y="5"/>
                </a:cubicBezTo>
                <a:cubicBezTo>
                  <a:pt x="0" y="10"/>
                  <a:pt x="0" y="37"/>
                  <a:pt x="7" y="44"/>
                </a:cubicBezTo>
                <a:close/>
              </a:path>
            </a:pathLst>
          </a:custGeom>
          <a:solidFill>
            <a:srgbClr val="4E9A95"/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Freeform 18"/>
          <p:cNvSpPr/>
          <p:nvPr/>
        </p:nvSpPr>
        <p:spPr bwMode="auto">
          <a:xfrm>
            <a:off x="3789987" y="3532567"/>
            <a:ext cx="1706563" cy="1166813"/>
          </a:xfrm>
          <a:custGeom>
            <a:avLst/>
            <a:gdLst>
              <a:gd name="T0" fmla="*/ 132 w 142"/>
              <a:gd name="T1" fmla="*/ 19 h 97"/>
              <a:gd name="T2" fmla="*/ 98 w 142"/>
              <a:gd name="T3" fmla="*/ 5 h 97"/>
              <a:gd name="T4" fmla="*/ 47 w 142"/>
              <a:gd name="T5" fmla="*/ 5 h 97"/>
              <a:gd name="T6" fmla="*/ 22 w 142"/>
              <a:gd name="T7" fmla="*/ 63 h 97"/>
              <a:gd name="T8" fmla="*/ 110 w 142"/>
              <a:gd name="T9" fmla="*/ 80 h 97"/>
              <a:gd name="T10" fmla="*/ 132 w 142"/>
              <a:gd name="T11" fmla="*/ 19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2" h="97">
                <a:moveTo>
                  <a:pt x="132" y="19"/>
                </a:moveTo>
                <a:cubicBezTo>
                  <a:pt x="127" y="14"/>
                  <a:pt x="114" y="8"/>
                  <a:pt x="98" y="5"/>
                </a:cubicBezTo>
                <a:cubicBezTo>
                  <a:pt x="82" y="1"/>
                  <a:pt x="62" y="0"/>
                  <a:pt x="47" y="5"/>
                </a:cubicBezTo>
                <a:cubicBezTo>
                  <a:pt x="13" y="15"/>
                  <a:pt x="0" y="34"/>
                  <a:pt x="22" y="63"/>
                </a:cubicBezTo>
                <a:cubicBezTo>
                  <a:pt x="46" y="94"/>
                  <a:pt x="78" y="97"/>
                  <a:pt x="110" y="80"/>
                </a:cubicBezTo>
                <a:cubicBezTo>
                  <a:pt x="138" y="66"/>
                  <a:pt x="142" y="30"/>
                  <a:pt x="132" y="19"/>
                </a:cubicBezTo>
                <a:close/>
              </a:path>
            </a:pathLst>
          </a:custGeom>
          <a:solidFill>
            <a:srgbClr val="4E9A95"/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10" name="直接箭头连接符 46"/>
          <p:cNvCxnSpPr>
            <a:cxnSpLocks noChangeShapeType="1"/>
          </p:cNvCxnSpPr>
          <p:nvPr/>
        </p:nvCxnSpPr>
        <p:spPr bwMode="auto">
          <a:xfrm flipV="1">
            <a:off x="6445875" y="2816605"/>
            <a:ext cx="1501775" cy="479425"/>
          </a:xfrm>
          <a:prstGeom prst="straightConnector1">
            <a:avLst/>
          </a:prstGeom>
          <a:noFill/>
          <a:ln w="12700" cmpd="sng">
            <a:solidFill>
              <a:srgbClr val="ADBACA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接箭头连接符 50"/>
          <p:cNvCxnSpPr>
            <a:cxnSpLocks noChangeShapeType="1"/>
          </p:cNvCxnSpPr>
          <p:nvPr/>
        </p:nvCxnSpPr>
        <p:spPr bwMode="auto">
          <a:xfrm flipV="1">
            <a:off x="5334625" y="1933955"/>
            <a:ext cx="1403350" cy="515937"/>
          </a:xfrm>
          <a:prstGeom prst="straightConnector1">
            <a:avLst/>
          </a:prstGeom>
          <a:noFill/>
          <a:ln w="12700" cmpd="sng">
            <a:solidFill>
              <a:srgbClr val="ADBACA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直接箭头连接符 52"/>
          <p:cNvCxnSpPr>
            <a:cxnSpLocks noChangeShapeType="1"/>
          </p:cNvCxnSpPr>
          <p:nvPr/>
        </p:nvCxnSpPr>
        <p:spPr bwMode="auto">
          <a:xfrm flipH="1" flipV="1">
            <a:off x="3072437" y="2329242"/>
            <a:ext cx="1296988" cy="444500"/>
          </a:xfrm>
          <a:prstGeom prst="straightConnector1">
            <a:avLst/>
          </a:prstGeom>
          <a:noFill/>
          <a:ln w="12700" cmpd="sng">
            <a:solidFill>
              <a:srgbClr val="ADBACA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直接箭头连接符 54"/>
          <p:cNvCxnSpPr>
            <a:cxnSpLocks noChangeShapeType="1"/>
          </p:cNvCxnSpPr>
          <p:nvPr/>
        </p:nvCxnSpPr>
        <p:spPr bwMode="auto">
          <a:xfrm flipH="1">
            <a:off x="3072437" y="4003182"/>
            <a:ext cx="1570831" cy="776287"/>
          </a:xfrm>
          <a:prstGeom prst="straightConnector1">
            <a:avLst/>
          </a:prstGeom>
          <a:noFill/>
          <a:ln w="12700" cmpd="sng">
            <a:solidFill>
              <a:srgbClr val="ADBACA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接箭头连接符 56"/>
          <p:cNvCxnSpPr>
            <a:cxnSpLocks noChangeShapeType="1"/>
          </p:cNvCxnSpPr>
          <p:nvPr/>
        </p:nvCxnSpPr>
        <p:spPr bwMode="auto">
          <a:xfrm>
            <a:off x="6445885" y="5348605"/>
            <a:ext cx="1162050" cy="424180"/>
          </a:xfrm>
          <a:prstGeom prst="straightConnector1">
            <a:avLst/>
          </a:prstGeom>
          <a:noFill/>
          <a:ln w="12700" cmpd="sng">
            <a:solidFill>
              <a:srgbClr val="ADBACA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3"/>
          <p:cNvSpPr txBox="1"/>
          <p:nvPr/>
        </p:nvSpPr>
        <p:spPr>
          <a:xfrm>
            <a:off x="876935" y="1195705"/>
            <a:ext cx="2715260" cy="9848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zh-CN"/>
            </a:defPPr>
            <a:lvl1pPr algn="ctr" defTabSz="1216660">
              <a:spcBef>
                <a:spcPct val="20000"/>
              </a:spcBef>
              <a:defRPr sz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algn="l"/>
            <a:r>
              <a:rPr sz="1400" dirty="0">
                <a:solidFill>
                  <a:schemeClr val="bg1"/>
                </a:solidFill>
                <a:ea typeface="汉仪良品线简" panose="00020600040101010101" pitchFamily="18" charset="-122"/>
                <a:sym typeface="Arial" panose="020B0604020202020204" pitchFamily="34" charset="0"/>
              </a:rPr>
              <a:t>1</a:t>
            </a:r>
            <a:r>
              <a:rPr sz="1600" dirty="0">
                <a:solidFill>
                  <a:schemeClr val="bg1"/>
                </a:solidFill>
                <a:ea typeface="汉仪良品线简" panose="00020600040101010101" pitchFamily="18" charset="-122"/>
                <a:sym typeface="Arial" panose="020B0604020202020204" pitchFamily="34" charset="0"/>
              </a:rPr>
              <a:t>.在使用工厂模式和配置文件 object.properties 时，要注意引用的配置名要一致，否则会导致错误，或空指针异常</a:t>
            </a:r>
            <a:endParaRPr sz="1600" dirty="0">
              <a:solidFill>
                <a:schemeClr val="bg1"/>
              </a:solidFill>
              <a:ea typeface="汉仪良品线简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20" name="TextBox 13"/>
          <p:cNvSpPr txBox="1"/>
          <p:nvPr/>
        </p:nvSpPr>
        <p:spPr>
          <a:xfrm>
            <a:off x="6584950" y="295910"/>
            <a:ext cx="4977130" cy="16230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zh-CN"/>
            </a:defPPr>
            <a:lvl1pPr algn="ctr" defTabSz="1216660">
              <a:spcBef>
                <a:spcPct val="20000"/>
              </a:spcBef>
              <a:defRPr sz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  <a:ea typeface="汉仪良品线简" panose="00020600040101010101" pitchFamily="18" charset="-122"/>
                <a:sym typeface="Arial" panose="020B0604020202020204" pitchFamily="34" charset="0"/>
              </a:rPr>
              <a:t>2.在定义 Mapper时 ，要注意 匹配的是获得的相关列ticket.setTicket_state(rs.getString("ticket_state"));</a:t>
            </a:r>
            <a:endParaRPr lang="zh-CN" altLang="en-US" sz="1600" dirty="0">
              <a:solidFill>
                <a:schemeClr val="bg1"/>
              </a:solidFill>
              <a:ea typeface="汉仪良品线简" panose="00020600040101010101" pitchFamily="18" charset="-122"/>
              <a:sym typeface="Arial" panose="020B0604020202020204" pitchFamily="34" charset="0"/>
            </a:endParaRPr>
          </a:p>
          <a:p>
            <a:pPr algn="l"/>
            <a:r>
              <a:rPr lang="zh-CN" altLang="en-US" sz="1600" dirty="0">
                <a:solidFill>
                  <a:schemeClr val="bg1"/>
                </a:solidFill>
                <a:ea typeface="汉仪良品线简" panose="00020600040101010101" pitchFamily="18" charset="-122"/>
                <a:sym typeface="Arial" panose="020B0604020202020204" pitchFamily="34" charset="0"/>
              </a:rPr>
              <a:t>而不是直接set 列名</a:t>
            </a:r>
            <a:endParaRPr lang="zh-CN" altLang="en-US" sz="1600" dirty="0">
              <a:solidFill>
                <a:schemeClr val="bg1"/>
              </a:solidFill>
              <a:ea typeface="汉仪良品线简" panose="00020600040101010101" pitchFamily="18" charset="-122"/>
              <a:sym typeface="Arial" panose="020B0604020202020204" pitchFamily="34" charset="0"/>
            </a:endParaRPr>
          </a:p>
          <a:p>
            <a:pPr algn="l"/>
            <a:r>
              <a:rPr lang="zh-CN" altLang="en-US" sz="1600" dirty="0">
                <a:solidFill>
                  <a:schemeClr val="bg1"/>
                </a:solidFill>
                <a:ea typeface="汉仪良品线简" panose="00020600040101010101" pitchFamily="18" charset="-122"/>
                <a:sym typeface="Arial" panose="020B0604020202020204" pitchFamily="34" charset="0"/>
              </a:rPr>
              <a:t>ticket.setTicket_state("ticket_state");</a:t>
            </a:r>
            <a:endParaRPr lang="zh-CN" altLang="en-US" sz="1600" dirty="0">
              <a:solidFill>
                <a:schemeClr val="bg1"/>
              </a:solidFill>
              <a:ea typeface="汉仪良品线简" panose="00020600040101010101" pitchFamily="18" charset="-122"/>
              <a:sym typeface="Arial" panose="020B0604020202020204" pitchFamily="34" charset="0"/>
            </a:endParaRPr>
          </a:p>
          <a:p>
            <a:pPr algn="l"/>
            <a:r>
              <a:rPr lang="zh-CN" altLang="en-US" sz="1600" dirty="0">
                <a:solidFill>
                  <a:schemeClr val="bg1"/>
                </a:solidFill>
                <a:ea typeface="汉仪良品线简" panose="00020600040101010101" pitchFamily="18" charset="-122"/>
                <a:sym typeface="Arial" panose="020B0604020202020204" pitchFamily="34" charset="0"/>
              </a:rPr>
              <a:t>，否则会出现传入的 值并不是结果集中的数据，而是字符串结果全是 ticket_state</a:t>
            </a:r>
            <a:endParaRPr lang="zh-CN" altLang="en-US" sz="1600" dirty="0">
              <a:solidFill>
                <a:schemeClr val="bg1"/>
              </a:solidFill>
              <a:ea typeface="汉仪良品线简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21" name="TextBox 13"/>
          <p:cNvSpPr txBox="1"/>
          <p:nvPr/>
        </p:nvSpPr>
        <p:spPr>
          <a:xfrm>
            <a:off x="8082915" y="2570480"/>
            <a:ext cx="2885440" cy="73850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汉仪良品线简" panose="00020600040101010101" pitchFamily="18" charset="-122"/>
                <a:cs typeface="+mn-ea"/>
                <a:sym typeface="Arial" panose="020B0604020202020204" pitchFamily="34" charset="0"/>
              </a:rPr>
              <a:t>3.重写get方法，可以自定义返回值，将标志位转换成用户使用的内容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TextBox 13"/>
          <p:cNvSpPr txBox="1"/>
          <p:nvPr/>
        </p:nvSpPr>
        <p:spPr>
          <a:xfrm>
            <a:off x="8722995" y="3856355"/>
            <a:ext cx="2480945" cy="12306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汉仪良品线简" panose="00020600040101010101" pitchFamily="18" charset="-122"/>
                <a:cs typeface="+mn-ea"/>
                <a:sym typeface="Arial" panose="020B0604020202020204" pitchFamily="34" charset="0"/>
              </a:rPr>
              <a:t>4.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汉仪良品线简" panose="00020600040101010101" pitchFamily="18" charset="-122"/>
                <a:cs typeface="+mn-ea"/>
                <a:sym typeface="Arial" panose="020B0604020202020204" pitchFamily="34" charset="0"/>
              </a:rPr>
              <a:t>写代码不能一味地埋头苦写要先进行思考与设计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汉仪良品线简" panose="00020600040101010101" pitchFamily="18" charset="-122"/>
                <a:cs typeface="+mn-ea"/>
                <a:sym typeface="Arial" panose="020B0604020202020204" pitchFamily="34" charset="0"/>
              </a:rPr>
              <a:t>,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汉仪良品线简" panose="00020600040101010101" pitchFamily="18" charset="-122"/>
                <a:cs typeface="+mn-ea"/>
                <a:sym typeface="Arial" panose="020B0604020202020204" pitchFamily="34" charset="0"/>
              </a:rPr>
              <a:t>发现问题要全面思考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汉仪良品线简" panose="00020600040101010101" pitchFamily="18" charset="-122"/>
                <a:cs typeface="+mn-ea"/>
                <a:sym typeface="Arial" panose="020B0604020202020204" pitchFamily="34" charset="0"/>
              </a:rPr>
              <a:t>,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汉仪良品线简" panose="00020600040101010101" pitchFamily="18" charset="-122"/>
                <a:cs typeface="+mn-ea"/>
                <a:sym typeface="Arial" panose="020B0604020202020204" pitchFamily="34" charset="0"/>
              </a:rPr>
              <a:t>改良或重构代码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汉仪良品线简" panose="00020600040101010101" pitchFamily="18" charset="-122"/>
                <a:cs typeface="+mn-ea"/>
                <a:sym typeface="Arial" panose="020B0604020202020204" pitchFamily="34" charset="0"/>
              </a:rPr>
              <a:t>,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汉仪良品线简" panose="00020600040101010101" pitchFamily="18" charset="-122"/>
                <a:cs typeface="+mn-ea"/>
                <a:sym typeface="Arial" panose="020B0604020202020204" pitchFamily="34" charset="0"/>
              </a:rPr>
              <a:t>不能拆东补西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汉仪良品线简" panose="00020600040101010101" pitchFamily="18" charset="-122"/>
                <a:cs typeface="+mn-ea"/>
                <a:sym typeface="Arial" panose="020B0604020202020204" pitchFamily="34" charset="0"/>
              </a:rPr>
              <a:t>,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汉仪良品线简" panose="00020600040101010101" pitchFamily="18" charset="-122"/>
                <a:cs typeface="+mn-ea"/>
                <a:sym typeface="Arial" panose="020B0604020202020204" pitchFamily="34" charset="0"/>
              </a:rPr>
              <a:t>将会给代码埋下隐患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27" name="直接箭头连接符 56"/>
          <p:cNvCxnSpPr>
            <a:cxnSpLocks noChangeShapeType="1"/>
          </p:cNvCxnSpPr>
          <p:nvPr/>
        </p:nvCxnSpPr>
        <p:spPr bwMode="auto">
          <a:xfrm>
            <a:off x="7129881" y="4319348"/>
            <a:ext cx="1346200" cy="0"/>
          </a:xfrm>
          <a:prstGeom prst="straightConnector1">
            <a:avLst/>
          </a:prstGeom>
          <a:noFill/>
          <a:ln w="12700" cmpd="sng">
            <a:solidFill>
              <a:srgbClr val="ADBACA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椭圆 27"/>
          <p:cNvSpPr/>
          <p:nvPr/>
        </p:nvSpPr>
        <p:spPr>
          <a:xfrm>
            <a:off x="-233252" y="-193572"/>
            <a:ext cx="1014641" cy="1014641"/>
          </a:xfrm>
          <a:prstGeom prst="ellipse">
            <a:avLst/>
          </a:prstGeom>
          <a:solidFill>
            <a:srgbClr val="276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85896" y="465121"/>
            <a:ext cx="590922" cy="590922"/>
          </a:xfrm>
          <a:prstGeom prst="ellipse">
            <a:avLst/>
          </a:prstGeom>
          <a:solidFill>
            <a:schemeClr val="bg2">
              <a:lumMod val="9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19376" y="-62376"/>
            <a:ext cx="357442" cy="357442"/>
          </a:xfrm>
          <a:prstGeom prst="ellipse">
            <a:avLst/>
          </a:prstGeom>
          <a:solidFill>
            <a:srgbClr val="4E9A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904564" y="105886"/>
            <a:ext cx="308376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经验总结</a:t>
            </a:r>
            <a:endParaRPr lang="zh-CN" altLang="en-US" sz="2800" dirty="0" smtClean="0">
              <a:solidFill>
                <a:schemeClr val="bg1"/>
              </a:solidFill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</p:txBody>
      </p:sp>
      <p:sp>
        <p:nvSpPr>
          <p:cNvPr id="2" name="TextBox 13"/>
          <p:cNvSpPr txBox="1"/>
          <p:nvPr/>
        </p:nvSpPr>
        <p:spPr>
          <a:xfrm>
            <a:off x="6811526" y="949384"/>
            <a:ext cx="1279313" cy="2457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p>
            <a:pPr defTabSz="1216660">
              <a:spcBef>
                <a:spcPct val="20000"/>
              </a:spcBef>
              <a:defRPr/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TextBox 13"/>
          <p:cNvSpPr txBox="1"/>
          <p:nvPr/>
        </p:nvSpPr>
        <p:spPr>
          <a:xfrm>
            <a:off x="1366342" y="4656359"/>
            <a:ext cx="1279313" cy="9848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p>
            <a:pPr defTabSz="1216660">
              <a:spcBef>
                <a:spcPct val="20000"/>
              </a:spcBef>
              <a:defRPr/>
            </a:pPr>
            <a:r>
              <a:rPr lang="zh-CN" sz="1600" dirty="0">
                <a:solidFill>
                  <a:schemeClr val="bg1"/>
                </a:solidFill>
                <a:latin typeface="Arial" panose="020B0604020202020204" pitchFamily="34" charset="0"/>
                <a:ea typeface="汉仪良品线简" panose="00020600040101010101" pitchFamily="18" charset="-122"/>
                <a:cs typeface="+mn-ea"/>
                <a:sym typeface="Arial" panose="020B0604020202020204" pitchFamily="34" charset="0"/>
              </a:rPr>
              <a:t>配置文件中必须是已经存在的类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汉仪良品线简" panose="00020600040101010101" pitchFamily="18" charset="-122"/>
                <a:cs typeface="+mn-ea"/>
                <a:sym typeface="Arial" panose="020B0604020202020204" pitchFamily="34" charset="0"/>
              </a:rPr>
              <a:t>,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汉仪良品线简" panose="00020600040101010101" pitchFamily="18" charset="-122"/>
                <a:cs typeface="+mn-ea"/>
                <a:sym typeface="Arial" panose="020B0604020202020204" pitchFamily="34" charset="0"/>
              </a:rPr>
              <a:t>否则会报异常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13"/>
          <p:cNvSpPr txBox="1"/>
          <p:nvPr/>
        </p:nvSpPr>
        <p:spPr>
          <a:xfrm>
            <a:off x="7607935" y="5604510"/>
            <a:ext cx="2684145" cy="73850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p>
            <a:pPr defTabSz="1216660">
              <a:spcBef>
                <a:spcPct val="20000"/>
              </a:spcBef>
              <a:defRPr/>
            </a:pP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汉仪良品线简" panose="00020600040101010101" pitchFamily="18" charset="-122"/>
                <a:cs typeface="+mn-ea"/>
                <a:sym typeface="Arial" panose="020B0604020202020204" pitchFamily="34" charset="0"/>
              </a:rPr>
              <a:t>5</a:t>
            </a:r>
            <a:r>
              <a:rPr lang="zh-CN" sz="1600" dirty="0">
                <a:solidFill>
                  <a:schemeClr val="bg1"/>
                </a:solidFill>
                <a:latin typeface="Arial" panose="020B0604020202020204" pitchFamily="34" charset="0"/>
                <a:ea typeface="汉仪良品线简" panose="00020600040101010101" pitchFamily="18" charset="-122"/>
                <a:cs typeface="+mn-ea"/>
                <a:sym typeface="Arial" panose="020B0604020202020204" pitchFamily="34" charset="0"/>
              </a:rPr>
              <a:t>合理的表单设计很重要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汉仪良品线简" panose="00020600040101010101" pitchFamily="18" charset="-122"/>
                <a:cs typeface="+mn-ea"/>
                <a:sym typeface="Arial" panose="020B0604020202020204" pitchFamily="34" charset="0"/>
              </a:rPr>
              <a:t>,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汉仪良品线简" panose="00020600040101010101" pitchFamily="18" charset="-122"/>
                <a:cs typeface="+mn-ea"/>
                <a:sym typeface="Arial" panose="020B0604020202020204" pitchFamily="34" charset="0"/>
              </a:rPr>
              <a:t>需要全面考虑用用例避免后期临时添加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6" grpId="0"/>
      <p:bldP spid="20" grpId="0"/>
      <p:bldP spid="21" grpId="0"/>
      <p:bldP spid="25" grpId="0"/>
      <p:bldP spid="2" grpId="0"/>
      <p:bldP spid="3" grpId="0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9010" y="224155"/>
            <a:ext cx="6005195" cy="6739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例如： 在数据库中，用1，2，3来标志车票状态，要返回给用户时要转换成代售 开售，售完</a:t>
            </a:r>
            <a:endParaRPr lang="zh-CN" altLang="en-US" sz="24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public String getTicket_state() {</a:t>
            </a:r>
            <a:endParaRPr lang="zh-CN" altLang="en-US" sz="24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		车票状态 1 待售，2 开售，3 售空</a:t>
            </a:r>
            <a:endParaRPr lang="zh-CN" altLang="en-US" sz="24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if (ticket_state.equals("1")) {</a:t>
            </a:r>
            <a:endParaRPr lang="zh-CN" altLang="en-US" sz="24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	return "待售" ;</a:t>
            </a:r>
            <a:endParaRPr lang="zh-CN" altLang="en-US" sz="24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}</a:t>
            </a:r>
            <a:endParaRPr lang="zh-CN" altLang="en-US" sz="24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if (ticket_state.equals("2")) {</a:t>
            </a:r>
            <a:endParaRPr lang="zh-CN" altLang="en-US" sz="24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	return "开售" ;</a:t>
            </a:r>
            <a:endParaRPr lang="zh-CN" altLang="en-US" sz="24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}</a:t>
            </a:r>
            <a:endParaRPr lang="zh-CN" altLang="en-US" sz="24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if (ticket_state.equals("3")) {</a:t>
            </a:r>
            <a:endParaRPr lang="zh-CN" altLang="en-US" sz="24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	return "售空" ;</a:t>
            </a:r>
            <a:endParaRPr lang="zh-CN" altLang="en-US" sz="24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}</a:t>
            </a:r>
            <a:endParaRPr lang="zh-CN" altLang="en-US" sz="24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</a:t>
            </a:r>
            <a:endParaRPr lang="zh-CN" altLang="en-US" sz="24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return ticket_state;</a:t>
            </a:r>
            <a:endParaRPr lang="zh-CN" altLang="en-US" sz="24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}</a:t>
            </a:r>
            <a:endParaRPr lang="zh-CN" altLang="en-US" sz="24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9423539" y="4051191"/>
            <a:ext cx="770961" cy="770961"/>
          </a:xfrm>
          <a:prstGeom prst="ellipse">
            <a:avLst/>
          </a:prstGeom>
          <a:solidFill>
            <a:srgbClr val="276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0238520" y="2035847"/>
            <a:ext cx="2119294" cy="2119294"/>
          </a:xfrm>
          <a:prstGeom prst="ellipse">
            <a:avLst/>
          </a:prstGeom>
          <a:solidFill>
            <a:srgbClr val="4E9A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9442863" y="2270520"/>
            <a:ext cx="1191490" cy="1191490"/>
          </a:xfrm>
          <a:prstGeom prst="ellipse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1335764" y="2702858"/>
            <a:ext cx="686796" cy="68679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12192000" y="2181341"/>
            <a:ext cx="380205" cy="380205"/>
          </a:xfrm>
          <a:prstGeom prst="ellipse">
            <a:avLst/>
          </a:prstGeom>
          <a:solidFill>
            <a:srgbClr val="276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2216208" y="3805929"/>
            <a:ext cx="490524" cy="490524"/>
          </a:xfrm>
          <a:prstGeom prst="ellipse">
            <a:avLst/>
          </a:prstGeom>
          <a:solidFill>
            <a:srgbClr val="276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70958 0 E" pathEditMode="relative" ptsTypes="">
                                      <p:cBhvr>
                                        <p:cTn id="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05996 0.037314 E" pathEditMode="relative" ptsTypes="">
                                      <p:cBhvr>
                                        <p:cTn id="1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77851" y="77851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24954 0 E" pathEditMode="relative" ptsTypes="">
                                      <p:cBhvr>
                                        <p:cTn id="2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17557 0.056209 E" pathEditMode="relative" ptsTypes="">
                                      <p:cBhvr>
                                        <p:cTn id="3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7557 -0.056209 L 0 0 E" pathEditMode="relative" ptsTypes="">
                                      <p:cBhvr>
                                        <p:cTn id="3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" presetClass="emp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57171" y="157171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31"/>
                                        </p:tgtEl>
                                      </p:cBhvr>
                                      <p:by x="150000" y="150000"/>
                                      <p:from x="63625" y="63625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8905 0.105578 E" pathEditMode="relative" ptsTypes="">
                                      <p:cBhvr>
                                        <p:cTn id="4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905 -0.105578 L 0 0 E" pathEditMode="relative" ptsTypes="">
                                      <p:cBhvr>
                                        <p:cTn id="4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" presetClass="emp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557408" y="557408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3" dur="20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  <p:from x="17940" y="1794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4166 -0.146535 E" pathEditMode="relative" ptsTypes="">
                                      <p:cBhvr>
                                        <p:cTn id="6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166 0.146535 L 0 0 E" pathEditMode="relative" ptsTypes="">
                                      <p:cBhvr>
                                        <p:cTn id="6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6" presetClass="emp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5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40013" y="140013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7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  <p:from x="71422" y="71422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3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2216 0.072152 E" pathEditMode="relative" ptsTypes="">
                                      <p:cBhvr>
                                        <p:cTn id="7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216 -0.072152 L 0 0 E" pathEditMode="relative" ptsTypes="">
                                      <p:cBhvr>
                                        <p:cTn id="7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" presetID="6" presetClass="emp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9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313381" y="313381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1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  <p:from x="31910" y="3191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0" grpId="0" animBg="1"/>
      <p:bldP spid="30" grpId="1" animBg="1"/>
      <p:bldP spid="30" grpId="2" animBg="1"/>
      <p:bldP spid="33" grpId="0" animBg="1"/>
      <p:bldP spid="33" grpId="1" animBg="1"/>
      <p:bldP spid="33" grpId="2" animBg="1"/>
      <p:bldP spid="38" grpId="0" animBg="1"/>
      <p:bldP spid="38" grpId="1" animBg="1"/>
      <p:bldP spid="38" grpId="2" animBg="1"/>
      <p:bldP spid="38" grpId="3" animBg="1"/>
      <p:bldP spid="38" grpId="4" animBg="1"/>
      <p:bldP spid="38" grpId="5" animBg="1"/>
      <p:bldP spid="38" grpId="6" animBg="1"/>
      <p:bldP spid="38" grpId="7" animBg="1"/>
      <p:bldP spid="38" grpId="8" animBg="1"/>
      <p:bldP spid="38" grpId="9" animBg="1"/>
      <p:bldP spid="38" grpId="10" animBg="1"/>
      <p:bldP spid="38" grpId="11" animBg="1"/>
      <p:bldP spid="39" grpId="0" animBg="1"/>
      <p:bldP spid="39" grpId="1" animBg="1"/>
      <p:bldP spid="39" grpId="2" animBg="1"/>
      <p:bldP spid="39" grpId="3" animBg="1"/>
      <p:bldP spid="39" grpId="4" animBg="1"/>
      <p:bldP spid="39" grpId="5" animBg="1"/>
      <p:bldP spid="39" grpId="6" animBg="1"/>
      <p:bldP spid="39" grpId="7" animBg="1"/>
      <p:bldP spid="39" grpId="8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/>
        </p:nvSpPr>
        <p:spPr>
          <a:xfrm>
            <a:off x="9423539" y="4051191"/>
            <a:ext cx="770961" cy="770961"/>
          </a:xfrm>
          <a:prstGeom prst="ellipse">
            <a:avLst/>
          </a:prstGeom>
          <a:solidFill>
            <a:srgbClr val="276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0238520" y="2035847"/>
            <a:ext cx="2119294" cy="2119294"/>
          </a:xfrm>
          <a:prstGeom prst="ellipse">
            <a:avLst/>
          </a:prstGeom>
          <a:solidFill>
            <a:srgbClr val="4E9A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9442863" y="2270520"/>
            <a:ext cx="1191490" cy="1191490"/>
          </a:xfrm>
          <a:prstGeom prst="ellipse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1335764" y="2702858"/>
            <a:ext cx="686796" cy="68679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12192000" y="2181341"/>
            <a:ext cx="380205" cy="380205"/>
          </a:xfrm>
          <a:prstGeom prst="ellipse">
            <a:avLst/>
          </a:prstGeom>
          <a:solidFill>
            <a:srgbClr val="276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2216208" y="3805929"/>
            <a:ext cx="490524" cy="490524"/>
          </a:xfrm>
          <a:prstGeom prst="ellipse">
            <a:avLst/>
          </a:prstGeom>
          <a:solidFill>
            <a:srgbClr val="276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74470" y="1380490"/>
            <a:ext cx="7554595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1000" b="0">
                <a:ea typeface="宋体" panose="02010600030101010101" pitchFamily="2" charset="-122"/>
              </a:rPr>
              <a:t>5.</a:t>
            </a:r>
            <a:r>
              <a:rPr lang="zh-CN" b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zh-CN" sz="2000" b="0">
                <a:solidFill>
                  <a:schemeClr val="bg1"/>
                </a:solidFill>
                <a:ea typeface="+mn-lt"/>
                <a:cs typeface="+mn-lt"/>
              </a:rPr>
              <a:t>设置表格中的数据居中显示</a:t>
            </a:r>
            <a:r>
              <a:rPr lang="en-US" sz="2000" b="0">
                <a:solidFill>
                  <a:schemeClr val="bg1"/>
                </a:solidFill>
                <a:ea typeface="+mn-lt"/>
                <a:cs typeface="+mn-lt"/>
              </a:rPr>
              <a:t>DefaultTableCellRenderer r = </a:t>
            </a:r>
            <a:r>
              <a:rPr lang="en-US" sz="2000" b="1">
                <a:solidFill>
                  <a:schemeClr val="bg1"/>
                </a:solidFill>
                <a:ea typeface="+mn-lt"/>
                <a:cs typeface="+mn-lt"/>
              </a:rPr>
              <a:t>new</a:t>
            </a:r>
            <a:r>
              <a:rPr lang="en-US" sz="2000" b="0">
                <a:solidFill>
                  <a:schemeClr val="bg1"/>
                </a:solidFill>
                <a:ea typeface="+mn-lt"/>
                <a:cs typeface="+mn-lt"/>
              </a:rPr>
              <a:t> DefaultTableCellRenderer();	</a:t>
            </a:r>
            <a:endParaRPr lang="en-US" sz="2000" b="0">
              <a:solidFill>
                <a:schemeClr val="bg1"/>
              </a:solidFill>
              <a:ea typeface="+mn-lt"/>
              <a:cs typeface="+mn-lt"/>
            </a:endParaRPr>
          </a:p>
          <a:p>
            <a:pPr indent="0"/>
            <a:r>
              <a:rPr lang="en-US" sz="2000" b="0">
                <a:solidFill>
                  <a:schemeClr val="bg1"/>
                </a:solidFill>
                <a:ea typeface="+mn-lt"/>
                <a:cs typeface="+mn-lt"/>
              </a:rPr>
              <a:t>设置表格中的数据居中显示</a:t>
            </a:r>
            <a:endParaRPr lang="en-US" sz="2000" b="0">
              <a:solidFill>
                <a:schemeClr val="bg1"/>
              </a:solidFill>
              <a:ea typeface="+mn-lt"/>
              <a:cs typeface="+mn-lt"/>
            </a:endParaRPr>
          </a:p>
          <a:p>
            <a:pPr indent="0"/>
            <a:r>
              <a:rPr lang="en-US" sz="2000" b="0">
                <a:solidFill>
                  <a:schemeClr val="bg1"/>
                </a:solidFill>
                <a:ea typeface="+mn-lt"/>
                <a:cs typeface="+mn-lt"/>
              </a:rPr>
              <a:t>DefaultTableCellRenderer r = new DefaultTableCellRenderer();</a:t>
            </a:r>
            <a:endParaRPr lang="en-US" sz="2000" b="0">
              <a:solidFill>
                <a:schemeClr val="bg1"/>
              </a:solidFill>
              <a:ea typeface="+mn-lt"/>
              <a:cs typeface="+mn-lt"/>
            </a:endParaRPr>
          </a:p>
          <a:p>
            <a:pPr indent="0"/>
            <a:r>
              <a:rPr lang="en-US" sz="2000" b="0">
                <a:solidFill>
                  <a:schemeClr val="bg1"/>
                </a:solidFill>
                <a:ea typeface="+mn-lt"/>
                <a:cs typeface="+mn-lt"/>
              </a:rPr>
              <a:t>		r.setHorizontalAlignment(JLabel.CENTER);</a:t>
            </a:r>
            <a:endParaRPr lang="en-US" sz="2000" b="0">
              <a:solidFill>
                <a:schemeClr val="bg1"/>
              </a:solidFill>
              <a:ea typeface="+mn-lt"/>
              <a:cs typeface="+mn-lt"/>
            </a:endParaRPr>
          </a:p>
          <a:p>
            <a:pPr indent="0"/>
            <a:r>
              <a:rPr lang="en-US" sz="2000" b="0">
                <a:solidFill>
                  <a:schemeClr val="bg1"/>
                </a:solidFill>
                <a:ea typeface="+mn-lt"/>
                <a:cs typeface="+mn-lt"/>
              </a:rPr>
              <a:t>		resultTable.setDefaultRenderer(Object.class, r);	r.setHorizontalAlignment(JLabel.</a:t>
            </a:r>
            <a:r>
              <a:rPr lang="en-US" sz="2000" b="0" i="1">
                <a:solidFill>
                  <a:schemeClr val="bg1"/>
                </a:solidFill>
                <a:ea typeface="+mn-lt"/>
                <a:cs typeface="+mn-lt"/>
              </a:rPr>
              <a:t>CENTER</a:t>
            </a:r>
            <a:r>
              <a:rPr lang="en-US" sz="2000" b="0">
                <a:solidFill>
                  <a:schemeClr val="bg1"/>
                </a:solidFill>
                <a:ea typeface="+mn-lt"/>
                <a:cs typeface="+mn-lt"/>
              </a:rPr>
              <a:t>);		resultTable.setDefaultRenderer(Object.</a:t>
            </a:r>
            <a:r>
              <a:rPr lang="en-US" sz="2000" b="1">
                <a:solidFill>
                  <a:schemeClr val="bg1"/>
                </a:solidFill>
                <a:ea typeface="+mn-lt"/>
                <a:cs typeface="+mn-lt"/>
              </a:rPr>
              <a:t>class</a:t>
            </a:r>
            <a:r>
              <a:rPr lang="en-US" sz="2000" b="0">
                <a:solidFill>
                  <a:schemeClr val="bg1"/>
                </a:solidFill>
                <a:ea typeface="+mn-lt"/>
                <a:cs typeface="+mn-lt"/>
              </a:rPr>
              <a:t>, r);</a:t>
            </a:r>
            <a:endParaRPr lang="en-US" altLang="en-US" sz="2000" b="0">
              <a:solidFill>
                <a:schemeClr val="bg1"/>
              </a:solidFill>
              <a:ea typeface="+mn-lt"/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70958 0 E" pathEditMode="relative" ptsTypes="">
                                      <p:cBhvr>
                                        <p:cTn id="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05996 0.037314 E" pathEditMode="relative" ptsTypes="">
                                      <p:cBhvr>
                                        <p:cTn id="1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77851" y="77851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24954 0 E" pathEditMode="relative" ptsTypes="">
                                      <p:cBhvr>
                                        <p:cTn id="2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17557 0.056209 E" pathEditMode="relative" ptsTypes="">
                                      <p:cBhvr>
                                        <p:cTn id="3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7557 -0.056209 L 0 0 E" pathEditMode="relative" ptsTypes="">
                                      <p:cBhvr>
                                        <p:cTn id="3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" presetClass="emp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57171" y="157171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31"/>
                                        </p:tgtEl>
                                      </p:cBhvr>
                                      <p:by x="150000" y="150000"/>
                                      <p:from x="63625" y="63625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8905 0.105578 E" pathEditMode="relative" ptsTypes="">
                                      <p:cBhvr>
                                        <p:cTn id="4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905 -0.105578 L 0 0 E" pathEditMode="relative" ptsTypes="">
                                      <p:cBhvr>
                                        <p:cTn id="4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" presetClass="emp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557408" y="557408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3" dur="20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  <p:from x="17940" y="1794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4166 -0.146535 E" pathEditMode="relative" ptsTypes="">
                                      <p:cBhvr>
                                        <p:cTn id="6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166 0.146535 L 0 0 E" pathEditMode="relative" ptsTypes="">
                                      <p:cBhvr>
                                        <p:cTn id="6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6" presetClass="emp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5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40013" y="140013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7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  <p:from x="71422" y="71422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3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2216 0.072152 E" pathEditMode="relative" ptsTypes="">
                                      <p:cBhvr>
                                        <p:cTn id="7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216 -0.072152 L 0 0 E" pathEditMode="relative" ptsTypes="">
                                      <p:cBhvr>
                                        <p:cTn id="7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" presetID="6" presetClass="emp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9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313381" y="313381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1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  <p:from x="31910" y="3191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31" grpId="1" bldLvl="0" animBg="1"/>
      <p:bldP spid="31" grpId="2" bldLvl="0" animBg="1"/>
      <p:bldP spid="32" grpId="0" bldLvl="0" animBg="1"/>
      <p:bldP spid="32" grpId="1" bldLvl="0" animBg="1"/>
      <p:bldP spid="32" grpId="2" bldLvl="0" animBg="1"/>
      <p:bldP spid="30" grpId="0" bldLvl="0" animBg="1"/>
      <p:bldP spid="30" grpId="1" bldLvl="0" animBg="1"/>
      <p:bldP spid="30" grpId="2" bldLvl="0" animBg="1"/>
      <p:bldP spid="33" grpId="0" bldLvl="0" animBg="1"/>
      <p:bldP spid="33" grpId="1" bldLvl="0" animBg="1"/>
      <p:bldP spid="33" grpId="2" bldLvl="0" animBg="1"/>
      <p:bldP spid="38" grpId="0" bldLvl="0" animBg="1"/>
      <p:bldP spid="38" grpId="1" bldLvl="0" animBg="1"/>
      <p:bldP spid="38" grpId="2" bldLvl="0" animBg="1"/>
      <p:bldP spid="38" grpId="3" bldLvl="0" animBg="1"/>
      <p:bldP spid="38" grpId="4" bldLvl="0" animBg="1"/>
      <p:bldP spid="38" grpId="5" bldLvl="0" animBg="1"/>
      <p:bldP spid="38" grpId="6" bldLvl="0" animBg="1"/>
      <p:bldP spid="38" grpId="7" bldLvl="0" animBg="1"/>
      <p:bldP spid="38" grpId="8" bldLvl="0" animBg="1"/>
      <p:bldP spid="38" grpId="9" bldLvl="0" animBg="1"/>
      <p:bldP spid="38" grpId="10" bldLvl="0" animBg="1"/>
      <p:bldP spid="38" grpId="11" bldLvl="0" animBg="1"/>
      <p:bldP spid="39" grpId="0" bldLvl="0" animBg="1"/>
      <p:bldP spid="39" grpId="1" bldLvl="0" animBg="1"/>
      <p:bldP spid="39" grpId="2" bldLvl="0" animBg="1"/>
      <p:bldP spid="39" grpId="3" bldLvl="0" animBg="1"/>
      <p:bldP spid="39" grpId="4" bldLvl="0" animBg="1"/>
      <p:bldP spid="39" grpId="5" bldLvl="0" animBg="1"/>
      <p:bldP spid="39" grpId="6" bldLvl="0" animBg="1"/>
      <p:bldP spid="39" grpId="7" bldLvl="0" animBg="1"/>
      <p:bldP spid="39" grpId="8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/>
        </p:nvSpPr>
        <p:spPr>
          <a:xfrm>
            <a:off x="9423539" y="4051191"/>
            <a:ext cx="770961" cy="770961"/>
          </a:xfrm>
          <a:prstGeom prst="ellipse">
            <a:avLst/>
          </a:prstGeom>
          <a:solidFill>
            <a:srgbClr val="276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0238520" y="2035847"/>
            <a:ext cx="2119294" cy="2119294"/>
          </a:xfrm>
          <a:prstGeom prst="ellipse">
            <a:avLst/>
          </a:prstGeom>
          <a:solidFill>
            <a:srgbClr val="4E9A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9442863" y="2270520"/>
            <a:ext cx="1191490" cy="1191490"/>
          </a:xfrm>
          <a:prstGeom prst="ellipse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1335764" y="2702858"/>
            <a:ext cx="686796" cy="68679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12192000" y="2181341"/>
            <a:ext cx="380205" cy="380205"/>
          </a:xfrm>
          <a:prstGeom prst="ellipse">
            <a:avLst/>
          </a:prstGeom>
          <a:solidFill>
            <a:srgbClr val="276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2216208" y="3805929"/>
            <a:ext cx="490524" cy="490524"/>
          </a:xfrm>
          <a:prstGeom prst="ellipse">
            <a:avLst/>
          </a:prstGeom>
          <a:solidFill>
            <a:srgbClr val="276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98270" y="163195"/>
            <a:ext cx="9561830" cy="62471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departure_timeField.setText(ProjectStaticFinal.INFO_DATE);	//设置提示信息</a:t>
            </a:r>
            <a:endParaRPr lang="zh-CN" altLang="en-US" sz="16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endParaRPr lang="zh-CN" altLang="en-US" sz="16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endParaRPr lang="zh-CN" altLang="en-US" sz="16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departure_timeField.addFocusListener(new FocusListener() {</a:t>
            </a:r>
            <a:r>
              <a:rPr lang="en-US" altLang="zh-CN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设置监听器</a:t>
            </a:r>
            <a:endParaRPr lang="zh-CN" altLang="en-US" sz="16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	@Override</a:t>
            </a:r>
            <a:endParaRPr lang="zh-CN" altLang="en-US" sz="16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	public void focusLost(FocusEvent arg0) {//失去焦点时</a:t>
            </a:r>
            <a:endParaRPr lang="zh-CN" altLang="en-US" sz="16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		if (departure_timeField.getText().equals("")) {//如果没有输入，提示输入</a:t>
            </a:r>
            <a:endParaRPr lang="zh-CN" altLang="en-US" sz="16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			departure_timeField.setText(ProjectStaticFinal.INFO_DATE);</a:t>
            </a:r>
            <a:endParaRPr lang="zh-CN" altLang="en-US" sz="16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			departure_timeField.setForeground(Color.LIGHT_GRAY);</a:t>
            </a:r>
            <a:endParaRPr lang="zh-CN" altLang="en-US" sz="16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		}</a:t>
            </a:r>
            <a:endParaRPr lang="zh-CN" altLang="en-US" sz="16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endParaRPr lang="zh-CN" altLang="en-US" sz="16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	}</a:t>
            </a:r>
            <a:endParaRPr lang="zh-CN" altLang="en-US" sz="16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endParaRPr lang="zh-CN" altLang="en-US" sz="16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	@Override</a:t>
            </a:r>
            <a:endParaRPr lang="zh-CN" altLang="en-US" sz="16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	public void focusGained(FocusEvent arg0) {//获得焦点时</a:t>
            </a:r>
            <a:endParaRPr lang="zh-CN" altLang="en-US" sz="16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		if (departure_timeField.getText().equals(ProjectStaticFinal.INFO_DATE)) {</a:t>
            </a:r>
            <a:endParaRPr lang="zh-CN" altLang="en-US" sz="16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			departure_timeField.setText("");</a:t>
            </a:r>
            <a:endParaRPr lang="zh-CN" altLang="en-US" sz="16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			departure_timeField.setForeground(Color.BLACK);</a:t>
            </a:r>
            <a:endParaRPr lang="zh-CN" altLang="en-US" sz="16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		}</a:t>
            </a:r>
            <a:endParaRPr lang="zh-CN" altLang="en-US" sz="16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	}</a:t>
            </a:r>
            <a:endParaRPr lang="zh-CN" altLang="en-US" sz="16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});</a:t>
            </a:r>
            <a:endParaRPr lang="zh-CN" altLang="en-US" sz="16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70958 0 E" pathEditMode="relative" ptsTypes="">
                                      <p:cBhvr>
                                        <p:cTn id="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05996 0.037314 E" pathEditMode="relative" ptsTypes="">
                                      <p:cBhvr>
                                        <p:cTn id="1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77851" y="77851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24954 0 E" pathEditMode="relative" ptsTypes="">
                                      <p:cBhvr>
                                        <p:cTn id="2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17557 0.056209 E" pathEditMode="relative" ptsTypes="">
                                      <p:cBhvr>
                                        <p:cTn id="3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7557 -0.056209 L 0 0 E" pathEditMode="relative" ptsTypes="">
                                      <p:cBhvr>
                                        <p:cTn id="3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" presetClass="emp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57171" y="157171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31"/>
                                        </p:tgtEl>
                                      </p:cBhvr>
                                      <p:by x="150000" y="150000"/>
                                      <p:from x="63625" y="63625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8905 0.105578 E" pathEditMode="relative" ptsTypes="">
                                      <p:cBhvr>
                                        <p:cTn id="4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905 -0.105578 L 0 0 E" pathEditMode="relative" ptsTypes="">
                                      <p:cBhvr>
                                        <p:cTn id="4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" presetClass="emp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557408" y="557408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3" dur="20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  <p:from x="17940" y="1794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4166 -0.146535 E" pathEditMode="relative" ptsTypes="">
                                      <p:cBhvr>
                                        <p:cTn id="6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166 0.146535 L 0 0 E" pathEditMode="relative" ptsTypes="">
                                      <p:cBhvr>
                                        <p:cTn id="6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6" presetClass="emp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5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40013" y="140013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7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  <p:from x="71422" y="71422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3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2216 0.072152 E" pathEditMode="relative" ptsTypes="">
                                      <p:cBhvr>
                                        <p:cTn id="7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216 -0.072152 L 0 0 E" pathEditMode="relative" ptsTypes="">
                                      <p:cBhvr>
                                        <p:cTn id="7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" presetID="6" presetClass="emp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9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313381" y="313381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1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  <p:from x="31910" y="3191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31" grpId="1" bldLvl="0" animBg="1"/>
      <p:bldP spid="31" grpId="2" bldLvl="0" animBg="1"/>
      <p:bldP spid="32" grpId="0" bldLvl="0" animBg="1"/>
      <p:bldP spid="32" grpId="1" bldLvl="0" animBg="1"/>
      <p:bldP spid="32" grpId="2" bldLvl="0" animBg="1"/>
      <p:bldP spid="30" grpId="0" bldLvl="0" animBg="1"/>
      <p:bldP spid="30" grpId="1" bldLvl="0" animBg="1"/>
      <p:bldP spid="30" grpId="2" bldLvl="0" animBg="1"/>
      <p:bldP spid="33" grpId="0" bldLvl="0" animBg="1"/>
      <p:bldP spid="33" grpId="1" bldLvl="0" animBg="1"/>
      <p:bldP spid="33" grpId="2" bldLvl="0" animBg="1"/>
      <p:bldP spid="38" grpId="0" bldLvl="0" animBg="1"/>
      <p:bldP spid="38" grpId="1" bldLvl="0" animBg="1"/>
      <p:bldP spid="38" grpId="2" bldLvl="0" animBg="1"/>
      <p:bldP spid="38" grpId="3" bldLvl="0" animBg="1"/>
      <p:bldP spid="38" grpId="4" bldLvl="0" animBg="1"/>
      <p:bldP spid="38" grpId="5" bldLvl="0" animBg="1"/>
      <p:bldP spid="38" grpId="6" bldLvl="0" animBg="1"/>
      <p:bldP spid="38" grpId="7" bldLvl="0" animBg="1"/>
      <p:bldP spid="38" grpId="8" bldLvl="0" animBg="1"/>
      <p:bldP spid="38" grpId="9" bldLvl="0" animBg="1"/>
      <p:bldP spid="38" grpId="10" bldLvl="0" animBg="1"/>
      <p:bldP spid="38" grpId="11" bldLvl="0" animBg="1"/>
      <p:bldP spid="39" grpId="0" bldLvl="0" animBg="1"/>
      <p:bldP spid="39" grpId="1" bldLvl="0" animBg="1"/>
      <p:bldP spid="39" grpId="2" bldLvl="0" animBg="1"/>
      <p:bldP spid="39" grpId="3" bldLvl="0" animBg="1"/>
      <p:bldP spid="39" grpId="4" bldLvl="0" animBg="1"/>
      <p:bldP spid="39" grpId="5" bldLvl="0" animBg="1"/>
      <p:bldP spid="39" grpId="6" bldLvl="0" animBg="1"/>
      <p:bldP spid="39" grpId="7" bldLvl="0" animBg="1"/>
      <p:bldP spid="39" grpId="8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0827433" y="-295422"/>
            <a:ext cx="1589650" cy="1589650"/>
          </a:xfrm>
          <a:prstGeom prst="ellipse">
            <a:avLst/>
          </a:prstGeom>
          <a:solidFill>
            <a:srgbClr val="4E9A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913033" y="42203"/>
            <a:ext cx="914400" cy="914400"/>
          </a:xfrm>
          <a:prstGeom prst="ellipse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0707858" y="717453"/>
            <a:ext cx="701040" cy="701040"/>
          </a:xfrm>
          <a:prstGeom prst="ellipse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058377" y="194018"/>
            <a:ext cx="470095" cy="47009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9943513" y="1411459"/>
            <a:ext cx="409723" cy="409723"/>
          </a:xfrm>
          <a:prstGeom prst="ellipse">
            <a:avLst/>
          </a:prstGeom>
          <a:solidFill>
            <a:srgbClr val="276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9179168" y="1821182"/>
            <a:ext cx="246769" cy="2467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 rot="10800000">
            <a:off x="-189914" y="5479365"/>
            <a:ext cx="1589650" cy="1589650"/>
          </a:xfrm>
          <a:prstGeom prst="ellipse">
            <a:avLst/>
          </a:prstGeom>
          <a:solidFill>
            <a:srgbClr val="4E9A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 rot="10800000">
            <a:off x="1187548" y="6260121"/>
            <a:ext cx="914400" cy="914400"/>
          </a:xfrm>
          <a:prstGeom prst="ellipse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 rot="10800000">
            <a:off x="943708" y="5525375"/>
            <a:ext cx="701040" cy="701040"/>
          </a:xfrm>
          <a:prstGeom prst="ellipse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 rot="10800000">
            <a:off x="-71658" y="5821091"/>
            <a:ext cx="770353" cy="77035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 rot="10800000">
            <a:off x="2101948" y="5635717"/>
            <a:ext cx="409723" cy="409723"/>
          </a:xfrm>
          <a:prstGeom prst="ellipse">
            <a:avLst/>
          </a:prstGeom>
          <a:solidFill>
            <a:srgbClr val="276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9" name="椭圆 18"/>
          <p:cNvSpPr/>
          <p:nvPr/>
        </p:nvSpPr>
        <p:spPr>
          <a:xfrm rot="10800000">
            <a:off x="2845486" y="5479365"/>
            <a:ext cx="246769" cy="2467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0" name="椭圆 19"/>
          <p:cNvSpPr/>
          <p:nvPr/>
        </p:nvSpPr>
        <p:spPr>
          <a:xfrm rot="10800000">
            <a:off x="3233810" y="5183691"/>
            <a:ext cx="133897" cy="133897"/>
          </a:xfrm>
          <a:prstGeom prst="ellipse">
            <a:avLst/>
          </a:prstGeom>
          <a:solidFill>
            <a:srgbClr val="276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11528472" y="-752622"/>
            <a:ext cx="1589650" cy="1589650"/>
          </a:xfrm>
          <a:prstGeom prst="ellipse">
            <a:avLst/>
          </a:prstGeom>
          <a:solidFill>
            <a:srgbClr val="4E9A9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12372200" y="-530470"/>
            <a:ext cx="470095" cy="47009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12619141" y="-761415"/>
            <a:ext cx="701040" cy="701040"/>
          </a:xfrm>
          <a:prstGeom prst="ellipse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2192000" y="-1667022"/>
            <a:ext cx="914400" cy="914400"/>
          </a:xfrm>
          <a:prstGeom prst="ellipse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11598889" y="-820618"/>
            <a:ext cx="409723" cy="409723"/>
          </a:xfrm>
          <a:prstGeom prst="ellipse">
            <a:avLst/>
          </a:prstGeom>
          <a:solidFill>
            <a:srgbClr val="276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2394728" y="1105362"/>
            <a:ext cx="246769" cy="2467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6" name="椭圆 45"/>
          <p:cNvSpPr/>
          <p:nvPr/>
        </p:nvSpPr>
        <p:spPr>
          <a:xfrm rot="10800000">
            <a:off x="-1661309" y="6279504"/>
            <a:ext cx="1589650" cy="1589650"/>
          </a:xfrm>
          <a:prstGeom prst="ellipse">
            <a:avLst/>
          </a:prstGeom>
          <a:solidFill>
            <a:srgbClr val="4E9A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7" name="椭圆 46"/>
          <p:cNvSpPr/>
          <p:nvPr/>
        </p:nvSpPr>
        <p:spPr>
          <a:xfrm rot="10800000">
            <a:off x="-1834297" y="6858000"/>
            <a:ext cx="770353" cy="77035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8" name="椭圆 47"/>
          <p:cNvSpPr/>
          <p:nvPr/>
        </p:nvSpPr>
        <p:spPr>
          <a:xfrm rot="10800000">
            <a:off x="-505778" y="7039808"/>
            <a:ext cx="701040" cy="701040"/>
          </a:xfrm>
          <a:prstGeom prst="ellipse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9" name="椭圆 48"/>
          <p:cNvSpPr/>
          <p:nvPr/>
        </p:nvSpPr>
        <p:spPr>
          <a:xfrm rot="10800000">
            <a:off x="215135" y="7115025"/>
            <a:ext cx="914400" cy="914400"/>
          </a:xfrm>
          <a:prstGeom prst="ellipse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0" name="椭圆 49"/>
          <p:cNvSpPr/>
          <p:nvPr/>
        </p:nvSpPr>
        <p:spPr>
          <a:xfrm rot="10800000">
            <a:off x="-690424" y="6591444"/>
            <a:ext cx="409723" cy="409723"/>
          </a:xfrm>
          <a:prstGeom prst="ellipse">
            <a:avLst/>
          </a:prstGeom>
          <a:solidFill>
            <a:srgbClr val="276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1" name="椭圆 50"/>
          <p:cNvSpPr/>
          <p:nvPr/>
        </p:nvSpPr>
        <p:spPr>
          <a:xfrm rot="10800000">
            <a:off x="-600092" y="6626077"/>
            <a:ext cx="246769" cy="2467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5" name="椭圆 54"/>
          <p:cNvSpPr/>
          <p:nvPr/>
        </p:nvSpPr>
        <p:spPr>
          <a:xfrm rot="10800000">
            <a:off x="800035" y="6979479"/>
            <a:ext cx="409723" cy="409723"/>
          </a:xfrm>
          <a:prstGeom prst="ellipse">
            <a:avLst/>
          </a:prstGeom>
          <a:solidFill>
            <a:srgbClr val="276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9473" y="2644170"/>
            <a:ext cx="95130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chemeClr val="bg1"/>
                </a:solidFill>
                <a:latin typeface="Freestyle Script" panose="030804020302050B0404" pitchFamily="66" charset="0"/>
                <a:ea typeface="汉仪良品线简" panose="00020600040101010101" pitchFamily="18" charset="-122"/>
              </a:rPr>
              <a:t>Thanks for your listening</a:t>
            </a:r>
            <a:endParaRPr lang="zh-CN" altLang="en-US" sz="9600" dirty="0" smtClean="0">
              <a:solidFill>
                <a:schemeClr val="bg1"/>
              </a:solidFill>
              <a:latin typeface="Freestyle Script" panose="030804020302050B0404" pitchFamily="66" charset="0"/>
              <a:ea typeface="汉仪良品线简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75 0.066667 E" pathEditMode="relative" ptsTypes="">
                                      <p:cBhvr>
                                        <p:cTn id="1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5 -0.066667 L 0 0 E" pathEditMode="relative" ptsTypes="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40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44444E-6 L -0.01927 0.0180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" y="90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-0.01806 L -2.08333E-6 1.38778E-1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" y="90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41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56765 0.215641 E" pathEditMode="relative" ptsTypes="">
                                      <p:cBhvr>
                                        <p:cTn id="4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765 -0.215641 L 0 0 E" pathEditMode="relative" ptsTypes="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2000" fill="hold"/>
                                        <p:tgtEl>
                                          <p:spTgt spid="42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045E-16 -1.11111E-6 L -0.14023 0.1541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18" y="7708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24 -0.15417 L -8.33333E-7 3.33333E-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18" y="7708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35776 0.325471 E" pathEditMode="relative" ptsTypes="">
                                      <p:cBhvr>
                                        <p:cTn id="6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5776 -0.325471 L 0 0 E" pathEditMode="relative" ptsTypes="">
                                      <p:cBhvr>
                                        <p:cTn id="7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2000" fill="hold"/>
                                        <p:tgtEl>
                                          <p:spTgt spid="44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4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63743 0.104377 E" pathEditMode="relative" ptsTypes="">
                                      <p:cBhvr>
                                        <p:cTn id="8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3743 -0.104377 L 0 0 E" pathEditMode="relative" ptsTypes="">
                                      <p:cBhvr>
                                        <p:cTn id="8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6" dur="2000" fill="hold"/>
                                        <p:tgtEl>
                                          <p:spTgt spid="4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8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0685 -0.116672 E" pathEditMode="relative" ptsTypes="">
                                      <p:cBhvr>
                                        <p:cTn id="9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685 0.116672 L 0 0 E" pathEditMode="relative" ptsTypes="">
                                      <p:cBhvr>
                                        <p:cTn id="9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9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0" dur="2000" fill="hold"/>
                                        <p:tgtEl>
                                          <p:spTgt spid="46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2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44573 -0.151197 E" pathEditMode="relative" ptsTypes="">
                                      <p:cBhvr>
                                        <p:cTn id="11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4573 0.151197 L 0 0 E" pathEditMode="relative" ptsTypes="">
                                      <p:cBhvr>
                                        <p:cTn id="1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4" dur="2000" fill="hold"/>
                                        <p:tgtEl>
                                          <p:spTgt spid="47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6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8888 -0.220827 E" pathEditMode="relative" ptsTypes="">
                                      <p:cBhvr>
                                        <p:cTn id="12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8888 0.220827 L 0 0 E" pathEditMode="relative" ptsTypes="">
                                      <p:cBhvr>
                                        <p:cTn id="1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8" dur="2000" fill="hold"/>
                                        <p:tgtEl>
                                          <p:spTgt spid="48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0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9758 -0.124658 E" pathEditMode="relative" ptsTypes="">
                                      <p:cBhvr>
                                        <p:cTn id="13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758 0.124658 L 0 0 E" pathEditMode="relative" ptsTypes="">
                                      <p:cBhvr>
                                        <p:cTn id="14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2" dur="2000" fill="hold"/>
                                        <p:tgtEl>
                                          <p:spTgt spid="49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4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29033 -0.139359 E" pathEditMode="relative" ptsTypes="">
                                      <p:cBhvr>
                                        <p:cTn id="15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9033 0.139359 L 0 0 E" pathEditMode="relative" ptsTypes="">
                                      <p:cBhvr>
                                        <p:cTn id="15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6" dur="2000" fill="hold"/>
                                        <p:tgtEl>
                                          <p:spTgt spid="50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7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8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8261 -0.167208 E" pathEditMode="relative" ptsTypes="">
                                      <p:cBhvr>
                                        <p:cTn id="16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261 0.167208 L 0 0 E" pathEditMode="relative" ptsTypes="">
                                      <p:cBhvr>
                                        <p:cTn id="16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0" dur="2000" fill="hold"/>
                                        <p:tgtEl>
                                          <p:spTgt spid="51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2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9033 0.139359 L 0 0 E" pathEditMode="relative" ptsTypes="">
                                      <p:cBhvr>
                                        <p:cTn id="17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9" dur="2000" fill="hold"/>
                                        <p:tgtEl>
                                          <p:spTgt spid="5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88309 -0.281963 E" pathEditMode="relative" ptsTypes="">
                                      <p:cBhvr>
                                        <p:cTn id="18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8309 0.281963 L 0 0 E" pathEditMode="relative" ptsTypes="">
                                      <p:cBhvr>
                                        <p:cTn id="18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0" presetID="6" presetClass="emp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1" dur="2000" fill="hold"/>
                                        <p:tgtEl>
                                          <p:spTgt spid="5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32680" y="32680"/>
                                    </p:animScale>
                                  </p:childTnLst>
                                </p:cTn>
                              </p:par>
                              <p:par>
                                <p:cTn id="192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3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  <p:from x="305999" y="30599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2000"/>
                            </p:stCondLst>
                            <p:childTnLst>
                              <p:par>
                                <p:cTn id="1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40" grpId="0" animBg="1"/>
      <p:bldP spid="40" grpId="1" animBg="1"/>
      <p:bldP spid="40" grpId="2" animBg="1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  <p:bldP spid="48" grpId="0" animBg="1"/>
      <p:bldP spid="48" grpId="1" animBg="1"/>
      <p:bldP spid="48" grpId="2" animBg="1"/>
      <p:bldP spid="49" grpId="0" animBg="1"/>
      <p:bldP spid="49" grpId="1" animBg="1"/>
      <p:bldP spid="49" grpId="2" animBg="1"/>
      <p:bldP spid="50" grpId="0" animBg="1"/>
      <p:bldP spid="50" grpId="1" animBg="1"/>
      <p:bldP spid="50" grpId="2" animBg="1"/>
      <p:bldP spid="51" grpId="0" animBg="1"/>
      <p:bldP spid="51" grpId="1" animBg="1"/>
      <p:bldP spid="51" grpId="2" animBg="1"/>
      <p:bldP spid="55" grpId="0" animBg="1"/>
      <p:bldP spid="55" grpId="1" animBg="1"/>
      <p:bldP spid="55" grpId="2" animBg="1"/>
      <p:bldP spid="55" grpId="3" animBg="1"/>
      <p:bldP spid="55" grpId="4" animBg="1"/>
      <p:bldP spid="55" grpId="5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38"/>
          <p:cNvSpPr/>
          <p:nvPr/>
        </p:nvSpPr>
        <p:spPr>
          <a:xfrm rot="10800000">
            <a:off x="11689" y="2653761"/>
            <a:ext cx="1487769" cy="1550475"/>
          </a:xfrm>
          <a:prstGeom prst="ellipse">
            <a:avLst/>
          </a:prstGeom>
          <a:solidFill>
            <a:schemeClr val="bg2">
              <a:lumMod val="9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椭圆 3"/>
          <p:cNvSpPr/>
          <p:nvPr/>
        </p:nvSpPr>
        <p:spPr>
          <a:xfrm rot="10800000">
            <a:off x="-1090034" y="2344799"/>
            <a:ext cx="2168402" cy="2168402"/>
          </a:xfrm>
          <a:prstGeom prst="ellipse">
            <a:avLst/>
          </a:prstGeom>
          <a:solidFill>
            <a:srgbClr val="4E9A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 rot="10800000">
            <a:off x="11107799" y="2344799"/>
            <a:ext cx="2168402" cy="2168402"/>
          </a:xfrm>
          <a:prstGeom prst="ellipse">
            <a:avLst/>
          </a:prstGeom>
          <a:solidFill>
            <a:srgbClr val="4E9A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2148510" y="2653761"/>
            <a:ext cx="1487769" cy="1674226"/>
            <a:chOff x="2148510" y="2653761"/>
            <a:chExt cx="1487769" cy="1674226"/>
          </a:xfrm>
        </p:grpSpPr>
        <p:sp>
          <p:nvSpPr>
            <p:cNvPr id="10" name="椭圆 9"/>
            <p:cNvSpPr/>
            <p:nvPr/>
          </p:nvSpPr>
          <p:spPr>
            <a:xfrm rot="10800000">
              <a:off x="2148510" y="2653761"/>
              <a:ext cx="1487769" cy="1550475"/>
            </a:xfrm>
            <a:prstGeom prst="ellipse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376470" y="2758327"/>
              <a:ext cx="96976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600" dirty="0" smtClean="0">
                  <a:solidFill>
                    <a:srgbClr val="276B6C"/>
                  </a:solidFill>
                  <a:latin typeface="Harlow Solid Italic" panose="04030604020F02020D02" pitchFamily="82" charset="0"/>
                </a:rPr>
                <a:t>1</a:t>
              </a:r>
              <a:endParaRPr lang="zh-CN" altLang="en-US" sz="9600" dirty="0">
                <a:solidFill>
                  <a:srgbClr val="276B6C"/>
                </a:solidFill>
                <a:latin typeface="Harlow Solid Italic" panose="04030604020F02020D02" pitchFamily="82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284247" y="2653761"/>
            <a:ext cx="1487769" cy="1645650"/>
            <a:chOff x="4284247" y="2653761"/>
            <a:chExt cx="1487769" cy="1645650"/>
          </a:xfrm>
        </p:grpSpPr>
        <p:sp>
          <p:nvSpPr>
            <p:cNvPr id="11" name="椭圆 10"/>
            <p:cNvSpPr/>
            <p:nvPr/>
          </p:nvSpPr>
          <p:spPr>
            <a:xfrm rot="10800000">
              <a:off x="4284247" y="2653761"/>
              <a:ext cx="1487769" cy="1550475"/>
            </a:xfrm>
            <a:prstGeom prst="ellipse">
              <a:avLst/>
            </a:prstGeom>
            <a:solidFill>
              <a:srgbClr val="276B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574636" y="2729751"/>
              <a:ext cx="96976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600" dirty="0">
                  <a:solidFill>
                    <a:schemeClr val="bg2">
                      <a:lumMod val="90000"/>
                      <a:alpha val="50000"/>
                    </a:schemeClr>
                  </a:solidFill>
                  <a:latin typeface="Harlow Solid Italic" panose="04030604020F02020D02" pitchFamily="82" charset="0"/>
                </a:rPr>
                <a:t>2</a:t>
              </a:r>
              <a:endParaRPr lang="zh-CN" altLang="en-US" sz="9600" dirty="0">
                <a:solidFill>
                  <a:schemeClr val="bg2">
                    <a:lumMod val="90000"/>
                    <a:alpha val="50000"/>
                  </a:schemeClr>
                </a:solidFill>
                <a:latin typeface="Harlow Solid Italic" panose="04030604020F02020D02" pitchFamily="82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419984" y="2653761"/>
            <a:ext cx="1487769" cy="1674226"/>
            <a:chOff x="6419984" y="2653761"/>
            <a:chExt cx="1487769" cy="1674226"/>
          </a:xfrm>
        </p:grpSpPr>
        <p:sp>
          <p:nvSpPr>
            <p:cNvPr id="12" name="椭圆 11"/>
            <p:cNvSpPr/>
            <p:nvPr/>
          </p:nvSpPr>
          <p:spPr>
            <a:xfrm rot="10800000">
              <a:off x="6419984" y="2653761"/>
              <a:ext cx="1487769" cy="1550475"/>
            </a:xfrm>
            <a:prstGeom prst="ellipse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678987" y="2758327"/>
              <a:ext cx="96976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600" dirty="0">
                  <a:solidFill>
                    <a:srgbClr val="276B6C"/>
                  </a:solidFill>
                  <a:latin typeface="Harlow Solid Italic" panose="04030604020F02020D02" pitchFamily="82" charset="0"/>
                </a:rPr>
                <a:t>3</a:t>
              </a:r>
              <a:endParaRPr lang="zh-CN" altLang="en-US" sz="9600" dirty="0">
                <a:solidFill>
                  <a:srgbClr val="276B6C"/>
                </a:solidFill>
                <a:latin typeface="Harlow Solid Italic" panose="04030604020F02020D02" pitchFamily="82" charset="0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887431" y="4432553"/>
            <a:ext cx="20099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页面展示</a:t>
            </a:r>
            <a:endParaRPr lang="zh-CN" altLang="en-US" sz="2800" b="1" dirty="0">
              <a:solidFill>
                <a:schemeClr val="bg1"/>
              </a:solidFill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023168" y="4432553"/>
            <a:ext cx="20099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2">
                    <a:lumMod val="90000"/>
                  </a:schemeClr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错误展示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887260" y="4954523"/>
            <a:ext cx="20099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2">
                    <a:lumMod val="90000"/>
                  </a:schemeClr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功能介绍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982440" y="328412"/>
            <a:ext cx="1069313" cy="1069313"/>
            <a:chOff x="3982440" y="328412"/>
            <a:chExt cx="1069313" cy="1069313"/>
          </a:xfrm>
        </p:grpSpPr>
        <p:sp>
          <p:nvSpPr>
            <p:cNvPr id="25" name="椭圆 24"/>
            <p:cNvSpPr/>
            <p:nvPr/>
          </p:nvSpPr>
          <p:spPr>
            <a:xfrm rot="10800000">
              <a:off x="3982440" y="328412"/>
              <a:ext cx="1069313" cy="1069313"/>
            </a:xfrm>
            <a:prstGeom prst="ellipse">
              <a:avLst/>
            </a:prstGeom>
            <a:solidFill>
              <a:srgbClr val="4E9A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169702" y="454252"/>
              <a:ext cx="70344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>
                  <a:solidFill>
                    <a:schemeClr val="bg2">
                      <a:lumMod val="90000"/>
                    </a:schemeClr>
                  </a:solidFill>
                  <a:latin typeface="汉仪良品线简" panose="00020600040101010101" pitchFamily="18" charset="-122"/>
                  <a:ea typeface="汉仪良品线简" panose="00020600040101010101" pitchFamily="18" charset="-122"/>
                </a:rPr>
                <a:t>目</a:t>
              </a:r>
              <a:endParaRPr lang="zh-CN" altLang="en-US" sz="4400" b="1" dirty="0" smtClean="0">
                <a:solidFill>
                  <a:schemeClr val="bg2">
                    <a:lumMod val="90000"/>
                  </a:schemeClr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725180" y="1018903"/>
            <a:ext cx="752073" cy="783771"/>
            <a:chOff x="4725180" y="1018903"/>
            <a:chExt cx="752073" cy="783771"/>
          </a:xfrm>
        </p:grpSpPr>
        <p:sp>
          <p:nvSpPr>
            <p:cNvPr id="26" name="椭圆 25"/>
            <p:cNvSpPr/>
            <p:nvPr/>
          </p:nvSpPr>
          <p:spPr>
            <a:xfrm rot="10800000">
              <a:off x="4725180" y="1018903"/>
              <a:ext cx="752073" cy="783771"/>
            </a:xfrm>
            <a:prstGeom prst="ellipse">
              <a:avLst/>
            </a:prstGeom>
            <a:solidFill>
              <a:srgbClr val="276B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828513" y="1100768"/>
              <a:ext cx="5599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 smtClean="0">
                  <a:solidFill>
                    <a:schemeClr val="bg2">
                      <a:lumMod val="90000"/>
                    </a:schemeClr>
                  </a:solidFill>
                  <a:latin typeface="汉仪良品线简" panose="00020600040101010101" pitchFamily="18" charset="-122"/>
                  <a:ea typeface="汉仪良品线简" panose="00020600040101010101" pitchFamily="18" charset="-122"/>
                </a:rPr>
                <a:t>录</a:t>
              </a:r>
              <a:endParaRPr lang="zh-CN" altLang="en-US" sz="3200" b="1" dirty="0" smtClean="0">
                <a:solidFill>
                  <a:schemeClr val="bg2">
                    <a:lumMod val="90000"/>
                  </a:schemeClr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5239015" y="504451"/>
            <a:ext cx="2970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汉仪良品线简" panose="00020600040101010101" pitchFamily="18" charset="-122"/>
                <a:cs typeface="Arial" panose="020B0604020202020204" pitchFamily="34" charset="0"/>
              </a:rPr>
              <a:t>CONTENT</a:t>
            </a:r>
            <a:endParaRPr lang="zh-CN" altLang="en-US" sz="4000" dirty="0" smtClean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ea typeface="汉仪良品线简" panose="00020600040101010101" pitchFamily="18" charset="-122"/>
              <a:cs typeface="Arial" panose="020B0604020202020204" pitchFamily="34" charset="0"/>
            </a:endParaRPr>
          </a:p>
        </p:txBody>
      </p:sp>
      <p:sp>
        <p:nvSpPr>
          <p:cNvPr id="33" name="椭圆 32"/>
          <p:cNvSpPr/>
          <p:nvPr/>
        </p:nvSpPr>
        <p:spPr>
          <a:xfrm rot="10800000">
            <a:off x="8247599" y="6169854"/>
            <a:ext cx="1376292" cy="1376292"/>
          </a:xfrm>
          <a:prstGeom prst="ellipse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4" name="椭圆 33"/>
          <p:cNvSpPr/>
          <p:nvPr/>
        </p:nvSpPr>
        <p:spPr>
          <a:xfrm rot="10800000">
            <a:off x="-1337099" y="4513201"/>
            <a:ext cx="1083005" cy="1083005"/>
          </a:xfrm>
          <a:prstGeom prst="ellipse">
            <a:avLst/>
          </a:prstGeom>
          <a:solidFill>
            <a:schemeClr val="bg2">
              <a:lumMod val="9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6" name="椭圆 35"/>
          <p:cNvSpPr/>
          <p:nvPr/>
        </p:nvSpPr>
        <p:spPr>
          <a:xfrm rot="10800000">
            <a:off x="12446282" y="4513201"/>
            <a:ext cx="1083005" cy="1083005"/>
          </a:xfrm>
          <a:prstGeom prst="ellipse">
            <a:avLst/>
          </a:prstGeom>
          <a:solidFill>
            <a:schemeClr val="bg2">
              <a:lumMod val="9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7" name="椭圆 36"/>
          <p:cNvSpPr/>
          <p:nvPr/>
        </p:nvSpPr>
        <p:spPr>
          <a:xfrm rot="10800000">
            <a:off x="9861411" y="6858000"/>
            <a:ext cx="1083005" cy="1083005"/>
          </a:xfrm>
          <a:prstGeom prst="ellipse">
            <a:avLst/>
          </a:prstGeom>
          <a:solidFill>
            <a:schemeClr val="bg2">
              <a:lumMod val="9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5" name="椭圆 44"/>
          <p:cNvSpPr/>
          <p:nvPr/>
        </p:nvSpPr>
        <p:spPr>
          <a:xfrm rot="10800000">
            <a:off x="10686709" y="2653761"/>
            <a:ext cx="1487769" cy="1550475"/>
          </a:xfrm>
          <a:prstGeom prst="ellipse">
            <a:avLst/>
          </a:prstGeom>
          <a:solidFill>
            <a:schemeClr val="bg2">
              <a:lumMod val="9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6" name="椭圆 45"/>
          <p:cNvSpPr/>
          <p:nvPr/>
        </p:nvSpPr>
        <p:spPr>
          <a:xfrm rot="10800000">
            <a:off x="2892393" y="-158074"/>
            <a:ext cx="975359" cy="1016468"/>
          </a:xfrm>
          <a:prstGeom prst="ellipse">
            <a:avLst/>
          </a:prstGeom>
          <a:solidFill>
            <a:schemeClr val="bg2">
              <a:lumMod val="9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58905" y="4513833"/>
            <a:ext cx="20099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2">
                    <a:lumMod val="90000"/>
                  </a:schemeClr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项目</a:t>
            </a:r>
            <a:r>
              <a:rPr lang="zh-CN" altLang="en-US" dirty="0">
                <a:solidFill>
                  <a:schemeClr val="bg1"/>
                </a:solidFill>
              </a:rPr>
              <a:t>总结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07407E-6 L 0.17526 0.0090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63" y="44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46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7981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07407E-6 L 0.35039 0.0069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13" y="34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46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6138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326 0.07479 E" pathEditMode="relative" ptsTypes="">
                                      <p:cBhvr>
                                        <p:cTn id="2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326 -0.07479 L 0 0 E" pathEditMode="relative" ptsTypes="">
                                      <p:cBhvr>
                                        <p:cTn id="2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" presetClass="emp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46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9633" y="105199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31"/>
                                        </p:tgtEl>
                                      </p:cBhvr>
                                      <p:by x="150000" y="150000"/>
                                      <p:from x="91214" y="95058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8" presetClass="emp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 from="0" to="-10800000">
                                      <p:cBhvr>
                                        <p:cTn id="3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 from="10800000" to="0">
                                      <p:cBhvr>
                                        <p:cTn id="3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4117 0.154656 E" pathEditMode="relative" ptsTypes="">
                                      <p:cBhvr>
                                        <p:cTn id="4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17 -0.154656 L 0 0 E" pathEditMode="relative" ptsTypes="">
                                      <p:cBhvr>
                                        <p:cTn id="4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" presetClass="emp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2000" fill="hold"/>
                                        <p:tgtEl>
                                          <p:spTgt spid="46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77107" y="77107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20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  <p:from x="129689" y="12968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8" presetClass="emp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 from="0" to="-10800000">
                                      <p:cBhvr>
                                        <p:cTn id="5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 from="10800000" to="0">
                                      <p:cBhvr>
                                        <p:cTn id="5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00"/>
                            </p:stCondLst>
                            <p:childTnLst>
                              <p:par>
                                <p:cTn id="6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4777 -0.237052 E" pathEditMode="relative" ptsTypes="">
                                      <p:cBhvr>
                                        <p:cTn id="7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4777 0.237052 L 0 0 E" pathEditMode="relative" ptsTypes="">
                                      <p:cBhvr>
                                        <p:cTn id="7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5" dur="200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200221" y="200221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7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  <p:from x="49945" y="49945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4777 -0.237052 E" pathEditMode="relative" ptsTypes="">
                                      <p:cBhvr>
                                        <p:cTn id="8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4" dur="2000" fill="hold"/>
                                        <p:tgtEl>
                                          <p:spTgt spid="36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200221" y="200221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5271 -0.237052 E" pathEditMode="relative" ptsTypes="">
                                      <p:cBhvr>
                                        <p:cTn id="9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271 0.237052 L 0 0 E" pathEditMode="relative" ptsTypes="">
                                      <p:cBhvr>
                                        <p:cTn id="9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6" presetClass="emp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6" dur="2000" fill="hold"/>
                                        <p:tgtEl>
                                          <p:spTgt spid="36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200221" y="200221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8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  <p:from x="49945" y="49945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0.17526 0.00903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63" y="440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5264 -0.009022 L 0 0 E" pathEditMode="relative" ptsTypes="">
                                      <p:cBhvr>
                                        <p:cTn id="10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0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7981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2" dur="2000" fill="hold"/>
                                        <p:tgtEl>
                                          <p:spTgt spid="41"/>
                                        </p:tgtEl>
                                      </p:cBhvr>
                                      <p:by x="150000" y="150000"/>
                                      <p:from x="100000" y="92608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50439 0.006939 E" pathEditMode="relative" ptsTypes="">
                                      <p:cBhvr>
                                        <p:cTn id="12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0439 -0.006939 L 0 0 E" pathEditMode="relative" ptsTypes="">
                                      <p:cBhvr>
                                        <p:cTn id="12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6" presetClass="emp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4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6138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6" dur="2000" fill="hold"/>
                                        <p:tgtEl>
                                          <p:spTgt spid="42"/>
                                        </p:tgtEl>
                                      </p:cBhvr>
                                      <p:by x="150000" y="150000"/>
                                      <p:from x="100000" y="94217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7526 0.00903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63" y="440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3" dur="2000" fill="hold"/>
                                        <p:tgtEl>
                                          <p:spTgt spid="4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7981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5039 0.00694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13" y="347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6" presetClass="emp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0" dur="2000" fill="hold"/>
                                        <p:tgtEl>
                                          <p:spTgt spid="4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6138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74786 0.006939 E" pathEditMode="relative" ptsTypes="">
                                      <p:cBhvr>
                                        <p:cTn id="14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6" presetClass="emp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7" dur="2000" fill="hold"/>
                                        <p:tgtEl>
                                          <p:spTgt spid="4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6138"/>
                                    </p:animScale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63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49961 0.009022 E" pathEditMode="relative" ptsTypes="">
                                      <p:cBhvr>
                                        <p:cTn id="15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9961 -0.009022 L 0 0 E" pathEditMode="relative" ptsTypes="">
                                      <p:cBhvr>
                                        <p:cTn id="15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6" presetClass="emp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9" dur="2000" fill="hold"/>
                                        <p:tgtEl>
                                          <p:spTgt spid="4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7981"/>
                                    </p:animScale>
                                  </p:childTnLst>
                                </p:cTn>
                              </p:par>
                              <p:par>
                                <p:cTn id="160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1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150000" y="150000"/>
                                      <p:from x="100000" y="92608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20339 -0.078959 E" pathEditMode="relative" ptsTypes="">
                                      <p:cBhvr>
                                        <p:cTn id="16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339 0.078959 L 0 0 E" pathEditMode="relative" ptsTypes="">
                                      <p:cBhvr>
                                        <p:cTn id="17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3" dur="2000" fill="hold"/>
                                        <p:tgtEl>
                                          <p:spTgt spid="37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27081" y="127081"/>
                                    </p:animScale>
                                  </p:childTnLst>
                                </p:cTn>
                              </p:par>
                              <p:par>
                                <p:cTn id="174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5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  <p:from x="78690" y="7869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800"/>
                            </p:stCondLst>
                            <p:childTnLst>
                              <p:par>
                                <p:cTn id="1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3300"/>
                            </p:stCondLst>
                            <p:childTnLst>
                              <p:par>
                                <p:cTn id="1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800"/>
                            </p:stCondLst>
                            <p:childTnLst>
                              <p:par>
                                <p:cTn id="1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4300"/>
                            </p:stCondLst>
                            <p:childTnLst>
                              <p:par>
                                <p:cTn id="1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39" grpId="2" animBg="1"/>
      <p:bldP spid="39" grpId="3" animBg="1"/>
      <p:bldP spid="39" grpId="4" animBg="1"/>
      <p:bldP spid="39" grpId="5" animBg="1"/>
      <p:bldP spid="4" grpId="0" animBg="1"/>
      <p:bldP spid="4" grpId="1" animBg="1"/>
      <p:bldP spid="4" grpId="2" animBg="1"/>
      <p:bldP spid="6" grpId="0" animBg="1"/>
      <p:bldP spid="6" grpId="1" animBg="1"/>
      <p:bldP spid="6" grpId="2" animBg="1"/>
      <p:bldP spid="20" grpId="0"/>
      <p:bldP spid="22" grpId="0"/>
      <p:bldP spid="23" grpId="0"/>
      <p:bldP spid="29" grpId="0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6" grpId="0" animBg="1"/>
      <p:bldP spid="36" grpId="1" animBg="1"/>
      <p:bldP spid="36" grpId="2" animBg="1"/>
      <p:bldP spid="36" grpId="3" animBg="1"/>
      <p:bldP spid="36" grpId="4" animBg="1"/>
      <p:bldP spid="36" grpId="5" animBg="1"/>
      <p:bldP spid="37" grpId="0" animBg="1"/>
      <p:bldP spid="37" grpId="1" animBg="1"/>
      <p:bldP spid="37" grpId="2" animBg="1"/>
      <p:bldP spid="45" grpId="0" animBg="1"/>
      <p:bldP spid="45" grpId="1" animBg="1"/>
      <p:bldP spid="45" grpId="2" animBg="1"/>
      <p:bldP spid="45" grpId="3" animBg="1"/>
      <p:bldP spid="45" grpId="4" animBg="1"/>
      <p:bldP spid="45" grpId="5" animBg="1"/>
      <p:bldP spid="45" grpId="6" animBg="1"/>
      <p:bldP spid="45" grpId="7" animBg="1"/>
      <p:bldP spid="45" grpId="8" animBg="1"/>
      <p:bldP spid="45" grpId="9" animBg="1"/>
      <p:bldP spid="45" grpId="10" animBg="1"/>
      <p:bldP spid="45" grpId="11" animBg="1"/>
      <p:bldP spid="46" grpId="0" animBg="1"/>
      <p:bldP spid="46" grpId="1" animBg="1"/>
      <p:bldP spid="46" grpId="2" animBg="1"/>
      <p:bldP spid="46" grpId="3" animBg="1"/>
      <p:bldP spid="46" grpId="4" animBg="1"/>
      <p:bldP spid="46" grpId="5" animBg="1"/>
      <p:bldP spid="46" grpId="6" animBg="1"/>
      <p:bldP spid="46" grpId="7" animBg="1"/>
      <p:bldP spid="46" grpId="8" animBg="1"/>
      <p:bldP spid="46" grpId="9" animBg="1"/>
      <p:bldP spid="46" grpId="10" animBg="1"/>
      <p:bldP spid="46" grpId="11" animBg="1"/>
      <p:bldP spid="46" grpId="12" animBg="1"/>
      <p:bldP spid="46" grpId="13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6"/>
          <p:cNvSpPr/>
          <p:nvPr/>
        </p:nvSpPr>
        <p:spPr bwMode="auto">
          <a:xfrm>
            <a:off x="5404475" y="3856417"/>
            <a:ext cx="1333500" cy="1747838"/>
          </a:xfrm>
          <a:custGeom>
            <a:avLst/>
            <a:gdLst>
              <a:gd name="T0" fmla="*/ 26 w 111"/>
              <a:gd name="T1" fmla="*/ 3 h 145"/>
              <a:gd name="T2" fmla="*/ 12 w 111"/>
              <a:gd name="T3" fmla="*/ 68 h 145"/>
              <a:gd name="T4" fmla="*/ 81 w 111"/>
              <a:gd name="T5" fmla="*/ 143 h 145"/>
              <a:gd name="T6" fmla="*/ 93 w 111"/>
              <a:gd name="T7" fmla="*/ 78 h 145"/>
              <a:gd name="T8" fmla="*/ 26 w 111"/>
              <a:gd name="T9" fmla="*/ 3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" h="145">
                <a:moveTo>
                  <a:pt x="26" y="3"/>
                </a:moveTo>
                <a:cubicBezTo>
                  <a:pt x="14" y="0"/>
                  <a:pt x="0" y="30"/>
                  <a:pt x="12" y="68"/>
                </a:cubicBezTo>
                <a:cubicBezTo>
                  <a:pt x="26" y="112"/>
                  <a:pt x="50" y="142"/>
                  <a:pt x="81" y="143"/>
                </a:cubicBezTo>
                <a:cubicBezTo>
                  <a:pt x="110" y="145"/>
                  <a:pt x="111" y="119"/>
                  <a:pt x="93" y="78"/>
                </a:cubicBezTo>
                <a:cubicBezTo>
                  <a:pt x="76" y="43"/>
                  <a:pt x="38" y="5"/>
                  <a:pt x="26" y="3"/>
                </a:cubicBezTo>
                <a:close/>
              </a:path>
            </a:pathLst>
          </a:cu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Freeform 14"/>
          <p:cNvSpPr/>
          <p:nvPr/>
        </p:nvSpPr>
        <p:spPr bwMode="auto">
          <a:xfrm>
            <a:off x="5995025" y="3745292"/>
            <a:ext cx="1466850" cy="1157288"/>
          </a:xfrm>
          <a:custGeom>
            <a:avLst/>
            <a:gdLst>
              <a:gd name="T0" fmla="*/ 2 w 122"/>
              <a:gd name="T1" fmla="*/ 5 h 96"/>
              <a:gd name="T2" fmla="*/ 69 w 122"/>
              <a:gd name="T3" fmla="*/ 74 h 96"/>
              <a:gd name="T4" fmla="*/ 119 w 122"/>
              <a:gd name="T5" fmla="*/ 75 h 96"/>
              <a:gd name="T6" fmla="*/ 67 w 122"/>
              <a:gd name="T7" fmla="*/ 19 h 96"/>
              <a:gd name="T8" fmla="*/ 24 w 122"/>
              <a:gd name="T9" fmla="*/ 2 h 96"/>
              <a:gd name="T10" fmla="*/ 2 w 122"/>
              <a:gd name="T11" fmla="*/ 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" h="96">
                <a:moveTo>
                  <a:pt x="2" y="5"/>
                </a:moveTo>
                <a:cubicBezTo>
                  <a:pt x="0" y="13"/>
                  <a:pt x="34" y="53"/>
                  <a:pt x="69" y="74"/>
                </a:cubicBezTo>
                <a:cubicBezTo>
                  <a:pt x="103" y="94"/>
                  <a:pt x="122" y="96"/>
                  <a:pt x="119" y="75"/>
                </a:cubicBezTo>
                <a:cubicBezTo>
                  <a:pt x="116" y="55"/>
                  <a:pt x="97" y="37"/>
                  <a:pt x="67" y="19"/>
                </a:cubicBezTo>
                <a:cubicBezTo>
                  <a:pt x="52" y="10"/>
                  <a:pt x="36" y="4"/>
                  <a:pt x="24" y="2"/>
                </a:cubicBezTo>
                <a:cubicBezTo>
                  <a:pt x="11" y="0"/>
                  <a:pt x="2" y="1"/>
                  <a:pt x="2" y="5"/>
                </a:cubicBezTo>
                <a:close/>
              </a:path>
            </a:pathLst>
          </a:custGeom>
          <a:solidFill>
            <a:srgbClr val="276B6C"/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Freeform 22"/>
          <p:cNvSpPr/>
          <p:nvPr/>
        </p:nvSpPr>
        <p:spPr bwMode="auto">
          <a:xfrm>
            <a:off x="4842500" y="2291142"/>
            <a:ext cx="973137" cy="1049338"/>
          </a:xfrm>
          <a:custGeom>
            <a:avLst/>
            <a:gdLst>
              <a:gd name="T0" fmla="*/ 62 w 81"/>
              <a:gd name="T1" fmla="*/ 84 h 87"/>
              <a:gd name="T2" fmla="*/ 71 w 81"/>
              <a:gd name="T3" fmla="*/ 45 h 87"/>
              <a:gd name="T4" fmla="*/ 27 w 81"/>
              <a:gd name="T5" fmla="*/ 6 h 87"/>
              <a:gd name="T6" fmla="*/ 8 w 81"/>
              <a:gd name="T7" fmla="*/ 29 h 87"/>
              <a:gd name="T8" fmla="*/ 62 w 81"/>
              <a:gd name="T9" fmla="*/ 84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" h="87">
                <a:moveTo>
                  <a:pt x="62" y="84"/>
                </a:moveTo>
                <a:cubicBezTo>
                  <a:pt x="73" y="87"/>
                  <a:pt x="81" y="66"/>
                  <a:pt x="71" y="45"/>
                </a:cubicBezTo>
                <a:cubicBezTo>
                  <a:pt x="60" y="24"/>
                  <a:pt x="47" y="12"/>
                  <a:pt x="27" y="6"/>
                </a:cubicBezTo>
                <a:cubicBezTo>
                  <a:pt x="6" y="0"/>
                  <a:pt x="0" y="8"/>
                  <a:pt x="8" y="29"/>
                </a:cubicBezTo>
                <a:cubicBezTo>
                  <a:pt x="16" y="50"/>
                  <a:pt x="50" y="82"/>
                  <a:pt x="62" y="84"/>
                </a:cubicBezTo>
                <a:close/>
              </a:path>
            </a:pathLst>
          </a:custGeom>
          <a:solidFill>
            <a:schemeClr val="bg1">
              <a:alpha val="32000"/>
            </a:scheme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Freeform 20"/>
          <p:cNvSpPr/>
          <p:nvPr/>
        </p:nvSpPr>
        <p:spPr bwMode="auto">
          <a:xfrm>
            <a:off x="3655050" y="2435605"/>
            <a:ext cx="1662112" cy="1049337"/>
          </a:xfrm>
          <a:custGeom>
            <a:avLst/>
            <a:gdLst>
              <a:gd name="T0" fmla="*/ 135 w 138"/>
              <a:gd name="T1" fmla="*/ 83 h 87"/>
              <a:gd name="T2" fmla="*/ 79 w 138"/>
              <a:gd name="T3" fmla="*/ 25 h 87"/>
              <a:gd name="T4" fmla="*/ 13 w 138"/>
              <a:gd name="T5" fmla="*/ 12 h 87"/>
              <a:gd name="T6" fmla="*/ 52 w 138"/>
              <a:gd name="T7" fmla="*/ 64 h 87"/>
              <a:gd name="T8" fmla="*/ 107 w 138"/>
              <a:gd name="T9" fmla="*/ 84 h 87"/>
              <a:gd name="T10" fmla="*/ 135 w 138"/>
              <a:gd name="T11" fmla="*/ 83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8" h="87">
                <a:moveTo>
                  <a:pt x="135" y="83"/>
                </a:moveTo>
                <a:cubicBezTo>
                  <a:pt x="138" y="76"/>
                  <a:pt x="111" y="43"/>
                  <a:pt x="79" y="25"/>
                </a:cubicBezTo>
                <a:cubicBezTo>
                  <a:pt x="48" y="6"/>
                  <a:pt x="25" y="0"/>
                  <a:pt x="13" y="12"/>
                </a:cubicBezTo>
                <a:cubicBezTo>
                  <a:pt x="0" y="25"/>
                  <a:pt x="16" y="43"/>
                  <a:pt x="52" y="64"/>
                </a:cubicBezTo>
                <a:cubicBezTo>
                  <a:pt x="71" y="75"/>
                  <a:pt x="91" y="81"/>
                  <a:pt x="107" y="84"/>
                </a:cubicBezTo>
                <a:cubicBezTo>
                  <a:pt x="123" y="87"/>
                  <a:pt x="134" y="87"/>
                  <a:pt x="135" y="83"/>
                </a:cubicBezTo>
                <a:close/>
              </a:path>
            </a:pathLst>
          </a:custGeom>
          <a:solidFill>
            <a:srgbClr val="276B6C"/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Freeform 12"/>
          <p:cNvSpPr/>
          <p:nvPr/>
        </p:nvSpPr>
        <p:spPr bwMode="auto">
          <a:xfrm>
            <a:off x="5739437" y="2919792"/>
            <a:ext cx="989013" cy="747713"/>
          </a:xfrm>
          <a:custGeom>
            <a:avLst/>
            <a:gdLst>
              <a:gd name="T0" fmla="*/ 7 w 82"/>
              <a:gd name="T1" fmla="*/ 44 h 62"/>
              <a:gd name="T2" fmla="*/ 36 w 82"/>
              <a:gd name="T3" fmla="*/ 57 h 62"/>
              <a:gd name="T4" fmla="*/ 69 w 82"/>
              <a:gd name="T5" fmla="*/ 56 h 62"/>
              <a:gd name="T6" fmla="*/ 64 w 82"/>
              <a:gd name="T7" fmla="*/ 20 h 62"/>
              <a:gd name="T8" fmla="*/ 16 w 82"/>
              <a:gd name="T9" fmla="*/ 5 h 62"/>
              <a:gd name="T10" fmla="*/ 7 w 82"/>
              <a:gd name="T11" fmla="*/ 4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" h="62">
                <a:moveTo>
                  <a:pt x="7" y="44"/>
                </a:moveTo>
                <a:cubicBezTo>
                  <a:pt x="14" y="51"/>
                  <a:pt x="24" y="54"/>
                  <a:pt x="36" y="57"/>
                </a:cubicBezTo>
                <a:cubicBezTo>
                  <a:pt x="49" y="59"/>
                  <a:pt x="58" y="62"/>
                  <a:pt x="69" y="56"/>
                </a:cubicBezTo>
                <a:cubicBezTo>
                  <a:pt x="80" y="50"/>
                  <a:pt x="82" y="37"/>
                  <a:pt x="64" y="20"/>
                </a:cubicBezTo>
                <a:cubicBezTo>
                  <a:pt x="47" y="4"/>
                  <a:pt x="32" y="0"/>
                  <a:pt x="16" y="5"/>
                </a:cubicBezTo>
                <a:cubicBezTo>
                  <a:pt x="0" y="10"/>
                  <a:pt x="0" y="37"/>
                  <a:pt x="7" y="44"/>
                </a:cubicBezTo>
                <a:close/>
              </a:path>
            </a:pathLst>
          </a:custGeom>
          <a:solidFill>
            <a:srgbClr val="4E9A95"/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Freeform 18"/>
          <p:cNvSpPr/>
          <p:nvPr/>
        </p:nvSpPr>
        <p:spPr bwMode="auto">
          <a:xfrm>
            <a:off x="3789987" y="3532567"/>
            <a:ext cx="1706563" cy="1166813"/>
          </a:xfrm>
          <a:custGeom>
            <a:avLst/>
            <a:gdLst>
              <a:gd name="T0" fmla="*/ 132 w 142"/>
              <a:gd name="T1" fmla="*/ 19 h 97"/>
              <a:gd name="T2" fmla="*/ 98 w 142"/>
              <a:gd name="T3" fmla="*/ 5 h 97"/>
              <a:gd name="T4" fmla="*/ 47 w 142"/>
              <a:gd name="T5" fmla="*/ 5 h 97"/>
              <a:gd name="T6" fmla="*/ 22 w 142"/>
              <a:gd name="T7" fmla="*/ 63 h 97"/>
              <a:gd name="T8" fmla="*/ 110 w 142"/>
              <a:gd name="T9" fmla="*/ 80 h 97"/>
              <a:gd name="T10" fmla="*/ 132 w 142"/>
              <a:gd name="T11" fmla="*/ 19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2" h="97">
                <a:moveTo>
                  <a:pt x="132" y="19"/>
                </a:moveTo>
                <a:cubicBezTo>
                  <a:pt x="127" y="14"/>
                  <a:pt x="114" y="8"/>
                  <a:pt x="98" y="5"/>
                </a:cubicBezTo>
                <a:cubicBezTo>
                  <a:pt x="82" y="1"/>
                  <a:pt x="62" y="0"/>
                  <a:pt x="47" y="5"/>
                </a:cubicBezTo>
                <a:cubicBezTo>
                  <a:pt x="13" y="15"/>
                  <a:pt x="0" y="34"/>
                  <a:pt x="22" y="63"/>
                </a:cubicBezTo>
                <a:cubicBezTo>
                  <a:pt x="46" y="94"/>
                  <a:pt x="78" y="97"/>
                  <a:pt x="110" y="80"/>
                </a:cubicBezTo>
                <a:cubicBezTo>
                  <a:pt x="138" y="66"/>
                  <a:pt x="142" y="30"/>
                  <a:pt x="132" y="19"/>
                </a:cubicBezTo>
                <a:close/>
              </a:path>
            </a:pathLst>
          </a:custGeom>
          <a:solidFill>
            <a:srgbClr val="4E9A95"/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10" name="直接箭头连接符 46"/>
          <p:cNvCxnSpPr>
            <a:cxnSpLocks noChangeShapeType="1"/>
          </p:cNvCxnSpPr>
          <p:nvPr/>
        </p:nvCxnSpPr>
        <p:spPr bwMode="auto">
          <a:xfrm flipV="1">
            <a:off x="6445875" y="2816605"/>
            <a:ext cx="1501775" cy="479425"/>
          </a:xfrm>
          <a:prstGeom prst="straightConnector1">
            <a:avLst/>
          </a:prstGeom>
          <a:noFill/>
          <a:ln w="12700" cmpd="sng">
            <a:solidFill>
              <a:srgbClr val="ADBACA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接箭头连接符 50"/>
          <p:cNvCxnSpPr>
            <a:cxnSpLocks noChangeShapeType="1"/>
          </p:cNvCxnSpPr>
          <p:nvPr/>
        </p:nvCxnSpPr>
        <p:spPr bwMode="auto">
          <a:xfrm flipV="1">
            <a:off x="5394325" y="1569720"/>
            <a:ext cx="974725" cy="819150"/>
          </a:xfrm>
          <a:prstGeom prst="straightConnector1">
            <a:avLst/>
          </a:prstGeom>
          <a:noFill/>
          <a:ln w="12700" cmpd="sng">
            <a:solidFill>
              <a:srgbClr val="ADBACA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直接箭头连接符 52"/>
          <p:cNvCxnSpPr>
            <a:cxnSpLocks noChangeShapeType="1"/>
          </p:cNvCxnSpPr>
          <p:nvPr/>
        </p:nvCxnSpPr>
        <p:spPr bwMode="auto">
          <a:xfrm flipH="1" flipV="1">
            <a:off x="3072437" y="2329242"/>
            <a:ext cx="1296988" cy="444500"/>
          </a:xfrm>
          <a:prstGeom prst="straightConnector1">
            <a:avLst/>
          </a:prstGeom>
          <a:noFill/>
          <a:ln w="12700" cmpd="sng">
            <a:solidFill>
              <a:srgbClr val="ADBACA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直接箭头连接符 54"/>
          <p:cNvCxnSpPr>
            <a:cxnSpLocks noChangeShapeType="1"/>
          </p:cNvCxnSpPr>
          <p:nvPr/>
        </p:nvCxnSpPr>
        <p:spPr bwMode="auto">
          <a:xfrm flipH="1">
            <a:off x="3072437" y="4003182"/>
            <a:ext cx="1570831" cy="776287"/>
          </a:xfrm>
          <a:prstGeom prst="straightConnector1">
            <a:avLst/>
          </a:prstGeom>
          <a:noFill/>
          <a:ln w="12700" cmpd="sng">
            <a:solidFill>
              <a:srgbClr val="ADBACA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3"/>
          <p:cNvSpPr txBox="1"/>
          <p:nvPr/>
        </p:nvSpPr>
        <p:spPr>
          <a:xfrm>
            <a:off x="1116330" y="1461770"/>
            <a:ext cx="1445895" cy="3073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汉仪良品线简" panose="00020600040101010101" pitchFamily="18" charset="-122"/>
                <a:cs typeface="+mn-ea"/>
                <a:sym typeface="Arial" panose="020B0604020202020204" pitchFamily="34" charset="0"/>
              </a:rPr>
              <a:t>使用对象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TextBox 13"/>
          <p:cNvSpPr txBox="1"/>
          <p:nvPr/>
        </p:nvSpPr>
        <p:spPr>
          <a:xfrm>
            <a:off x="1116965" y="1873250"/>
            <a:ext cx="2496820" cy="83058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zh-CN"/>
            </a:defPPr>
            <a:lvl1pPr algn="ctr" defTabSz="1216660">
              <a:spcBef>
                <a:spcPct val="20000"/>
              </a:spcBef>
              <a:defRPr sz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bg1"/>
                </a:solidFill>
                <a:ea typeface="汉仪良品线简" panose="00020600040101010101" pitchFamily="18" charset="-122"/>
                <a:sym typeface="Arial" panose="020B0604020202020204" pitchFamily="34" charset="0"/>
              </a:rPr>
              <a:t>对车票和用户进行管理的管理员用户和需要购票的普通用户</a:t>
            </a:r>
            <a:endParaRPr lang="zh-CN" altLang="en-US" sz="1800" dirty="0">
              <a:solidFill>
                <a:schemeClr val="bg1"/>
              </a:solidFill>
              <a:ea typeface="汉仪良品线简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7" name="TextBox 13"/>
          <p:cNvSpPr txBox="1"/>
          <p:nvPr/>
        </p:nvSpPr>
        <p:spPr>
          <a:xfrm>
            <a:off x="904875" y="4003040"/>
            <a:ext cx="1769110" cy="61531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4000" dirty="0">
                <a:solidFill>
                  <a:schemeClr val="bg1"/>
                </a:solidFill>
                <a:latin typeface="Arial" panose="020B0604020202020204" pitchFamily="34" charset="0"/>
                <a:ea typeface="汉仪良品线简" panose="00020600040101010101" pitchFamily="18" charset="-122"/>
                <a:cs typeface="+mn-ea"/>
                <a:sym typeface="Arial" panose="020B0604020202020204" pitchFamily="34" charset="0"/>
              </a:rPr>
              <a:t>介绍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TextBox 13"/>
          <p:cNvSpPr txBox="1"/>
          <p:nvPr/>
        </p:nvSpPr>
        <p:spPr>
          <a:xfrm>
            <a:off x="622111" y="4699776"/>
            <a:ext cx="2333999" cy="17659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zh-CN"/>
            </a:defPPr>
            <a:lvl1pPr algn="ctr" defTabSz="1216660">
              <a:spcBef>
                <a:spcPct val="20000"/>
              </a:spcBef>
              <a:defRPr sz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1400" dirty="0">
                <a:solidFill>
                  <a:schemeClr val="bg1"/>
                </a:solidFill>
                <a:ea typeface="汉仪良品线简" panose="00020600040101010101" pitchFamily="18" charset="-122"/>
                <a:sym typeface="Arial" panose="020B0604020202020204" pitchFamily="34" charset="0"/>
              </a:rPr>
              <a:t>黄牛购票系统</a:t>
            </a:r>
            <a:r>
              <a:rPr lang="en-US" altLang="zh-CN" sz="1400" dirty="0">
                <a:solidFill>
                  <a:schemeClr val="bg1"/>
                </a:solidFill>
                <a:ea typeface="汉仪良品线简" panose="00020600040101010101" pitchFamily="18" charset="-122"/>
                <a:sym typeface="Arial" panose="020B0604020202020204" pitchFamily="34" charset="0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ea typeface="汉仪良品线简" panose="00020600040101010101" pitchFamily="18" charset="-122"/>
                <a:sym typeface="Arial" panose="020B0604020202020204" pitchFamily="34" charset="0"/>
              </a:rPr>
              <a:t>是面向多用户的购票和票务管理系统</a:t>
            </a:r>
            <a:r>
              <a:rPr lang="en-US" altLang="zh-CN" sz="1400" dirty="0">
                <a:solidFill>
                  <a:schemeClr val="bg1"/>
                </a:solidFill>
                <a:ea typeface="汉仪良品线简" panose="00020600040101010101" pitchFamily="18" charset="-122"/>
                <a:sym typeface="Arial" panose="020B0604020202020204" pitchFamily="34" charset="0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ea typeface="汉仪良品线简" panose="00020600040101010101" pitchFamily="18" charset="-122"/>
                <a:sym typeface="Arial" panose="020B0604020202020204" pitchFamily="34" charset="0"/>
              </a:rPr>
              <a:t>满足不同用户的需求</a:t>
            </a:r>
            <a:r>
              <a:rPr lang="en-US" altLang="zh-CN" sz="1400" dirty="0">
                <a:solidFill>
                  <a:schemeClr val="bg1"/>
                </a:solidFill>
                <a:ea typeface="汉仪良品线简" panose="00020600040101010101" pitchFamily="18" charset="-122"/>
                <a:sym typeface="Arial" panose="020B0604020202020204" pitchFamily="34" charset="0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ea typeface="汉仪良品线简" panose="00020600040101010101" pitchFamily="18" charset="-122"/>
                <a:sym typeface="Arial" panose="020B0604020202020204" pitchFamily="34" charset="0"/>
              </a:rPr>
              <a:t>如果你是管理方</a:t>
            </a:r>
            <a:r>
              <a:rPr lang="en-US" altLang="zh-CN" sz="1400" dirty="0">
                <a:solidFill>
                  <a:schemeClr val="bg1"/>
                </a:solidFill>
                <a:ea typeface="汉仪良品线简" panose="00020600040101010101" pitchFamily="18" charset="-122"/>
                <a:sym typeface="Arial" panose="020B0604020202020204" pitchFamily="34" charset="0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ea typeface="汉仪良品线简" panose="00020600040101010101" pitchFamily="18" charset="-122"/>
                <a:sym typeface="Arial" panose="020B0604020202020204" pitchFamily="34" charset="0"/>
              </a:rPr>
              <a:t>本系统为您提供最便捷的操作</a:t>
            </a:r>
            <a:r>
              <a:rPr lang="en-US" altLang="zh-CN" sz="1400" dirty="0">
                <a:solidFill>
                  <a:schemeClr val="bg1"/>
                </a:solidFill>
                <a:ea typeface="汉仪良品线简" panose="00020600040101010101" pitchFamily="18" charset="-122"/>
                <a:sym typeface="Arial" panose="020B0604020202020204" pitchFamily="34" charset="0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ea typeface="汉仪良品线简" panose="00020600040101010101" pitchFamily="18" charset="-122"/>
                <a:sym typeface="Arial" panose="020B0604020202020204" pitchFamily="34" charset="0"/>
              </a:rPr>
              <a:t>减少您的工作量</a:t>
            </a:r>
            <a:r>
              <a:rPr lang="en-US" altLang="zh-CN" sz="1400" dirty="0">
                <a:solidFill>
                  <a:schemeClr val="bg1"/>
                </a:solidFill>
                <a:ea typeface="汉仪良品线简" panose="00020600040101010101" pitchFamily="18" charset="-122"/>
                <a:sym typeface="Arial" panose="020B0604020202020204" pitchFamily="34" charset="0"/>
              </a:rPr>
              <a:t>,</a:t>
            </a:r>
            <a:endParaRPr lang="en-US" altLang="zh-CN" sz="1400" dirty="0">
              <a:solidFill>
                <a:schemeClr val="bg1"/>
              </a:solidFill>
              <a:ea typeface="汉仪良品线简" panose="00020600040101010101" pitchFamily="18" charset="-122"/>
              <a:sym typeface="Arial" panose="020B0604020202020204" pitchFamily="34" charset="0"/>
            </a:endParaRPr>
          </a:p>
          <a:p>
            <a:pPr algn="l"/>
            <a:r>
              <a:rPr lang="zh-CN" altLang="en-US" sz="1400" dirty="0">
                <a:solidFill>
                  <a:schemeClr val="bg1"/>
                </a:solidFill>
                <a:ea typeface="汉仪良品线简" panose="00020600040101010101" pitchFamily="18" charset="-122"/>
                <a:sym typeface="Arial" panose="020B0604020202020204" pitchFamily="34" charset="0"/>
              </a:rPr>
              <a:t>如果您是购票放</a:t>
            </a:r>
            <a:r>
              <a:rPr lang="en-US" altLang="zh-CN" sz="1400" dirty="0">
                <a:solidFill>
                  <a:schemeClr val="bg1"/>
                </a:solidFill>
                <a:ea typeface="汉仪良品线简" panose="00020600040101010101" pitchFamily="18" charset="-122"/>
                <a:sym typeface="Arial" panose="020B0604020202020204" pitchFamily="34" charset="0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ea typeface="汉仪良品线简" panose="00020600040101010101" pitchFamily="18" charset="-122"/>
                <a:sym typeface="Arial" panose="020B0604020202020204" pitchFamily="34" charset="0"/>
              </a:rPr>
              <a:t>本系统为您提供最快速的购票方式</a:t>
            </a:r>
            <a:r>
              <a:rPr lang="en-US" altLang="zh-CN" sz="1400" dirty="0">
                <a:solidFill>
                  <a:schemeClr val="bg1"/>
                </a:solidFill>
                <a:ea typeface="汉仪良品线简" panose="00020600040101010101" pitchFamily="18" charset="-122"/>
                <a:sym typeface="Arial" panose="020B0604020202020204" pitchFamily="34" charset="0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ea typeface="汉仪良品线简" panose="00020600040101010101" pitchFamily="18" charset="-122"/>
                <a:sym typeface="Arial" panose="020B0604020202020204" pitchFamily="34" charset="0"/>
              </a:rPr>
              <a:t>避免您错失良机</a:t>
            </a:r>
            <a:endParaRPr lang="zh-CN" altLang="en-US" sz="1400" dirty="0">
              <a:solidFill>
                <a:schemeClr val="bg1"/>
              </a:solidFill>
              <a:ea typeface="汉仪良品线简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20" name="TextBox 13"/>
          <p:cNvSpPr txBox="1"/>
          <p:nvPr/>
        </p:nvSpPr>
        <p:spPr>
          <a:xfrm>
            <a:off x="6558280" y="1454785"/>
            <a:ext cx="2489200" cy="5537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zh-CN"/>
            </a:defPPr>
            <a:lvl1pPr algn="ctr" defTabSz="1216660">
              <a:spcBef>
                <a:spcPct val="20000"/>
              </a:spcBef>
              <a:defRPr sz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sz="1800" dirty="0">
                <a:solidFill>
                  <a:schemeClr val="bg1"/>
                </a:solidFill>
                <a:ea typeface="汉仪良品线简" panose="00020600040101010101" pitchFamily="18" charset="-122"/>
                <a:sym typeface="Arial" panose="020B0604020202020204" pitchFamily="34" charset="0"/>
              </a:rPr>
              <a:t>添加</a:t>
            </a:r>
            <a:r>
              <a:rPr lang="en-US" altLang="zh-CN" sz="1800" dirty="0">
                <a:solidFill>
                  <a:schemeClr val="bg1"/>
                </a:solidFill>
                <a:ea typeface="汉仪良品线简" panose="00020600040101010101" pitchFamily="18" charset="-122"/>
                <a:sym typeface="Arial" panose="020B0604020202020204" pitchFamily="34" charset="0"/>
              </a:rPr>
              <a:t>,</a:t>
            </a:r>
            <a:r>
              <a:rPr lang="zh-CN" sz="1800" dirty="0">
                <a:solidFill>
                  <a:schemeClr val="bg1"/>
                </a:solidFill>
                <a:ea typeface="汉仪良品线简" panose="00020600040101010101" pitchFamily="18" charset="-122"/>
                <a:sym typeface="Arial" panose="020B0604020202020204" pitchFamily="34" charset="0"/>
              </a:rPr>
              <a:t>删除车票</a:t>
            </a:r>
            <a:r>
              <a:rPr lang="en-US" altLang="zh-CN" sz="1800" dirty="0">
                <a:solidFill>
                  <a:schemeClr val="bg1"/>
                </a:solidFill>
                <a:ea typeface="汉仪良品线简" panose="00020600040101010101" pitchFamily="18" charset="-122"/>
                <a:sym typeface="Arial" panose="020B0604020202020204" pitchFamily="34" charset="0"/>
              </a:rPr>
              <a:t>,</a:t>
            </a:r>
            <a:r>
              <a:rPr lang="zh-CN" altLang="en-US" sz="1800" dirty="0">
                <a:solidFill>
                  <a:schemeClr val="bg1"/>
                </a:solidFill>
                <a:ea typeface="汉仪良品线简" panose="00020600040101010101" pitchFamily="18" charset="-122"/>
                <a:sym typeface="Arial" panose="020B0604020202020204" pitchFamily="34" charset="0"/>
              </a:rPr>
              <a:t>管理用户状态</a:t>
            </a:r>
            <a:r>
              <a:rPr lang="en-US" altLang="zh-CN" sz="1800" dirty="0">
                <a:solidFill>
                  <a:schemeClr val="bg1"/>
                </a:solidFill>
                <a:ea typeface="汉仪良品线简" panose="00020600040101010101" pitchFamily="18" charset="-122"/>
                <a:sym typeface="Arial" panose="020B0604020202020204" pitchFamily="34" charset="0"/>
              </a:rPr>
              <a:t>,</a:t>
            </a:r>
            <a:r>
              <a:rPr lang="zh-CN" altLang="en-US" sz="1800" dirty="0">
                <a:solidFill>
                  <a:schemeClr val="bg1"/>
                </a:solidFill>
                <a:ea typeface="汉仪良品线简" panose="00020600040101010101" pitchFamily="18" charset="-122"/>
                <a:sym typeface="Arial" panose="020B0604020202020204" pitchFamily="34" charset="0"/>
              </a:rPr>
              <a:t>审核用户充值申请</a:t>
            </a:r>
            <a:endParaRPr lang="zh-CN" altLang="en-US" sz="1800" dirty="0">
              <a:solidFill>
                <a:schemeClr val="bg1"/>
              </a:solidFill>
              <a:ea typeface="汉仪良品线简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21" name="TextBox 13"/>
          <p:cNvSpPr txBox="1"/>
          <p:nvPr/>
        </p:nvSpPr>
        <p:spPr>
          <a:xfrm>
            <a:off x="8248650" y="2291080"/>
            <a:ext cx="2017395" cy="3073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sz="2000" dirty="0">
                <a:solidFill>
                  <a:schemeClr val="bg1"/>
                </a:solidFill>
                <a:latin typeface="Arial" panose="020B0604020202020204" pitchFamily="34" charset="0"/>
                <a:ea typeface="汉仪良品线简" panose="00020600040101010101" pitchFamily="18" charset="-122"/>
                <a:cs typeface="+mn-ea"/>
                <a:sym typeface="Arial" panose="020B0604020202020204" pitchFamily="34" charset="0"/>
              </a:rPr>
              <a:t>普通用户功能</a:t>
            </a:r>
            <a:endParaRPr lang="zh-CN" sz="2000" dirty="0">
              <a:solidFill>
                <a:schemeClr val="bg1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TextBox 13"/>
          <p:cNvSpPr txBox="1"/>
          <p:nvPr/>
        </p:nvSpPr>
        <p:spPr>
          <a:xfrm>
            <a:off x="8090535" y="2598420"/>
            <a:ext cx="2572385" cy="49212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zh-CN"/>
            </a:defPPr>
            <a:lvl1pPr algn="ctr" defTabSz="1216660">
              <a:spcBef>
                <a:spcPct val="20000"/>
              </a:spcBef>
              <a:defRPr sz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  <a:ea typeface="汉仪良品线简" panose="00020600040101010101" pitchFamily="18" charset="-122"/>
                <a:sym typeface="Arial" panose="020B0604020202020204" pitchFamily="34" charset="0"/>
              </a:rPr>
              <a:t>查票</a:t>
            </a:r>
            <a:r>
              <a:rPr lang="en-US" altLang="zh-CN" sz="1600" dirty="0">
                <a:solidFill>
                  <a:schemeClr val="bg1"/>
                </a:solidFill>
                <a:ea typeface="汉仪良品线简" panose="00020600040101010101" pitchFamily="18" charset="-122"/>
                <a:sym typeface="Arial" panose="020B0604020202020204" pitchFamily="34" charset="0"/>
              </a:rPr>
              <a:t>,</a:t>
            </a:r>
            <a:r>
              <a:rPr lang="zh-CN" altLang="en-US" sz="1600" dirty="0">
                <a:solidFill>
                  <a:schemeClr val="bg1"/>
                </a:solidFill>
                <a:ea typeface="汉仪良品线简" panose="00020600040101010101" pitchFamily="18" charset="-122"/>
                <a:sym typeface="Arial" panose="020B0604020202020204" pitchFamily="34" charset="0"/>
              </a:rPr>
              <a:t>购票</a:t>
            </a:r>
            <a:r>
              <a:rPr lang="en-US" altLang="zh-CN" sz="1600" dirty="0">
                <a:solidFill>
                  <a:schemeClr val="bg1"/>
                </a:solidFill>
                <a:ea typeface="汉仪良品线简" panose="00020600040101010101" pitchFamily="18" charset="-122"/>
                <a:sym typeface="Arial" panose="020B0604020202020204" pitchFamily="34" charset="0"/>
              </a:rPr>
              <a:t>,</a:t>
            </a:r>
            <a:r>
              <a:rPr lang="zh-CN" altLang="en-US" sz="1600" dirty="0">
                <a:solidFill>
                  <a:schemeClr val="bg1"/>
                </a:solidFill>
                <a:ea typeface="汉仪良品线简" panose="00020600040101010101" pitchFamily="18" charset="-122"/>
                <a:sym typeface="Arial" panose="020B0604020202020204" pitchFamily="34" charset="0"/>
              </a:rPr>
              <a:t>退票</a:t>
            </a:r>
            <a:r>
              <a:rPr lang="en-US" altLang="zh-CN" sz="1600" dirty="0">
                <a:solidFill>
                  <a:schemeClr val="bg1"/>
                </a:solidFill>
                <a:ea typeface="汉仪良品线简" panose="00020600040101010101" pitchFamily="18" charset="-122"/>
                <a:sym typeface="Arial" panose="020B0604020202020204" pitchFamily="34" charset="0"/>
              </a:rPr>
              <a:t>,</a:t>
            </a:r>
            <a:r>
              <a:rPr lang="zh-CN" altLang="en-US" sz="1600" dirty="0">
                <a:solidFill>
                  <a:schemeClr val="bg1"/>
                </a:solidFill>
                <a:ea typeface="汉仪良品线简" panose="00020600040101010101" pitchFamily="18" charset="-122"/>
                <a:sym typeface="Arial" panose="020B0604020202020204" pitchFamily="34" charset="0"/>
              </a:rPr>
              <a:t>付款</a:t>
            </a:r>
            <a:r>
              <a:rPr lang="en-US" altLang="zh-CN" sz="1600" dirty="0">
                <a:solidFill>
                  <a:schemeClr val="bg1"/>
                </a:solidFill>
                <a:ea typeface="汉仪良品线简" panose="00020600040101010101" pitchFamily="18" charset="-122"/>
                <a:sym typeface="Arial" panose="020B0604020202020204" pitchFamily="34" charset="0"/>
              </a:rPr>
              <a:t>,</a:t>
            </a:r>
            <a:r>
              <a:rPr lang="zh-CN" altLang="en-US" sz="1600" dirty="0">
                <a:solidFill>
                  <a:schemeClr val="bg1"/>
                </a:solidFill>
                <a:ea typeface="汉仪良品线简" panose="00020600040101010101" pitchFamily="18" charset="-122"/>
                <a:sym typeface="Arial" panose="020B0604020202020204" pitchFamily="34" charset="0"/>
              </a:rPr>
              <a:t>充值</a:t>
            </a:r>
            <a:r>
              <a:rPr lang="en-US" altLang="zh-CN" sz="1600" dirty="0">
                <a:solidFill>
                  <a:schemeClr val="bg1"/>
                </a:solidFill>
                <a:ea typeface="汉仪良品线简" panose="00020600040101010101" pitchFamily="18" charset="-122"/>
                <a:sym typeface="Arial" panose="020B0604020202020204" pitchFamily="34" charset="0"/>
              </a:rPr>
              <a:t>,</a:t>
            </a:r>
            <a:r>
              <a:rPr lang="zh-CN" altLang="en-US" sz="1600" dirty="0">
                <a:solidFill>
                  <a:schemeClr val="bg1"/>
                </a:solidFill>
                <a:ea typeface="汉仪良品线简" panose="00020600040101010101" pitchFamily="18" charset="-122"/>
                <a:sym typeface="Arial" panose="020B0604020202020204" pitchFamily="34" charset="0"/>
              </a:rPr>
              <a:t>查看和</a:t>
            </a:r>
            <a:r>
              <a:rPr lang="zh-CN" altLang="en-US" sz="1600" dirty="0">
                <a:solidFill>
                  <a:schemeClr val="bg1"/>
                </a:solidFill>
                <a:ea typeface="汉仪良品线简" panose="00020600040101010101" pitchFamily="18" charset="-122"/>
                <a:sym typeface="Arial" panose="020B0604020202020204" pitchFamily="34" charset="0"/>
              </a:rPr>
              <a:t>管理自己的购票信息</a:t>
            </a:r>
            <a:endParaRPr lang="zh-CN" altLang="en-US" sz="1600" dirty="0">
              <a:solidFill>
                <a:schemeClr val="bg1"/>
              </a:solidFill>
              <a:ea typeface="汉仪良品线简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25" name="TextBox 13"/>
          <p:cNvSpPr txBox="1"/>
          <p:nvPr/>
        </p:nvSpPr>
        <p:spPr>
          <a:xfrm>
            <a:off x="8736965" y="3856355"/>
            <a:ext cx="1529715" cy="3073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汉仪良品线简" panose="00020600040101010101" pitchFamily="18" charset="-122"/>
                <a:cs typeface="+mn-ea"/>
                <a:sym typeface="Arial" panose="020B0604020202020204" pitchFamily="34" charset="0"/>
              </a:rPr>
              <a:t>特点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TextBox 13"/>
          <p:cNvSpPr txBox="1"/>
          <p:nvPr/>
        </p:nvSpPr>
        <p:spPr>
          <a:xfrm>
            <a:off x="8730484" y="4297424"/>
            <a:ext cx="2333999" cy="73850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zh-CN"/>
            </a:defPPr>
            <a:lvl1pPr algn="ctr" defTabSz="1216660">
              <a:spcBef>
                <a:spcPct val="20000"/>
              </a:spcBef>
              <a:defRPr sz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  <a:ea typeface="汉仪良品线简" panose="00020600040101010101" pitchFamily="18" charset="-122"/>
                <a:sym typeface="Arial" panose="020B0604020202020204" pitchFamily="34" charset="0"/>
              </a:rPr>
              <a:t>自动抢票</a:t>
            </a:r>
            <a:r>
              <a:rPr lang="en-US" altLang="zh-CN" sz="1600" dirty="0">
                <a:solidFill>
                  <a:schemeClr val="bg1"/>
                </a:solidFill>
                <a:ea typeface="汉仪良品线简" panose="00020600040101010101" pitchFamily="18" charset="-122"/>
                <a:sym typeface="Arial" panose="020B0604020202020204" pitchFamily="34" charset="0"/>
              </a:rPr>
              <a:t>,</a:t>
            </a:r>
            <a:r>
              <a:rPr lang="zh-CN" altLang="en-US" sz="1600" dirty="0">
                <a:solidFill>
                  <a:schemeClr val="bg1"/>
                </a:solidFill>
                <a:ea typeface="汉仪良品线简" panose="00020600040101010101" pitchFamily="18" charset="-122"/>
                <a:sym typeface="Arial" panose="020B0604020202020204" pitchFamily="34" charset="0"/>
              </a:rPr>
              <a:t>避免因为复杂的操作错失良机</a:t>
            </a:r>
            <a:r>
              <a:rPr lang="en-US" altLang="zh-CN" sz="1600" dirty="0">
                <a:solidFill>
                  <a:schemeClr val="bg1"/>
                </a:solidFill>
                <a:ea typeface="汉仪良品线简" panose="00020600040101010101" pitchFamily="18" charset="-122"/>
                <a:sym typeface="Arial" panose="020B0604020202020204" pitchFamily="34" charset="0"/>
              </a:rPr>
              <a:t>,</a:t>
            </a:r>
            <a:r>
              <a:rPr lang="zh-CN" altLang="en-US" sz="1600" dirty="0">
                <a:solidFill>
                  <a:schemeClr val="bg1"/>
                </a:solidFill>
                <a:ea typeface="汉仪良品线简" panose="00020600040101010101" pitchFamily="18" charset="-122"/>
                <a:sym typeface="Arial" panose="020B0604020202020204" pitchFamily="34" charset="0"/>
              </a:rPr>
              <a:t>先占后买</a:t>
            </a:r>
            <a:r>
              <a:rPr lang="en-US" altLang="zh-CN" sz="1600" dirty="0">
                <a:solidFill>
                  <a:schemeClr val="bg1"/>
                </a:solidFill>
                <a:ea typeface="汉仪良品线简" panose="00020600040101010101" pitchFamily="18" charset="-122"/>
                <a:sym typeface="Arial" panose="020B0604020202020204" pitchFamily="34" charset="0"/>
              </a:rPr>
              <a:t>,</a:t>
            </a:r>
            <a:r>
              <a:rPr lang="zh-CN" altLang="en-US" sz="1600" dirty="0">
                <a:solidFill>
                  <a:schemeClr val="bg1"/>
                </a:solidFill>
                <a:ea typeface="汉仪良品线简" panose="00020600040101010101" pitchFamily="18" charset="-122"/>
                <a:sym typeface="Arial" panose="020B0604020202020204" pitchFamily="34" charset="0"/>
              </a:rPr>
              <a:t>不买再退</a:t>
            </a:r>
            <a:endParaRPr lang="zh-CN" altLang="en-US" sz="1600" dirty="0">
              <a:solidFill>
                <a:schemeClr val="bg1"/>
              </a:solidFill>
              <a:ea typeface="汉仪良品线简" panose="00020600040101010101" pitchFamily="18" charset="-122"/>
              <a:sym typeface="Arial" panose="020B0604020202020204" pitchFamily="34" charset="0"/>
            </a:endParaRPr>
          </a:p>
        </p:txBody>
      </p:sp>
      <p:cxnSp>
        <p:nvCxnSpPr>
          <p:cNvPr id="27" name="直接箭头连接符 56"/>
          <p:cNvCxnSpPr>
            <a:cxnSpLocks noChangeShapeType="1"/>
          </p:cNvCxnSpPr>
          <p:nvPr/>
        </p:nvCxnSpPr>
        <p:spPr bwMode="auto">
          <a:xfrm>
            <a:off x="7129881" y="4319348"/>
            <a:ext cx="1346200" cy="0"/>
          </a:xfrm>
          <a:prstGeom prst="straightConnector1">
            <a:avLst/>
          </a:prstGeom>
          <a:noFill/>
          <a:ln w="12700" cmpd="sng">
            <a:solidFill>
              <a:srgbClr val="ADBACA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椭圆 27"/>
          <p:cNvSpPr/>
          <p:nvPr/>
        </p:nvSpPr>
        <p:spPr>
          <a:xfrm>
            <a:off x="-233252" y="-193572"/>
            <a:ext cx="1014641" cy="1014641"/>
          </a:xfrm>
          <a:prstGeom prst="ellipse">
            <a:avLst/>
          </a:prstGeom>
          <a:solidFill>
            <a:srgbClr val="276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85896" y="465121"/>
            <a:ext cx="590922" cy="590922"/>
          </a:xfrm>
          <a:prstGeom prst="ellipse">
            <a:avLst/>
          </a:prstGeom>
          <a:solidFill>
            <a:schemeClr val="bg2">
              <a:lumMod val="9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19376" y="-62376"/>
            <a:ext cx="357442" cy="357442"/>
          </a:xfrm>
          <a:prstGeom prst="ellipse">
            <a:avLst/>
          </a:prstGeom>
          <a:solidFill>
            <a:srgbClr val="4E9A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904564" y="105886"/>
            <a:ext cx="308376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项目介绍</a:t>
            </a:r>
            <a:endParaRPr lang="zh-CN" altLang="en-US" sz="2800" dirty="0" smtClean="0">
              <a:solidFill>
                <a:schemeClr val="bg1"/>
              </a:solidFill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84925" y="1056005"/>
            <a:ext cx="20916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000" dirty="0">
                <a:solidFill>
                  <a:schemeClr val="bg1"/>
                </a:solidFill>
                <a:latin typeface="Arial" panose="020B0604020202020204" pitchFamily="34" charset="0"/>
                <a:ea typeface="汉仪良品线简" panose="00020600040101010101" pitchFamily="18" charset="-122"/>
                <a:cs typeface="+mn-ea"/>
                <a:sym typeface="Arial" panose="020B0604020202020204" pitchFamily="34" charset="0"/>
              </a:rPr>
              <a:t>管理员功能</a:t>
            </a:r>
            <a:endParaRPr lang="zh-CN" altLang="zh-CN" sz="2000" dirty="0">
              <a:solidFill>
                <a:schemeClr val="bg1"/>
              </a:solidFill>
              <a:latin typeface="Arial" panose="020B0604020202020204" pitchFamily="34" charset="0"/>
              <a:ea typeface="汉仪良品线简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5" grpId="0"/>
      <p:bldP spid="16" grpId="0"/>
      <p:bldP spid="17" grpId="0"/>
      <p:bldP spid="18" grpId="0"/>
      <p:bldP spid="20" grpId="0"/>
      <p:bldP spid="21" grpId="0"/>
      <p:bldP spid="22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/>
        </p:nvSpPr>
        <p:spPr>
          <a:xfrm>
            <a:off x="9423539" y="4051191"/>
            <a:ext cx="770961" cy="770961"/>
          </a:xfrm>
          <a:prstGeom prst="ellipse">
            <a:avLst/>
          </a:prstGeom>
          <a:solidFill>
            <a:srgbClr val="276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775012" y="0"/>
            <a:ext cx="1452282" cy="6858000"/>
          </a:xfrm>
          <a:prstGeom prst="rect">
            <a:avLst/>
          </a:prstGeom>
          <a:solidFill>
            <a:srgbClr val="276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5400000">
            <a:off x="5369858" y="-2667001"/>
            <a:ext cx="1452282" cy="12192001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795758" y="2921167"/>
            <a:ext cx="1431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276B6C"/>
                </a:solidFill>
                <a:latin typeface="Impact" panose="020B0806030902050204" pitchFamily="34" charset="0"/>
                <a:ea typeface="汉仪良品线简" panose="00020600040101010101" pitchFamily="18" charset="-122"/>
                <a:cs typeface="Arial" panose="020B0604020202020204" pitchFamily="34" charset="0"/>
              </a:rPr>
              <a:t>one</a:t>
            </a:r>
            <a:endParaRPr lang="zh-CN" altLang="en-US" sz="6000" dirty="0" smtClean="0">
              <a:solidFill>
                <a:srgbClr val="276B6C"/>
              </a:solidFill>
              <a:latin typeface="Impact" panose="020B0806030902050204" pitchFamily="34" charset="0"/>
              <a:ea typeface="汉仪良品线简" panose="00020600040101010101" pitchFamily="18" charset="-122"/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248040" y="3055635"/>
            <a:ext cx="268941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  <a:sym typeface="+mn-ea"/>
              </a:rPr>
              <a:t>页面展示</a:t>
            </a:r>
            <a:endParaRPr lang="zh-CN" altLang="en-US" sz="2800" b="1" dirty="0">
              <a:solidFill>
                <a:schemeClr val="bg1"/>
              </a:solidFill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  <a:p>
            <a:pPr algn="ctr"/>
            <a:endParaRPr lang="zh-CN" altLang="en-US" sz="2800" b="1" dirty="0" smtClean="0">
              <a:solidFill>
                <a:srgbClr val="276B6C"/>
              </a:solidFill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261487" y="3511764"/>
            <a:ext cx="458544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黄牛网购票系统页面展示</a:t>
            </a:r>
            <a:endParaRPr lang="zh-CN" altLang="en-US" sz="2000" dirty="0" smtClean="0">
              <a:solidFill>
                <a:schemeClr val="bg1"/>
              </a:solidFill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0238520" y="2035847"/>
            <a:ext cx="2119294" cy="2119294"/>
          </a:xfrm>
          <a:prstGeom prst="ellipse">
            <a:avLst/>
          </a:prstGeom>
          <a:solidFill>
            <a:srgbClr val="4E9A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9442863" y="2270520"/>
            <a:ext cx="1191490" cy="1191490"/>
          </a:xfrm>
          <a:prstGeom prst="ellipse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1335764" y="2702858"/>
            <a:ext cx="686796" cy="68679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8254363" y="3805929"/>
            <a:ext cx="490524" cy="490524"/>
          </a:xfrm>
          <a:prstGeom prst="ellipse">
            <a:avLst/>
          </a:prstGeom>
          <a:solidFill>
            <a:srgbClr val="276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6450086" y="2181341"/>
            <a:ext cx="380205" cy="380205"/>
          </a:xfrm>
          <a:prstGeom prst="ellipse">
            <a:avLst/>
          </a:prstGeom>
          <a:solidFill>
            <a:srgbClr val="276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4845803" y="2479349"/>
            <a:ext cx="295992" cy="29599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2192000" y="2181341"/>
            <a:ext cx="380205" cy="380205"/>
          </a:xfrm>
          <a:prstGeom prst="ellipse">
            <a:avLst/>
          </a:prstGeom>
          <a:solidFill>
            <a:srgbClr val="276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2216208" y="3805929"/>
            <a:ext cx="490524" cy="490524"/>
          </a:xfrm>
          <a:prstGeom prst="ellipse">
            <a:avLst/>
          </a:prstGeom>
          <a:solidFill>
            <a:srgbClr val="276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70958 0 E" pathEditMode="relative" ptsTypes="">
                                      <p:cBhvr>
                                        <p:cTn id="1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0958 0 L 0 0 E" pathEditMode="relative" ptsTypes="">
                                      <p:cBhvr>
                                        <p:cTn id="1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05996 0.037314 E" pathEditMode="relative" ptsTypes="">
                                      <p:cBhvr>
                                        <p:cTn id="2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5996 -0.037314 L 0 0 E" pathEditMode="relative" ptsTypes="">
                                      <p:cBhvr>
                                        <p:cTn id="2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" presetClass="emp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77851" y="77851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36"/>
                                        </p:tgtEl>
                                      </p:cBhvr>
                                      <p:by x="150000" y="150000"/>
                                      <p:from x="128451" y="128451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24954 0 E" pathEditMode="relative" ptsTypes="">
                                      <p:cBhvr>
                                        <p:cTn id="4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4954 0 L 0 0 E" pathEditMode="relative" ptsTypes="">
                                      <p:cBhvr>
                                        <p:cTn id="4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200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17557 0.056209 E" pathEditMode="relative" ptsTypes="">
                                      <p:cBhvr>
                                        <p:cTn id="5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7557 -0.056209 L 0 0 E" pathEditMode="relative" ptsTypes="">
                                      <p:cBhvr>
                                        <p:cTn id="5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" presetClass="emp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57171" y="157171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2000" fill="hold"/>
                                        <p:tgtEl>
                                          <p:spTgt spid="31"/>
                                        </p:tgtEl>
                                      </p:cBhvr>
                                      <p:by x="150000" y="150000"/>
                                      <p:from x="63625" y="63625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8905 0.105578 E" pathEditMode="relative" ptsTypes="">
                                      <p:cBhvr>
                                        <p:cTn id="6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905 -0.105578 L 0 0 E" pathEditMode="relative" ptsTypes="">
                                      <p:cBhvr>
                                        <p:cTn id="7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6" presetClass="emp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557408" y="557408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4" dur="20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  <p:from x="17940" y="1794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4166 -0.146535 E" pathEditMode="relative" ptsTypes="">
                                      <p:cBhvr>
                                        <p:cTn id="8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166 0.146535 L 0 0 E" pathEditMode="relative" ptsTypes="">
                                      <p:cBhvr>
                                        <p:cTn id="8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6" presetClass="emp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6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40013" y="140013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8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  <p:from x="71422" y="71422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63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2216 0.072152 E" pathEditMode="relative" ptsTypes="">
                                      <p:cBhvr>
                                        <p:cTn id="9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216 -0.072152 L 0 0 E" pathEditMode="relative" ptsTypes="">
                                      <p:cBhvr>
                                        <p:cTn id="9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9" presetID="6" presetClass="emp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0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313381" y="313381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2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  <p:from x="31910" y="3191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1" grpId="2" animBg="1"/>
      <p:bldP spid="24" grpId="0" animBg="1"/>
      <p:bldP spid="25" grpId="0" animBg="1"/>
      <p:bldP spid="26" grpId="0"/>
      <p:bldP spid="28" grpId="0"/>
      <p:bldP spid="29" grpId="0"/>
      <p:bldP spid="32" grpId="0" animBg="1"/>
      <p:bldP spid="32" grpId="1" animBg="1"/>
      <p:bldP spid="32" grpId="2" animBg="1"/>
      <p:bldP spid="30" grpId="0" animBg="1"/>
      <p:bldP spid="30" grpId="1" animBg="1"/>
      <p:bldP spid="30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36" grpId="0" animBg="1"/>
      <p:bldP spid="36" grpId="1" animBg="1"/>
      <p:bldP spid="36" grpId="2" animBg="1"/>
      <p:bldP spid="38" grpId="0" animBg="1"/>
      <p:bldP spid="38" grpId="1" animBg="1"/>
      <p:bldP spid="38" grpId="2" animBg="1"/>
      <p:bldP spid="38" grpId="3" animBg="1"/>
      <p:bldP spid="38" grpId="4" animBg="1"/>
      <p:bldP spid="38" grpId="5" animBg="1"/>
      <p:bldP spid="38" grpId="6" animBg="1"/>
      <p:bldP spid="38" grpId="7" animBg="1"/>
      <p:bldP spid="38" grpId="8" animBg="1"/>
      <p:bldP spid="38" grpId="9" animBg="1"/>
      <p:bldP spid="38" grpId="10" animBg="1"/>
      <p:bldP spid="38" grpId="11" animBg="1"/>
      <p:bldP spid="39" grpId="0" animBg="1"/>
      <p:bldP spid="39" grpId="1" animBg="1"/>
      <p:bldP spid="39" grpId="2" animBg="1"/>
      <p:bldP spid="39" grpId="3" animBg="1"/>
      <p:bldP spid="39" grpId="4" animBg="1"/>
      <p:bldP spid="39" grpId="5" animBg="1"/>
      <p:bldP spid="39" grpId="6" animBg="1"/>
      <p:bldP spid="39" grpId="7" animBg="1"/>
      <p:bldP spid="39" grpId="8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669925" y="3018971"/>
            <a:ext cx="6261227" cy="0"/>
          </a:xfrm>
          <a:prstGeom prst="line">
            <a:avLst/>
          </a:prstGeom>
          <a:ln w="63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6462327" y="1724025"/>
            <a:ext cx="5729673" cy="5120640"/>
            <a:chOff x="6462327" y="1737360"/>
            <a:chExt cx="5729673" cy="5120640"/>
          </a:xfrm>
        </p:grpSpPr>
        <p:sp>
          <p:nvSpPr>
            <p:cNvPr id="24" name="ïṩļiḍé"/>
            <p:cNvSpPr/>
            <p:nvPr/>
          </p:nvSpPr>
          <p:spPr bwMode="auto">
            <a:xfrm>
              <a:off x="8906965" y="2576057"/>
              <a:ext cx="673679" cy="1463040"/>
            </a:xfrm>
            <a:custGeom>
              <a:avLst/>
              <a:gdLst>
                <a:gd name="T0" fmla="*/ 20 w 200"/>
                <a:gd name="T1" fmla="*/ 230 h 435"/>
                <a:gd name="T2" fmla="*/ 20 w 200"/>
                <a:gd name="T3" fmla="*/ 56 h 435"/>
                <a:gd name="T4" fmla="*/ 60 w 200"/>
                <a:gd name="T5" fmla="*/ 56 h 435"/>
                <a:gd name="T6" fmla="*/ 60 w 200"/>
                <a:gd name="T7" fmla="*/ 178 h 435"/>
                <a:gd name="T8" fmla="*/ 74 w 200"/>
                <a:gd name="T9" fmla="*/ 178 h 435"/>
                <a:gd name="T10" fmla="*/ 74 w 200"/>
                <a:gd name="T11" fmla="*/ 25 h 435"/>
                <a:gd name="T12" fmla="*/ 113 w 200"/>
                <a:gd name="T13" fmla="*/ 25 h 435"/>
                <a:gd name="T14" fmla="*/ 113 w 200"/>
                <a:gd name="T15" fmla="*/ 179 h 435"/>
                <a:gd name="T16" fmla="*/ 124 w 200"/>
                <a:gd name="T17" fmla="*/ 179 h 435"/>
                <a:gd name="T18" fmla="*/ 124 w 200"/>
                <a:gd name="T19" fmla="*/ 55 h 435"/>
                <a:gd name="T20" fmla="*/ 160 w 200"/>
                <a:gd name="T21" fmla="*/ 57 h 435"/>
                <a:gd name="T22" fmla="*/ 160 w 200"/>
                <a:gd name="T23" fmla="*/ 181 h 435"/>
                <a:gd name="T24" fmla="*/ 169 w 200"/>
                <a:gd name="T25" fmla="*/ 180 h 435"/>
                <a:gd name="T26" fmla="*/ 169 w 200"/>
                <a:gd name="T27" fmla="*/ 94 h 435"/>
                <a:gd name="T28" fmla="*/ 200 w 200"/>
                <a:gd name="T29" fmla="*/ 97 h 435"/>
                <a:gd name="T30" fmla="*/ 200 w 200"/>
                <a:gd name="T31" fmla="*/ 315 h 435"/>
                <a:gd name="T32" fmla="*/ 183 w 200"/>
                <a:gd name="T33" fmla="*/ 346 h 435"/>
                <a:gd name="T34" fmla="*/ 183 w 200"/>
                <a:gd name="T35" fmla="*/ 435 h 435"/>
                <a:gd name="T36" fmla="*/ 74 w 200"/>
                <a:gd name="T37" fmla="*/ 435 h 435"/>
                <a:gd name="T38" fmla="*/ 33 w 200"/>
                <a:gd name="T39" fmla="*/ 316 h 435"/>
                <a:gd name="T40" fmla="*/ 0 w 200"/>
                <a:gd name="T41" fmla="*/ 257 h 435"/>
                <a:gd name="T42" fmla="*/ 3 w 200"/>
                <a:gd name="T43" fmla="*/ 235 h 435"/>
                <a:gd name="T44" fmla="*/ 20 w 200"/>
                <a:gd name="T45" fmla="*/ 23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0" h="435">
                  <a:moveTo>
                    <a:pt x="20" y="230"/>
                  </a:moveTo>
                  <a:cubicBezTo>
                    <a:pt x="20" y="225"/>
                    <a:pt x="20" y="85"/>
                    <a:pt x="20" y="56"/>
                  </a:cubicBezTo>
                  <a:cubicBezTo>
                    <a:pt x="20" y="26"/>
                    <a:pt x="60" y="26"/>
                    <a:pt x="60" y="56"/>
                  </a:cubicBezTo>
                  <a:cubicBezTo>
                    <a:pt x="60" y="85"/>
                    <a:pt x="60" y="178"/>
                    <a:pt x="60" y="178"/>
                  </a:cubicBezTo>
                  <a:cubicBezTo>
                    <a:pt x="60" y="184"/>
                    <a:pt x="74" y="187"/>
                    <a:pt x="74" y="178"/>
                  </a:cubicBezTo>
                  <a:cubicBezTo>
                    <a:pt x="74" y="168"/>
                    <a:pt x="74" y="45"/>
                    <a:pt x="74" y="25"/>
                  </a:cubicBezTo>
                  <a:cubicBezTo>
                    <a:pt x="74" y="2"/>
                    <a:pt x="113" y="0"/>
                    <a:pt x="113" y="25"/>
                  </a:cubicBezTo>
                  <a:cubicBezTo>
                    <a:pt x="113" y="50"/>
                    <a:pt x="113" y="175"/>
                    <a:pt x="113" y="179"/>
                  </a:cubicBezTo>
                  <a:cubicBezTo>
                    <a:pt x="113" y="184"/>
                    <a:pt x="124" y="185"/>
                    <a:pt x="124" y="179"/>
                  </a:cubicBezTo>
                  <a:cubicBezTo>
                    <a:pt x="124" y="173"/>
                    <a:pt x="124" y="73"/>
                    <a:pt x="124" y="55"/>
                  </a:cubicBezTo>
                  <a:cubicBezTo>
                    <a:pt x="124" y="37"/>
                    <a:pt x="160" y="34"/>
                    <a:pt x="160" y="57"/>
                  </a:cubicBezTo>
                  <a:cubicBezTo>
                    <a:pt x="160" y="81"/>
                    <a:pt x="160" y="175"/>
                    <a:pt x="160" y="181"/>
                  </a:cubicBezTo>
                  <a:cubicBezTo>
                    <a:pt x="160" y="186"/>
                    <a:pt x="169" y="186"/>
                    <a:pt x="169" y="180"/>
                  </a:cubicBezTo>
                  <a:cubicBezTo>
                    <a:pt x="169" y="174"/>
                    <a:pt x="169" y="108"/>
                    <a:pt x="169" y="94"/>
                  </a:cubicBezTo>
                  <a:cubicBezTo>
                    <a:pt x="169" y="81"/>
                    <a:pt x="200" y="80"/>
                    <a:pt x="200" y="97"/>
                  </a:cubicBezTo>
                  <a:cubicBezTo>
                    <a:pt x="200" y="107"/>
                    <a:pt x="200" y="222"/>
                    <a:pt x="200" y="315"/>
                  </a:cubicBezTo>
                  <a:cubicBezTo>
                    <a:pt x="200" y="326"/>
                    <a:pt x="183" y="336"/>
                    <a:pt x="183" y="346"/>
                  </a:cubicBezTo>
                  <a:cubicBezTo>
                    <a:pt x="183" y="397"/>
                    <a:pt x="183" y="435"/>
                    <a:pt x="183" y="435"/>
                  </a:cubicBezTo>
                  <a:cubicBezTo>
                    <a:pt x="74" y="435"/>
                    <a:pt x="74" y="435"/>
                    <a:pt x="74" y="435"/>
                  </a:cubicBezTo>
                  <a:cubicBezTo>
                    <a:pt x="33" y="316"/>
                    <a:pt x="33" y="316"/>
                    <a:pt x="33" y="316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3" y="235"/>
                    <a:pt x="3" y="235"/>
                    <a:pt x="3" y="235"/>
                  </a:cubicBezTo>
                  <a:cubicBezTo>
                    <a:pt x="3" y="235"/>
                    <a:pt x="20" y="236"/>
                    <a:pt x="20" y="230"/>
                  </a:cubicBezTo>
                  <a:close/>
                </a:path>
              </a:pathLst>
            </a:custGeom>
            <a:solidFill>
              <a:srgbClr val="FFD1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25" name="isļïďé"/>
            <p:cNvSpPr/>
            <p:nvPr/>
          </p:nvSpPr>
          <p:spPr bwMode="auto">
            <a:xfrm>
              <a:off x="8782777" y="3006463"/>
              <a:ext cx="398083" cy="1032635"/>
            </a:xfrm>
            <a:custGeom>
              <a:avLst/>
              <a:gdLst>
                <a:gd name="T0" fmla="*/ 72 w 118"/>
                <a:gd name="T1" fmla="*/ 307 h 307"/>
                <a:gd name="T2" fmla="*/ 72 w 118"/>
                <a:gd name="T3" fmla="*/ 231 h 307"/>
                <a:gd name="T4" fmla="*/ 10 w 118"/>
                <a:gd name="T5" fmla="*/ 169 h 307"/>
                <a:gd name="T6" fmla="*/ 4 w 118"/>
                <a:gd name="T7" fmla="*/ 36 h 307"/>
                <a:gd name="T8" fmla="*/ 51 w 118"/>
                <a:gd name="T9" fmla="*/ 37 h 307"/>
                <a:gd name="T10" fmla="*/ 51 w 118"/>
                <a:gd name="T11" fmla="*/ 102 h 307"/>
                <a:gd name="T12" fmla="*/ 108 w 118"/>
                <a:gd name="T13" fmla="*/ 165 h 307"/>
                <a:gd name="T14" fmla="*/ 118 w 118"/>
                <a:gd name="T15" fmla="*/ 221 h 307"/>
                <a:gd name="T16" fmla="*/ 118 w 118"/>
                <a:gd name="T17" fmla="*/ 307 h 307"/>
                <a:gd name="T18" fmla="*/ 72 w 118"/>
                <a:gd name="T19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307">
                  <a:moveTo>
                    <a:pt x="72" y="307"/>
                  </a:moveTo>
                  <a:cubicBezTo>
                    <a:pt x="72" y="307"/>
                    <a:pt x="72" y="256"/>
                    <a:pt x="72" y="231"/>
                  </a:cubicBezTo>
                  <a:cubicBezTo>
                    <a:pt x="72" y="206"/>
                    <a:pt x="21" y="185"/>
                    <a:pt x="10" y="169"/>
                  </a:cubicBezTo>
                  <a:cubicBezTo>
                    <a:pt x="0" y="152"/>
                    <a:pt x="5" y="63"/>
                    <a:pt x="4" y="36"/>
                  </a:cubicBezTo>
                  <a:cubicBezTo>
                    <a:pt x="3" y="9"/>
                    <a:pt x="51" y="0"/>
                    <a:pt x="51" y="37"/>
                  </a:cubicBezTo>
                  <a:cubicBezTo>
                    <a:pt x="51" y="73"/>
                    <a:pt x="51" y="90"/>
                    <a:pt x="51" y="102"/>
                  </a:cubicBezTo>
                  <a:cubicBezTo>
                    <a:pt x="51" y="114"/>
                    <a:pt x="99" y="154"/>
                    <a:pt x="108" y="165"/>
                  </a:cubicBezTo>
                  <a:cubicBezTo>
                    <a:pt x="117" y="175"/>
                    <a:pt x="118" y="187"/>
                    <a:pt x="118" y="221"/>
                  </a:cubicBezTo>
                  <a:cubicBezTo>
                    <a:pt x="118" y="254"/>
                    <a:pt x="118" y="307"/>
                    <a:pt x="118" y="307"/>
                  </a:cubicBezTo>
                  <a:lnTo>
                    <a:pt x="72" y="307"/>
                  </a:lnTo>
                  <a:close/>
                </a:path>
              </a:pathLst>
            </a:custGeom>
            <a:solidFill>
              <a:srgbClr val="FFD1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26" name="îṣľídê"/>
            <p:cNvSpPr/>
            <p:nvPr/>
          </p:nvSpPr>
          <p:spPr bwMode="auto">
            <a:xfrm>
              <a:off x="8975014" y="3358613"/>
              <a:ext cx="272193" cy="316425"/>
            </a:xfrm>
            <a:custGeom>
              <a:avLst/>
              <a:gdLst>
                <a:gd name="T0" fmla="*/ 13 w 81"/>
                <a:gd name="T1" fmla="*/ 7 h 94"/>
                <a:gd name="T2" fmla="*/ 54 w 81"/>
                <a:gd name="T3" fmla="*/ 40 h 94"/>
                <a:gd name="T4" fmla="*/ 69 w 81"/>
                <a:gd name="T5" fmla="*/ 92 h 94"/>
                <a:gd name="T6" fmla="*/ 61 w 81"/>
                <a:gd name="T7" fmla="*/ 92 h 94"/>
                <a:gd name="T8" fmla="*/ 56 w 81"/>
                <a:gd name="T9" fmla="*/ 86 h 94"/>
                <a:gd name="T10" fmla="*/ 31 w 81"/>
                <a:gd name="T11" fmla="*/ 36 h 94"/>
                <a:gd name="T12" fmla="*/ 10 w 81"/>
                <a:gd name="T13" fmla="*/ 16 h 94"/>
                <a:gd name="T14" fmla="*/ 3 w 81"/>
                <a:gd name="T15" fmla="*/ 13 h 94"/>
                <a:gd name="T16" fmla="*/ 0 w 81"/>
                <a:gd name="T17" fmla="*/ 8 h 94"/>
                <a:gd name="T18" fmla="*/ 13 w 81"/>
                <a:gd name="T19" fmla="*/ 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94">
                  <a:moveTo>
                    <a:pt x="13" y="7"/>
                  </a:moveTo>
                  <a:cubicBezTo>
                    <a:pt x="29" y="14"/>
                    <a:pt x="43" y="26"/>
                    <a:pt x="54" y="40"/>
                  </a:cubicBezTo>
                  <a:cubicBezTo>
                    <a:pt x="60" y="49"/>
                    <a:pt x="81" y="81"/>
                    <a:pt x="69" y="92"/>
                  </a:cubicBezTo>
                  <a:cubicBezTo>
                    <a:pt x="67" y="94"/>
                    <a:pt x="63" y="93"/>
                    <a:pt x="61" y="92"/>
                  </a:cubicBezTo>
                  <a:cubicBezTo>
                    <a:pt x="59" y="90"/>
                    <a:pt x="58" y="88"/>
                    <a:pt x="56" y="86"/>
                  </a:cubicBezTo>
                  <a:cubicBezTo>
                    <a:pt x="47" y="69"/>
                    <a:pt x="42" y="51"/>
                    <a:pt x="31" y="36"/>
                  </a:cubicBezTo>
                  <a:cubicBezTo>
                    <a:pt x="25" y="27"/>
                    <a:pt x="19" y="20"/>
                    <a:pt x="10" y="16"/>
                  </a:cubicBezTo>
                  <a:cubicBezTo>
                    <a:pt x="7" y="15"/>
                    <a:pt x="5" y="15"/>
                    <a:pt x="3" y="13"/>
                  </a:cubicBezTo>
                  <a:cubicBezTo>
                    <a:pt x="1" y="12"/>
                    <a:pt x="0" y="10"/>
                    <a:pt x="0" y="8"/>
                  </a:cubicBezTo>
                  <a:cubicBezTo>
                    <a:pt x="0" y="0"/>
                    <a:pt x="10" y="5"/>
                    <a:pt x="13" y="7"/>
                  </a:cubicBezTo>
                  <a:close/>
                </a:path>
              </a:pathLst>
            </a:custGeom>
            <a:solidFill>
              <a:srgbClr val="FBBB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</a:p>
          </p:txBody>
        </p:sp>
        <p:sp>
          <p:nvSpPr>
            <p:cNvPr id="27" name="îṡḷíḓé"/>
            <p:cNvSpPr/>
            <p:nvPr/>
          </p:nvSpPr>
          <p:spPr bwMode="auto">
            <a:xfrm>
              <a:off x="9053269" y="3341601"/>
              <a:ext cx="444016" cy="119085"/>
            </a:xfrm>
            <a:custGeom>
              <a:avLst/>
              <a:gdLst>
                <a:gd name="T0" fmla="*/ 126 w 132"/>
                <a:gd name="T1" fmla="*/ 4 h 35"/>
                <a:gd name="T2" fmla="*/ 62 w 132"/>
                <a:gd name="T3" fmla="*/ 10 h 35"/>
                <a:gd name="T4" fmla="*/ 5 w 132"/>
                <a:gd name="T5" fmla="*/ 1 h 35"/>
                <a:gd name="T6" fmla="*/ 3 w 132"/>
                <a:gd name="T7" fmla="*/ 6 h 35"/>
                <a:gd name="T8" fmla="*/ 128 w 132"/>
                <a:gd name="T9" fmla="*/ 12 h 35"/>
                <a:gd name="T10" fmla="*/ 126 w 132"/>
                <a:gd name="T11" fmla="*/ 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35">
                  <a:moveTo>
                    <a:pt x="126" y="4"/>
                  </a:moveTo>
                  <a:cubicBezTo>
                    <a:pt x="105" y="5"/>
                    <a:pt x="84" y="10"/>
                    <a:pt x="62" y="10"/>
                  </a:cubicBezTo>
                  <a:cubicBezTo>
                    <a:pt x="43" y="10"/>
                    <a:pt x="24" y="5"/>
                    <a:pt x="5" y="1"/>
                  </a:cubicBezTo>
                  <a:cubicBezTo>
                    <a:pt x="2" y="0"/>
                    <a:pt x="0" y="5"/>
                    <a:pt x="3" y="6"/>
                  </a:cubicBezTo>
                  <a:cubicBezTo>
                    <a:pt x="40" y="22"/>
                    <a:pt x="92" y="35"/>
                    <a:pt x="128" y="12"/>
                  </a:cubicBezTo>
                  <a:cubicBezTo>
                    <a:pt x="132" y="10"/>
                    <a:pt x="131" y="4"/>
                    <a:pt x="126" y="4"/>
                  </a:cubicBezTo>
                  <a:close/>
                </a:path>
              </a:pathLst>
            </a:custGeom>
            <a:solidFill>
              <a:srgbClr val="FBBB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28" name="íşlîḓé"/>
            <p:cNvSpPr/>
            <p:nvPr/>
          </p:nvSpPr>
          <p:spPr bwMode="auto">
            <a:xfrm>
              <a:off x="8992026" y="3840056"/>
              <a:ext cx="566503" cy="212652"/>
            </a:xfrm>
            <a:custGeom>
              <a:avLst/>
              <a:gdLst>
                <a:gd name="T0" fmla="*/ 162 w 168"/>
                <a:gd name="T1" fmla="*/ 0 h 63"/>
                <a:gd name="T2" fmla="*/ 6 w 168"/>
                <a:gd name="T3" fmla="*/ 0 h 63"/>
                <a:gd name="T4" fmla="*/ 0 w 168"/>
                <a:gd name="T5" fmla="*/ 6 h 63"/>
                <a:gd name="T6" fmla="*/ 0 w 168"/>
                <a:gd name="T7" fmla="*/ 57 h 63"/>
                <a:gd name="T8" fmla="*/ 6 w 168"/>
                <a:gd name="T9" fmla="*/ 63 h 63"/>
                <a:gd name="T10" fmla="*/ 162 w 168"/>
                <a:gd name="T11" fmla="*/ 63 h 63"/>
                <a:gd name="T12" fmla="*/ 168 w 168"/>
                <a:gd name="T13" fmla="*/ 57 h 63"/>
                <a:gd name="T14" fmla="*/ 168 w 168"/>
                <a:gd name="T15" fmla="*/ 6 h 63"/>
                <a:gd name="T16" fmla="*/ 162 w 168"/>
                <a:gd name="T1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63">
                  <a:moveTo>
                    <a:pt x="16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0"/>
                    <a:pt x="2" y="63"/>
                    <a:pt x="6" y="63"/>
                  </a:cubicBezTo>
                  <a:cubicBezTo>
                    <a:pt x="162" y="63"/>
                    <a:pt x="162" y="63"/>
                    <a:pt x="162" y="63"/>
                  </a:cubicBezTo>
                  <a:cubicBezTo>
                    <a:pt x="165" y="63"/>
                    <a:pt x="168" y="60"/>
                    <a:pt x="168" y="57"/>
                  </a:cubicBezTo>
                  <a:cubicBezTo>
                    <a:pt x="168" y="6"/>
                    <a:pt x="168" y="6"/>
                    <a:pt x="168" y="6"/>
                  </a:cubicBezTo>
                  <a:cubicBezTo>
                    <a:pt x="168" y="3"/>
                    <a:pt x="165" y="0"/>
                    <a:pt x="162" y="0"/>
                  </a:cubicBezTo>
                  <a:close/>
                </a:path>
              </a:pathLst>
            </a:custGeom>
            <a:solidFill>
              <a:srgbClr val="DEF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7500" lnSpcReduction="20000"/>
            </a:bodyPr>
            <a:lstStyle/>
            <a:p>
              <a:pPr algn="ctr"/>
            </a:p>
          </p:txBody>
        </p:sp>
        <p:sp>
          <p:nvSpPr>
            <p:cNvPr id="29" name="iśļide"/>
            <p:cNvSpPr/>
            <p:nvPr/>
          </p:nvSpPr>
          <p:spPr bwMode="auto">
            <a:xfrm>
              <a:off x="8992026" y="3884287"/>
              <a:ext cx="566503" cy="168420"/>
            </a:xfrm>
            <a:custGeom>
              <a:avLst/>
              <a:gdLst>
                <a:gd name="T0" fmla="*/ 0 w 168"/>
                <a:gd name="T1" fmla="*/ 18 h 50"/>
                <a:gd name="T2" fmla="*/ 0 w 168"/>
                <a:gd name="T3" fmla="*/ 44 h 50"/>
                <a:gd name="T4" fmla="*/ 6 w 168"/>
                <a:gd name="T5" fmla="*/ 50 h 50"/>
                <a:gd name="T6" fmla="*/ 162 w 168"/>
                <a:gd name="T7" fmla="*/ 50 h 50"/>
                <a:gd name="T8" fmla="*/ 168 w 168"/>
                <a:gd name="T9" fmla="*/ 44 h 50"/>
                <a:gd name="T10" fmla="*/ 168 w 168"/>
                <a:gd name="T11" fmla="*/ 0 h 50"/>
                <a:gd name="T12" fmla="*/ 0 w 168"/>
                <a:gd name="T1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50">
                  <a:moveTo>
                    <a:pt x="0" y="18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47"/>
                    <a:pt x="2" y="50"/>
                    <a:pt x="6" y="50"/>
                  </a:cubicBezTo>
                  <a:cubicBezTo>
                    <a:pt x="162" y="50"/>
                    <a:pt x="162" y="50"/>
                    <a:pt x="162" y="50"/>
                  </a:cubicBezTo>
                  <a:cubicBezTo>
                    <a:pt x="165" y="50"/>
                    <a:pt x="168" y="47"/>
                    <a:pt x="168" y="44"/>
                  </a:cubicBezTo>
                  <a:cubicBezTo>
                    <a:pt x="168" y="0"/>
                    <a:pt x="168" y="0"/>
                    <a:pt x="168" y="0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B0D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32500" lnSpcReduction="20000"/>
            </a:bodyPr>
            <a:lstStyle/>
            <a:p>
              <a:pPr algn="ctr"/>
            </a:p>
          </p:txBody>
        </p:sp>
        <p:sp>
          <p:nvSpPr>
            <p:cNvPr id="30" name="iśľiďé"/>
            <p:cNvSpPr/>
            <p:nvPr/>
          </p:nvSpPr>
          <p:spPr bwMode="auto">
            <a:xfrm>
              <a:off x="8958002" y="3947231"/>
              <a:ext cx="629447" cy="2876745"/>
            </a:xfrm>
            <a:custGeom>
              <a:avLst/>
              <a:gdLst>
                <a:gd name="T0" fmla="*/ 180 w 187"/>
                <a:gd name="T1" fmla="*/ 0 h 855"/>
                <a:gd name="T2" fmla="*/ 8 w 187"/>
                <a:gd name="T3" fmla="*/ 0 h 855"/>
                <a:gd name="T4" fmla="*/ 0 w 187"/>
                <a:gd name="T5" fmla="*/ 7 h 855"/>
                <a:gd name="T6" fmla="*/ 0 w 187"/>
                <a:gd name="T7" fmla="*/ 847 h 855"/>
                <a:gd name="T8" fmla="*/ 8 w 187"/>
                <a:gd name="T9" fmla="*/ 855 h 855"/>
                <a:gd name="T10" fmla="*/ 180 w 187"/>
                <a:gd name="T11" fmla="*/ 855 h 855"/>
                <a:gd name="T12" fmla="*/ 187 w 187"/>
                <a:gd name="T13" fmla="*/ 847 h 855"/>
                <a:gd name="T14" fmla="*/ 187 w 187"/>
                <a:gd name="T15" fmla="*/ 7 h 855"/>
                <a:gd name="T16" fmla="*/ 180 w 187"/>
                <a:gd name="T17" fmla="*/ 0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7" h="855">
                  <a:moveTo>
                    <a:pt x="180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847"/>
                    <a:pt x="0" y="847"/>
                    <a:pt x="0" y="847"/>
                  </a:cubicBezTo>
                  <a:cubicBezTo>
                    <a:pt x="0" y="851"/>
                    <a:pt x="4" y="855"/>
                    <a:pt x="8" y="855"/>
                  </a:cubicBezTo>
                  <a:cubicBezTo>
                    <a:pt x="180" y="855"/>
                    <a:pt x="180" y="855"/>
                    <a:pt x="180" y="855"/>
                  </a:cubicBezTo>
                  <a:cubicBezTo>
                    <a:pt x="184" y="855"/>
                    <a:pt x="187" y="851"/>
                    <a:pt x="187" y="847"/>
                  </a:cubicBezTo>
                  <a:cubicBezTo>
                    <a:pt x="187" y="7"/>
                    <a:pt x="187" y="7"/>
                    <a:pt x="187" y="7"/>
                  </a:cubicBezTo>
                  <a:cubicBezTo>
                    <a:pt x="187" y="3"/>
                    <a:pt x="184" y="0"/>
                    <a:pt x="180" y="0"/>
                  </a:cubicBezTo>
                  <a:close/>
                </a:path>
              </a:pathLst>
            </a:custGeom>
            <a:solidFill>
              <a:srgbClr val="5C58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31" name="ïsľîḑê"/>
            <p:cNvSpPr/>
            <p:nvPr/>
          </p:nvSpPr>
          <p:spPr bwMode="auto">
            <a:xfrm>
              <a:off x="8958002" y="4307888"/>
              <a:ext cx="629447" cy="2516089"/>
            </a:xfrm>
            <a:custGeom>
              <a:avLst/>
              <a:gdLst>
                <a:gd name="T0" fmla="*/ 0 w 187"/>
                <a:gd name="T1" fmla="*/ 31 h 748"/>
                <a:gd name="T2" fmla="*/ 0 w 187"/>
                <a:gd name="T3" fmla="*/ 740 h 748"/>
                <a:gd name="T4" fmla="*/ 8 w 187"/>
                <a:gd name="T5" fmla="*/ 748 h 748"/>
                <a:gd name="T6" fmla="*/ 180 w 187"/>
                <a:gd name="T7" fmla="*/ 748 h 748"/>
                <a:gd name="T8" fmla="*/ 187 w 187"/>
                <a:gd name="T9" fmla="*/ 740 h 748"/>
                <a:gd name="T10" fmla="*/ 187 w 187"/>
                <a:gd name="T11" fmla="*/ 0 h 748"/>
                <a:gd name="T12" fmla="*/ 0 w 187"/>
                <a:gd name="T13" fmla="*/ 31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748">
                  <a:moveTo>
                    <a:pt x="0" y="31"/>
                  </a:moveTo>
                  <a:cubicBezTo>
                    <a:pt x="0" y="740"/>
                    <a:pt x="0" y="740"/>
                    <a:pt x="0" y="740"/>
                  </a:cubicBezTo>
                  <a:cubicBezTo>
                    <a:pt x="0" y="744"/>
                    <a:pt x="4" y="748"/>
                    <a:pt x="8" y="748"/>
                  </a:cubicBezTo>
                  <a:cubicBezTo>
                    <a:pt x="180" y="748"/>
                    <a:pt x="180" y="748"/>
                    <a:pt x="180" y="748"/>
                  </a:cubicBezTo>
                  <a:cubicBezTo>
                    <a:pt x="184" y="748"/>
                    <a:pt x="187" y="744"/>
                    <a:pt x="187" y="740"/>
                  </a:cubicBezTo>
                  <a:cubicBezTo>
                    <a:pt x="187" y="0"/>
                    <a:pt x="187" y="0"/>
                    <a:pt x="187" y="0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4D4A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32" name="îṥ1îḑe"/>
            <p:cNvSpPr/>
            <p:nvPr/>
          </p:nvSpPr>
          <p:spPr bwMode="auto">
            <a:xfrm>
              <a:off x="9446248" y="4005073"/>
              <a:ext cx="125889" cy="124189"/>
            </a:xfrm>
            <a:prstGeom prst="ellipse">
              <a:avLst/>
            </a:prstGeom>
            <a:solidFill>
              <a:srgbClr val="4D4A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3" name="ïṡḷiḑé"/>
            <p:cNvSpPr/>
            <p:nvPr/>
          </p:nvSpPr>
          <p:spPr bwMode="auto">
            <a:xfrm>
              <a:off x="9439443" y="3994865"/>
              <a:ext cx="125889" cy="127591"/>
            </a:xfrm>
            <a:prstGeom prst="ellipse">
              <a:avLst/>
            </a:prstGeom>
            <a:solidFill>
              <a:srgbClr val="CC68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4" name="íṣľïḓé"/>
            <p:cNvSpPr/>
            <p:nvPr/>
          </p:nvSpPr>
          <p:spPr bwMode="auto">
            <a:xfrm>
              <a:off x="9449651" y="4008475"/>
              <a:ext cx="105475" cy="100372"/>
            </a:xfrm>
            <a:prstGeom prst="ellipse">
              <a:avLst/>
            </a:pr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5" name="ïṡľíḍê"/>
            <p:cNvSpPr/>
            <p:nvPr/>
          </p:nvSpPr>
          <p:spPr bwMode="auto">
            <a:xfrm>
              <a:off x="9449651" y="4028889"/>
              <a:ext cx="85060" cy="79957"/>
            </a:xfrm>
            <a:custGeom>
              <a:avLst/>
              <a:gdLst>
                <a:gd name="T0" fmla="*/ 16 w 25"/>
                <a:gd name="T1" fmla="*/ 24 h 24"/>
                <a:gd name="T2" fmla="*/ 25 w 25"/>
                <a:gd name="T3" fmla="*/ 21 h 24"/>
                <a:gd name="T4" fmla="*/ 4 w 25"/>
                <a:gd name="T5" fmla="*/ 0 h 24"/>
                <a:gd name="T6" fmla="*/ 0 w 25"/>
                <a:gd name="T7" fmla="*/ 9 h 24"/>
                <a:gd name="T8" fmla="*/ 16 w 25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16" y="24"/>
                  </a:moveTo>
                  <a:cubicBezTo>
                    <a:pt x="19" y="24"/>
                    <a:pt x="22" y="23"/>
                    <a:pt x="25" y="2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2"/>
                    <a:pt x="1" y="5"/>
                    <a:pt x="0" y="9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CC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6" name="íṥľiḑé"/>
            <p:cNvSpPr/>
            <p:nvPr/>
          </p:nvSpPr>
          <p:spPr bwMode="auto">
            <a:xfrm>
              <a:off x="9470065" y="4011877"/>
              <a:ext cx="81658" cy="79957"/>
            </a:xfrm>
            <a:custGeom>
              <a:avLst/>
              <a:gdLst>
                <a:gd name="T0" fmla="*/ 4 w 24"/>
                <a:gd name="T1" fmla="*/ 0 h 24"/>
                <a:gd name="T2" fmla="*/ 0 w 24"/>
                <a:gd name="T3" fmla="*/ 3 h 24"/>
                <a:gd name="T4" fmla="*/ 21 w 24"/>
                <a:gd name="T5" fmla="*/ 24 h 24"/>
                <a:gd name="T6" fmla="*/ 24 w 24"/>
                <a:gd name="T7" fmla="*/ 19 h 24"/>
                <a:gd name="T8" fmla="*/ 4 w 24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4" y="0"/>
                  </a:moveTo>
                  <a:cubicBezTo>
                    <a:pt x="2" y="0"/>
                    <a:pt x="1" y="1"/>
                    <a:pt x="0" y="3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2" y="23"/>
                    <a:pt x="23" y="21"/>
                    <a:pt x="24" y="19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FCC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7" name="išľîde"/>
            <p:cNvSpPr/>
            <p:nvPr/>
          </p:nvSpPr>
          <p:spPr bwMode="auto">
            <a:xfrm>
              <a:off x="9631681" y="3210608"/>
              <a:ext cx="670276" cy="1464742"/>
            </a:xfrm>
            <a:custGeom>
              <a:avLst/>
              <a:gdLst>
                <a:gd name="T0" fmla="*/ 19 w 199"/>
                <a:gd name="T1" fmla="*/ 230 h 435"/>
                <a:gd name="T2" fmla="*/ 19 w 199"/>
                <a:gd name="T3" fmla="*/ 56 h 435"/>
                <a:gd name="T4" fmla="*/ 59 w 199"/>
                <a:gd name="T5" fmla="*/ 56 h 435"/>
                <a:gd name="T6" fmla="*/ 59 w 199"/>
                <a:gd name="T7" fmla="*/ 178 h 435"/>
                <a:gd name="T8" fmla="*/ 73 w 199"/>
                <a:gd name="T9" fmla="*/ 178 h 435"/>
                <a:gd name="T10" fmla="*/ 73 w 199"/>
                <a:gd name="T11" fmla="*/ 25 h 435"/>
                <a:gd name="T12" fmla="*/ 112 w 199"/>
                <a:gd name="T13" fmla="*/ 25 h 435"/>
                <a:gd name="T14" fmla="*/ 112 w 199"/>
                <a:gd name="T15" fmla="*/ 179 h 435"/>
                <a:gd name="T16" fmla="*/ 123 w 199"/>
                <a:gd name="T17" fmla="*/ 179 h 435"/>
                <a:gd name="T18" fmla="*/ 123 w 199"/>
                <a:gd name="T19" fmla="*/ 55 h 435"/>
                <a:gd name="T20" fmla="*/ 159 w 199"/>
                <a:gd name="T21" fmla="*/ 57 h 435"/>
                <a:gd name="T22" fmla="*/ 159 w 199"/>
                <a:gd name="T23" fmla="*/ 181 h 435"/>
                <a:gd name="T24" fmla="*/ 168 w 199"/>
                <a:gd name="T25" fmla="*/ 180 h 435"/>
                <a:gd name="T26" fmla="*/ 168 w 199"/>
                <a:gd name="T27" fmla="*/ 95 h 435"/>
                <a:gd name="T28" fmla="*/ 199 w 199"/>
                <a:gd name="T29" fmla="*/ 97 h 435"/>
                <a:gd name="T30" fmla="*/ 199 w 199"/>
                <a:gd name="T31" fmla="*/ 315 h 435"/>
                <a:gd name="T32" fmla="*/ 182 w 199"/>
                <a:gd name="T33" fmla="*/ 346 h 435"/>
                <a:gd name="T34" fmla="*/ 182 w 199"/>
                <a:gd name="T35" fmla="*/ 435 h 435"/>
                <a:gd name="T36" fmla="*/ 73 w 199"/>
                <a:gd name="T37" fmla="*/ 435 h 435"/>
                <a:gd name="T38" fmla="*/ 33 w 199"/>
                <a:gd name="T39" fmla="*/ 316 h 435"/>
                <a:gd name="T40" fmla="*/ 0 w 199"/>
                <a:gd name="T41" fmla="*/ 258 h 435"/>
                <a:gd name="T42" fmla="*/ 2 w 199"/>
                <a:gd name="T43" fmla="*/ 235 h 435"/>
                <a:gd name="T44" fmla="*/ 19 w 199"/>
                <a:gd name="T45" fmla="*/ 23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9" h="435">
                  <a:moveTo>
                    <a:pt x="19" y="230"/>
                  </a:moveTo>
                  <a:cubicBezTo>
                    <a:pt x="19" y="225"/>
                    <a:pt x="19" y="85"/>
                    <a:pt x="19" y="56"/>
                  </a:cubicBezTo>
                  <a:cubicBezTo>
                    <a:pt x="19" y="26"/>
                    <a:pt x="59" y="26"/>
                    <a:pt x="59" y="56"/>
                  </a:cubicBezTo>
                  <a:cubicBezTo>
                    <a:pt x="59" y="85"/>
                    <a:pt x="59" y="178"/>
                    <a:pt x="59" y="178"/>
                  </a:cubicBezTo>
                  <a:cubicBezTo>
                    <a:pt x="59" y="184"/>
                    <a:pt x="73" y="187"/>
                    <a:pt x="73" y="178"/>
                  </a:cubicBezTo>
                  <a:cubicBezTo>
                    <a:pt x="73" y="168"/>
                    <a:pt x="73" y="45"/>
                    <a:pt x="73" y="25"/>
                  </a:cubicBezTo>
                  <a:cubicBezTo>
                    <a:pt x="73" y="2"/>
                    <a:pt x="112" y="0"/>
                    <a:pt x="112" y="25"/>
                  </a:cubicBezTo>
                  <a:cubicBezTo>
                    <a:pt x="112" y="50"/>
                    <a:pt x="112" y="175"/>
                    <a:pt x="112" y="179"/>
                  </a:cubicBezTo>
                  <a:cubicBezTo>
                    <a:pt x="112" y="184"/>
                    <a:pt x="123" y="186"/>
                    <a:pt x="123" y="179"/>
                  </a:cubicBezTo>
                  <a:cubicBezTo>
                    <a:pt x="123" y="173"/>
                    <a:pt x="123" y="73"/>
                    <a:pt x="123" y="55"/>
                  </a:cubicBezTo>
                  <a:cubicBezTo>
                    <a:pt x="123" y="38"/>
                    <a:pt x="159" y="34"/>
                    <a:pt x="159" y="57"/>
                  </a:cubicBezTo>
                  <a:cubicBezTo>
                    <a:pt x="159" y="81"/>
                    <a:pt x="159" y="176"/>
                    <a:pt x="159" y="181"/>
                  </a:cubicBezTo>
                  <a:cubicBezTo>
                    <a:pt x="159" y="186"/>
                    <a:pt x="168" y="186"/>
                    <a:pt x="168" y="180"/>
                  </a:cubicBezTo>
                  <a:cubicBezTo>
                    <a:pt x="168" y="174"/>
                    <a:pt x="168" y="109"/>
                    <a:pt x="168" y="95"/>
                  </a:cubicBezTo>
                  <a:cubicBezTo>
                    <a:pt x="168" y="81"/>
                    <a:pt x="199" y="80"/>
                    <a:pt x="199" y="97"/>
                  </a:cubicBezTo>
                  <a:cubicBezTo>
                    <a:pt x="199" y="107"/>
                    <a:pt x="199" y="222"/>
                    <a:pt x="199" y="315"/>
                  </a:cubicBezTo>
                  <a:cubicBezTo>
                    <a:pt x="199" y="326"/>
                    <a:pt x="182" y="336"/>
                    <a:pt x="182" y="346"/>
                  </a:cubicBezTo>
                  <a:cubicBezTo>
                    <a:pt x="182" y="397"/>
                    <a:pt x="182" y="435"/>
                    <a:pt x="182" y="435"/>
                  </a:cubicBezTo>
                  <a:cubicBezTo>
                    <a:pt x="73" y="435"/>
                    <a:pt x="73" y="435"/>
                    <a:pt x="73" y="435"/>
                  </a:cubicBezTo>
                  <a:cubicBezTo>
                    <a:pt x="33" y="316"/>
                    <a:pt x="33" y="316"/>
                    <a:pt x="33" y="316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2" y="235"/>
                    <a:pt x="2" y="235"/>
                    <a:pt x="2" y="235"/>
                  </a:cubicBezTo>
                  <a:cubicBezTo>
                    <a:pt x="2" y="235"/>
                    <a:pt x="19" y="236"/>
                    <a:pt x="19" y="230"/>
                  </a:cubicBezTo>
                  <a:close/>
                </a:path>
              </a:pathLst>
            </a:custGeom>
            <a:solidFill>
              <a:srgbClr val="FFD1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38" name="îṥḷíḍê"/>
            <p:cNvSpPr/>
            <p:nvPr/>
          </p:nvSpPr>
          <p:spPr bwMode="auto">
            <a:xfrm>
              <a:off x="9504089" y="3641014"/>
              <a:ext cx="398083" cy="1034335"/>
            </a:xfrm>
            <a:custGeom>
              <a:avLst/>
              <a:gdLst>
                <a:gd name="T0" fmla="*/ 72 w 118"/>
                <a:gd name="T1" fmla="*/ 307 h 307"/>
                <a:gd name="T2" fmla="*/ 72 w 118"/>
                <a:gd name="T3" fmla="*/ 231 h 307"/>
                <a:gd name="T4" fmla="*/ 11 w 118"/>
                <a:gd name="T5" fmla="*/ 169 h 307"/>
                <a:gd name="T6" fmla="*/ 4 w 118"/>
                <a:gd name="T7" fmla="*/ 36 h 307"/>
                <a:gd name="T8" fmla="*/ 51 w 118"/>
                <a:gd name="T9" fmla="*/ 37 h 307"/>
                <a:gd name="T10" fmla="*/ 51 w 118"/>
                <a:gd name="T11" fmla="*/ 102 h 307"/>
                <a:gd name="T12" fmla="*/ 108 w 118"/>
                <a:gd name="T13" fmla="*/ 165 h 307"/>
                <a:gd name="T14" fmla="*/ 118 w 118"/>
                <a:gd name="T15" fmla="*/ 221 h 307"/>
                <a:gd name="T16" fmla="*/ 118 w 118"/>
                <a:gd name="T17" fmla="*/ 307 h 307"/>
                <a:gd name="T18" fmla="*/ 72 w 118"/>
                <a:gd name="T19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307">
                  <a:moveTo>
                    <a:pt x="72" y="307"/>
                  </a:moveTo>
                  <a:cubicBezTo>
                    <a:pt x="72" y="307"/>
                    <a:pt x="72" y="256"/>
                    <a:pt x="72" y="231"/>
                  </a:cubicBezTo>
                  <a:cubicBezTo>
                    <a:pt x="72" y="206"/>
                    <a:pt x="21" y="185"/>
                    <a:pt x="11" y="169"/>
                  </a:cubicBezTo>
                  <a:cubicBezTo>
                    <a:pt x="0" y="152"/>
                    <a:pt x="5" y="63"/>
                    <a:pt x="4" y="36"/>
                  </a:cubicBezTo>
                  <a:cubicBezTo>
                    <a:pt x="4" y="9"/>
                    <a:pt x="51" y="0"/>
                    <a:pt x="51" y="37"/>
                  </a:cubicBezTo>
                  <a:cubicBezTo>
                    <a:pt x="51" y="73"/>
                    <a:pt x="51" y="90"/>
                    <a:pt x="51" y="102"/>
                  </a:cubicBezTo>
                  <a:cubicBezTo>
                    <a:pt x="51" y="114"/>
                    <a:pt x="99" y="154"/>
                    <a:pt x="108" y="165"/>
                  </a:cubicBezTo>
                  <a:cubicBezTo>
                    <a:pt x="117" y="175"/>
                    <a:pt x="118" y="187"/>
                    <a:pt x="118" y="221"/>
                  </a:cubicBezTo>
                  <a:cubicBezTo>
                    <a:pt x="118" y="254"/>
                    <a:pt x="118" y="307"/>
                    <a:pt x="118" y="307"/>
                  </a:cubicBezTo>
                  <a:lnTo>
                    <a:pt x="72" y="307"/>
                  </a:lnTo>
                  <a:close/>
                </a:path>
              </a:pathLst>
            </a:custGeom>
            <a:solidFill>
              <a:srgbClr val="FFD1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39" name="işḷïďe"/>
            <p:cNvSpPr/>
            <p:nvPr/>
          </p:nvSpPr>
          <p:spPr bwMode="auto">
            <a:xfrm>
              <a:off x="9696326" y="3994865"/>
              <a:ext cx="272193" cy="316425"/>
            </a:xfrm>
            <a:custGeom>
              <a:avLst/>
              <a:gdLst>
                <a:gd name="T0" fmla="*/ 13 w 81"/>
                <a:gd name="T1" fmla="*/ 7 h 94"/>
                <a:gd name="T2" fmla="*/ 54 w 81"/>
                <a:gd name="T3" fmla="*/ 40 h 94"/>
                <a:gd name="T4" fmla="*/ 69 w 81"/>
                <a:gd name="T5" fmla="*/ 92 h 94"/>
                <a:gd name="T6" fmla="*/ 62 w 81"/>
                <a:gd name="T7" fmla="*/ 92 h 94"/>
                <a:gd name="T8" fmla="*/ 56 w 81"/>
                <a:gd name="T9" fmla="*/ 86 h 94"/>
                <a:gd name="T10" fmla="*/ 31 w 81"/>
                <a:gd name="T11" fmla="*/ 36 h 94"/>
                <a:gd name="T12" fmla="*/ 10 w 81"/>
                <a:gd name="T13" fmla="*/ 16 h 94"/>
                <a:gd name="T14" fmla="*/ 4 w 81"/>
                <a:gd name="T15" fmla="*/ 13 h 94"/>
                <a:gd name="T16" fmla="*/ 0 w 81"/>
                <a:gd name="T17" fmla="*/ 8 h 94"/>
                <a:gd name="T18" fmla="*/ 13 w 81"/>
                <a:gd name="T19" fmla="*/ 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94">
                  <a:moveTo>
                    <a:pt x="13" y="7"/>
                  </a:moveTo>
                  <a:cubicBezTo>
                    <a:pt x="30" y="14"/>
                    <a:pt x="44" y="26"/>
                    <a:pt x="54" y="40"/>
                  </a:cubicBezTo>
                  <a:cubicBezTo>
                    <a:pt x="61" y="49"/>
                    <a:pt x="81" y="81"/>
                    <a:pt x="69" y="92"/>
                  </a:cubicBezTo>
                  <a:cubicBezTo>
                    <a:pt x="67" y="94"/>
                    <a:pt x="64" y="93"/>
                    <a:pt x="62" y="92"/>
                  </a:cubicBezTo>
                  <a:cubicBezTo>
                    <a:pt x="59" y="90"/>
                    <a:pt x="58" y="88"/>
                    <a:pt x="56" y="86"/>
                  </a:cubicBezTo>
                  <a:cubicBezTo>
                    <a:pt x="47" y="69"/>
                    <a:pt x="42" y="51"/>
                    <a:pt x="31" y="36"/>
                  </a:cubicBezTo>
                  <a:cubicBezTo>
                    <a:pt x="25" y="28"/>
                    <a:pt x="20" y="20"/>
                    <a:pt x="10" y="16"/>
                  </a:cubicBezTo>
                  <a:cubicBezTo>
                    <a:pt x="8" y="15"/>
                    <a:pt x="5" y="15"/>
                    <a:pt x="4" y="13"/>
                  </a:cubicBezTo>
                  <a:cubicBezTo>
                    <a:pt x="2" y="12"/>
                    <a:pt x="0" y="10"/>
                    <a:pt x="0" y="8"/>
                  </a:cubicBezTo>
                  <a:cubicBezTo>
                    <a:pt x="1" y="0"/>
                    <a:pt x="10" y="5"/>
                    <a:pt x="13" y="7"/>
                  </a:cubicBezTo>
                  <a:close/>
                </a:path>
              </a:pathLst>
            </a:custGeom>
            <a:solidFill>
              <a:srgbClr val="FBBB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</a:p>
          </p:txBody>
        </p:sp>
        <p:sp>
          <p:nvSpPr>
            <p:cNvPr id="40" name="išľïḑè"/>
            <p:cNvSpPr/>
            <p:nvPr/>
          </p:nvSpPr>
          <p:spPr bwMode="auto">
            <a:xfrm>
              <a:off x="9772880" y="3981256"/>
              <a:ext cx="445717" cy="113982"/>
            </a:xfrm>
            <a:custGeom>
              <a:avLst/>
              <a:gdLst>
                <a:gd name="T0" fmla="*/ 126 w 132"/>
                <a:gd name="T1" fmla="*/ 3 h 34"/>
                <a:gd name="T2" fmla="*/ 63 w 132"/>
                <a:gd name="T3" fmla="*/ 9 h 34"/>
                <a:gd name="T4" fmla="*/ 5 w 132"/>
                <a:gd name="T5" fmla="*/ 0 h 34"/>
                <a:gd name="T6" fmla="*/ 3 w 132"/>
                <a:gd name="T7" fmla="*/ 5 h 34"/>
                <a:gd name="T8" fmla="*/ 129 w 132"/>
                <a:gd name="T9" fmla="*/ 11 h 34"/>
                <a:gd name="T10" fmla="*/ 126 w 132"/>
                <a:gd name="T1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34">
                  <a:moveTo>
                    <a:pt x="126" y="3"/>
                  </a:moveTo>
                  <a:cubicBezTo>
                    <a:pt x="105" y="4"/>
                    <a:pt x="85" y="9"/>
                    <a:pt x="63" y="9"/>
                  </a:cubicBezTo>
                  <a:cubicBezTo>
                    <a:pt x="43" y="9"/>
                    <a:pt x="24" y="4"/>
                    <a:pt x="5" y="0"/>
                  </a:cubicBezTo>
                  <a:cubicBezTo>
                    <a:pt x="2" y="0"/>
                    <a:pt x="0" y="4"/>
                    <a:pt x="3" y="5"/>
                  </a:cubicBezTo>
                  <a:cubicBezTo>
                    <a:pt x="40" y="21"/>
                    <a:pt x="92" y="34"/>
                    <a:pt x="129" y="11"/>
                  </a:cubicBezTo>
                  <a:cubicBezTo>
                    <a:pt x="132" y="9"/>
                    <a:pt x="131" y="3"/>
                    <a:pt x="126" y="3"/>
                  </a:cubicBezTo>
                  <a:close/>
                </a:path>
              </a:pathLst>
            </a:custGeom>
            <a:solidFill>
              <a:srgbClr val="FBBB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1" name="í$1iḋe"/>
            <p:cNvSpPr/>
            <p:nvPr/>
          </p:nvSpPr>
          <p:spPr bwMode="auto">
            <a:xfrm>
              <a:off x="9713339" y="4476308"/>
              <a:ext cx="568204" cy="210950"/>
            </a:xfrm>
            <a:custGeom>
              <a:avLst/>
              <a:gdLst>
                <a:gd name="T0" fmla="*/ 162 w 169"/>
                <a:gd name="T1" fmla="*/ 0 h 63"/>
                <a:gd name="T2" fmla="*/ 6 w 169"/>
                <a:gd name="T3" fmla="*/ 0 h 63"/>
                <a:gd name="T4" fmla="*/ 0 w 169"/>
                <a:gd name="T5" fmla="*/ 6 h 63"/>
                <a:gd name="T6" fmla="*/ 0 w 169"/>
                <a:gd name="T7" fmla="*/ 57 h 63"/>
                <a:gd name="T8" fmla="*/ 6 w 169"/>
                <a:gd name="T9" fmla="*/ 63 h 63"/>
                <a:gd name="T10" fmla="*/ 162 w 169"/>
                <a:gd name="T11" fmla="*/ 63 h 63"/>
                <a:gd name="T12" fmla="*/ 169 w 169"/>
                <a:gd name="T13" fmla="*/ 57 h 63"/>
                <a:gd name="T14" fmla="*/ 169 w 169"/>
                <a:gd name="T15" fmla="*/ 6 h 63"/>
                <a:gd name="T16" fmla="*/ 162 w 169"/>
                <a:gd name="T1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63">
                  <a:moveTo>
                    <a:pt x="16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0"/>
                    <a:pt x="3" y="63"/>
                    <a:pt x="6" y="63"/>
                  </a:cubicBezTo>
                  <a:cubicBezTo>
                    <a:pt x="162" y="63"/>
                    <a:pt x="162" y="63"/>
                    <a:pt x="162" y="63"/>
                  </a:cubicBezTo>
                  <a:cubicBezTo>
                    <a:pt x="166" y="63"/>
                    <a:pt x="169" y="60"/>
                    <a:pt x="169" y="57"/>
                  </a:cubicBezTo>
                  <a:cubicBezTo>
                    <a:pt x="169" y="6"/>
                    <a:pt x="169" y="6"/>
                    <a:pt x="169" y="6"/>
                  </a:cubicBezTo>
                  <a:cubicBezTo>
                    <a:pt x="169" y="3"/>
                    <a:pt x="166" y="0"/>
                    <a:pt x="162" y="0"/>
                  </a:cubicBezTo>
                  <a:close/>
                </a:path>
              </a:pathLst>
            </a:custGeom>
            <a:solidFill>
              <a:srgbClr val="DEF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7500" lnSpcReduction="20000"/>
            </a:bodyPr>
            <a:lstStyle/>
            <a:p>
              <a:pPr algn="ctr"/>
            </a:p>
          </p:txBody>
        </p:sp>
        <p:sp>
          <p:nvSpPr>
            <p:cNvPr id="42" name="îŝḷiḓê"/>
            <p:cNvSpPr/>
            <p:nvPr/>
          </p:nvSpPr>
          <p:spPr bwMode="auto">
            <a:xfrm>
              <a:off x="9713339" y="4520539"/>
              <a:ext cx="568204" cy="166719"/>
            </a:xfrm>
            <a:custGeom>
              <a:avLst/>
              <a:gdLst>
                <a:gd name="T0" fmla="*/ 0 w 169"/>
                <a:gd name="T1" fmla="*/ 18 h 50"/>
                <a:gd name="T2" fmla="*/ 0 w 169"/>
                <a:gd name="T3" fmla="*/ 44 h 50"/>
                <a:gd name="T4" fmla="*/ 6 w 169"/>
                <a:gd name="T5" fmla="*/ 50 h 50"/>
                <a:gd name="T6" fmla="*/ 162 w 169"/>
                <a:gd name="T7" fmla="*/ 50 h 50"/>
                <a:gd name="T8" fmla="*/ 169 w 169"/>
                <a:gd name="T9" fmla="*/ 44 h 50"/>
                <a:gd name="T10" fmla="*/ 169 w 169"/>
                <a:gd name="T11" fmla="*/ 0 h 50"/>
                <a:gd name="T12" fmla="*/ 0 w 169"/>
                <a:gd name="T1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50">
                  <a:moveTo>
                    <a:pt x="0" y="18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47"/>
                    <a:pt x="3" y="50"/>
                    <a:pt x="6" y="50"/>
                  </a:cubicBezTo>
                  <a:cubicBezTo>
                    <a:pt x="162" y="50"/>
                    <a:pt x="162" y="50"/>
                    <a:pt x="162" y="50"/>
                  </a:cubicBezTo>
                  <a:cubicBezTo>
                    <a:pt x="166" y="50"/>
                    <a:pt x="169" y="47"/>
                    <a:pt x="169" y="44"/>
                  </a:cubicBezTo>
                  <a:cubicBezTo>
                    <a:pt x="169" y="0"/>
                    <a:pt x="169" y="0"/>
                    <a:pt x="169" y="0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B0D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32500" lnSpcReduction="20000"/>
            </a:bodyPr>
            <a:lstStyle/>
            <a:p>
              <a:pPr algn="ctr"/>
            </a:p>
          </p:txBody>
        </p:sp>
        <p:sp>
          <p:nvSpPr>
            <p:cNvPr id="43" name="išļiḋe"/>
            <p:cNvSpPr/>
            <p:nvPr/>
          </p:nvSpPr>
          <p:spPr bwMode="auto">
            <a:xfrm>
              <a:off x="9682717" y="4583484"/>
              <a:ext cx="629447" cy="804673"/>
            </a:xfrm>
            <a:custGeom>
              <a:avLst/>
              <a:gdLst>
                <a:gd name="T0" fmla="*/ 179 w 187"/>
                <a:gd name="T1" fmla="*/ 0 h 239"/>
                <a:gd name="T2" fmla="*/ 7 w 187"/>
                <a:gd name="T3" fmla="*/ 0 h 239"/>
                <a:gd name="T4" fmla="*/ 0 w 187"/>
                <a:gd name="T5" fmla="*/ 7 h 239"/>
                <a:gd name="T6" fmla="*/ 0 w 187"/>
                <a:gd name="T7" fmla="*/ 232 h 239"/>
                <a:gd name="T8" fmla="*/ 7 w 187"/>
                <a:gd name="T9" fmla="*/ 239 h 239"/>
                <a:gd name="T10" fmla="*/ 179 w 187"/>
                <a:gd name="T11" fmla="*/ 239 h 239"/>
                <a:gd name="T12" fmla="*/ 187 w 187"/>
                <a:gd name="T13" fmla="*/ 232 h 239"/>
                <a:gd name="T14" fmla="*/ 187 w 187"/>
                <a:gd name="T15" fmla="*/ 7 h 239"/>
                <a:gd name="T16" fmla="*/ 179 w 187"/>
                <a:gd name="T1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7" h="239">
                  <a:moveTo>
                    <a:pt x="17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236"/>
                    <a:pt x="3" y="239"/>
                    <a:pt x="7" y="239"/>
                  </a:cubicBezTo>
                  <a:cubicBezTo>
                    <a:pt x="179" y="239"/>
                    <a:pt x="179" y="239"/>
                    <a:pt x="179" y="239"/>
                  </a:cubicBezTo>
                  <a:cubicBezTo>
                    <a:pt x="183" y="239"/>
                    <a:pt x="187" y="236"/>
                    <a:pt x="187" y="232"/>
                  </a:cubicBezTo>
                  <a:cubicBezTo>
                    <a:pt x="187" y="7"/>
                    <a:pt x="187" y="7"/>
                    <a:pt x="187" y="7"/>
                  </a:cubicBezTo>
                  <a:cubicBezTo>
                    <a:pt x="187" y="3"/>
                    <a:pt x="183" y="0"/>
                    <a:pt x="179" y="0"/>
                  </a:cubicBezTo>
                  <a:close/>
                </a:path>
              </a:pathLst>
            </a:custGeom>
            <a:solidFill>
              <a:srgbClr val="3056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44" name="ïṩḻîdè"/>
            <p:cNvSpPr/>
            <p:nvPr/>
          </p:nvSpPr>
          <p:spPr bwMode="auto">
            <a:xfrm>
              <a:off x="9682717" y="4944140"/>
              <a:ext cx="629447" cy="1879837"/>
            </a:xfrm>
            <a:custGeom>
              <a:avLst/>
              <a:gdLst>
                <a:gd name="T0" fmla="*/ 0 w 187"/>
                <a:gd name="T1" fmla="*/ 31 h 559"/>
                <a:gd name="T2" fmla="*/ 0 w 187"/>
                <a:gd name="T3" fmla="*/ 551 h 559"/>
                <a:gd name="T4" fmla="*/ 7 w 187"/>
                <a:gd name="T5" fmla="*/ 559 h 559"/>
                <a:gd name="T6" fmla="*/ 179 w 187"/>
                <a:gd name="T7" fmla="*/ 559 h 559"/>
                <a:gd name="T8" fmla="*/ 187 w 187"/>
                <a:gd name="T9" fmla="*/ 551 h 559"/>
                <a:gd name="T10" fmla="*/ 187 w 187"/>
                <a:gd name="T11" fmla="*/ 0 h 559"/>
                <a:gd name="T12" fmla="*/ 0 w 187"/>
                <a:gd name="T13" fmla="*/ 31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559">
                  <a:moveTo>
                    <a:pt x="0" y="31"/>
                  </a:moveTo>
                  <a:cubicBezTo>
                    <a:pt x="0" y="551"/>
                    <a:pt x="0" y="551"/>
                    <a:pt x="0" y="551"/>
                  </a:cubicBezTo>
                  <a:cubicBezTo>
                    <a:pt x="0" y="555"/>
                    <a:pt x="3" y="559"/>
                    <a:pt x="7" y="559"/>
                  </a:cubicBezTo>
                  <a:cubicBezTo>
                    <a:pt x="179" y="559"/>
                    <a:pt x="179" y="559"/>
                    <a:pt x="179" y="559"/>
                  </a:cubicBezTo>
                  <a:cubicBezTo>
                    <a:pt x="183" y="559"/>
                    <a:pt x="187" y="555"/>
                    <a:pt x="187" y="551"/>
                  </a:cubicBezTo>
                  <a:cubicBezTo>
                    <a:pt x="187" y="0"/>
                    <a:pt x="187" y="0"/>
                    <a:pt x="187" y="0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23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45" name="iṡļiďé"/>
            <p:cNvSpPr/>
            <p:nvPr/>
          </p:nvSpPr>
          <p:spPr bwMode="auto">
            <a:xfrm>
              <a:off x="10167561" y="4641325"/>
              <a:ext cx="127591" cy="127591"/>
            </a:xfrm>
            <a:prstGeom prst="ellipse">
              <a:avLst/>
            </a:prstGeom>
            <a:solidFill>
              <a:srgbClr val="234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6" name="iṩliḋê"/>
            <p:cNvSpPr/>
            <p:nvPr/>
          </p:nvSpPr>
          <p:spPr bwMode="auto">
            <a:xfrm>
              <a:off x="10160756" y="4631118"/>
              <a:ext cx="127591" cy="127591"/>
            </a:xfrm>
            <a:prstGeom prst="ellipse">
              <a:avLst/>
            </a:prstGeom>
            <a:solidFill>
              <a:srgbClr val="CC68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7" name="iṡlîḓé"/>
            <p:cNvSpPr/>
            <p:nvPr/>
          </p:nvSpPr>
          <p:spPr bwMode="auto">
            <a:xfrm>
              <a:off x="10174366" y="4644727"/>
              <a:ext cx="100372" cy="100372"/>
            </a:xfrm>
            <a:prstGeom prst="ellipse">
              <a:avLst/>
            </a:pr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8" name="iş1ïḓe"/>
            <p:cNvSpPr/>
            <p:nvPr/>
          </p:nvSpPr>
          <p:spPr bwMode="auto">
            <a:xfrm>
              <a:off x="10174366" y="4665142"/>
              <a:ext cx="79957" cy="79957"/>
            </a:xfrm>
            <a:custGeom>
              <a:avLst/>
              <a:gdLst>
                <a:gd name="T0" fmla="*/ 15 w 24"/>
                <a:gd name="T1" fmla="*/ 24 h 24"/>
                <a:gd name="T2" fmla="*/ 24 w 24"/>
                <a:gd name="T3" fmla="*/ 21 h 24"/>
                <a:gd name="T4" fmla="*/ 3 w 24"/>
                <a:gd name="T5" fmla="*/ 0 h 24"/>
                <a:gd name="T6" fmla="*/ 0 w 24"/>
                <a:gd name="T7" fmla="*/ 9 h 24"/>
                <a:gd name="T8" fmla="*/ 15 w 24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15" y="24"/>
                  </a:moveTo>
                  <a:cubicBezTo>
                    <a:pt x="19" y="24"/>
                    <a:pt x="22" y="23"/>
                    <a:pt x="24" y="2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2"/>
                    <a:pt x="0" y="5"/>
                    <a:pt x="0" y="9"/>
                  </a:cubicBezTo>
                  <a:lnTo>
                    <a:pt x="15" y="24"/>
                  </a:lnTo>
                  <a:close/>
                </a:path>
              </a:pathLst>
            </a:custGeom>
            <a:solidFill>
              <a:srgbClr val="FFCC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9" name="îşļiďe"/>
            <p:cNvSpPr/>
            <p:nvPr/>
          </p:nvSpPr>
          <p:spPr bwMode="auto">
            <a:xfrm>
              <a:off x="10191378" y="4648130"/>
              <a:ext cx="79957" cy="79957"/>
            </a:xfrm>
            <a:custGeom>
              <a:avLst/>
              <a:gdLst>
                <a:gd name="T0" fmla="*/ 4 w 24"/>
                <a:gd name="T1" fmla="*/ 0 h 24"/>
                <a:gd name="T2" fmla="*/ 0 w 24"/>
                <a:gd name="T3" fmla="*/ 3 h 24"/>
                <a:gd name="T4" fmla="*/ 21 w 24"/>
                <a:gd name="T5" fmla="*/ 24 h 24"/>
                <a:gd name="T6" fmla="*/ 24 w 24"/>
                <a:gd name="T7" fmla="*/ 20 h 24"/>
                <a:gd name="T8" fmla="*/ 4 w 24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4" y="0"/>
                  </a:moveTo>
                  <a:cubicBezTo>
                    <a:pt x="3" y="0"/>
                    <a:pt x="1" y="1"/>
                    <a:pt x="0" y="3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2" y="23"/>
                    <a:pt x="23" y="21"/>
                    <a:pt x="24" y="2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FCC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50" name="íŝ1îdê"/>
            <p:cNvSpPr/>
            <p:nvPr/>
          </p:nvSpPr>
          <p:spPr bwMode="auto">
            <a:xfrm>
              <a:off x="10298555" y="4648130"/>
              <a:ext cx="670276" cy="1459638"/>
            </a:xfrm>
            <a:custGeom>
              <a:avLst/>
              <a:gdLst>
                <a:gd name="T0" fmla="*/ 20 w 199"/>
                <a:gd name="T1" fmla="*/ 230 h 434"/>
                <a:gd name="T2" fmla="*/ 20 w 199"/>
                <a:gd name="T3" fmla="*/ 55 h 434"/>
                <a:gd name="T4" fmla="*/ 60 w 199"/>
                <a:gd name="T5" fmla="*/ 55 h 434"/>
                <a:gd name="T6" fmla="*/ 60 w 199"/>
                <a:gd name="T7" fmla="*/ 177 h 434"/>
                <a:gd name="T8" fmla="*/ 73 w 199"/>
                <a:gd name="T9" fmla="*/ 177 h 434"/>
                <a:gd name="T10" fmla="*/ 73 w 199"/>
                <a:gd name="T11" fmla="*/ 25 h 434"/>
                <a:gd name="T12" fmla="*/ 113 w 199"/>
                <a:gd name="T13" fmla="*/ 25 h 434"/>
                <a:gd name="T14" fmla="*/ 113 w 199"/>
                <a:gd name="T15" fmla="*/ 179 h 434"/>
                <a:gd name="T16" fmla="*/ 124 w 199"/>
                <a:gd name="T17" fmla="*/ 179 h 434"/>
                <a:gd name="T18" fmla="*/ 124 w 199"/>
                <a:gd name="T19" fmla="*/ 55 h 434"/>
                <a:gd name="T20" fmla="*/ 160 w 199"/>
                <a:gd name="T21" fmla="*/ 57 h 434"/>
                <a:gd name="T22" fmla="*/ 160 w 199"/>
                <a:gd name="T23" fmla="*/ 180 h 434"/>
                <a:gd name="T24" fmla="*/ 168 w 199"/>
                <a:gd name="T25" fmla="*/ 179 h 434"/>
                <a:gd name="T26" fmla="*/ 168 w 199"/>
                <a:gd name="T27" fmla="*/ 94 h 434"/>
                <a:gd name="T28" fmla="*/ 199 w 199"/>
                <a:gd name="T29" fmla="*/ 96 h 434"/>
                <a:gd name="T30" fmla="*/ 199 w 199"/>
                <a:gd name="T31" fmla="*/ 314 h 434"/>
                <a:gd name="T32" fmla="*/ 183 w 199"/>
                <a:gd name="T33" fmla="*/ 345 h 434"/>
                <a:gd name="T34" fmla="*/ 183 w 199"/>
                <a:gd name="T35" fmla="*/ 434 h 434"/>
                <a:gd name="T36" fmla="*/ 74 w 199"/>
                <a:gd name="T37" fmla="*/ 434 h 434"/>
                <a:gd name="T38" fmla="*/ 33 w 199"/>
                <a:gd name="T39" fmla="*/ 315 h 434"/>
                <a:gd name="T40" fmla="*/ 0 w 199"/>
                <a:gd name="T41" fmla="*/ 257 h 434"/>
                <a:gd name="T42" fmla="*/ 3 w 199"/>
                <a:gd name="T43" fmla="*/ 235 h 434"/>
                <a:gd name="T44" fmla="*/ 20 w 199"/>
                <a:gd name="T45" fmla="*/ 23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9" h="434">
                  <a:moveTo>
                    <a:pt x="20" y="230"/>
                  </a:moveTo>
                  <a:cubicBezTo>
                    <a:pt x="20" y="224"/>
                    <a:pt x="20" y="84"/>
                    <a:pt x="20" y="55"/>
                  </a:cubicBezTo>
                  <a:cubicBezTo>
                    <a:pt x="20" y="25"/>
                    <a:pt x="60" y="25"/>
                    <a:pt x="60" y="55"/>
                  </a:cubicBezTo>
                  <a:cubicBezTo>
                    <a:pt x="60" y="84"/>
                    <a:pt x="60" y="177"/>
                    <a:pt x="60" y="177"/>
                  </a:cubicBezTo>
                  <a:cubicBezTo>
                    <a:pt x="60" y="184"/>
                    <a:pt x="73" y="186"/>
                    <a:pt x="73" y="177"/>
                  </a:cubicBezTo>
                  <a:cubicBezTo>
                    <a:pt x="73" y="168"/>
                    <a:pt x="73" y="44"/>
                    <a:pt x="73" y="25"/>
                  </a:cubicBezTo>
                  <a:cubicBezTo>
                    <a:pt x="73" y="1"/>
                    <a:pt x="113" y="0"/>
                    <a:pt x="113" y="25"/>
                  </a:cubicBezTo>
                  <a:cubicBezTo>
                    <a:pt x="113" y="50"/>
                    <a:pt x="113" y="174"/>
                    <a:pt x="113" y="179"/>
                  </a:cubicBezTo>
                  <a:cubicBezTo>
                    <a:pt x="113" y="183"/>
                    <a:pt x="124" y="185"/>
                    <a:pt x="124" y="179"/>
                  </a:cubicBezTo>
                  <a:cubicBezTo>
                    <a:pt x="124" y="173"/>
                    <a:pt x="124" y="73"/>
                    <a:pt x="124" y="55"/>
                  </a:cubicBezTo>
                  <a:cubicBezTo>
                    <a:pt x="124" y="37"/>
                    <a:pt x="160" y="33"/>
                    <a:pt x="160" y="57"/>
                  </a:cubicBezTo>
                  <a:cubicBezTo>
                    <a:pt x="160" y="80"/>
                    <a:pt x="160" y="175"/>
                    <a:pt x="160" y="180"/>
                  </a:cubicBezTo>
                  <a:cubicBezTo>
                    <a:pt x="160" y="185"/>
                    <a:pt x="168" y="185"/>
                    <a:pt x="168" y="179"/>
                  </a:cubicBezTo>
                  <a:cubicBezTo>
                    <a:pt x="168" y="174"/>
                    <a:pt x="168" y="108"/>
                    <a:pt x="168" y="94"/>
                  </a:cubicBezTo>
                  <a:cubicBezTo>
                    <a:pt x="168" y="80"/>
                    <a:pt x="199" y="79"/>
                    <a:pt x="199" y="96"/>
                  </a:cubicBezTo>
                  <a:cubicBezTo>
                    <a:pt x="199" y="107"/>
                    <a:pt x="199" y="221"/>
                    <a:pt x="199" y="314"/>
                  </a:cubicBezTo>
                  <a:cubicBezTo>
                    <a:pt x="199" y="325"/>
                    <a:pt x="183" y="335"/>
                    <a:pt x="183" y="345"/>
                  </a:cubicBezTo>
                  <a:cubicBezTo>
                    <a:pt x="183" y="396"/>
                    <a:pt x="183" y="434"/>
                    <a:pt x="183" y="434"/>
                  </a:cubicBezTo>
                  <a:cubicBezTo>
                    <a:pt x="74" y="434"/>
                    <a:pt x="74" y="434"/>
                    <a:pt x="74" y="434"/>
                  </a:cubicBezTo>
                  <a:cubicBezTo>
                    <a:pt x="33" y="315"/>
                    <a:pt x="33" y="315"/>
                    <a:pt x="33" y="315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3" y="235"/>
                    <a:pt x="3" y="235"/>
                    <a:pt x="3" y="235"/>
                  </a:cubicBezTo>
                  <a:cubicBezTo>
                    <a:pt x="3" y="235"/>
                    <a:pt x="20" y="235"/>
                    <a:pt x="20" y="230"/>
                  </a:cubicBezTo>
                  <a:close/>
                </a:path>
              </a:pathLst>
            </a:custGeom>
            <a:solidFill>
              <a:srgbClr val="FFD1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51" name="íṩḷïdè"/>
            <p:cNvSpPr/>
            <p:nvPr/>
          </p:nvSpPr>
          <p:spPr bwMode="auto">
            <a:xfrm>
              <a:off x="10174366" y="5075134"/>
              <a:ext cx="394681" cy="1032635"/>
            </a:xfrm>
            <a:custGeom>
              <a:avLst/>
              <a:gdLst>
                <a:gd name="T0" fmla="*/ 72 w 117"/>
                <a:gd name="T1" fmla="*/ 307 h 307"/>
                <a:gd name="T2" fmla="*/ 72 w 117"/>
                <a:gd name="T3" fmla="*/ 232 h 307"/>
                <a:gd name="T4" fmla="*/ 10 w 117"/>
                <a:gd name="T5" fmla="*/ 169 h 307"/>
                <a:gd name="T6" fmla="*/ 4 w 117"/>
                <a:gd name="T7" fmla="*/ 36 h 307"/>
                <a:gd name="T8" fmla="*/ 51 w 117"/>
                <a:gd name="T9" fmla="*/ 37 h 307"/>
                <a:gd name="T10" fmla="*/ 51 w 117"/>
                <a:gd name="T11" fmla="*/ 103 h 307"/>
                <a:gd name="T12" fmla="*/ 107 w 117"/>
                <a:gd name="T13" fmla="*/ 165 h 307"/>
                <a:gd name="T14" fmla="*/ 117 w 117"/>
                <a:gd name="T15" fmla="*/ 221 h 307"/>
                <a:gd name="T16" fmla="*/ 117 w 117"/>
                <a:gd name="T17" fmla="*/ 307 h 307"/>
                <a:gd name="T18" fmla="*/ 72 w 117"/>
                <a:gd name="T19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307">
                  <a:moveTo>
                    <a:pt x="72" y="307"/>
                  </a:moveTo>
                  <a:cubicBezTo>
                    <a:pt x="72" y="307"/>
                    <a:pt x="72" y="257"/>
                    <a:pt x="72" y="232"/>
                  </a:cubicBezTo>
                  <a:cubicBezTo>
                    <a:pt x="72" y="206"/>
                    <a:pt x="21" y="186"/>
                    <a:pt x="10" y="169"/>
                  </a:cubicBezTo>
                  <a:cubicBezTo>
                    <a:pt x="0" y="152"/>
                    <a:pt x="4" y="63"/>
                    <a:pt x="4" y="36"/>
                  </a:cubicBezTo>
                  <a:cubicBezTo>
                    <a:pt x="3" y="9"/>
                    <a:pt x="51" y="0"/>
                    <a:pt x="51" y="37"/>
                  </a:cubicBezTo>
                  <a:cubicBezTo>
                    <a:pt x="51" y="74"/>
                    <a:pt x="51" y="91"/>
                    <a:pt x="51" y="103"/>
                  </a:cubicBezTo>
                  <a:cubicBezTo>
                    <a:pt x="51" y="114"/>
                    <a:pt x="98" y="154"/>
                    <a:pt x="107" y="165"/>
                  </a:cubicBezTo>
                  <a:cubicBezTo>
                    <a:pt x="117" y="175"/>
                    <a:pt x="117" y="188"/>
                    <a:pt x="117" y="221"/>
                  </a:cubicBezTo>
                  <a:cubicBezTo>
                    <a:pt x="117" y="254"/>
                    <a:pt x="117" y="307"/>
                    <a:pt x="117" y="307"/>
                  </a:cubicBezTo>
                  <a:lnTo>
                    <a:pt x="72" y="307"/>
                  </a:lnTo>
                  <a:close/>
                </a:path>
              </a:pathLst>
            </a:custGeom>
            <a:solidFill>
              <a:srgbClr val="FFD1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52" name="ísḷïdê"/>
            <p:cNvSpPr/>
            <p:nvPr/>
          </p:nvSpPr>
          <p:spPr bwMode="auto">
            <a:xfrm>
              <a:off x="10366603" y="5432388"/>
              <a:ext cx="272193" cy="311322"/>
            </a:xfrm>
            <a:custGeom>
              <a:avLst/>
              <a:gdLst>
                <a:gd name="T0" fmla="*/ 13 w 81"/>
                <a:gd name="T1" fmla="*/ 6 h 93"/>
                <a:gd name="T2" fmla="*/ 53 w 81"/>
                <a:gd name="T3" fmla="*/ 39 h 93"/>
                <a:gd name="T4" fmla="*/ 68 w 81"/>
                <a:gd name="T5" fmla="*/ 91 h 93"/>
                <a:gd name="T6" fmla="*/ 61 w 81"/>
                <a:gd name="T7" fmla="*/ 91 h 93"/>
                <a:gd name="T8" fmla="*/ 56 w 81"/>
                <a:gd name="T9" fmla="*/ 85 h 93"/>
                <a:gd name="T10" fmla="*/ 31 w 81"/>
                <a:gd name="T11" fmla="*/ 35 h 93"/>
                <a:gd name="T12" fmla="*/ 9 w 81"/>
                <a:gd name="T13" fmla="*/ 16 h 93"/>
                <a:gd name="T14" fmla="*/ 3 w 81"/>
                <a:gd name="T15" fmla="*/ 13 h 93"/>
                <a:gd name="T16" fmla="*/ 0 w 81"/>
                <a:gd name="T17" fmla="*/ 7 h 93"/>
                <a:gd name="T18" fmla="*/ 13 w 81"/>
                <a:gd name="T19" fmla="*/ 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93">
                  <a:moveTo>
                    <a:pt x="13" y="6"/>
                  </a:moveTo>
                  <a:cubicBezTo>
                    <a:pt x="29" y="13"/>
                    <a:pt x="43" y="25"/>
                    <a:pt x="53" y="39"/>
                  </a:cubicBezTo>
                  <a:cubicBezTo>
                    <a:pt x="60" y="48"/>
                    <a:pt x="81" y="81"/>
                    <a:pt x="68" y="91"/>
                  </a:cubicBezTo>
                  <a:cubicBezTo>
                    <a:pt x="66" y="93"/>
                    <a:pt x="63" y="93"/>
                    <a:pt x="61" y="91"/>
                  </a:cubicBezTo>
                  <a:cubicBezTo>
                    <a:pt x="59" y="90"/>
                    <a:pt x="57" y="87"/>
                    <a:pt x="56" y="85"/>
                  </a:cubicBezTo>
                  <a:cubicBezTo>
                    <a:pt x="47" y="69"/>
                    <a:pt x="42" y="50"/>
                    <a:pt x="31" y="35"/>
                  </a:cubicBezTo>
                  <a:cubicBezTo>
                    <a:pt x="25" y="27"/>
                    <a:pt x="19" y="19"/>
                    <a:pt x="9" y="16"/>
                  </a:cubicBezTo>
                  <a:cubicBezTo>
                    <a:pt x="7" y="15"/>
                    <a:pt x="5" y="14"/>
                    <a:pt x="3" y="13"/>
                  </a:cubicBezTo>
                  <a:cubicBezTo>
                    <a:pt x="1" y="11"/>
                    <a:pt x="0" y="9"/>
                    <a:pt x="0" y="7"/>
                  </a:cubicBezTo>
                  <a:cubicBezTo>
                    <a:pt x="0" y="0"/>
                    <a:pt x="10" y="5"/>
                    <a:pt x="13" y="6"/>
                  </a:cubicBezTo>
                  <a:close/>
                </a:path>
              </a:pathLst>
            </a:custGeom>
            <a:solidFill>
              <a:srgbClr val="FBBB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</a:p>
          </p:txBody>
        </p:sp>
        <p:sp>
          <p:nvSpPr>
            <p:cNvPr id="53" name="ïSḷíḑe"/>
            <p:cNvSpPr/>
            <p:nvPr/>
          </p:nvSpPr>
          <p:spPr bwMode="auto">
            <a:xfrm>
              <a:off x="10439754" y="5415376"/>
              <a:ext cx="449119" cy="113982"/>
            </a:xfrm>
            <a:custGeom>
              <a:avLst/>
              <a:gdLst>
                <a:gd name="T0" fmla="*/ 127 w 133"/>
                <a:gd name="T1" fmla="*/ 3 h 34"/>
                <a:gd name="T2" fmla="*/ 63 w 133"/>
                <a:gd name="T3" fmla="*/ 9 h 34"/>
                <a:gd name="T4" fmla="*/ 6 w 133"/>
                <a:gd name="T5" fmla="*/ 0 h 34"/>
                <a:gd name="T6" fmla="*/ 4 w 133"/>
                <a:gd name="T7" fmla="*/ 5 h 34"/>
                <a:gd name="T8" fmla="*/ 129 w 133"/>
                <a:gd name="T9" fmla="*/ 12 h 34"/>
                <a:gd name="T10" fmla="*/ 127 w 133"/>
                <a:gd name="T1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34">
                  <a:moveTo>
                    <a:pt x="127" y="3"/>
                  </a:moveTo>
                  <a:cubicBezTo>
                    <a:pt x="105" y="4"/>
                    <a:pt x="85" y="10"/>
                    <a:pt x="63" y="9"/>
                  </a:cubicBezTo>
                  <a:cubicBezTo>
                    <a:pt x="44" y="9"/>
                    <a:pt x="25" y="4"/>
                    <a:pt x="6" y="0"/>
                  </a:cubicBezTo>
                  <a:cubicBezTo>
                    <a:pt x="3" y="0"/>
                    <a:pt x="0" y="4"/>
                    <a:pt x="4" y="5"/>
                  </a:cubicBezTo>
                  <a:cubicBezTo>
                    <a:pt x="40" y="21"/>
                    <a:pt x="93" y="34"/>
                    <a:pt x="129" y="12"/>
                  </a:cubicBezTo>
                  <a:cubicBezTo>
                    <a:pt x="133" y="9"/>
                    <a:pt x="132" y="3"/>
                    <a:pt x="127" y="3"/>
                  </a:cubicBezTo>
                  <a:close/>
                </a:path>
              </a:pathLst>
            </a:custGeom>
            <a:solidFill>
              <a:srgbClr val="FBBB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54" name="íśļîḑê"/>
            <p:cNvSpPr/>
            <p:nvPr/>
          </p:nvSpPr>
          <p:spPr bwMode="auto">
            <a:xfrm>
              <a:off x="10380213" y="5908726"/>
              <a:ext cx="568204" cy="212652"/>
            </a:xfrm>
            <a:custGeom>
              <a:avLst/>
              <a:gdLst>
                <a:gd name="T0" fmla="*/ 163 w 169"/>
                <a:gd name="T1" fmla="*/ 0 h 63"/>
                <a:gd name="T2" fmla="*/ 7 w 169"/>
                <a:gd name="T3" fmla="*/ 0 h 63"/>
                <a:gd name="T4" fmla="*/ 0 w 169"/>
                <a:gd name="T5" fmla="*/ 7 h 63"/>
                <a:gd name="T6" fmla="*/ 0 w 169"/>
                <a:gd name="T7" fmla="*/ 57 h 63"/>
                <a:gd name="T8" fmla="*/ 7 w 169"/>
                <a:gd name="T9" fmla="*/ 63 h 63"/>
                <a:gd name="T10" fmla="*/ 163 w 169"/>
                <a:gd name="T11" fmla="*/ 63 h 63"/>
                <a:gd name="T12" fmla="*/ 169 w 169"/>
                <a:gd name="T13" fmla="*/ 57 h 63"/>
                <a:gd name="T14" fmla="*/ 169 w 169"/>
                <a:gd name="T15" fmla="*/ 7 h 63"/>
                <a:gd name="T16" fmla="*/ 163 w 169"/>
                <a:gd name="T1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63">
                  <a:moveTo>
                    <a:pt x="16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3" y="63"/>
                    <a:pt x="7" y="63"/>
                  </a:cubicBezTo>
                  <a:cubicBezTo>
                    <a:pt x="163" y="63"/>
                    <a:pt x="163" y="63"/>
                    <a:pt x="163" y="63"/>
                  </a:cubicBezTo>
                  <a:cubicBezTo>
                    <a:pt x="166" y="63"/>
                    <a:pt x="169" y="61"/>
                    <a:pt x="169" y="57"/>
                  </a:cubicBezTo>
                  <a:cubicBezTo>
                    <a:pt x="169" y="7"/>
                    <a:pt x="169" y="7"/>
                    <a:pt x="169" y="7"/>
                  </a:cubicBezTo>
                  <a:cubicBezTo>
                    <a:pt x="169" y="3"/>
                    <a:pt x="166" y="0"/>
                    <a:pt x="163" y="0"/>
                  </a:cubicBezTo>
                  <a:close/>
                </a:path>
              </a:pathLst>
            </a:custGeom>
            <a:solidFill>
              <a:srgbClr val="DEF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7500" lnSpcReduction="20000"/>
            </a:bodyPr>
            <a:lstStyle/>
            <a:p>
              <a:pPr algn="ctr"/>
            </a:p>
          </p:txBody>
        </p:sp>
        <p:sp>
          <p:nvSpPr>
            <p:cNvPr id="55" name="isľiḓè"/>
            <p:cNvSpPr/>
            <p:nvPr/>
          </p:nvSpPr>
          <p:spPr bwMode="auto">
            <a:xfrm>
              <a:off x="10380213" y="5956360"/>
              <a:ext cx="568204" cy="165018"/>
            </a:xfrm>
            <a:custGeom>
              <a:avLst/>
              <a:gdLst>
                <a:gd name="T0" fmla="*/ 0 w 169"/>
                <a:gd name="T1" fmla="*/ 18 h 49"/>
                <a:gd name="T2" fmla="*/ 0 w 169"/>
                <a:gd name="T3" fmla="*/ 43 h 49"/>
                <a:gd name="T4" fmla="*/ 7 w 169"/>
                <a:gd name="T5" fmla="*/ 49 h 49"/>
                <a:gd name="T6" fmla="*/ 163 w 169"/>
                <a:gd name="T7" fmla="*/ 49 h 49"/>
                <a:gd name="T8" fmla="*/ 169 w 169"/>
                <a:gd name="T9" fmla="*/ 43 h 49"/>
                <a:gd name="T10" fmla="*/ 169 w 169"/>
                <a:gd name="T11" fmla="*/ 0 h 49"/>
                <a:gd name="T12" fmla="*/ 0 w 169"/>
                <a:gd name="T13" fmla="*/ 1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49">
                  <a:moveTo>
                    <a:pt x="0" y="18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0" y="47"/>
                    <a:pt x="3" y="49"/>
                    <a:pt x="7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6" y="49"/>
                    <a:pt x="169" y="47"/>
                    <a:pt x="169" y="43"/>
                  </a:cubicBezTo>
                  <a:cubicBezTo>
                    <a:pt x="169" y="0"/>
                    <a:pt x="169" y="0"/>
                    <a:pt x="169" y="0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B0D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32500" lnSpcReduction="20000"/>
            </a:bodyPr>
            <a:lstStyle/>
            <a:p>
              <a:pPr algn="ctr"/>
            </a:p>
          </p:txBody>
        </p:sp>
        <p:sp>
          <p:nvSpPr>
            <p:cNvPr id="56" name="îṩlíḍè"/>
            <p:cNvSpPr/>
            <p:nvPr/>
          </p:nvSpPr>
          <p:spPr bwMode="auto">
            <a:xfrm>
              <a:off x="10349591" y="6017604"/>
              <a:ext cx="629447" cy="806373"/>
            </a:xfrm>
            <a:custGeom>
              <a:avLst/>
              <a:gdLst>
                <a:gd name="T0" fmla="*/ 180 w 187"/>
                <a:gd name="T1" fmla="*/ 0 h 240"/>
                <a:gd name="T2" fmla="*/ 8 w 187"/>
                <a:gd name="T3" fmla="*/ 0 h 240"/>
                <a:gd name="T4" fmla="*/ 0 w 187"/>
                <a:gd name="T5" fmla="*/ 7 h 240"/>
                <a:gd name="T6" fmla="*/ 0 w 187"/>
                <a:gd name="T7" fmla="*/ 232 h 240"/>
                <a:gd name="T8" fmla="*/ 8 w 187"/>
                <a:gd name="T9" fmla="*/ 240 h 240"/>
                <a:gd name="T10" fmla="*/ 180 w 187"/>
                <a:gd name="T11" fmla="*/ 240 h 240"/>
                <a:gd name="T12" fmla="*/ 187 w 187"/>
                <a:gd name="T13" fmla="*/ 232 h 240"/>
                <a:gd name="T14" fmla="*/ 187 w 187"/>
                <a:gd name="T15" fmla="*/ 7 h 240"/>
                <a:gd name="T16" fmla="*/ 180 w 187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7" h="240">
                  <a:moveTo>
                    <a:pt x="180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236"/>
                    <a:pt x="3" y="240"/>
                    <a:pt x="8" y="240"/>
                  </a:cubicBezTo>
                  <a:cubicBezTo>
                    <a:pt x="180" y="240"/>
                    <a:pt x="180" y="240"/>
                    <a:pt x="180" y="240"/>
                  </a:cubicBezTo>
                  <a:cubicBezTo>
                    <a:pt x="184" y="240"/>
                    <a:pt x="187" y="236"/>
                    <a:pt x="187" y="232"/>
                  </a:cubicBezTo>
                  <a:cubicBezTo>
                    <a:pt x="187" y="7"/>
                    <a:pt x="187" y="7"/>
                    <a:pt x="187" y="7"/>
                  </a:cubicBezTo>
                  <a:cubicBezTo>
                    <a:pt x="187" y="3"/>
                    <a:pt x="184" y="0"/>
                    <a:pt x="180" y="0"/>
                  </a:cubicBezTo>
                  <a:close/>
                </a:path>
              </a:pathLst>
            </a:custGeom>
            <a:solidFill>
              <a:srgbClr val="65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57" name="ïSḻïḍé"/>
            <p:cNvSpPr/>
            <p:nvPr/>
          </p:nvSpPr>
          <p:spPr bwMode="auto">
            <a:xfrm>
              <a:off x="10349591" y="6376558"/>
              <a:ext cx="629447" cy="447419"/>
            </a:xfrm>
            <a:custGeom>
              <a:avLst/>
              <a:gdLst>
                <a:gd name="T0" fmla="*/ 0 w 187"/>
                <a:gd name="T1" fmla="*/ 31 h 133"/>
                <a:gd name="T2" fmla="*/ 0 w 187"/>
                <a:gd name="T3" fmla="*/ 125 h 133"/>
                <a:gd name="T4" fmla="*/ 8 w 187"/>
                <a:gd name="T5" fmla="*/ 133 h 133"/>
                <a:gd name="T6" fmla="*/ 180 w 187"/>
                <a:gd name="T7" fmla="*/ 133 h 133"/>
                <a:gd name="T8" fmla="*/ 187 w 187"/>
                <a:gd name="T9" fmla="*/ 125 h 133"/>
                <a:gd name="T10" fmla="*/ 187 w 187"/>
                <a:gd name="T11" fmla="*/ 0 h 133"/>
                <a:gd name="T12" fmla="*/ 0 w 187"/>
                <a:gd name="T13" fmla="*/ 3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133">
                  <a:moveTo>
                    <a:pt x="0" y="31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0" y="129"/>
                    <a:pt x="3" y="133"/>
                    <a:pt x="8" y="133"/>
                  </a:cubicBezTo>
                  <a:cubicBezTo>
                    <a:pt x="180" y="133"/>
                    <a:pt x="180" y="133"/>
                    <a:pt x="180" y="133"/>
                  </a:cubicBezTo>
                  <a:cubicBezTo>
                    <a:pt x="184" y="133"/>
                    <a:pt x="187" y="129"/>
                    <a:pt x="187" y="125"/>
                  </a:cubicBezTo>
                  <a:cubicBezTo>
                    <a:pt x="187" y="0"/>
                    <a:pt x="187" y="0"/>
                    <a:pt x="187" y="0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553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58" name="íṧḷîḋê"/>
            <p:cNvSpPr/>
            <p:nvPr/>
          </p:nvSpPr>
          <p:spPr bwMode="auto">
            <a:xfrm>
              <a:off x="10837837" y="6073743"/>
              <a:ext cx="124189" cy="127591"/>
            </a:xfrm>
            <a:prstGeom prst="ellipse">
              <a:avLst/>
            </a:prstGeom>
            <a:solidFill>
              <a:srgbClr val="553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59" name="íS1ïḋê"/>
            <p:cNvSpPr/>
            <p:nvPr/>
          </p:nvSpPr>
          <p:spPr bwMode="auto">
            <a:xfrm>
              <a:off x="10831033" y="6066938"/>
              <a:ext cx="124189" cy="124189"/>
            </a:xfrm>
            <a:prstGeom prst="ellipse">
              <a:avLst/>
            </a:prstGeom>
            <a:solidFill>
              <a:srgbClr val="CC68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60" name="íŝḷïḓê"/>
            <p:cNvSpPr/>
            <p:nvPr/>
          </p:nvSpPr>
          <p:spPr bwMode="auto">
            <a:xfrm>
              <a:off x="10841240" y="6077145"/>
              <a:ext cx="103774" cy="102073"/>
            </a:xfrm>
            <a:prstGeom prst="ellipse">
              <a:avLst/>
            </a:pr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61" name="ïśľidé"/>
            <p:cNvSpPr/>
            <p:nvPr/>
          </p:nvSpPr>
          <p:spPr bwMode="auto">
            <a:xfrm>
              <a:off x="10841240" y="6097560"/>
              <a:ext cx="83360" cy="81658"/>
            </a:xfrm>
            <a:custGeom>
              <a:avLst/>
              <a:gdLst>
                <a:gd name="T0" fmla="*/ 16 w 25"/>
                <a:gd name="T1" fmla="*/ 24 h 24"/>
                <a:gd name="T2" fmla="*/ 25 w 25"/>
                <a:gd name="T3" fmla="*/ 21 h 24"/>
                <a:gd name="T4" fmla="*/ 3 w 25"/>
                <a:gd name="T5" fmla="*/ 0 h 24"/>
                <a:gd name="T6" fmla="*/ 0 w 25"/>
                <a:gd name="T7" fmla="*/ 9 h 24"/>
                <a:gd name="T8" fmla="*/ 16 w 25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16" y="24"/>
                  </a:moveTo>
                  <a:cubicBezTo>
                    <a:pt x="19" y="24"/>
                    <a:pt x="22" y="23"/>
                    <a:pt x="25" y="2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2"/>
                    <a:pt x="0" y="6"/>
                    <a:pt x="0" y="9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CC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62" name="îṥḷíḍé"/>
            <p:cNvSpPr/>
            <p:nvPr/>
          </p:nvSpPr>
          <p:spPr bwMode="auto">
            <a:xfrm>
              <a:off x="10858252" y="6080548"/>
              <a:ext cx="83360" cy="81658"/>
            </a:xfrm>
            <a:custGeom>
              <a:avLst/>
              <a:gdLst>
                <a:gd name="T0" fmla="*/ 5 w 25"/>
                <a:gd name="T1" fmla="*/ 0 h 24"/>
                <a:gd name="T2" fmla="*/ 0 w 25"/>
                <a:gd name="T3" fmla="*/ 3 h 24"/>
                <a:gd name="T4" fmla="*/ 22 w 25"/>
                <a:gd name="T5" fmla="*/ 24 h 24"/>
                <a:gd name="T6" fmla="*/ 25 w 25"/>
                <a:gd name="T7" fmla="*/ 20 h 24"/>
                <a:gd name="T8" fmla="*/ 5 w 25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5" y="0"/>
                  </a:moveTo>
                  <a:cubicBezTo>
                    <a:pt x="3" y="1"/>
                    <a:pt x="2" y="2"/>
                    <a:pt x="0" y="3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3" y="23"/>
                    <a:pt x="24" y="21"/>
                    <a:pt x="25" y="2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CC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63" name="iṥḷiḋê"/>
            <p:cNvSpPr/>
            <p:nvPr/>
          </p:nvSpPr>
          <p:spPr bwMode="auto">
            <a:xfrm>
              <a:off x="7590229" y="4576679"/>
              <a:ext cx="670276" cy="1463040"/>
            </a:xfrm>
            <a:custGeom>
              <a:avLst/>
              <a:gdLst>
                <a:gd name="T0" fmla="*/ 20 w 199"/>
                <a:gd name="T1" fmla="*/ 230 h 435"/>
                <a:gd name="T2" fmla="*/ 20 w 199"/>
                <a:gd name="T3" fmla="*/ 56 h 435"/>
                <a:gd name="T4" fmla="*/ 60 w 199"/>
                <a:gd name="T5" fmla="*/ 56 h 435"/>
                <a:gd name="T6" fmla="*/ 60 w 199"/>
                <a:gd name="T7" fmla="*/ 178 h 435"/>
                <a:gd name="T8" fmla="*/ 73 w 199"/>
                <a:gd name="T9" fmla="*/ 178 h 435"/>
                <a:gd name="T10" fmla="*/ 73 w 199"/>
                <a:gd name="T11" fmla="*/ 25 h 435"/>
                <a:gd name="T12" fmla="*/ 113 w 199"/>
                <a:gd name="T13" fmla="*/ 25 h 435"/>
                <a:gd name="T14" fmla="*/ 113 w 199"/>
                <a:gd name="T15" fmla="*/ 179 h 435"/>
                <a:gd name="T16" fmla="*/ 123 w 199"/>
                <a:gd name="T17" fmla="*/ 179 h 435"/>
                <a:gd name="T18" fmla="*/ 123 w 199"/>
                <a:gd name="T19" fmla="*/ 55 h 435"/>
                <a:gd name="T20" fmla="*/ 159 w 199"/>
                <a:gd name="T21" fmla="*/ 57 h 435"/>
                <a:gd name="T22" fmla="*/ 159 w 199"/>
                <a:gd name="T23" fmla="*/ 181 h 435"/>
                <a:gd name="T24" fmla="*/ 168 w 199"/>
                <a:gd name="T25" fmla="*/ 180 h 435"/>
                <a:gd name="T26" fmla="*/ 168 w 199"/>
                <a:gd name="T27" fmla="*/ 95 h 435"/>
                <a:gd name="T28" fmla="*/ 199 w 199"/>
                <a:gd name="T29" fmla="*/ 97 h 435"/>
                <a:gd name="T30" fmla="*/ 199 w 199"/>
                <a:gd name="T31" fmla="*/ 315 h 435"/>
                <a:gd name="T32" fmla="*/ 182 w 199"/>
                <a:gd name="T33" fmla="*/ 346 h 435"/>
                <a:gd name="T34" fmla="*/ 182 w 199"/>
                <a:gd name="T35" fmla="*/ 435 h 435"/>
                <a:gd name="T36" fmla="*/ 73 w 199"/>
                <a:gd name="T37" fmla="*/ 435 h 435"/>
                <a:gd name="T38" fmla="*/ 33 w 199"/>
                <a:gd name="T39" fmla="*/ 316 h 435"/>
                <a:gd name="T40" fmla="*/ 0 w 199"/>
                <a:gd name="T41" fmla="*/ 258 h 435"/>
                <a:gd name="T42" fmla="*/ 2 w 199"/>
                <a:gd name="T43" fmla="*/ 235 h 435"/>
                <a:gd name="T44" fmla="*/ 20 w 199"/>
                <a:gd name="T45" fmla="*/ 23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9" h="435">
                  <a:moveTo>
                    <a:pt x="20" y="230"/>
                  </a:moveTo>
                  <a:cubicBezTo>
                    <a:pt x="20" y="225"/>
                    <a:pt x="20" y="85"/>
                    <a:pt x="20" y="56"/>
                  </a:cubicBezTo>
                  <a:cubicBezTo>
                    <a:pt x="20" y="26"/>
                    <a:pt x="60" y="26"/>
                    <a:pt x="60" y="56"/>
                  </a:cubicBezTo>
                  <a:cubicBezTo>
                    <a:pt x="60" y="85"/>
                    <a:pt x="60" y="178"/>
                    <a:pt x="60" y="178"/>
                  </a:cubicBezTo>
                  <a:cubicBezTo>
                    <a:pt x="60" y="184"/>
                    <a:pt x="73" y="187"/>
                    <a:pt x="73" y="178"/>
                  </a:cubicBezTo>
                  <a:cubicBezTo>
                    <a:pt x="73" y="168"/>
                    <a:pt x="73" y="45"/>
                    <a:pt x="73" y="25"/>
                  </a:cubicBezTo>
                  <a:cubicBezTo>
                    <a:pt x="73" y="2"/>
                    <a:pt x="113" y="0"/>
                    <a:pt x="113" y="25"/>
                  </a:cubicBezTo>
                  <a:cubicBezTo>
                    <a:pt x="113" y="50"/>
                    <a:pt x="113" y="175"/>
                    <a:pt x="113" y="179"/>
                  </a:cubicBezTo>
                  <a:cubicBezTo>
                    <a:pt x="113" y="184"/>
                    <a:pt x="123" y="186"/>
                    <a:pt x="123" y="179"/>
                  </a:cubicBezTo>
                  <a:cubicBezTo>
                    <a:pt x="123" y="173"/>
                    <a:pt x="123" y="73"/>
                    <a:pt x="123" y="55"/>
                  </a:cubicBezTo>
                  <a:cubicBezTo>
                    <a:pt x="123" y="38"/>
                    <a:pt x="159" y="34"/>
                    <a:pt x="159" y="57"/>
                  </a:cubicBezTo>
                  <a:cubicBezTo>
                    <a:pt x="159" y="81"/>
                    <a:pt x="159" y="176"/>
                    <a:pt x="159" y="181"/>
                  </a:cubicBezTo>
                  <a:cubicBezTo>
                    <a:pt x="159" y="186"/>
                    <a:pt x="168" y="186"/>
                    <a:pt x="168" y="180"/>
                  </a:cubicBezTo>
                  <a:cubicBezTo>
                    <a:pt x="168" y="174"/>
                    <a:pt x="168" y="108"/>
                    <a:pt x="168" y="95"/>
                  </a:cubicBezTo>
                  <a:cubicBezTo>
                    <a:pt x="168" y="81"/>
                    <a:pt x="199" y="80"/>
                    <a:pt x="199" y="97"/>
                  </a:cubicBezTo>
                  <a:cubicBezTo>
                    <a:pt x="199" y="107"/>
                    <a:pt x="199" y="222"/>
                    <a:pt x="199" y="315"/>
                  </a:cubicBezTo>
                  <a:cubicBezTo>
                    <a:pt x="199" y="326"/>
                    <a:pt x="182" y="336"/>
                    <a:pt x="182" y="346"/>
                  </a:cubicBezTo>
                  <a:cubicBezTo>
                    <a:pt x="182" y="397"/>
                    <a:pt x="182" y="435"/>
                    <a:pt x="182" y="435"/>
                  </a:cubicBezTo>
                  <a:cubicBezTo>
                    <a:pt x="73" y="435"/>
                    <a:pt x="73" y="435"/>
                    <a:pt x="73" y="435"/>
                  </a:cubicBezTo>
                  <a:cubicBezTo>
                    <a:pt x="33" y="316"/>
                    <a:pt x="33" y="316"/>
                    <a:pt x="33" y="316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2" y="235"/>
                    <a:pt x="2" y="235"/>
                    <a:pt x="2" y="235"/>
                  </a:cubicBezTo>
                  <a:cubicBezTo>
                    <a:pt x="2" y="235"/>
                    <a:pt x="20" y="236"/>
                    <a:pt x="20" y="230"/>
                  </a:cubicBezTo>
                  <a:close/>
                </a:path>
              </a:pathLst>
            </a:custGeom>
            <a:solidFill>
              <a:srgbClr val="FCC1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64" name="iṥḻîḓé"/>
            <p:cNvSpPr/>
            <p:nvPr/>
          </p:nvSpPr>
          <p:spPr bwMode="auto">
            <a:xfrm>
              <a:off x="7462638" y="5007085"/>
              <a:ext cx="398083" cy="1032635"/>
            </a:xfrm>
            <a:custGeom>
              <a:avLst/>
              <a:gdLst>
                <a:gd name="T0" fmla="*/ 72 w 118"/>
                <a:gd name="T1" fmla="*/ 307 h 307"/>
                <a:gd name="T2" fmla="*/ 72 w 118"/>
                <a:gd name="T3" fmla="*/ 231 h 307"/>
                <a:gd name="T4" fmla="*/ 11 w 118"/>
                <a:gd name="T5" fmla="*/ 169 h 307"/>
                <a:gd name="T6" fmla="*/ 4 w 118"/>
                <a:gd name="T7" fmla="*/ 36 h 307"/>
                <a:gd name="T8" fmla="*/ 51 w 118"/>
                <a:gd name="T9" fmla="*/ 37 h 307"/>
                <a:gd name="T10" fmla="*/ 51 w 118"/>
                <a:gd name="T11" fmla="*/ 102 h 307"/>
                <a:gd name="T12" fmla="*/ 108 w 118"/>
                <a:gd name="T13" fmla="*/ 165 h 307"/>
                <a:gd name="T14" fmla="*/ 118 w 118"/>
                <a:gd name="T15" fmla="*/ 221 h 307"/>
                <a:gd name="T16" fmla="*/ 118 w 118"/>
                <a:gd name="T17" fmla="*/ 307 h 307"/>
                <a:gd name="T18" fmla="*/ 72 w 118"/>
                <a:gd name="T19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307">
                  <a:moveTo>
                    <a:pt x="72" y="307"/>
                  </a:moveTo>
                  <a:cubicBezTo>
                    <a:pt x="72" y="307"/>
                    <a:pt x="72" y="256"/>
                    <a:pt x="72" y="231"/>
                  </a:cubicBezTo>
                  <a:cubicBezTo>
                    <a:pt x="72" y="206"/>
                    <a:pt x="21" y="185"/>
                    <a:pt x="11" y="169"/>
                  </a:cubicBezTo>
                  <a:cubicBezTo>
                    <a:pt x="0" y="152"/>
                    <a:pt x="5" y="63"/>
                    <a:pt x="4" y="36"/>
                  </a:cubicBezTo>
                  <a:cubicBezTo>
                    <a:pt x="4" y="9"/>
                    <a:pt x="51" y="0"/>
                    <a:pt x="51" y="37"/>
                  </a:cubicBezTo>
                  <a:cubicBezTo>
                    <a:pt x="51" y="73"/>
                    <a:pt x="51" y="90"/>
                    <a:pt x="51" y="102"/>
                  </a:cubicBezTo>
                  <a:cubicBezTo>
                    <a:pt x="51" y="114"/>
                    <a:pt x="99" y="154"/>
                    <a:pt x="108" y="165"/>
                  </a:cubicBezTo>
                  <a:cubicBezTo>
                    <a:pt x="117" y="175"/>
                    <a:pt x="118" y="187"/>
                    <a:pt x="118" y="221"/>
                  </a:cubicBezTo>
                  <a:cubicBezTo>
                    <a:pt x="118" y="254"/>
                    <a:pt x="118" y="307"/>
                    <a:pt x="118" y="307"/>
                  </a:cubicBezTo>
                  <a:lnTo>
                    <a:pt x="72" y="307"/>
                  </a:lnTo>
                  <a:close/>
                </a:path>
              </a:pathLst>
            </a:custGeom>
            <a:solidFill>
              <a:srgbClr val="FCC1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65" name="íš1îdé"/>
            <p:cNvSpPr/>
            <p:nvPr/>
          </p:nvSpPr>
          <p:spPr bwMode="auto">
            <a:xfrm>
              <a:off x="7654875" y="5360937"/>
              <a:ext cx="272193" cy="316425"/>
            </a:xfrm>
            <a:custGeom>
              <a:avLst/>
              <a:gdLst>
                <a:gd name="T0" fmla="*/ 14 w 81"/>
                <a:gd name="T1" fmla="*/ 7 h 94"/>
                <a:gd name="T2" fmla="*/ 54 w 81"/>
                <a:gd name="T3" fmla="*/ 40 h 94"/>
                <a:gd name="T4" fmla="*/ 69 w 81"/>
                <a:gd name="T5" fmla="*/ 92 h 94"/>
                <a:gd name="T6" fmla="*/ 62 w 81"/>
                <a:gd name="T7" fmla="*/ 92 h 94"/>
                <a:gd name="T8" fmla="*/ 57 w 81"/>
                <a:gd name="T9" fmla="*/ 86 h 94"/>
                <a:gd name="T10" fmla="*/ 31 w 81"/>
                <a:gd name="T11" fmla="*/ 36 h 94"/>
                <a:gd name="T12" fmla="*/ 10 w 81"/>
                <a:gd name="T13" fmla="*/ 16 h 94"/>
                <a:gd name="T14" fmla="*/ 4 w 81"/>
                <a:gd name="T15" fmla="*/ 13 h 94"/>
                <a:gd name="T16" fmla="*/ 0 w 81"/>
                <a:gd name="T17" fmla="*/ 8 h 94"/>
                <a:gd name="T18" fmla="*/ 14 w 81"/>
                <a:gd name="T19" fmla="*/ 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94">
                  <a:moveTo>
                    <a:pt x="14" y="7"/>
                  </a:moveTo>
                  <a:cubicBezTo>
                    <a:pt x="30" y="14"/>
                    <a:pt x="44" y="26"/>
                    <a:pt x="54" y="40"/>
                  </a:cubicBezTo>
                  <a:cubicBezTo>
                    <a:pt x="61" y="49"/>
                    <a:pt x="81" y="81"/>
                    <a:pt x="69" y="92"/>
                  </a:cubicBezTo>
                  <a:cubicBezTo>
                    <a:pt x="67" y="94"/>
                    <a:pt x="64" y="93"/>
                    <a:pt x="62" y="92"/>
                  </a:cubicBezTo>
                  <a:cubicBezTo>
                    <a:pt x="60" y="90"/>
                    <a:pt x="58" y="88"/>
                    <a:pt x="57" y="86"/>
                  </a:cubicBezTo>
                  <a:cubicBezTo>
                    <a:pt x="47" y="69"/>
                    <a:pt x="42" y="51"/>
                    <a:pt x="31" y="36"/>
                  </a:cubicBezTo>
                  <a:cubicBezTo>
                    <a:pt x="25" y="28"/>
                    <a:pt x="20" y="20"/>
                    <a:pt x="10" y="16"/>
                  </a:cubicBezTo>
                  <a:cubicBezTo>
                    <a:pt x="8" y="15"/>
                    <a:pt x="6" y="15"/>
                    <a:pt x="4" y="13"/>
                  </a:cubicBezTo>
                  <a:cubicBezTo>
                    <a:pt x="2" y="12"/>
                    <a:pt x="0" y="10"/>
                    <a:pt x="0" y="8"/>
                  </a:cubicBezTo>
                  <a:cubicBezTo>
                    <a:pt x="1" y="0"/>
                    <a:pt x="11" y="5"/>
                    <a:pt x="14" y="7"/>
                  </a:cubicBezTo>
                  <a:close/>
                </a:path>
              </a:pathLst>
            </a:custGeom>
            <a:solidFill>
              <a:srgbClr val="FAB1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</a:p>
          </p:txBody>
        </p:sp>
        <p:sp>
          <p:nvSpPr>
            <p:cNvPr id="66" name="îSliďe"/>
            <p:cNvSpPr/>
            <p:nvPr/>
          </p:nvSpPr>
          <p:spPr bwMode="auto">
            <a:xfrm>
              <a:off x="7731429" y="5347327"/>
              <a:ext cx="449119" cy="113982"/>
            </a:xfrm>
            <a:custGeom>
              <a:avLst/>
              <a:gdLst>
                <a:gd name="T0" fmla="*/ 127 w 133"/>
                <a:gd name="T1" fmla="*/ 3 h 34"/>
                <a:gd name="T2" fmla="*/ 63 w 133"/>
                <a:gd name="T3" fmla="*/ 9 h 34"/>
                <a:gd name="T4" fmla="*/ 5 w 133"/>
                <a:gd name="T5" fmla="*/ 0 h 34"/>
                <a:gd name="T6" fmla="*/ 3 w 133"/>
                <a:gd name="T7" fmla="*/ 5 h 34"/>
                <a:gd name="T8" fmla="*/ 129 w 133"/>
                <a:gd name="T9" fmla="*/ 11 h 34"/>
                <a:gd name="T10" fmla="*/ 127 w 133"/>
                <a:gd name="T1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34">
                  <a:moveTo>
                    <a:pt x="127" y="3"/>
                  </a:moveTo>
                  <a:cubicBezTo>
                    <a:pt x="105" y="4"/>
                    <a:pt x="85" y="9"/>
                    <a:pt x="63" y="9"/>
                  </a:cubicBezTo>
                  <a:cubicBezTo>
                    <a:pt x="43" y="9"/>
                    <a:pt x="25" y="4"/>
                    <a:pt x="5" y="0"/>
                  </a:cubicBezTo>
                  <a:cubicBezTo>
                    <a:pt x="3" y="0"/>
                    <a:pt x="0" y="4"/>
                    <a:pt x="3" y="5"/>
                  </a:cubicBezTo>
                  <a:cubicBezTo>
                    <a:pt x="40" y="21"/>
                    <a:pt x="92" y="34"/>
                    <a:pt x="129" y="11"/>
                  </a:cubicBezTo>
                  <a:cubicBezTo>
                    <a:pt x="133" y="9"/>
                    <a:pt x="131" y="3"/>
                    <a:pt x="127" y="3"/>
                  </a:cubicBezTo>
                  <a:close/>
                </a:path>
              </a:pathLst>
            </a:custGeom>
            <a:solidFill>
              <a:srgbClr val="FAB1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67" name="isḷiďé"/>
            <p:cNvSpPr/>
            <p:nvPr/>
          </p:nvSpPr>
          <p:spPr bwMode="auto">
            <a:xfrm>
              <a:off x="7671887" y="5842379"/>
              <a:ext cx="568204" cy="210950"/>
            </a:xfrm>
            <a:custGeom>
              <a:avLst/>
              <a:gdLst>
                <a:gd name="T0" fmla="*/ 163 w 169"/>
                <a:gd name="T1" fmla="*/ 0 h 63"/>
                <a:gd name="T2" fmla="*/ 6 w 169"/>
                <a:gd name="T3" fmla="*/ 0 h 63"/>
                <a:gd name="T4" fmla="*/ 0 w 169"/>
                <a:gd name="T5" fmla="*/ 6 h 63"/>
                <a:gd name="T6" fmla="*/ 0 w 169"/>
                <a:gd name="T7" fmla="*/ 57 h 63"/>
                <a:gd name="T8" fmla="*/ 6 w 169"/>
                <a:gd name="T9" fmla="*/ 63 h 63"/>
                <a:gd name="T10" fmla="*/ 163 w 169"/>
                <a:gd name="T11" fmla="*/ 63 h 63"/>
                <a:gd name="T12" fmla="*/ 169 w 169"/>
                <a:gd name="T13" fmla="*/ 57 h 63"/>
                <a:gd name="T14" fmla="*/ 169 w 169"/>
                <a:gd name="T15" fmla="*/ 6 h 63"/>
                <a:gd name="T16" fmla="*/ 163 w 169"/>
                <a:gd name="T1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63">
                  <a:moveTo>
                    <a:pt x="16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0"/>
                    <a:pt x="3" y="63"/>
                    <a:pt x="6" y="63"/>
                  </a:cubicBezTo>
                  <a:cubicBezTo>
                    <a:pt x="163" y="63"/>
                    <a:pt x="163" y="63"/>
                    <a:pt x="163" y="63"/>
                  </a:cubicBezTo>
                  <a:cubicBezTo>
                    <a:pt x="166" y="63"/>
                    <a:pt x="169" y="60"/>
                    <a:pt x="169" y="57"/>
                  </a:cubicBezTo>
                  <a:cubicBezTo>
                    <a:pt x="169" y="6"/>
                    <a:pt x="169" y="6"/>
                    <a:pt x="169" y="6"/>
                  </a:cubicBezTo>
                  <a:cubicBezTo>
                    <a:pt x="169" y="3"/>
                    <a:pt x="166" y="0"/>
                    <a:pt x="163" y="0"/>
                  </a:cubicBezTo>
                  <a:close/>
                </a:path>
              </a:pathLst>
            </a:custGeom>
            <a:solidFill>
              <a:srgbClr val="DEF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7500" lnSpcReduction="20000"/>
            </a:bodyPr>
            <a:lstStyle/>
            <a:p>
              <a:pPr algn="ctr"/>
            </a:p>
          </p:txBody>
        </p:sp>
        <p:sp>
          <p:nvSpPr>
            <p:cNvPr id="68" name="işḷíḓê"/>
            <p:cNvSpPr/>
            <p:nvPr/>
          </p:nvSpPr>
          <p:spPr bwMode="auto">
            <a:xfrm>
              <a:off x="7671887" y="5884909"/>
              <a:ext cx="568204" cy="168420"/>
            </a:xfrm>
            <a:custGeom>
              <a:avLst/>
              <a:gdLst>
                <a:gd name="T0" fmla="*/ 0 w 169"/>
                <a:gd name="T1" fmla="*/ 18 h 50"/>
                <a:gd name="T2" fmla="*/ 0 w 169"/>
                <a:gd name="T3" fmla="*/ 44 h 50"/>
                <a:gd name="T4" fmla="*/ 6 w 169"/>
                <a:gd name="T5" fmla="*/ 50 h 50"/>
                <a:gd name="T6" fmla="*/ 163 w 169"/>
                <a:gd name="T7" fmla="*/ 50 h 50"/>
                <a:gd name="T8" fmla="*/ 169 w 169"/>
                <a:gd name="T9" fmla="*/ 44 h 50"/>
                <a:gd name="T10" fmla="*/ 169 w 169"/>
                <a:gd name="T11" fmla="*/ 0 h 50"/>
                <a:gd name="T12" fmla="*/ 0 w 169"/>
                <a:gd name="T1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50">
                  <a:moveTo>
                    <a:pt x="0" y="18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47"/>
                    <a:pt x="3" y="50"/>
                    <a:pt x="6" y="50"/>
                  </a:cubicBezTo>
                  <a:cubicBezTo>
                    <a:pt x="163" y="50"/>
                    <a:pt x="163" y="50"/>
                    <a:pt x="163" y="50"/>
                  </a:cubicBezTo>
                  <a:cubicBezTo>
                    <a:pt x="166" y="50"/>
                    <a:pt x="169" y="47"/>
                    <a:pt x="169" y="44"/>
                  </a:cubicBezTo>
                  <a:cubicBezTo>
                    <a:pt x="169" y="0"/>
                    <a:pt x="169" y="0"/>
                    <a:pt x="169" y="0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B0D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32500" lnSpcReduction="20000"/>
            </a:bodyPr>
            <a:lstStyle/>
            <a:p>
              <a:pPr algn="ctr"/>
            </a:p>
          </p:txBody>
        </p:sp>
        <p:sp>
          <p:nvSpPr>
            <p:cNvPr id="69" name="ïśľïḓè"/>
            <p:cNvSpPr/>
            <p:nvPr/>
          </p:nvSpPr>
          <p:spPr bwMode="auto">
            <a:xfrm>
              <a:off x="7641266" y="5949555"/>
              <a:ext cx="629447" cy="874422"/>
            </a:xfrm>
            <a:custGeom>
              <a:avLst/>
              <a:gdLst>
                <a:gd name="T0" fmla="*/ 180 w 187"/>
                <a:gd name="T1" fmla="*/ 0 h 260"/>
                <a:gd name="T2" fmla="*/ 7 w 187"/>
                <a:gd name="T3" fmla="*/ 0 h 260"/>
                <a:gd name="T4" fmla="*/ 0 w 187"/>
                <a:gd name="T5" fmla="*/ 7 h 260"/>
                <a:gd name="T6" fmla="*/ 0 w 187"/>
                <a:gd name="T7" fmla="*/ 252 h 260"/>
                <a:gd name="T8" fmla="*/ 7 w 187"/>
                <a:gd name="T9" fmla="*/ 260 h 260"/>
                <a:gd name="T10" fmla="*/ 180 w 187"/>
                <a:gd name="T11" fmla="*/ 260 h 260"/>
                <a:gd name="T12" fmla="*/ 187 w 187"/>
                <a:gd name="T13" fmla="*/ 252 h 260"/>
                <a:gd name="T14" fmla="*/ 187 w 187"/>
                <a:gd name="T15" fmla="*/ 7 h 260"/>
                <a:gd name="T16" fmla="*/ 180 w 187"/>
                <a:gd name="T17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7" h="260">
                  <a:moveTo>
                    <a:pt x="18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0" y="256"/>
                    <a:pt x="3" y="260"/>
                    <a:pt x="7" y="260"/>
                  </a:cubicBezTo>
                  <a:cubicBezTo>
                    <a:pt x="180" y="260"/>
                    <a:pt x="180" y="260"/>
                    <a:pt x="180" y="260"/>
                  </a:cubicBezTo>
                  <a:cubicBezTo>
                    <a:pt x="184" y="260"/>
                    <a:pt x="187" y="256"/>
                    <a:pt x="187" y="252"/>
                  </a:cubicBezTo>
                  <a:cubicBezTo>
                    <a:pt x="187" y="7"/>
                    <a:pt x="187" y="7"/>
                    <a:pt x="187" y="7"/>
                  </a:cubicBezTo>
                  <a:cubicBezTo>
                    <a:pt x="187" y="3"/>
                    <a:pt x="184" y="0"/>
                    <a:pt x="180" y="0"/>
                  </a:cubicBezTo>
                  <a:close/>
                </a:path>
              </a:pathLst>
            </a:custGeom>
            <a:solidFill>
              <a:srgbClr val="594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70" name="ïṡļïḓe"/>
            <p:cNvSpPr/>
            <p:nvPr/>
          </p:nvSpPr>
          <p:spPr bwMode="auto">
            <a:xfrm>
              <a:off x="7641266" y="6310212"/>
              <a:ext cx="629447" cy="513765"/>
            </a:xfrm>
            <a:custGeom>
              <a:avLst/>
              <a:gdLst>
                <a:gd name="T0" fmla="*/ 0 w 187"/>
                <a:gd name="T1" fmla="*/ 31 h 153"/>
                <a:gd name="T2" fmla="*/ 0 w 187"/>
                <a:gd name="T3" fmla="*/ 145 h 153"/>
                <a:gd name="T4" fmla="*/ 7 w 187"/>
                <a:gd name="T5" fmla="*/ 153 h 153"/>
                <a:gd name="T6" fmla="*/ 180 w 187"/>
                <a:gd name="T7" fmla="*/ 153 h 153"/>
                <a:gd name="T8" fmla="*/ 187 w 187"/>
                <a:gd name="T9" fmla="*/ 145 h 153"/>
                <a:gd name="T10" fmla="*/ 187 w 187"/>
                <a:gd name="T11" fmla="*/ 0 h 153"/>
                <a:gd name="T12" fmla="*/ 0 w 187"/>
                <a:gd name="T13" fmla="*/ 3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153">
                  <a:moveTo>
                    <a:pt x="0" y="31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49"/>
                    <a:pt x="3" y="153"/>
                    <a:pt x="7" y="153"/>
                  </a:cubicBezTo>
                  <a:cubicBezTo>
                    <a:pt x="180" y="153"/>
                    <a:pt x="180" y="153"/>
                    <a:pt x="180" y="153"/>
                  </a:cubicBezTo>
                  <a:cubicBezTo>
                    <a:pt x="184" y="153"/>
                    <a:pt x="187" y="149"/>
                    <a:pt x="187" y="145"/>
                  </a:cubicBezTo>
                  <a:cubicBezTo>
                    <a:pt x="187" y="0"/>
                    <a:pt x="187" y="0"/>
                    <a:pt x="187" y="0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4C3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71" name="îsľiďè"/>
            <p:cNvSpPr/>
            <p:nvPr/>
          </p:nvSpPr>
          <p:spPr bwMode="auto">
            <a:xfrm>
              <a:off x="8126110" y="6007396"/>
              <a:ext cx="127591" cy="124189"/>
            </a:xfrm>
            <a:prstGeom prst="ellipse">
              <a:avLst/>
            </a:prstGeom>
            <a:solidFill>
              <a:srgbClr val="3231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72" name="ísḷîďe"/>
            <p:cNvSpPr/>
            <p:nvPr/>
          </p:nvSpPr>
          <p:spPr bwMode="auto">
            <a:xfrm>
              <a:off x="8122707" y="5997189"/>
              <a:ext cx="124189" cy="127591"/>
            </a:xfrm>
            <a:prstGeom prst="ellipse">
              <a:avLst/>
            </a:prstGeom>
            <a:solidFill>
              <a:srgbClr val="CC68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73" name="iSļíḋê"/>
            <p:cNvSpPr/>
            <p:nvPr/>
          </p:nvSpPr>
          <p:spPr bwMode="auto">
            <a:xfrm>
              <a:off x="8132915" y="6010799"/>
              <a:ext cx="100372" cy="100372"/>
            </a:xfrm>
            <a:prstGeom prst="ellipse">
              <a:avLst/>
            </a:pr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74" name="ïS1íḑê"/>
            <p:cNvSpPr/>
            <p:nvPr/>
          </p:nvSpPr>
          <p:spPr bwMode="auto">
            <a:xfrm>
              <a:off x="8132915" y="6031213"/>
              <a:ext cx="85060" cy="79957"/>
            </a:xfrm>
            <a:custGeom>
              <a:avLst/>
              <a:gdLst>
                <a:gd name="T0" fmla="*/ 15 w 25"/>
                <a:gd name="T1" fmla="*/ 24 h 24"/>
                <a:gd name="T2" fmla="*/ 25 w 25"/>
                <a:gd name="T3" fmla="*/ 21 h 24"/>
                <a:gd name="T4" fmla="*/ 3 w 25"/>
                <a:gd name="T5" fmla="*/ 0 h 24"/>
                <a:gd name="T6" fmla="*/ 0 w 25"/>
                <a:gd name="T7" fmla="*/ 9 h 24"/>
                <a:gd name="T8" fmla="*/ 15 w 25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15" y="24"/>
                  </a:moveTo>
                  <a:cubicBezTo>
                    <a:pt x="19" y="24"/>
                    <a:pt x="22" y="23"/>
                    <a:pt x="25" y="2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2"/>
                    <a:pt x="0" y="5"/>
                    <a:pt x="0" y="9"/>
                  </a:cubicBezTo>
                  <a:lnTo>
                    <a:pt x="15" y="24"/>
                  </a:lnTo>
                  <a:close/>
                </a:path>
              </a:pathLst>
            </a:custGeom>
            <a:solidFill>
              <a:srgbClr val="FFCC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75" name="íṣľïdè"/>
            <p:cNvSpPr/>
            <p:nvPr/>
          </p:nvSpPr>
          <p:spPr bwMode="auto">
            <a:xfrm>
              <a:off x="8149927" y="6014201"/>
              <a:ext cx="79957" cy="79957"/>
            </a:xfrm>
            <a:custGeom>
              <a:avLst/>
              <a:gdLst>
                <a:gd name="T0" fmla="*/ 5 w 24"/>
                <a:gd name="T1" fmla="*/ 0 h 24"/>
                <a:gd name="T2" fmla="*/ 0 w 24"/>
                <a:gd name="T3" fmla="*/ 3 h 24"/>
                <a:gd name="T4" fmla="*/ 21 w 24"/>
                <a:gd name="T5" fmla="*/ 24 h 24"/>
                <a:gd name="T6" fmla="*/ 24 w 24"/>
                <a:gd name="T7" fmla="*/ 19 h 24"/>
                <a:gd name="T8" fmla="*/ 5 w 24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5" y="0"/>
                  </a:moveTo>
                  <a:cubicBezTo>
                    <a:pt x="3" y="0"/>
                    <a:pt x="1" y="1"/>
                    <a:pt x="0" y="3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3" y="23"/>
                    <a:pt x="24" y="21"/>
                    <a:pt x="24" y="19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CC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76" name="îṡľíḑê"/>
            <p:cNvSpPr/>
            <p:nvPr/>
          </p:nvSpPr>
          <p:spPr bwMode="auto">
            <a:xfrm>
              <a:off x="8257103" y="3571265"/>
              <a:ext cx="670276" cy="1459638"/>
            </a:xfrm>
            <a:custGeom>
              <a:avLst/>
              <a:gdLst>
                <a:gd name="T0" fmla="*/ 20 w 199"/>
                <a:gd name="T1" fmla="*/ 230 h 434"/>
                <a:gd name="T2" fmla="*/ 20 w 199"/>
                <a:gd name="T3" fmla="*/ 55 h 434"/>
                <a:gd name="T4" fmla="*/ 60 w 199"/>
                <a:gd name="T5" fmla="*/ 55 h 434"/>
                <a:gd name="T6" fmla="*/ 60 w 199"/>
                <a:gd name="T7" fmla="*/ 177 h 434"/>
                <a:gd name="T8" fmla="*/ 73 w 199"/>
                <a:gd name="T9" fmla="*/ 177 h 434"/>
                <a:gd name="T10" fmla="*/ 73 w 199"/>
                <a:gd name="T11" fmla="*/ 25 h 434"/>
                <a:gd name="T12" fmla="*/ 113 w 199"/>
                <a:gd name="T13" fmla="*/ 25 h 434"/>
                <a:gd name="T14" fmla="*/ 113 w 199"/>
                <a:gd name="T15" fmla="*/ 178 h 434"/>
                <a:gd name="T16" fmla="*/ 124 w 199"/>
                <a:gd name="T17" fmla="*/ 179 h 434"/>
                <a:gd name="T18" fmla="*/ 124 w 199"/>
                <a:gd name="T19" fmla="*/ 55 h 434"/>
                <a:gd name="T20" fmla="*/ 160 w 199"/>
                <a:gd name="T21" fmla="*/ 57 h 434"/>
                <a:gd name="T22" fmla="*/ 160 w 199"/>
                <a:gd name="T23" fmla="*/ 180 h 434"/>
                <a:gd name="T24" fmla="*/ 168 w 199"/>
                <a:gd name="T25" fmla="*/ 179 h 434"/>
                <a:gd name="T26" fmla="*/ 168 w 199"/>
                <a:gd name="T27" fmla="*/ 94 h 434"/>
                <a:gd name="T28" fmla="*/ 199 w 199"/>
                <a:gd name="T29" fmla="*/ 96 h 434"/>
                <a:gd name="T30" fmla="*/ 199 w 199"/>
                <a:gd name="T31" fmla="*/ 314 h 434"/>
                <a:gd name="T32" fmla="*/ 183 w 199"/>
                <a:gd name="T33" fmla="*/ 345 h 434"/>
                <a:gd name="T34" fmla="*/ 183 w 199"/>
                <a:gd name="T35" fmla="*/ 434 h 434"/>
                <a:gd name="T36" fmla="*/ 74 w 199"/>
                <a:gd name="T37" fmla="*/ 434 h 434"/>
                <a:gd name="T38" fmla="*/ 33 w 199"/>
                <a:gd name="T39" fmla="*/ 315 h 434"/>
                <a:gd name="T40" fmla="*/ 0 w 199"/>
                <a:gd name="T41" fmla="*/ 257 h 434"/>
                <a:gd name="T42" fmla="*/ 3 w 199"/>
                <a:gd name="T43" fmla="*/ 234 h 434"/>
                <a:gd name="T44" fmla="*/ 20 w 199"/>
                <a:gd name="T45" fmla="*/ 23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9" h="434">
                  <a:moveTo>
                    <a:pt x="20" y="230"/>
                  </a:moveTo>
                  <a:cubicBezTo>
                    <a:pt x="20" y="224"/>
                    <a:pt x="20" y="84"/>
                    <a:pt x="20" y="55"/>
                  </a:cubicBezTo>
                  <a:cubicBezTo>
                    <a:pt x="20" y="25"/>
                    <a:pt x="60" y="25"/>
                    <a:pt x="60" y="55"/>
                  </a:cubicBezTo>
                  <a:cubicBezTo>
                    <a:pt x="60" y="84"/>
                    <a:pt x="60" y="177"/>
                    <a:pt x="60" y="177"/>
                  </a:cubicBezTo>
                  <a:cubicBezTo>
                    <a:pt x="60" y="184"/>
                    <a:pt x="73" y="186"/>
                    <a:pt x="73" y="177"/>
                  </a:cubicBezTo>
                  <a:cubicBezTo>
                    <a:pt x="73" y="168"/>
                    <a:pt x="73" y="44"/>
                    <a:pt x="73" y="25"/>
                  </a:cubicBezTo>
                  <a:cubicBezTo>
                    <a:pt x="73" y="1"/>
                    <a:pt x="113" y="0"/>
                    <a:pt x="113" y="25"/>
                  </a:cubicBezTo>
                  <a:cubicBezTo>
                    <a:pt x="113" y="50"/>
                    <a:pt x="113" y="174"/>
                    <a:pt x="113" y="178"/>
                  </a:cubicBezTo>
                  <a:cubicBezTo>
                    <a:pt x="113" y="183"/>
                    <a:pt x="124" y="185"/>
                    <a:pt x="124" y="179"/>
                  </a:cubicBezTo>
                  <a:cubicBezTo>
                    <a:pt x="124" y="173"/>
                    <a:pt x="124" y="72"/>
                    <a:pt x="124" y="55"/>
                  </a:cubicBezTo>
                  <a:cubicBezTo>
                    <a:pt x="124" y="37"/>
                    <a:pt x="160" y="33"/>
                    <a:pt x="160" y="57"/>
                  </a:cubicBezTo>
                  <a:cubicBezTo>
                    <a:pt x="160" y="80"/>
                    <a:pt x="160" y="175"/>
                    <a:pt x="160" y="180"/>
                  </a:cubicBezTo>
                  <a:cubicBezTo>
                    <a:pt x="160" y="185"/>
                    <a:pt x="168" y="185"/>
                    <a:pt x="168" y="179"/>
                  </a:cubicBezTo>
                  <a:cubicBezTo>
                    <a:pt x="168" y="173"/>
                    <a:pt x="168" y="108"/>
                    <a:pt x="168" y="94"/>
                  </a:cubicBezTo>
                  <a:cubicBezTo>
                    <a:pt x="168" y="80"/>
                    <a:pt x="199" y="79"/>
                    <a:pt x="199" y="96"/>
                  </a:cubicBezTo>
                  <a:cubicBezTo>
                    <a:pt x="199" y="107"/>
                    <a:pt x="199" y="221"/>
                    <a:pt x="199" y="314"/>
                  </a:cubicBezTo>
                  <a:cubicBezTo>
                    <a:pt x="199" y="325"/>
                    <a:pt x="183" y="335"/>
                    <a:pt x="183" y="345"/>
                  </a:cubicBezTo>
                  <a:cubicBezTo>
                    <a:pt x="183" y="396"/>
                    <a:pt x="183" y="434"/>
                    <a:pt x="183" y="434"/>
                  </a:cubicBezTo>
                  <a:cubicBezTo>
                    <a:pt x="74" y="434"/>
                    <a:pt x="74" y="434"/>
                    <a:pt x="74" y="434"/>
                  </a:cubicBezTo>
                  <a:cubicBezTo>
                    <a:pt x="33" y="315"/>
                    <a:pt x="33" y="315"/>
                    <a:pt x="33" y="315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3" y="234"/>
                    <a:pt x="3" y="234"/>
                    <a:pt x="3" y="234"/>
                  </a:cubicBezTo>
                  <a:cubicBezTo>
                    <a:pt x="3" y="234"/>
                    <a:pt x="20" y="235"/>
                    <a:pt x="20" y="230"/>
                  </a:cubicBezTo>
                  <a:close/>
                </a:path>
              </a:pathLst>
            </a:custGeom>
            <a:solidFill>
              <a:srgbClr val="FFD1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77" name="i$1ídé"/>
            <p:cNvSpPr/>
            <p:nvPr/>
          </p:nvSpPr>
          <p:spPr bwMode="auto">
            <a:xfrm>
              <a:off x="8132915" y="3998268"/>
              <a:ext cx="394681" cy="1032635"/>
            </a:xfrm>
            <a:custGeom>
              <a:avLst/>
              <a:gdLst>
                <a:gd name="T0" fmla="*/ 72 w 117"/>
                <a:gd name="T1" fmla="*/ 307 h 307"/>
                <a:gd name="T2" fmla="*/ 72 w 117"/>
                <a:gd name="T3" fmla="*/ 231 h 307"/>
                <a:gd name="T4" fmla="*/ 10 w 117"/>
                <a:gd name="T5" fmla="*/ 169 h 307"/>
                <a:gd name="T6" fmla="*/ 4 w 117"/>
                <a:gd name="T7" fmla="*/ 36 h 307"/>
                <a:gd name="T8" fmla="*/ 51 w 117"/>
                <a:gd name="T9" fmla="*/ 37 h 307"/>
                <a:gd name="T10" fmla="*/ 51 w 117"/>
                <a:gd name="T11" fmla="*/ 102 h 307"/>
                <a:gd name="T12" fmla="*/ 107 w 117"/>
                <a:gd name="T13" fmla="*/ 165 h 307"/>
                <a:gd name="T14" fmla="*/ 117 w 117"/>
                <a:gd name="T15" fmla="*/ 221 h 307"/>
                <a:gd name="T16" fmla="*/ 117 w 117"/>
                <a:gd name="T17" fmla="*/ 307 h 307"/>
                <a:gd name="T18" fmla="*/ 72 w 117"/>
                <a:gd name="T19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307">
                  <a:moveTo>
                    <a:pt x="72" y="307"/>
                  </a:moveTo>
                  <a:cubicBezTo>
                    <a:pt x="72" y="307"/>
                    <a:pt x="72" y="257"/>
                    <a:pt x="72" y="231"/>
                  </a:cubicBezTo>
                  <a:cubicBezTo>
                    <a:pt x="72" y="206"/>
                    <a:pt x="21" y="186"/>
                    <a:pt x="10" y="169"/>
                  </a:cubicBezTo>
                  <a:cubicBezTo>
                    <a:pt x="0" y="152"/>
                    <a:pt x="4" y="63"/>
                    <a:pt x="4" y="36"/>
                  </a:cubicBezTo>
                  <a:cubicBezTo>
                    <a:pt x="3" y="9"/>
                    <a:pt x="51" y="0"/>
                    <a:pt x="51" y="37"/>
                  </a:cubicBezTo>
                  <a:cubicBezTo>
                    <a:pt x="51" y="74"/>
                    <a:pt x="51" y="91"/>
                    <a:pt x="51" y="102"/>
                  </a:cubicBezTo>
                  <a:cubicBezTo>
                    <a:pt x="51" y="114"/>
                    <a:pt x="98" y="154"/>
                    <a:pt x="107" y="165"/>
                  </a:cubicBezTo>
                  <a:cubicBezTo>
                    <a:pt x="117" y="175"/>
                    <a:pt x="117" y="188"/>
                    <a:pt x="117" y="221"/>
                  </a:cubicBezTo>
                  <a:cubicBezTo>
                    <a:pt x="117" y="254"/>
                    <a:pt x="117" y="307"/>
                    <a:pt x="117" y="307"/>
                  </a:cubicBezTo>
                  <a:lnTo>
                    <a:pt x="72" y="307"/>
                  </a:lnTo>
                  <a:close/>
                </a:path>
              </a:pathLst>
            </a:custGeom>
            <a:solidFill>
              <a:srgbClr val="FFD1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78" name="iśľiḓé"/>
            <p:cNvSpPr/>
            <p:nvPr/>
          </p:nvSpPr>
          <p:spPr bwMode="auto">
            <a:xfrm>
              <a:off x="8325152" y="4355522"/>
              <a:ext cx="272193" cy="313023"/>
            </a:xfrm>
            <a:custGeom>
              <a:avLst/>
              <a:gdLst>
                <a:gd name="T0" fmla="*/ 13 w 81"/>
                <a:gd name="T1" fmla="*/ 6 h 93"/>
                <a:gd name="T2" fmla="*/ 53 w 81"/>
                <a:gd name="T3" fmla="*/ 39 h 93"/>
                <a:gd name="T4" fmla="*/ 68 w 81"/>
                <a:gd name="T5" fmla="*/ 91 h 93"/>
                <a:gd name="T6" fmla="*/ 61 w 81"/>
                <a:gd name="T7" fmla="*/ 91 h 93"/>
                <a:gd name="T8" fmla="*/ 56 w 81"/>
                <a:gd name="T9" fmla="*/ 85 h 93"/>
                <a:gd name="T10" fmla="*/ 31 w 81"/>
                <a:gd name="T11" fmla="*/ 35 h 93"/>
                <a:gd name="T12" fmla="*/ 9 w 81"/>
                <a:gd name="T13" fmla="*/ 16 h 93"/>
                <a:gd name="T14" fmla="*/ 3 w 81"/>
                <a:gd name="T15" fmla="*/ 13 h 93"/>
                <a:gd name="T16" fmla="*/ 0 w 81"/>
                <a:gd name="T17" fmla="*/ 7 h 93"/>
                <a:gd name="T18" fmla="*/ 13 w 81"/>
                <a:gd name="T19" fmla="*/ 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93">
                  <a:moveTo>
                    <a:pt x="13" y="6"/>
                  </a:moveTo>
                  <a:cubicBezTo>
                    <a:pt x="29" y="13"/>
                    <a:pt x="43" y="25"/>
                    <a:pt x="53" y="39"/>
                  </a:cubicBezTo>
                  <a:cubicBezTo>
                    <a:pt x="60" y="48"/>
                    <a:pt x="81" y="81"/>
                    <a:pt x="68" y="91"/>
                  </a:cubicBezTo>
                  <a:cubicBezTo>
                    <a:pt x="66" y="93"/>
                    <a:pt x="63" y="93"/>
                    <a:pt x="61" y="91"/>
                  </a:cubicBezTo>
                  <a:cubicBezTo>
                    <a:pt x="59" y="90"/>
                    <a:pt x="57" y="87"/>
                    <a:pt x="56" y="85"/>
                  </a:cubicBezTo>
                  <a:cubicBezTo>
                    <a:pt x="47" y="69"/>
                    <a:pt x="42" y="50"/>
                    <a:pt x="31" y="35"/>
                  </a:cubicBezTo>
                  <a:cubicBezTo>
                    <a:pt x="25" y="27"/>
                    <a:pt x="19" y="19"/>
                    <a:pt x="9" y="16"/>
                  </a:cubicBezTo>
                  <a:cubicBezTo>
                    <a:pt x="7" y="15"/>
                    <a:pt x="5" y="14"/>
                    <a:pt x="3" y="13"/>
                  </a:cubicBezTo>
                  <a:cubicBezTo>
                    <a:pt x="1" y="11"/>
                    <a:pt x="0" y="9"/>
                    <a:pt x="0" y="7"/>
                  </a:cubicBezTo>
                  <a:cubicBezTo>
                    <a:pt x="0" y="0"/>
                    <a:pt x="10" y="5"/>
                    <a:pt x="13" y="6"/>
                  </a:cubicBezTo>
                  <a:close/>
                </a:path>
              </a:pathLst>
            </a:custGeom>
            <a:solidFill>
              <a:srgbClr val="FBBB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</a:p>
          </p:txBody>
        </p:sp>
        <p:sp>
          <p:nvSpPr>
            <p:cNvPr id="79" name="îŝ1îďé"/>
            <p:cNvSpPr/>
            <p:nvPr/>
          </p:nvSpPr>
          <p:spPr bwMode="auto">
            <a:xfrm>
              <a:off x="8398303" y="4338510"/>
              <a:ext cx="449119" cy="113982"/>
            </a:xfrm>
            <a:custGeom>
              <a:avLst/>
              <a:gdLst>
                <a:gd name="T0" fmla="*/ 127 w 133"/>
                <a:gd name="T1" fmla="*/ 3 h 34"/>
                <a:gd name="T2" fmla="*/ 63 w 133"/>
                <a:gd name="T3" fmla="*/ 9 h 34"/>
                <a:gd name="T4" fmla="*/ 6 w 133"/>
                <a:gd name="T5" fmla="*/ 0 h 34"/>
                <a:gd name="T6" fmla="*/ 4 w 133"/>
                <a:gd name="T7" fmla="*/ 5 h 34"/>
                <a:gd name="T8" fmla="*/ 129 w 133"/>
                <a:gd name="T9" fmla="*/ 12 h 34"/>
                <a:gd name="T10" fmla="*/ 127 w 133"/>
                <a:gd name="T1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34">
                  <a:moveTo>
                    <a:pt x="127" y="3"/>
                  </a:moveTo>
                  <a:cubicBezTo>
                    <a:pt x="105" y="4"/>
                    <a:pt x="85" y="10"/>
                    <a:pt x="63" y="9"/>
                  </a:cubicBezTo>
                  <a:cubicBezTo>
                    <a:pt x="44" y="9"/>
                    <a:pt x="25" y="4"/>
                    <a:pt x="6" y="0"/>
                  </a:cubicBezTo>
                  <a:cubicBezTo>
                    <a:pt x="3" y="0"/>
                    <a:pt x="0" y="4"/>
                    <a:pt x="4" y="5"/>
                  </a:cubicBezTo>
                  <a:cubicBezTo>
                    <a:pt x="40" y="21"/>
                    <a:pt x="93" y="34"/>
                    <a:pt x="129" y="12"/>
                  </a:cubicBezTo>
                  <a:cubicBezTo>
                    <a:pt x="133" y="9"/>
                    <a:pt x="132" y="3"/>
                    <a:pt x="127" y="3"/>
                  </a:cubicBezTo>
                  <a:close/>
                </a:path>
              </a:pathLst>
            </a:custGeom>
            <a:solidFill>
              <a:srgbClr val="FBBB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80" name="i$ļîḓe"/>
            <p:cNvSpPr/>
            <p:nvPr/>
          </p:nvSpPr>
          <p:spPr bwMode="auto">
            <a:xfrm>
              <a:off x="8338761" y="4831860"/>
              <a:ext cx="568204" cy="212652"/>
            </a:xfrm>
            <a:custGeom>
              <a:avLst/>
              <a:gdLst>
                <a:gd name="T0" fmla="*/ 163 w 169"/>
                <a:gd name="T1" fmla="*/ 0 h 63"/>
                <a:gd name="T2" fmla="*/ 7 w 169"/>
                <a:gd name="T3" fmla="*/ 0 h 63"/>
                <a:gd name="T4" fmla="*/ 0 w 169"/>
                <a:gd name="T5" fmla="*/ 7 h 63"/>
                <a:gd name="T6" fmla="*/ 0 w 169"/>
                <a:gd name="T7" fmla="*/ 57 h 63"/>
                <a:gd name="T8" fmla="*/ 7 w 169"/>
                <a:gd name="T9" fmla="*/ 63 h 63"/>
                <a:gd name="T10" fmla="*/ 163 w 169"/>
                <a:gd name="T11" fmla="*/ 63 h 63"/>
                <a:gd name="T12" fmla="*/ 169 w 169"/>
                <a:gd name="T13" fmla="*/ 57 h 63"/>
                <a:gd name="T14" fmla="*/ 169 w 169"/>
                <a:gd name="T15" fmla="*/ 7 h 63"/>
                <a:gd name="T16" fmla="*/ 163 w 169"/>
                <a:gd name="T1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63">
                  <a:moveTo>
                    <a:pt x="16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3" y="63"/>
                    <a:pt x="7" y="63"/>
                  </a:cubicBezTo>
                  <a:cubicBezTo>
                    <a:pt x="163" y="63"/>
                    <a:pt x="163" y="63"/>
                    <a:pt x="163" y="63"/>
                  </a:cubicBezTo>
                  <a:cubicBezTo>
                    <a:pt x="166" y="63"/>
                    <a:pt x="169" y="61"/>
                    <a:pt x="169" y="57"/>
                  </a:cubicBezTo>
                  <a:cubicBezTo>
                    <a:pt x="169" y="7"/>
                    <a:pt x="169" y="7"/>
                    <a:pt x="169" y="7"/>
                  </a:cubicBezTo>
                  <a:cubicBezTo>
                    <a:pt x="169" y="3"/>
                    <a:pt x="166" y="0"/>
                    <a:pt x="163" y="0"/>
                  </a:cubicBezTo>
                  <a:close/>
                </a:path>
              </a:pathLst>
            </a:custGeom>
            <a:solidFill>
              <a:srgbClr val="DEF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7500" lnSpcReduction="20000"/>
            </a:bodyPr>
            <a:lstStyle/>
            <a:p>
              <a:pPr algn="ctr"/>
            </a:p>
          </p:txBody>
        </p:sp>
        <p:sp>
          <p:nvSpPr>
            <p:cNvPr id="81" name="ïṩ1ídè"/>
            <p:cNvSpPr/>
            <p:nvPr/>
          </p:nvSpPr>
          <p:spPr bwMode="auto">
            <a:xfrm>
              <a:off x="8338761" y="4876092"/>
              <a:ext cx="568204" cy="168420"/>
            </a:xfrm>
            <a:custGeom>
              <a:avLst/>
              <a:gdLst>
                <a:gd name="T0" fmla="*/ 0 w 169"/>
                <a:gd name="T1" fmla="*/ 19 h 50"/>
                <a:gd name="T2" fmla="*/ 0 w 169"/>
                <a:gd name="T3" fmla="*/ 44 h 50"/>
                <a:gd name="T4" fmla="*/ 7 w 169"/>
                <a:gd name="T5" fmla="*/ 50 h 50"/>
                <a:gd name="T6" fmla="*/ 163 w 169"/>
                <a:gd name="T7" fmla="*/ 50 h 50"/>
                <a:gd name="T8" fmla="*/ 169 w 169"/>
                <a:gd name="T9" fmla="*/ 44 h 50"/>
                <a:gd name="T10" fmla="*/ 169 w 169"/>
                <a:gd name="T11" fmla="*/ 0 h 50"/>
                <a:gd name="T12" fmla="*/ 0 w 169"/>
                <a:gd name="T13" fmla="*/ 1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50">
                  <a:moveTo>
                    <a:pt x="0" y="19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48"/>
                    <a:pt x="3" y="50"/>
                    <a:pt x="7" y="50"/>
                  </a:cubicBezTo>
                  <a:cubicBezTo>
                    <a:pt x="163" y="50"/>
                    <a:pt x="163" y="50"/>
                    <a:pt x="163" y="50"/>
                  </a:cubicBezTo>
                  <a:cubicBezTo>
                    <a:pt x="166" y="50"/>
                    <a:pt x="169" y="48"/>
                    <a:pt x="169" y="44"/>
                  </a:cubicBezTo>
                  <a:cubicBezTo>
                    <a:pt x="169" y="0"/>
                    <a:pt x="169" y="0"/>
                    <a:pt x="169" y="0"/>
                  </a:cubicBezTo>
                  <a:lnTo>
                    <a:pt x="0" y="19"/>
                  </a:lnTo>
                  <a:close/>
                </a:path>
              </a:pathLst>
            </a:custGeom>
            <a:solidFill>
              <a:srgbClr val="B0D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32500" lnSpcReduction="20000"/>
            </a:bodyPr>
            <a:lstStyle/>
            <a:p>
              <a:pPr algn="ctr"/>
            </a:p>
          </p:txBody>
        </p:sp>
        <p:sp>
          <p:nvSpPr>
            <p:cNvPr id="82" name="ïṧľîde"/>
            <p:cNvSpPr/>
            <p:nvPr/>
          </p:nvSpPr>
          <p:spPr bwMode="auto">
            <a:xfrm>
              <a:off x="8308140" y="4940738"/>
              <a:ext cx="629447" cy="1883239"/>
            </a:xfrm>
            <a:custGeom>
              <a:avLst/>
              <a:gdLst>
                <a:gd name="T0" fmla="*/ 180 w 187"/>
                <a:gd name="T1" fmla="*/ 0 h 560"/>
                <a:gd name="T2" fmla="*/ 8 w 187"/>
                <a:gd name="T3" fmla="*/ 0 h 560"/>
                <a:gd name="T4" fmla="*/ 0 w 187"/>
                <a:gd name="T5" fmla="*/ 7 h 560"/>
                <a:gd name="T6" fmla="*/ 0 w 187"/>
                <a:gd name="T7" fmla="*/ 552 h 560"/>
                <a:gd name="T8" fmla="*/ 8 w 187"/>
                <a:gd name="T9" fmla="*/ 560 h 560"/>
                <a:gd name="T10" fmla="*/ 180 w 187"/>
                <a:gd name="T11" fmla="*/ 560 h 560"/>
                <a:gd name="T12" fmla="*/ 187 w 187"/>
                <a:gd name="T13" fmla="*/ 552 h 560"/>
                <a:gd name="T14" fmla="*/ 187 w 187"/>
                <a:gd name="T15" fmla="*/ 7 h 560"/>
                <a:gd name="T16" fmla="*/ 180 w 187"/>
                <a:gd name="T1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7" h="560">
                  <a:moveTo>
                    <a:pt x="180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52"/>
                    <a:pt x="0" y="552"/>
                    <a:pt x="0" y="552"/>
                  </a:cubicBezTo>
                  <a:cubicBezTo>
                    <a:pt x="0" y="556"/>
                    <a:pt x="3" y="560"/>
                    <a:pt x="8" y="560"/>
                  </a:cubicBezTo>
                  <a:cubicBezTo>
                    <a:pt x="180" y="560"/>
                    <a:pt x="180" y="560"/>
                    <a:pt x="180" y="560"/>
                  </a:cubicBezTo>
                  <a:cubicBezTo>
                    <a:pt x="184" y="560"/>
                    <a:pt x="187" y="556"/>
                    <a:pt x="187" y="552"/>
                  </a:cubicBezTo>
                  <a:cubicBezTo>
                    <a:pt x="187" y="7"/>
                    <a:pt x="187" y="7"/>
                    <a:pt x="187" y="7"/>
                  </a:cubicBezTo>
                  <a:cubicBezTo>
                    <a:pt x="187" y="3"/>
                    <a:pt x="184" y="0"/>
                    <a:pt x="180" y="0"/>
                  </a:cubicBezTo>
                  <a:close/>
                </a:path>
              </a:pathLst>
            </a:custGeom>
            <a:solidFill>
              <a:srgbClr val="7162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83" name="ïṥḻîḋè"/>
            <p:cNvSpPr/>
            <p:nvPr/>
          </p:nvSpPr>
          <p:spPr bwMode="auto">
            <a:xfrm>
              <a:off x="8308140" y="5299693"/>
              <a:ext cx="629447" cy="1524284"/>
            </a:xfrm>
            <a:custGeom>
              <a:avLst/>
              <a:gdLst>
                <a:gd name="T0" fmla="*/ 0 w 187"/>
                <a:gd name="T1" fmla="*/ 31 h 453"/>
                <a:gd name="T2" fmla="*/ 0 w 187"/>
                <a:gd name="T3" fmla="*/ 445 h 453"/>
                <a:gd name="T4" fmla="*/ 8 w 187"/>
                <a:gd name="T5" fmla="*/ 453 h 453"/>
                <a:gd name="T6" fmla="*/ 180 w 187"/>
                <a:gd name="T7" fmla="*/ 453 h 453"/>
                <a:gd name="T8" fmla="*/ 187 w 187"/>
                <a:gd name="T9" fmla="*/ 445 h 453"/>
                <a:gd name="T10" fmla="*/ 187 w 187"/>
                <a:gd name="T11" fmla="*/ 0 h 453"/>
                <a:gd name="T12" fmla="*/ 0 w 187"/>
                <a:gd name="T13" fmla="*/ 31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453">
                  <a:moveTo>
                    <a:pt x="0" y="31"/>
                  </a:moveTo>
                  <a:cubicBezTo>
                    <a:pt x="0" y="445"/>
                    <a:pt x="0" y="445"/>
                    <a:pt x="0" y="445"/>
                  </a:cubicBezTo>
                  <a:cubicBezTo>
                    <a:pt x="0" y="449"/>
                    <a:pt x="3" y="453"/>
                    <a:pt x="8" y="453"/>
                  </a:cubicBezTo>
                  <a:cubicBezTo>
                    <a:pt x="180" y="453"/>
                    <a:pt x="180" y="453"/>
                    <a:pt x="180" y="453"/>
                  </a:cubicBezTo>
                  <a:cubicBezTo>
                    <a:pt x="184" y="453"/>
                    <a:pt x="187" y="449"/>
                    <a:pt x="187" y="445"/>
                  </a:cubicBezTo>
                  <a:cubicBezTo>
                    <a:pt x="187" y="0"/>
                    <a:pt x="187" y="0"/>
                    <a:pt x="187" y="0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6053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84" name="ísḻîḋè"/>
            <p:cNvSpPr/>
            <p:nvPr/>
          </p:nvSpPr>
          <p:spPr bwMode="auto">
            <a:xfrm>
              <a:off x="8796386" y="4996878"/>
              <a:ext cx="124189" cy="129292"/>
            </a:xfrm>
            <a:prstGeom prst="ellipse">
              <a:avLst/>
            </a:prstGeom>
            <a:solidFill>
              <a:srgbClr val="6053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85" name="íşľîḋè"/>
            <p:cNvSpPr/>
            <p:nvPr/>
          </p:nvSpPr>
          <p:spPr bwMode="auto">
            <a:xfrm>
              <a:off x="8789581" y="4986671"/>
              <a:ext cx="124189" cy="129292"/>
            </a:xfrm>
            <a:prstGeom prst="ellipse">
              <a:avLst/>
            </a:prstGeom>
            <a:solidFill>
              <a:srgbClr val="CC68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86" name="íṥľïḍé"/>
            <p:cNvSpPr/>
            <p:nvPr/>
          </p:nvSpPr>
          <p:spPr bwMode="auto">
            <a:xfrm>
              <a:off x="8799789" y="5000281"/>
              <a:ext cx="103774" cy="102073"/>
            </a:xfrm>
            <a:prstGeom prst="ellipse">
              <a:avLst/>
            </a:pr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87" name="îṧlïḍê"/>
            <p:cNvSpPr/>
            <p:nvPr/>
          </p:nvSpPr>
          <p:spPr bwMode="auto">
            <a:xfrm>
              <a:off x="8799789" y="5020695"/>
              <a:ext cx="85060" cy="81658"/>
            </a:xfrm>
            <a:custGeom>
              <a:avLst/>
              <a:gdLst>
                <a:gd name="T0" fmla="*/ 16 w 25"/>
                <a:gd name="T1" fmla="*/ 24 h 24"/>
                <a:gd name="T2" fmla="*/ 25 w 25"/>
                <a:gd name="T3" fmla="*/ 21 h 24"/>
                <a:gd name="T4" fmla="*/ 3 w 25"/>
                <a:gd name="T5" fmla="*/ 0 h 24"/>
                <a:gd name="T6" fmla="*/ 0 w 25"/>
                <a:gd name="T7" fmla="*/ 9 h 24"/>
                <a:gd name="T8" fmla="*/ 16 w 25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16" y="24"/>
                  </a:moveTo>
                  <a:cubicBezTo>
                    <a:pt x="19" y="24"/>
                    <a:pt x="22" y="23"/>
                    <a:pt x="25" y="2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2"/>
                    <a:pt x="0" y="5"/>
                    <a:pt x="0" y="9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CC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88" name="iSļïďè"/>
            <p:cNvSpPr/>
            <p:nvPr/>
          </p:nvSpPr>
          <p:spPr bwMode="auto">
            <a:xfrm>
              <a:off x="8816801" y="5003683"/>
              <a:ext cx="83360" cy="81658"/>
            </a:xfrm>
            <a:custGeom>
              <a:avLst/>
              <a:gdLst>
                <a:gd name="T0" fmla="*/ 5 w 25"/>
                <a:gd name="T1" fmla="*/ 0 h 24"/>
                <a:gd name="T2" fmla="*/ 0 w 25"/>
                <a:gd name="T3" fmla="*/ 3 h 24"/>
                <a:gd name="T4" fmla="*/ 22 w 25"/>
                <a:gd name="T5" fmla="*/ 24 h 24"/>
                <a:gd name="T6" fmla="*/ 25 w 25"/>
                <a:gd name="T7" fmla="*/ 20 h 24"/>
                <a:gd name="T8" fmla="*/ 5 w 25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5" y="0"/>
                  </a:moveTo>
                  <a:cubicBezTo>
                    <a:pt x="3" y="1"/>
                    <a:pt x="2" y="2"/>
                    <a:pt x="0" y="3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3" y="23"/>
                    <a:pt x="24" y="21"/>
                    <a:pt x="25" y="2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CC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89" name="îṥḻiḋé"/>
            <p:cNvSpPr/>
            <p:nvPr/>
          </p:nvSpPr>
          <p:spPr bwMode="auto">
            <a:xfrm>
              <a:off x="8964806" y="3947231"/>
              <a:ext cx="670276" cy="1464742"/>
            </a:xfrm>
            <a:custGeom>
              <a:avLst/>
              <a:gdLst>
                <a:gd name="T0" fmla="*/ 20 w 199"/>
                <a:gd name="T1" fmla="*/ 231 h 435"/>
                <a:gd name="T2" fmla="*/ 20 w 199"/>
                <a:gd name="T3" fmla="*/ 56 h 435"/>
                <a:gd name="T4" fmla="*/ 60 w 199"/>
                <a:gd name="T5" fmla="*/ 56 h 435"/>
                <a:gd name="T6" fmla="*/ 60 w 199"/>
                <a:gd name="T7" fmla="*/ 178 h 435"/>
                <a:gd name="T8" fmla="*/ 73 w 199"/>
                <a:gd name="T9" fmla="*/ 178 h 435"/>
                <a:gd name="T10" fmla="*/ 73 w 199"/>
                <a:gd name="T11" fmla="*/ 25 h 435"/>
                <a:gd name="T12" fmla="*/ 113 w 199"/>
                <a:gd name="T13" fmla="*/ 25 h 435"/>
                <a:gd name="T14" fmla="*/ 113 w 199"/>
                <a:gd name="T15" fmla="*/ 179 h 435"/>
                <a:gd name="T16" fmla="*/ 123 w 199"/>
                <a:gd name="T17" fmla="*/ 180 h 435"/>
                <a:gd name="T18" fmla="*/ 123 w 199"/>
                <a:gd name="T19" fmla="*/ 55 h 435"/>
                <a:gd name="T20" fmla="*/ 159 w 199"/>
                <a:gd name="T21" fmla="*/ 58 h 435"/>
                <a:gd name="T22" fmla="*/ 159 w 199"/>
                <a:gd name="T23" fmla="*/ 181 h 435"/>
                <a:gd name="T24" fmla="*/ 168 w 199"/>
                <a:gd name="T25" fmla="*/ 180 h 435"/>
                <a:gd name="T26" fmla="*/ 168 w 199"/>
                <a:gd name="T27" fmla="*/ 95 h 435"/>
                <a:gd name="T28" fmla="*/ 199 w 199"/>
                <a:gd name="T29" fmla="*/ 97 h 435"/>
                <a:gd name="T30" fmla="*/ 199 w 199"/>
                <a:gd name="T31" fmla="*/ 315 h 435"/>
                <a:gd name="T32" fmla="*/ 182 w 199"/>
                <a:gd name="T33" fmla="*/ 346 h 435"/>
                <a:gd name="T34" fmla="*/ 182 w 199"/>
                <a:gd name="T35" fmla="*/ 435 h 435"/>
                <a:gd name="T36" fmla="*/ 73 w 199"/>
                <a:gd name="T37" fmla="*/ 435 h 435"/>
                <a:gd name="T38" fmla="*/ 33 w 199"/>
                <a:gd name="T39" fmla="*/ 316 h 435"/>
                <a:gd name="T40" fmla="*/ 0 w 199"/>
                <a:gd name="T41" fmla="*/ 258 h 435"/>
                <a:gd name="T42" fmla="*/ 2 w 199"/>
                <a:gd name="T43" fmla="*/ 235 h 435"/>
                <a:gd name="T44" fmla="*/ 20 w 199"/>
                <a:gd name="T45" fmla="*/ 231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9" h="435">
                  <a:moveTo>
                    <a:pt x="20" y="231"/>
                  </a:moveTo>
                  <a:cubicBezTo>
                    <a:pt x="20" y="225"/>
                    <a:pt x="20" y="85"/>
                    <a:pt x="20" y="56"/>
                  </a:cubicBezTo>
                  <a:cubicBezTo>
                    <a:pt x="20" y="26"/>
                    <a:pt x="60" y="26"/>
                    <a:pt x="60" y="56"/>
                  </a:cubicBezTo>
                  <a:cubicBezTo>
                    <a:pt x="60" y="85"/>
                    <a:pt x="60" y="178"/>
                    <a:pt x="60" y="178"/>
                  </a:cubicBezTo>
                  <a:cubicBezTo>
                    <a:pt x="60" y="185"/>
                    <a:pt x="73" y="187"/>
                    <a:pt x="73" y="178"/>
                  </a:cubicBezTo>
                  <a:cubicBezTo>
                    <a:pt x="73" y="168"/>
                    <a:pt x="73" y="45"/>
                    <a:pt x="73" y="25"/>
                  </a:cubicBezTo>
                  <a:cubicBezTo>
                    <a:pt x="73" y="2"/>
                    <a:pt x="113" y="0"/>
                    <a:pt x="113" y="25"/>
                  </a:cubicBezTo>
                  <a:cubicBezTo>
                    <a:pt x="113" y="50"/>
                    <a:pt x="113" y="175"/>
                    <a:pt x="113" y="179"/>
                  </a:cubicBezTo>
                  <a:cubicBezTo>
                    <a:pt x="113" y="184"/>
                    <a:pt x="123" y="186"/>
                    <a:pt x="123" y="180"/>
                  </a:cubicBezTo>
                  <a:cubicBezTo>
                    <a:pt x="123" y="173"/>
                    <a:pt x="123" y="73"/>
                    <a:pt x="123" y="55"/>
                  </a:cubicBezTo>
                  <a:cubicBezTo>
                    <a:pt x="123" y="38"/>
                    <a:pt x="159" y="34"/>
                    <a:pt x="159" y="58"/>
                  </a:cubicBezTo>
                  <a:cubicBezTo>
                    <a:pt x="159" y="81"/>
                    <a:pt x="159" y="176"/>
                    <a:pt x="159" y="181"/>
                  </a:cubicBezTo>
                  <a:cubicBezTo>
                    <a:pt x="159" y="186"/>
                    <a:pt x="168" y="186"/>
                    <a:pt x="168" y="180"/>
                  </a:cubicBezTo>
                  <a:cubicBezTo>
                    <a:pt x="168" y="174"/>
                    <a:pt x="168" y="109"/>
                    <a:pt x="168" y="95"/>
                  </a:cubicBezTo>
                  <a:cubicBezTo>
                    <a:pt x="168" y="81"/>
                    <a:pt x="199" y="80"/>
                    <a:pt x="199" y="97"/>
                  </a:cubicBezTo>
                  <a:cubicBezTo>
                    <a:pt x="199" y="107"/>
                    <a:pt x="199" y="222"/>
                    <a:pt x="199" y="315"/>
                  </a:cubicBezTo>
                  <a:cubicBezTo>
                    <a:pt x="199" y="326"/>
                    <a:pt x="182" y="336"/>
                    <a:pt x="182" y="346"/>
                  </a:cubicBezTo>
                  <a:cubicBezTo>
                    <a:pt x="182" y="397"/>
                    <a:pt x="182" y="435"/>
                    <a:pt x="182" y="435"/>
                  </a:cubicBezTo>
                  <a:cubicBezTo>
                    <a:pt x="73" y="435"/>
                    <a:pt x="73" y="435"/>
                    <a:pt x="73" y="435"/>
                  </a:cubicBezTo>
                  <a:cubicBezTo>
                    <a:pt x="33" y="316"/>
                    <a:pt x="33" y="316"/>
                    <a:pt x="33" y="316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2" y="235"/>
                    <a:pt x="2" y="235"/>
                    <a:pt x="2" y="235"/>
                  </a:cubicBezTo>
                  <a:cubicBezTo>
                    <a:pt x="2" y="235"/>
                    <a:pt x="20" y="236"/>
                    <a:pt x="20" y="231"/>
                  </a:cubicBezTo>
                  <a:close/>
                </a:path>
              </a:pathLst>
            </a:custGeom>
            <a:solidFill>
              <a:srgbClr val="FCC1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90" name="í$lîďe"/>
            <p:cNvSpPr/>
            <p:nvPr/>
          </p:nvSpPr>
          <p:spPr bwMode="auto">
            <a:xfrm>
              <a:off x="8837215" y="4379339"/>
              <a:ext cx="398083" cy="1032635"/>
            </a:xfrm>
            <a:custGeom>
              <a:avLst/>
              <a:gdLst>
                <a:gd name="T0" fmla="*/ 72 w 118"/>
                <a:gd name="T1" fmla="*/ 307 h 307"/>
                <a:gd name="T2" fmla="*/ 72 w 118"/>
                <a:gd name="T3" fmla="*/ 231 h 307"/>
                <a:gd name="T4" fmla="*/ 11 w 118"/>
                <a:gd name="T5" fmla="*/ 169 h 307"/>
                <a:gd name="T6" fmla="*/ 4 w 118"/>
                <a:gd name="T7" fmla="*/ 36 h 307"/>
                <a:gd name="T8" fmla="*/ 51 w 118"/>
                <a:gd name="T9" fmla="*/ 37 h 307"/>
                <a:gd name="T10" fmla="*/ 51 w 118"/>
                <a:gd name="T11" fmla="*/ 102 h 307"/>
                <a:gd name="T12" fmla="*/ 108 w 118"/>
                <a:gd name="T13" fmla="*/ 165 h 307"/>
                <a:gd name="T14" fmla="*/ 118 w 118"/>
                <a:gd name="T15" fmla="*/ 221 h 307"/>
                <a:gd name="T16" fmla="*/ 118 w 118"/>
                <a:gd name="T17" fmla="*/ 307 h 307"/>
                <a:gd name="T18" fmla="*/ 72 w 118"/>
                <a:gd name="T19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307">
                  <a:moveTo>
                    <a:pt x="72" y="307"/>
                  </a:moveTo>
                  <a:cubicBezTo>
                    <a:pt x="72" y="307"/>
                    <a:pt x="72" y="257"/>
                    <a:pt x="72" y="231"/>
                  </a:cubicBezTo>
                  <a:cubicBezTo>
                    <a:pt x="72" y="206"/>
                    <a:pt x="21" y="185"/>
                    <a:pt x="11" y="169"/>
                  </a:cubicBezTo>
                  <a:cubicBezTo>
                    <a:pt x="0" y="152"/>
                    <a:pt x="5" y="63"/>
                    <a:pt x="4" y="36"/>
                  </a:cubicBezTo>
                  <a:cubicBezTo>
                    <a:pt x="4" y="9"/>
                    <a:pt x="51" y="0"/>
                    <a:pt x="51" y="37"/>
                  </a:cubicBezTo>
                  <a:cubicBezTo>
                    <a:pt x="51" y="74"/>
                    <a:pt x="51" y="90"/>
                    <a:pt x="51" y="102"/>
                  </a:cubicBezTo>
                  <a:cubicBezTo>
                    <a:pt x="51" y="114"/>
                    <a:pt x="99" y="154"/>
                    <a:pt x="108" y="165"/>
                  </a:cubicBezTo>
                  <a:cubicBezTo>
                    <a:pt x="117" y="175"/>
                    <a:pt x="118" y="188"/>
                    <a:pt x="118" y="221"/>
                  </a:cubicBezTo>
                  <a:cubicBezTo>
                    <a:pt x="118" y="254"/>
                    <a:pt x="118" y="307"/>
                    <a:pt x="118" y="307"/>
                  </a:cubicBezTo>
                  <a:lnTo>
                    <a:pt x="72" y="307"/>
                  </a:lnTo>
                  <a:close/>
                </a:path>
              </a:pathLst>
            </a:custGeom>
            <a:solidFill>
              <a:srgbClr val="FCC1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91" name="iSľiḍé"/>
            <p:cNvSpPr/>
            <p:nvPr/>
          </p:nvSpPr>
          <p:spPr bwMode="auto">
            <a:xfrm>
              <a:off x="9029452" y="4731489"/>
              <a:ext cx="272193" cy="316425"/>
            </a:xfrm>
            <a:custGeom>
              <a:avLst/>
              <a:gdLst>
                <a:gd name="T0" fmla="*/ 14 w 81"/>
                <a:gd name="T1" fmla="*/ 7 h 94"/>
                <a:gd name="T2" fmla="*/ 54 w 81"/>
                <a:gd name="T3" fmla="*/ 40 h 94"/>
                <a:gd name="T4" fmla="*/ 69 w 81"/>
                <a:gd name="T5" fmla="*/ 92 h 94"/>
                <a:gd name="T6" fmla="*/ 62 w 81"/>
                <a:gd name="T7" fmla="*/ 92 h 94"/>
                <a:gd name="T8" fmla="*/ 57 w 81"/>
                <a:gd name="T9" fmla="*/ 86 h 94"/>
                <a:gd name="T10" fmla="*/ 31 w 81"/>
                <a:gd name="T11" fmla="*/ 36 h 94"/>
                <a:gd name="T12" fmla="*/ 10 w 81"/>
                <a:gd name="T13" fmla="*/ 16 h 94"/>
                <a:gd name="T14" fmla="*/ 4 w 81"/>
                <a:gd name="T15" fmla="*/ 14 h 94"/>
                <a:gd name="T16" fmla="*/ 0 w 81"/>
                <a:gd name="T17" fmla="*/ 8 h 94"/>
                <a:gd name="T18" fmla="*/ 14 w 81"/>
                <a:gd name="T19" fmla="*/ 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94">
                  <a:moveTo>
                    <a:pt x="14" y="7"/>
                  </a:moveTo>
                  <a:cubicBezTo>
                    <a:pt x="30" y="14"/>
                    <a:pt x="44" y="26"/>
                    <a:pt x="54" y="40"/>
                  </a:cubicBezTo>
                  <a:cubicBezTo>
                    <a:pt x="61" y="49"/>
                    <a:pt x="81" y="81"/>
                    <a:pt x="69" y="92"/>
                  </a:cubicBezTo>
                  <a:cubicBezTo>
                    <a:pt x="67" y="94"/>
                    <a:pt x="64" y="93"/>
                    <a:pt x="62" y="92"/>
                  </a:cubicBezTo>
                  <a:cubicBezTo>
                    <a:pt x="59" y="91"/>
                    <a:pt x="58" y="88"/>
                    <a:pt x="57" y="86"/>
                  </a:cubicBezTo>
                  <a:cubicBezTo>
                    <a:pt x="47" y="69"/>
                    <a:pt x="42" y="51"/>
                    <a:pt x="31" y="36"/>
                  </a:cubicBezTo>
                  <a:cubicBezTo>
                    <a:pt x="25" y="28"/>
                    <a:pt x="20" y="20"/>
                    <a:pt x="10" y="16"/>
                  </a:cubicBezTo>
                  <a:cubicBezTo>
                    <a:pt x="8" y="15"/>
                    <a:pt x="6" y="15"/>
                    <a:pt x="4" y="14"/>
                  </a:cubicBezTo>
                  <a:cubicBezTo>
                    <a:pt x="2" y="12"/>
                    <a:pt x="0" y="10"/>
                    <a:pt x="0" y="8"/>
                  </a:cubicBezTo>
                  <a:cubicBezTo>
                    <a:pt x="1" y="0"/>
                    <a:pt x="10" y="6"/>
                    <a:pt x="14" y="7"/>
                  </a:cubicBezTo>
                  <a:close/>
                </a:path>
              </a:pathLst>
            </a:custGeom>
            <a:solidFill>
              <a:srgbClr val="FAB1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</a:p>
          </p:txBody>
        </p:sp>
        <p:sp>
          <p:nvSpPr>
            <p:cNvPr id="92" name="îš1ídé"/>
            <p:cNvSpPr/>
            <p:nvPr/>
          </p:nvSpPr>
          <p:spPr bwMode="auto">
            <a:xfrm>
              <a:off x="9106006" y="4717880"/>
              <a:ext cx="449119" cy="113982"/>
            </a:xfrm>
            <a:custGeom>
              <a:avLst/>
              <a:gdLst>
                <a:gd name="T0" fmla="*/ 127 w 133"/>
                <a:gd name="T1" fmla="*/ 3 h 34"/>
                <a:gd name="T2" fmla="*/ 63 w 133"/>
                <a:gd name="T3" fmla="*/ 9 h 34"/>
                <a:gd name="T4" fmla="*/ 5 w 133"/>
                <a:gd name="T5" fmla="*/ 0 h 34"/>
                <a:gd name="T6" fmla="*/ 3 w 133"/>
                <a:gd name="T7" fmla="*/ 5 h 34"/>
                <a:gd name="T8" fmla="*/ 129 w 133"/>
                <a:gd name="T9" fmla="*/ 12 h 34"/>
                <a:gd name="T10" fmla="*/ 127 w 133"/>
                <a:gd name="T1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34">
                  <a:moveTo>
                    <a:pt x="127" y="3"/>
                  </a:moveTo>
                  <a:cubicBezTo>
                    <a:pt x="105" y="4"/>
                    <a:pt x="85" y="9"/>
                    <a:pt x="63" y="9"/>
                  </a:cubicBezTo>
                  <a:cubicBezTo>
                    <a:pt x="43" y="9"/>
                    <a:pt x="24" y="4"/>
                    <a:pt x="5" y="0"/>
                  </a:cubicBezTo>
                  <a:cubicBezTo>
                    <a:pt x="2" y="0"/>
                    <a:pt x="0" y="4"/>
                    <a:pt x="3" y="5"/>
                  </a:cubicBezTo>
                  <a:cubicBezTo>
                    <a:pt x="40" y="21"/>
                    <a:pt x="92" y="34"/>
                    <a:pt x="129" y="12"/>
                  </a:cubicBezTo>
                  <a:cubicBezTo>
                    <a:pt x="133" y="9"/>
                    <a:pt x="131" y="3"/>
                    <a:pt x="127" y="3"/>
                  </a:cubicBezTo>
                  <a:close/>
                </a:path>
              </a:pathLst>
            </a:custGeom>
            <a:solidFill>
              <a:srgbClr val="FAB1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93" name="iṩḷiḍe"/>
            <p:cNvSpPr/>
            <p:nvPr/>
          </p:nvSpPr>
          <p:spPr bwMode="auto">
            <a:xfrm>
              <a:off x="9046464" y="5212931"/>
              <a:ext cx="568204" cy="212652"/>
            </a:xfrm>
            <a:custGeom>
              <a:avLst/>
              <a:gdLst>
                <a:gd name="T0" fmla="*/ 162 w 169"/>
                <a:gd name="T1" fmla="*/ 0 h 63"/>
                <a:gd name="T2" fmla="*/ 6 w 169"/>
                <a:gd name="T3" fmla="*/ 0 h 63"/>
                <a:gd name="T4" fmla="*/ 0 w 169"/>
                <a:gd name="T5" fmla="*/ 6 h 63"/>
                <a:gd name="T6" fmla="*/ 0 w 169"/>
                <a:gd name="T7" fmla="*/ 57 h 63"/>
                <a:gd name="T8" fmla="*/ 6 w 169"/>
                <a:gd name="T9" fmla="*/ 63 h 63"/>
                <a:gd name="T10" fmla="*/ 162 w 169"/>
                <a:gd name="T11" fmla="*/ 63 h 63"/>
                <a:gd name="T12" fmla="*/ 169 w 169"/>
                <a:gd name="T13" fmla="*/ 57 h 63"/>
                <a:gd name="T14" fmla="*/ 169 w 169"/>
                <a:gd name="T15" fmla="*/ 6 h 63"/>
                <a:gd name="T16" fmla="*/ 162 w 169"/>
                <a:gd name="T1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63">
                  <a:moveTo>
                    <a:pt x="16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0"/>
                    <a:pt x="3" y="63"/>
                    <a:pt x="6" y="63"/>
                  </a:cubicBezTo>
                  <a:cubicBezTo>
                    <a:pt x="162" y="63"/>
                    <a:pt x="162" y="63"/>
                    <a:pt x="162" y="63"/>
                  </a:cubicBezTo>
                  <a:cubicBezTo>
                    <a:pt x="166" y="63"/>
                    <a:pt x="169" y="60"/>
                    <a:pt x="169" y="57"/>
                  </a:cubicBezTo>
                  <a:cubicBezTo>
                    <a:pt x="169" y="6"/>
                    <a:pt x="169" y="6"/>
                    <a:pt x="169" y="6"/>
                  </a:cubicBezTo>
                  <a:cubicBezTo>
                    <a:pt x="169" y="3"/>
                    <a:pt x="166" y="0"/>
                    <a:pt x="162" y="0"/>
                  </a:cubicBezTo>
                  <a:close/>
                </a:path>
              </a:pathLst>
            </a:custGeom>
            <a:solidFill>
              <a:srgbClr val="DEF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7500" lnSpcReduction="20000"/>
            </a:bodyPr>
            <a:lstStyle/>
            <a:p>
              <a:pPr algn="ctr"/>
            </a:p>
          </p:txBody>
        </p:sp>
        <p:sp>
          <p:nvSpPr>
            <p:cNvPr id="94" name="ïṥ1iďê"/>
            <p:cNvSpPr/>
            <p:nvPr/>
          </p:nvSpPr>
          <p:spPr bwMode="auto">
            <a:xfrm>
              <a:off x="9046464" y="5257163"/>
              <a:ext cx="568204" cy="168420"/>
            </a:xfrm>
            <a:custGeom>
              <a:avLst/>
              <a:gdLst>
                <a:gd name="T0" fmla="*/ 0 w 169"/>
                <a:gd name="T1" fmla="*/ 18 h 50"/>
                <a:gd name="T2" fmla="*/ 0 w 169"/>
                <a:gd name="T3" fmla="*/ 44 h 50"/>
                <a:gd name="T4" fmla="*/ 6 w 169"/>
                <a:gd name="T5" fmla="*/ 50 h 50"/>
                <a:gd name="T6" fmla="*/ 162 w 169"/>
                <a:gd name="T7" fmla="*/ 50 h 50"/>
                <a:gd name="T8" fmla="*/ 169 w 169"/>
                <a:gd name="T9" fmla="*/ 44 h 50"/>
                <a:gd name="T10" fmla="*/ 169 w 169"/>
                <a:gd name="T11" fmla="*/ 0 h 50"/>
                <a:gd name="T12" fmla="*/ 0 w 169"/>
                <a:gd name="T1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50">
                  <a:moveTo>
                    <a:pt x="0" y="18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47"/>
                    <a:pt x="3" y="50"/>
                    <a:pt x="6" y="50"/>
                  </a:cubicBezTo>
                  <a:cubicBezTo>
                    <a:pt x="162" y="50"/>
                    <a:pt x="162" y="50"/>
                    <a:pt x="162" y="50"/>
                  </a:cubicBezTo>
                  <a:cubicBezTo>
                    <a:pt x="166" y="50"/>
                    <a:pt x="169" y="47"/>
                    <a:pt x="169" y="44"/>
                  </a:cubicBezTo>
                  <a:cubicBezTo>
                    <a:pt x="169" y="0"/>
                    <a:pt x="169" y="0"/>
                    <a:pt x="169" y="0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B0D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32500" lnSpcReduction="20000"/>
            </a:bodyPr>
            <a:lstStyle/>
            <a:p>
              <a:pPr algn="ctr"/>
            </a:p>
          </p:txBody>
        </p:sp>
        <p:sp>
          <p:nvSpPr>
            <p:cNvPr id="95" name="íSlïḑè"/>
            <p:cNvSpPr/>
            <p:nvPr/>
          </p:nvSpPr>
          <p:spPr bwMode="auto">
            <a:xfrm>
              <a:off x="9015843" y="5320108"/>
              <a:ext cx="629447" cy="1503869"/>
            </a:xfrm>
            <a:custGeom>
              <a:avLst/>
              <a:gdLst>
                <a:gd name="T0" fmla="*/ 180 w 187"/>
                <a:gd name="T1" fmla="*/ 0 h 447"/>
                <a:gd name="T2" fmla="*/ 7 w 187"/>
                <a:gd name="T3" fmla="*/ 0 h 447"/>
                <a:gd name="T4" fmla="*/ 0 w 187"/>
                <a:gd name="T5" fmla="*/ 7 h 447"/>
                <a:gd name="T6" fmla="*/ 0 w 187"/>
                <a:gd name="T7" fmla="*/ 439 h 447"/>
                <a:gd name="T8" fmla="*/ 7 w 187"/>
                <a:gd name="T9" fmla="*/ 447 h 447"/>
                <a:gd name="T10" fmla="*/ 180 w 187"/>
                <a:gd name="T11" fmla="*/ 447 h 447"/>
                <a:gd name="T12" fmla="*/ 187 w 187"/>
                <a:gd name="T13" fmla="*/ 439 h 447"/>
                <a:gd name="T14" fmla="*/ 187 w 187"/>
                <a:gd name="T15" fmla="*/ 7 h 447"/>
                <a:gd name="T16" fmla="*/ 180 w 187"/>
                <a:gd name="T17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7" h="447">
                  <a:moveTo>
                    <a:pt x="18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443"/>
                    <a:pt x="3" y="447"/>
                    <a:pt x="7" y="447"/>
                  </a:cubicBezTo>
                  <a:cubicBezTo>
                    <a:pt x="180" y="447"/>
                    <a:pt x="180" y="447"/>
                    <a:pt x="180" y="447"/>
                  </a:cubicBezTo>
                  <a:cubicBezTo>
                    <a:pt x="184" y="447"/>
                    <a:pt x="187" y="443"/>
                    <a:pt x="187" y="439"/>
                  </a:cubicBezTo>
                  <a:cubicBezTo>
                    <a:pt x="187" y="7"/>
                    <a:pt x="187" y="7"/>
                    <a:pt x="187" y="7"/>
                  </a:cubicBezTo>
                  <a:cubicBezTo>
                    <a:pt x="187" y="3"/>
                    <a:pt x="184" y="0"/>
                    <a:pt x="180" y="0"/>
                  </a:cubicBezTo>
                  <a:close/>
                </a:path>
              </a:pathLst>
            </a:custGeom>
            <a:solidFill>
              <a:srgbClr val="3C3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96" name="işḻiďè"/>
            <p:cNvSpPr/>
            <p:nvPr/>
          </p:nvSpPr>
          <p:spPr bwMode="auto">
            <a:xfrm>
              <a:off x="9015843" y="5680764"/>
              <a:ext cx="629447" cy="1143213"/>
            </a:xfrm>
            <a:custGeom>
              <a:avLst/>
              <a:gdLst>
                <a:gd name="T0" fmla="*/ 0 w 187"/>
                <a:gd name="T1" fmla="*/ 31 h 340"/>
                <a:gd name="T2" fmla="*/ 0 w 187"/>
                <a:gd name="T3" fmla="*/ 332 h 340"/>
                <a:gd name="T4" fmla="*/ 7 w 187"/>
                <a:gd name="T5" fmla="*/ 340 h 340"/>
                <a:gd name="T6" fmla="*/ 180 w 187"/>
                <a:gd name="T7" fmla="*/ 340 h 340"/>
                <a:gd name="T8" fmla="*/ 187 w 187"/>
                <a:gd name="T9" fmla="*/ 332 h 340"/>
                <a:gd name="T10" fmla="*/ 187 w 187"/>
                <a:gd name="T11" fmla="*/ 0 h 340"/>
                <a:gd name="T12" fmla="*/ 0 w 187"/>
                <a:gd name="T13" fmla="*/ 31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340">
                  <a:moveTo>
                    <a:pt x="0" y="31"/>
                  </a:moveTo>
                  <a:cubicBezTo>
                    <a:pt x="0" y="332"/>
                    <a:pt x="0" y="332"/>
                    <a:pt x="0" y="332"/>
                  </a:cubicBezTo>
                  <a:cubicBezTo>
                    <a:pt x="0" y="336"/>
                    <a:pt x="3" y="340"/>
                    <a:pt x="7" y="340"/>
                  </a:cubicBezTo>
                  <a:cubicBezTo>
                    <a:pt x="180" y="340"/>
                    <a:pt x="180" y="340"/>
                    <a:pt x="180" y="340"/>
                  </a:cubicBezTo>
                  <a:cubicBezTo>
                    <a:pt x="184" y="340"/>
                    <a:pt x="187" y="336"/>
                    <a:pt x="187" y="332"/>
                  </a:cubicBezTo>
                  <a:cubicBezTo>
                    <a:pt x="187" y="0"/>
                    <a:pt x="187" y="0"/>
                    <a:pt x="187" y="0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3231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97" name="íSļiḋe"/>
            <p:cNvSpPr/>
            <p:nvPr/>
          </p:nvSpPr>
          <p:spPr bwMode="auto">
            <a:xfrm>
              <a:off x="9500687" y="5377949"/>
              <a:ext cx="127591" cy="127591"/>
            </a:xfrm>
            <a:prstGeom prst="ellipse">
              <a:avLst/>
            </a:prstGeom>
            <a:solidFill>
              <a:srgbClr val="3231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98" name="íśļídê"/>
            <p:cNvSpPr/>
            <p:nvPr/>
          </p:nvSpPr>
          <p:spPr bwMode="auto">
            <a:xfrm>
              <a:off x="9493882" y="5367742"/>
              <a:ext cx="127591" cy="127591"/>
            </a:xfrm>
            <a:prstGeom prst="ellipse">
              <a:avLst/>
            </a:prstGeom>
            <a:solidFill>
              <a:srgbClr val="CC68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99" name="ï$ḷiḓè"/>
            <p:cNvSpPr/>
            <p:nvPr/>
          </p:nvSpPr>
          <p:spPr bwMode="auto">
            <a:xfrm>
              <a:off x="9507492" y="5381351"/>
              <a:ext cx="100372" cy="100372"/>
            </a:xfrm>
            <a:prstGeom prst="ellipse">
              <a:avLst/>
            </a:pr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00" name="iš1îḓè"/>
            <p:cNvSpPr/>
            <p:nvPr/>
          </p:nvSpPr>
          <p:spPr bwMode="auto">
            <a:xfrm>
              <a:off x="9507492" y="5401766"/>
              <a:ext cx="79957" cy="79957"/>
            </a:xfrm>
            <a:custGeom>
              <a:avLst/>
              <a:gdLst>
                <a:gd name="T0" fmla="*/ 15 w 24"/>
                <a:gd name="T1" fmla="*/ 24 h 24"/>
                <a:gd name="T2" fmla="*/ 24 w 24"/>
                <a:gd name="T3" fmla="*/ 21 h 24"/>
                <a:gd name="T4" fmla="*/ 3 w 24"/>
                <a:gd name="T5" fmla="*/ 0 h 24"/>
                <a:gd name="T6" fmla="*/ 0 w 24"/>
                <a:gd name="T7" fmla="*/ 9 h 24"/>
                <a:gd name="T8" fmla="*/ 15 w 24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15" y="24"/>
                  </a:moveTo>
                  <a:cubicBezTo>
                    <a:pt x="19" y="24"/>
                    <a:pt x="22" y="23"/>
                    <a:pt x="24" y="2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2"/>
                    <a:pt x="0" y="5"/>
                    <a:pt x="0" y="9"/>
                  </a:cubicBezTo>
                  <a:lnTo>
                    <a:pt x="15" y="24"/>
                  </a:lnTo>
                  <a:close/>
                </a:path>
              </a:pathLst>
            </a:custGeom>
            <a:solidFill>
              <a:srgbClr val="FFCC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01" name="íṧlïḋe"/>
            <p:cNvSpPr/>
            <p:nvPr/>
          </p:nvSpPr>
          <p:spPr bwMode="auto">
            <a:xfrm>
              <a:off x="9524504" y="5384754"/>
              <a:ext cx="79957" cy="79957"/>
            </a:xfrm>
            <a:custGeom>
              <a:avLst/>
              <a:gdLst>
                <a:gd name="T0" fmla="*/ 5 w 24"/>
                <a:gd name="T1" fmla="*/ 0 h 24"/>
                <a:gd name="T2" fmla="*/ 0 w 24"/>
                <a:gd name="T3" fmla="*/ 3 h 24"/>
                <a:gd name="T4" fmla="*/ 21 w 24"/>
                <a:gd name="T5" fmla="*/ 24 h 24"/>
                <a:gd name="T6" fmla="*/ 24 w 24"/>
                <a:gd name="T7" fmla="*/ 20 h 24"/>
                <a:gd name="T8" fmla="*/ 5 w 24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5" y="0"/>
                  </a:moveTo>
                  <a:cubicBezTo>
                    <a:pt x="3" y="1"/>
                    <a:pt x="1" y="1"/>
                    <a:pt x="0" y="3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3" y="23"/>
                    <a:pt x="24" y="21"/>
                    <a:pt x="24" y="2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CC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02" name="îsļíḑè"/>
            <p:cNvSpPr/>
            <p:nvPr/>
          </p:nvSpPr>
          <p:spPr bwMode="auto">
            <a:xfrm>
              <a:off x="8558217" y="3486204"/>
              <a:ext cx="25519" cy="882928"/>
            </a:xfrm>
            <a:prstGeom prst="rect">
              <a:avLst/>
            </a:prstGeom>
            <a:solidFill>
              <a:srgbClr val="34B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103" name="îšliḓé"/>
            <p:cNvSpPr/>
            <p:nvPr/>
          </p:nvSpPr>
          <p:spPr bwMode="auto">
            <a:xfrm>
              <a:off x="8328554" y="3062603"/>
              <a:ext cx="484845" cy="484845"/>
            </a:xfrm>
            <a:prstGeom prst="ellipse">
              <a:avLst/>
            </a:pr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</a:p>
          </p:txBody>
        </p:sp>
        <p:sp>
          <p:nvSpPr>
            <p:cNvPr id="104" name="ísḻíďè"/>
            <p:cNvSpPr/>
            <p:nvPr/>
          </p:nvSpPr>
          <p:spPr bwMode="auto">
            <a:xfrm>
              <a:off x="8328554" y="3048993"/>
              <a:ext cx="484845" cy="484845"/>
            </a:xfrm>
            <a:prstGeom prst="ellipse">
              <a:avLst/>
            </a:prstGeom>
            <a:solidFill>
              <a:srgbClr val="FFD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</a:p>
          </p:txBody>
        </p:sp>
        <p:sp>
          <p:nvSpPr>
            <p:cNvPr id="105" name="îSlîde"/>
            <p:cNvSpPr/>
            <p:nvPr/>
          </p:nvSpPr>
          <p:spPr bwMode="auto">
            <a:xfrm>
              <a:off x="8376188" y="3096627"/>
              <a:ext cx="389577" cy="389577"/>
            </a:xfrm>
            <a:prstGeom prst="ellipse">
              <a:avLst/>
            </a:prstGeom>
            <a:solidFill>
              <a:srgbClr val="CC68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</a:p>
          </p:txBody>
        </p:sp>
        <p:sp>
          <p:nvSpPr>
            <p:cNvPr id="106" name="íṧlíḓè"/>
            <p:cNvSpPr/>
            <p:nvPr/>
          </p:nvSpPr>
          <p:spPr bwMode="auto">
            <a:xfrm>
              <a:off x="8389798" y="3110236"/>
              <a:ext cx="362358" cy="364059"/>
            </a:xfrm>
            <a:prstGeom prst="ellipse">
              <a:avLst/>
            </a:pr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70000" lnSpcReduction="20000"/>
            </a:bodyPr>
            <a:lstStyle/>
            <a:p>
              <a:pPr algn="ctr"/>
            </a:p>
          </p:txBody>
        </p:sp>
        <p:sp>
          <p:nvSpPr>
            <p:cNvPr id="107" name="ïṥ1íḓe"/>
            <p:cNvSpPr/>
            <p:nvPr/>
          </p:nvSpPr>
          <p:spPr bwMode="auto">
            <a:xfrm>
              <a:off x="8389798" y="3179987"/>
              <a:ext cx="292608" cy="294310"/>
            </a:xfrm>
            <a:custGeom>
              <a:avLst/>
              <a:gdLst>
                <a:gd name="T0" fmla="*/ 55 w 87"/>
                <a:gd name="T1" fmla="*/ 87 h 87"/>
                <a:gd name="T2" fmla="*/ 87 w 87"/>
                <a:gd name="T3" fmla="*/ 76 h 87"/>
                <a:gd name="T4" fmla="*/ 11 w 87"/>
                <a:gd name="T5" fmla="*/ 0 h 87"/>
                <a:gd name="T6" fmla="*/ 0 w 87"/>
                <a:gd name="T7" fmla="*/ 32 h 87"/>
                <a:gd name="T8" fmla="*/ 55 w 87"/>
                <a:gd name="T9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7">
                  <a:moveTo>
                    <a:pt x="55" y="87"/>
                  </a:moveTo>
                  <a:cubicBezTo>
                    <a:pt x="67" y="87"/>
                    <a:pt x="78" y="83"/>
                    <a:pt x="87" y="7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9"/>
                    <a:pt x="0" y="20"/>
                    <a:pt x="0" y="32"/>
                  </a:cubicBezTo>
                  <a:lnTo>
                    <a:pt x="55" y="87"/>
                  </a:lnTo>
                  <a:close/>
                </a:path>
              </a:pathLst>
            </a:custGeom>
            <a:solidFill>
              <a:srgbClr val="FFCC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</a:p>
          </p:txBody>
        </p:sp>
        <p:sp>
          <p:nvSpPr>
            <p:cNvPr id="108" name="íṣḷíḓê"/>
            <p:cNvSpPr/>
            <p:nvPr/>
          </p:nvSpPr>
          <p:spPr bwMode="auto">
            <a:xfrm>
              <a:off x="8449339" y="3120444"/>
              <a:ext cx="289206" cy="292608"/>
            </a:xfrm>
            <a:custGeom>
              <a:avLst/>
              <a:gdLst>
                <a:gd name="T0" fmla="*/ 16 w 86"/>
                <a:gd name="T1" fmla="*/ 0 h 87"/>
                <a:gd name="T2" fmla="*/ 0 w 86"/>
                <a:gd name="T3" fmla="*/ 11 h 87"/>
                <a:gd name="T4" fmla="*/ 76 w 86"/>
                <a:gd name="T5" fmla="*/ 87 h 87"/>
                <a:gd name="T6" fmla="*/ 86 w 86"/>
                <a:gd name="T7" fmla="*/ 71 h 87"/>
                <a:gd name="T8" fmla="*/ 16 w 86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7">
                  <a:moveTo>
                    <a:pt x="16" y="0"/>
                  </a:moveTo>
                  <a:cubicBezTo>
                    <a:pt x="10" y="3"/>
                    <a:pt x="4" y="6"/>
                    <a:pt x="0" y="11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81" y="82"/>
                    <a:pt x="84" y="77"/>
                    <a:pt x="86" y="71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FFCC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</a:p>
          </p:txBody>
        </p:sp>
        <p:sp>
          <p:nvSpPr>
            <p:cNvPr id="109" name="iş1íḍé"/>
            <p:cNvSpPr/>
            <p:nvPr/>
          </p:nvSpPr>
          <p:spPr bwMode="auto">
            <a:xfrm>
              <a:off x="8563321" y="3055798"/>
              <a:ext cx="13610" cy="30622"/>
            </a:xfrm>
            <a:custGeom>
              <a:avLst/>
              <a:gdLst>
                <a:gd name="T0" fmla="*/ 2 w 4"/>
                <a:gd name="T1" fmla="*/ 9 h 9"/>
                <a:gd name="T2" fmla="*/ 2 w 4"/>
                <a:gd name="T3" fmla="*/ 9 h 9"/>
                <a:gd name="T4" fmla="*/ 0 w 4"/>
                <a:gd name="T5" fmla="*/ 7 h 9"/>
                <a:gd name="T6" fmla="*/ 0 w 4"/>
                <a:gd name="T7" fmla="*/ 2 h 9"/>
                <a:gd name="T8" fmla="*/ 2 w 4"/>
                <a:gd name="T9" fmla="*/ 0 h 9"/>
                <a:gd name="T10" fmla="*/ 2 w 4"/>
                <a:gd name="T11" fmla="*/ 0 h 9"/>
                <a:gd name="T12" fmla="*/ 4 w 4"/>
                <a:gd name="T13" fmla="*/ 2 h 9"/>
                <a:gd name="T14" fmla="*/ 4 w 4"/>
                <a:gd name="T15" fmla="*/ 7 h 9"/>
                <a:gd name="T16" fmla="*/ 2 w 4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9"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8"/>
                    <a:pt x="3" y="9"/>
                    <a:pt x="2" y="9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10" name="íṧḻïḋe"/>
            <p:cNvSpPr/>
            <p:nvPr/>
          </p:nvSpPr>
          <p:spPr bwMode="auto">
            <a:xfrm>
              <a:off x="8563321" y="3493009"/>
              <a:ext cx="13610" cy="34024"/>
            </a:xfrm>
            <a:custGeom>
              <a:avLst/>
              <a:gdLst>
                <a:gd name="T0" fmla="*/ 2 w 4"/>
                <a:gd name="T1" fmla="*/ 10 h 10"/>
                <a:gd name="T2" fmla="*/ 2 w 4"/>
                <a:gd name="T3" fmla="*/ 10 h 10"/>
                <a:gd name="T4" fmla="*/ 0 w 4"/>
                <a:gd name="T5" fmla="*/ 7 h 10"/>
                <a:gd name="T6" fmla="*/ 0 w 4"/>
                <a:gd name="T7" fmla="*/ 2 h 10"/>
                <a:gd name="T8" fmla="*/ 2 w 4"/>
                <a:gd name="T9" fmla="*/ 0 h 10"/>
                <a:gd name="T10" fmla="*/ 2 w 4"/>
                <a:gd name="T11" fmla="*/ 0 h 10"/>
                <a:gd name="T12" fmla="*/ 4 w 4"/>
                <a:gd name="T13" fmla="*/ 2 h 10"/>
                <a:gd name="T14" fmla="*/ 4 w 4"/>
                <a:gd name="T15" fmla="*/ 7 h 10"/>
                <a:gd name="T16" fmla="*/ 2 w 4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0">
                  <a:moveTo>
                    <a:pt x="2" y="10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9"/>
                    <a:pt x="3" y="10"/>
                    <a:pt x="2" y="10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11" name="ïS1îdé"/>
            <p:cNvSpPr/>
            <p:nvPr/>
          </p:nvSpPr>
          <p:spPr bwMode="auto">
            <a:xfrm>
              <a:off x="8713027" y="3120444"/>
              <a:ext cx="25519" cy="30622"/>
            </a:xfrm>
            <a:custGeom>
              <a:avLst/>
              <a:gdLst>
                <a:gd name="T0" fmla="*/ 1 w 8"/>
                <a:gd name="T1" fmla="*/ 8 h 9"/>
                <a:gd name="T2" fmla="*/ 1 w 8"/>
                <a:gd name="T3" fmla="*/ 8 h 9"/>
                <a:gd name="T4" fmla="*/ 1 w 8"/>
                <a:gd name="T5" fmla="*/ 5 h 9"/>
                <a:gd name="T6" fmla="*/ 4 w 8"/>
                <a:gd name="T7" fmla="*/ 1 h 9"/>
                <a:gd name="T8" fmla="*/ 7 w 8"/>
                <a:gd name="T9" fmla="*/ 1 h 9"/>
                <a:gd name="T10" fmla="*/ 8 w 8"/>
                <a:gd name="T11" fmla="*/ 1 h 9"/>
                <a:gd name="T12" fmla="*/ 8 w 8"/>
                <a:gd name="T13" fmla="*/ 4 h 9"/>
                <a:gd name="T14" fmla="*/ 4 w 8"/>
                <a:gd name="T15" fmla="*/ 8 h 9"/>
                <a:gd name="T16" fmla="*/ 1 w 8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9">
                  <a:moveTo>
                    <a:pt x="1" y="8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0" y="7"/>
                    <a:pt x="0" y="6"/>
                    <a:pt x="1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7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3"/>
                    <a:pt x="8" y="4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9"/>
                    <a:pt x="2" y="9"/>
                    <a:pt x="1" y="8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12" name="i$1ïḋe"/>
            <p:cNvSpPr/>
            <p:nvPr/>
          </p:nvSpPr>
          <p:spPr bwMode="auto">
            <a:xfrm>
              <a:off x="8401706" y="3430064"/>
              <a:ext cx="27219" cy="30622"/>
            </a:xfrm>
            <a:custGeom>
              <a:avLst/>
              <a:gdLst>
                <a:gd name="T0" fmla="*/ 1 w 8"/>
                <a:gd name="T1" fmla="*/ 8 h 9"/>
                <a:gd name="T2" fmla="*/ 0 w 8"/>
                <a:gd name="T3" fmla="*/ 8 h 9"/>
                <a:gd name="T4" fmla="*/ 0 w 8"/>
                <a:gd name="T5" fmla="*/ 5 h 9"/>
                <a:gd name="T6" fmla="*/ 4 w 8"/>
                <a:gd name="T7" fmla="*/ 1 h 9"/>
                <a:gd name="T8" fmla="*/ 7 w 8"/>
                <a:gd name="T9" fmla="*/ 1 h 9"/>
                <a:gd name="T10" fmla="*/ 7 w 8"/>
                <a:gd name="T11" fmla="*/ 1 h 9"/>
                <a:gd name="T12" fmla="*/ 7 w 8"/>
                <a:gd name="T13" fmla="*/ 4 h 9"/>
                <a:gd name="T14" fmla="*/ 4 w 8"/>
                <a:gd name="T15" fmla="*/ 8 h 9"/>
                <a:gd name="T16" fmla="*/ 1 w 8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9">
                  <a:moveTo>
                    <a:pt x="1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7"/>
                    <a:pt x="0" y="6"/>
                    <a:pt x="0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2"/>
                    <a:pt x="8" y="4"/>
                    <a:pt x="7" y="4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9"/>
                    <a:pt x="1" y="9"/>
                    <a:pt x="1" y="8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13" name="îṧľïḋè"/>
            <p:cNvSpPr/>
            <p:nvPr/>
          </p:nvSpPr>
          <p:spPr bwMode="auto">
            <a:xfrm>
              <a:off x="8772569" y="3282059"/>
              <a:ext cx="34024" cy="17012"/>
            </a:xfrm>
            <a:custGeom>
              <a:avLst/>
              <a:gdLst>
                <a:gd name="T0" fmla="*/ 0 w 10"/>
                <a:gd name="T1" fmla="*/ 3 h 5"/>
                <a:gd name="T2" fmla="*/ 0 w 10"/>
                <a:gd name="T3" fmla="*/ 3 h 5"/>
                <a:gd name="T4" fmla="*/ 2 w 10"/>
                <a:gd name="T5" fmla="*/ 0 h 5"/>
                <a:gd name="T6" fmla="*/ 8 w 10"/>
                <a:gd name="T7" fmla="*/ 0 h 5"/>
                <a:gd name="T8" fmla="*/ 10 w 10"/>
                <a:gd name="T9" fmla="*/ 3 h 5"/>
                <a:gd name="T10" fmla="*/ 10 w 10"/>
                <a:gd name="T11" fmla="*/ 3 h 5"/>
                <a:gd name="T12" fmla="*/ 8 w 10"/>
                <a:gd name="T13" fmla="*/ 5 h 5"/>
                <a:gd name="T14" fmla="*/ 2 w 10"/>
                <a:gd name="T15" fmla="*/ 5 h 5"/>
                <a:gd name="T16" fmla="*/ 0 w 10"/>
                <a:gd name="T1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5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4"/>
                    <a:pt x="9" y="5"/>
                    <a:pt x="8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14" name="îślíḍe"/>
            <p:cNvSpPr/>
            <p:nvPr/>
          </p:nvSpPr>
          <p:spPr bwMode="auto">
            <a:xfrm>
              <a:off x="8335359" y="3282059"/>
              <a:ext cx="34024" cy="17012"/>
            </a:xfrm>
            <a:custGeom>
              <a:avLst/>
              <a:gdLst>
                <a:gd name="T0" fmla="*/ 0 w 10"/>
                <a:gd name="T1" fmla="*/ 3 h 5"/>
                <a:gd name="T2" fmla="*/ 0 w 10"/>
                <a:gd name="T3" fmla="*/ 3 h 5"/>
                <a:gd name="T4" fmla="*/ 2 w 10"/>
                <a:gd name="T5" fmla="*/ 0 h 5"/>
                <a:gd name="T6" fmla="*/ 8 w 10"/>
                <a:gd name="T7" fmla="*/ 0 h 5"/>
                <a:gd name="T8" fmla="*/ 10 w 10"/>
                <a:gd name="T9" fmla="*/ 3 h 5"/>
                <a:gd name="T10" fmla="*/ 10 w 10"/>
                <a:gd name="T11" fmla="*/ 3 h 5"/>
                <a:gd name="T12" fmla="*/ 8 w 10"/>
                <a:gd name="T13" fmla="*/ 5 h 5"/>
                <a:gd name="T14" fmla="*/ 2 w 10"/>
                <a:gd name="T15" fmla="*/ 5 h 5"/>
                <a:gd name="T16" fmla="*/ 0 w 10"/>
                <a:gd name="T1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5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4"/>
                    <a:pt x="9" y="5"/>
                    <a:pt x="8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15" name="ïṧľîďê"/>
            <p:cNvSpPr/>
            <p:nvPr/>
          </p:nvSpPr>
          <p:spPr bwMode="auto">
            <a:xfrm>
              <a:off x="8713027" y="3430064"/>
              <a:ext cx="25519" cy="30622"/>
            </a:xfrm>
            <a:custGeom>
              <a:avLst/>
              <a:gdLst>
                <a:gd name="T0" fmla="*/ 1 w 8"/>
                <a:gd name="T1" fmla="*/ 1 h 9"/>
                <a:gd name="T2" fmla="*/ 1 w 8"/>
                <a:gd name="T3" fmla="*/ 1 h 9"/>
                <a:gd name="T4" fmla="*/ 4 w 8"/>
                <a:gd name="T5" fmla="*/ 1 h 9"/>
                <a:gd name="T6" fmla="*/ 8 w 8"/>
                <a:gd name="T7" fmla="*/ 5 h 9"/>
                <a:gd name="T8" fmla="*/ 8 w 8"/>
                <a:gd name="T9" fmla="*/ 8 h 9"/>
                <a:gd name="T10" fmla="*/ 7 w 8"/>
                <a:gd name="T11" fmla="*/ 8 h 9"/>
                <a:gd name="T12" fmla="*/ 4 w 8"/>
                <a:gd name="T13" fmla="*/ 8 h 9"/>
                <a:gd name="T14" fmla="*/ 1 w 8"/>
                <a:gd name="T15" fmla="*/ 4 h 9"/>
                <a:gd name="T16" fmla="*/ 1 w 8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9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6"/>
                    <a:pt x="8" y="7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9"/>
                    <a:pt x="5" y="9"/>
                    <a:pt x="4" y="8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2"/>
                    <a:pt x="1" y="1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16" name="îşlïḓé"/>
            <p:cNvSpPr/>
            <p:nvPr/>
          </p:nvSpPr>
          <p:spPr bwMode="auto">
            <a:xfrm>
              <a:off x="8401706" y="3120444"/>
              <a:ext cx="27219" cy="30622"/>
            </a:xfrm>
            <a:custGeom>
              <a:avLst/>
              <a:gdLst>
                <a:gd name="T0" fmla="*/ 0 w 8"/>
                <a:gd name="T1" fmla="*/ 1 h 9"/>
                <a:gd name="T2" fmla="*/ 1 w 8"/>
                <a:gd name="T3" fmla="*/ 1 h 9"/>
                <a:gd name="T4" fmla="*/ 4 w 8"/>
                <a:gd name="T5" fmla="*/ 1 h 9"/>
                <a:gd name="T6" fmla="*/ 7 w 8"/>
                <a:gd name="T7" fmla="*/ 5 h 9"/>
                <a:gd name="T8" fmla="*/ 7 w 8"/>
                <a:gd name="T9" fmla="*/ 8 h 9"/>
                <a:gd name="T10" fmla="*/ 7 w 8"/>
                <a:gd name="T11" fmla="*/ 8 h 9"/>
                <a:gd name="T12" fmla="*/ 4 w 8"/>
                <a:gd name="T13" fmla="*/ 8 h 9"/>
                <a:gd name="T14" fmla="*/ 0 w 8"/>
                <a:gd name="T15" fmla="*/ 4 h 9"/>
                <a:gd name="T16" fmla="*/ 0 w 8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9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3" y="0"/>
                    <a:pt x="4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6"/>
                    <a:pt x="8" y="7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9"/>
                    <a:pt x="5" y="9"/>
                    <a:pt x="4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17" name="ïṧļïdè"/>
            <p:cNvSpPr/>
            <p:nvPr/>
          </p:nvSpPr>
          <p:spPr bwMode="auto">
            <a:xfrm>
              <a:off x="8617760" y="3062603"/>
              <a:ext cx="23817" cy="34024"/>
            </a:xfrm>
            <a:custGeom>
              <a:avLst/>
              <a:gdLst>
                <a:gd name="T0" fmla="*/ 3 w 7"/>
                <a:gd name="T1" fmla="*/ 10 h 10"/>
                <a:gd name="T2" fmla="*/ 2 w 7"/>
                <a:gd name="T3" fmla="*/ 10 h 10"/>
                <a:gd name="T4" fmla="*/ 1 w 7"/>
                <a:gd name="T5" fmla="*/ 7 h 10"/>
                <a:gd name="T6" fmla="*/ 2 w 7"/>
                <a:gd name="T7" fmla="*/ 2 h 10"/>
                <a:gd name="T8" fmla="*/ 5 w 7"/>
                <a:gd name="T9" fmla="*/ 0 h 10"/>
                <a:gd name="T10" fmla="*/ 5 w 7"/>
                <a:gd name="T11" fmla="*/ 0 h 10"/>
                <a:gd name="T12" fmla="*/ 7 w 7"/>
                <a:gd name="T13" fmla="*/ 3 h 10"/>
                <a:gd name="T14" fmla="*/ 5 w 7"/>
                <a:gd name="T15" fmla="*/ 8 h 10"/>
                <a:gd name="T16" fmla="*/ 3 w 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0">
                  <a:moveTo>
                    <a:pt x="3" y="10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1" y="9"/>
                    <a:pt x="0" y="8"/>
                    <a:pt x="1" y="7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9"/>
                    <a:pt x="4" y="10"/>
                    <a:pt x="3" y="10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18" name="ïśļïďé"/>
            <p:cNvSpPr/>
            <p:nvPr/>
          </p:nvSpPr>
          <p:spPr bwMode="auto">
            <a:xfrm>
              <a:off x="8500376" y="3482802"/>
              <a:ext cx="23817" cy="34024"/>
            </a:xfrm>
            <a:custGeom>
              <a:avLst/>
              <a:gdLst>
                <a:gd name="T0" fmla="*/ 2 w 7"/>
                <a:gd name="T1" fmla="*/ 10 h 10"/>
                <a:gd name="T2" fmla="*/ 2 w 7"/>
                <a:gd name="T3" fmla="*/ 10 h 10"/>
                <a:gd name="T4" fmla="*/ 0 w 7"/>
                <a:gd name="T5" fmla="*/ 7 h 10"/>
                <a:gd name="T6" fmla="*/ 2 w 7"/>
                <a:gd name="T7" fmla="*/ 2 h 10"/>
                <a:gd name="T8" fmla="*/ 5 w 7"/>
                <a:gd name="T9" fmla="*/ 1 h 10"/>
                <a:gd name="T10" fmla="*/ 5 w 7"/>
                <a:gd name="T11" fmla="*/ 1 h 10"/>
                <a:gd name="T12" fmla="*/ 6 w 7"/>
                <a:gd name="T13" fmla="*/ 3 h 10"/>
                <a:gd name="T14" fmla="*/ 5 w 7"/>
                <a:gd name="T15" fmla="*/ 9 h 10"/>
                <a:gd name="T16" fmla="*/ 2 w 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0">
                  <a:moveTo>
                    <a:pt x="2" y="10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1" y="10"/>
                    <a:pt x="0" y="8"/>
                    <a:pt x="0" y="7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3" y="0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1"/>
                    <a:pt x="7" y="2"/>
                    <a:pt x="6" y="3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10"/>
                    <a:pt x="3" y="10"/>
                    <a:pt x="2" y="10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19" name="iṩļîde"/>
            <p:cNvSpPr/>
            <p:nvPr/>
          </p:nvSpPr>
          <p:spPr bwMode="auto">
            <a:xfrm>
              <a:off x="8745350" y="3171480"/>
              <a:ext cx="34024" cy="25519"/>
            </a:xfrm>
            <a:custGeom>
              <a:avLst/>
              <a:gdLst>
                <a:gd name="T0" fmla="*/ 1 w 10"/>
                <a:gd name="T1" fmla="*/ 6 h 8"/>
                <a:gd name="T2" fmla="*/ 1 w 10"/>
                <a:gd name="T3" fmla="*/ 6 h 8"/>
                <a:gd name="T4" fmla="*/ 1 w 10"/>
                <a:gd name="T5" fmla="*/ 3 h 8"/>
                <a:gd name="T6" fmla="*/ 6 w 10"/>
                <a:gd name="T7" fmla="*/ 0 h 8"/>
                <a:gd name="T8" fmla="*/ 9 w 10"/>
                <a:gd name="T9" fmla="*/ 1 h 8"/>
                <a:gd name="T10" fmla="*/ 9 w 10"/>
                <a:gd name="T11" fmla="*/ 2 h 8"/>
                <a:gd name="T12" fmla="*/ 8 w 10"/>
                <a:gd name="T13" fmla="*/ 5 h 8"/>
                <a:gd name="T14" fmla="*/ 4 w 10"/>
                <a:gd name="T15" fmla="*/ 7 h 8"/>
                <a:gd name="T16" fmla="*/ 1 w 10"/>
                <a:gd name="T1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8"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4"/>
                    <a:pt x="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9" y="0"/>
                    <a:pt x="9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3"/>
                    <a:pt x="9" y="4"/>
                    <a:pt x="8" y="5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1" y="7"/>
                    <a:pt x="1" y="6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20" name="ïṡļïḑè"/>
            <p:cNvSpPr/>
            <p:nvPr/>
          </p:nvSpPr>
          <p:spPr bwMode="auto">
            <a:xfrm>
              <a:off x="8362578" y="3385832"/>
              <a:ext cx="32324" cy="23817"/>
            </a:xfrm>
            <a:custGeom>
              <a:avLst/>
              <a:gdLst>
                <a:gd name="T0" fmla="*/ 1 w 10"/>
                <a:gd name="T1" fmla="*/ 6 h 7"/>
                <a:gd name="T2" fmla="*/ 1 w 10"/>
                <a:gd name="T3" fmla="*/ 6 h 7"/>
                <a:gd name="T4" fmla="*/ 2 w 10"/>
                <a:gd name="T5" fmla="*/ 3 h 7"/>
                <a:gd name="T6" fmla="*/ 6 w 10"/>
                <a:gd name="T7" fmla="*/ 0 h 7"/>
                <a:gd name="T8" fmla="*/ 9 w 10"/>
                <a:gd name="T9" fmla="*/ 1 h 7"/>
                <a:gd name="T10" fmla="*/ 9 w 10"/>
                <a:gd name="T11" fmla="*/ 1 h 7"/>
                <a:gd name="T12" fmla="*/ 9 w 10"/>
                <a:gd name="T13" fmla="*/ 4 h 7"/>
                <a:gd name="T14" fmla="*/ 4 w 10"/>
                <a:gd name="T15" fmla="*/ 7 h 7"/>
                <a:gd name="T16" fmla="*/ 1 w 10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7"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1" y="3"/>
                    <a:pt x="2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9" y="0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2"/>
                    <a:pt x="10" y="4"/>
                    <a:pt x="9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7"/>
                    <a:pt x="2" y="7"/>
                    <a:pt x="1" y="6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21" name="íṣľiḋè"/>
            <p:cNvSpPr/>
            <p:nvPr/>
          </p:nvSpPr>
          <p:spPr bwMode="auto">
            <a:xfrm>
              <a:off x="8765764" y="3338198"/>
              <a:ext cx="34024" cy="23817"/>
            </a:xfrm>
            <a:custGeom>
              <a:avLst/>
              <a:gdLst>
                <a:gd name="T0" fmla="*/ 0 w 10"/>
                <a:gd name="T1" fmla="*/ 2 h 7"/>
                <a:gd name="T2" fmla="*/ 0 w 10"/>
                <a:gd name="T3" fmla="*/ 2 h 7"/>
                <a:gd name="T4" fmla="*/ 3 w 10"/>
                <a:gd name="T5" fmla="*/ 0 h 7"/>
                <a:gd name="T6" fmla="*/ 8 w 10"/>
                <a:gd name="T7" fmla="*/ 2 h 7"/>
                <a:gd name="T8" fmla="*/ 9 w 10"/>
                <a:gd name="T9" fmla="*/ 5 h 7"/>
                <a:gd name="T10" fmla="*/ 9 w 10"/>
                <a:gd name="T11" fmla="*/ 5 h 7"/>
                <a:gd name="T12" fmla="*/ 7 w 10"/>
                <a:gd name="T13" fmla="*/ 6 h 7"/>
                <a:gd name="T14" fmla="*/ 2 w 10"/>
                <a:gd name="T15" fmla="*/ 5 h 7"/>
                <a:gd name="T16" fmla="*/ 0 w 10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7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10" y="3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6"/>
                    <a:pt x="8" y="7"/>
                    <a:pt x="7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5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22" name="ïṣ1ïďè"/>
            <p:cNvSpPr/>
            <p:nvPr/>
          </p:nvSpPr>
          <p:spPr bwMode="auto">
            <a:xfrm>
              <a:off x="8342164" y="3220816"/>
              <a:ext cx="34024" cy="20415"/>
            </a:xfrm>
            <a:custGeom>
              <a:avLst/>
              <a:gdLst>
                <a:gd name="T0" fmla="*/ 1 w 10"/>
                <a:gd name="T1" fmla="*/ 2 h 6"/>
                <a:gd name="T2" fmla="*/ 1 w 10"/>
                <a:gd name="T3" fmla="*/ 1 h 6"/>
                <a:gd name="T4" fmla="*/ 3 w 10"/>
                <a:gd name="T5" fmla="*/ 0 h 6"/>
                <a:gd name="T6" fmla="*/ 9 w 10"/>
                <a:gd name="T7" fmla="*/ 1 h 6"/>
                <a:gd name="T8" fmla="*/ 10 w 10"/>
                <a:gd name="T9" fmla="*/ 4 h 6"/>
                <a:gd name="T10" fmla="*/ 10 w 10"/>
                <a:gd name="T11" fmla="*/ 4 h 6"/>
                <a:gd name="T12" fmla="*/ 7 w 10"/>
                <a:gd name="T13" fmla="*/ 6 h 6"/>
                <a:gd name="T14" fmla="*/ 2 w 10"/>
                <a:gd name="T15" fmla="*/ 4 h 6"/>
                <a:gd name="T16" fmla="*/ 1 w 10"/>
                <a:gd name="T1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2"/>
                    <a:pt x="10" y="3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6"/>
                    <a:pt x="8" y="6"/>
                    <a:pt x="7" y="6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1" y="2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23" name="ïŝlïḑe"/>
            <p:cNvSpPr/>
            <p:nvPr/>
          </p:nvSpPr>
          <p:spPr bwMode="auto">
            <a:xfrm>
              <a:off x="8665394" y="3467490"/>
              <a:ext cx="27219" cy="28921"/>
            </a:xfrm>
            <a:custGeom>
              <a:avLst/>
              <a:gdLst>
                <a:gd name="T0" fmla="*/ 1 w 8"/>
                <a:gd name="T1" fmla="*/ 0 h 9"/>
                <a:gd name="T2" fmla="*/ 2 w 8"/>
                <a:gd name="T3" fmla="*/ 0 h 9"/>
                <a:gd name="T4" fmla="*/ 5 w 8"/>
                <a:gd name="T5" fmla="*/ 1 h 9"/>
                <a:gd name="T6" fmla="*/ 7 w 8"/>
                <a:gd name="T7" fmla="*/ 6 h 9"/>
                <a:gd name="T8" fmla="*/ 6 w 8"/>
                <a:gd name="T9" fmla="*/ 9 h 9"/>
                <a:gd name="T10" fmla="*/ 6 w 8"/>
                <a:gd name="T11" fmla="*/ 9 h 9"/>
                <a:gd name="T12" fmla="*/ 3 w 8"/>
                <a:gd name="T13" fmla="*/ 8 h 9"/>
                <a:gd name="T14" fmla="*/ 1 w 8"/>
                <a:gd name="T15" fmla="*/ 3 h 9"/>
                <a:gd name="T16" fmla="*/ 1 w 8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9">
                  <a:moveTo>
                    <a:pt x="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0"/>
                    <a:pt x="5" y="1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7"/>
                    <a:pt x="7" y="8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9"/>
                    <a:pt x="4" y="9"/>
                    <a:pt x="3" y="8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24" name="íšḻïḍè"/>
            <p:cNvSpPr/>
            <p:nvPr/>
          </p:nvSpPr>
          <p:spPr bwMode="auto">
            <a:xfrm>
              <a:off x="8449339" y="3083017"/>
              <a:ext cx="27219" cy="34024"/>
            </a:xfrm>
            <a:custGeom>
              <a:avLst/>
              <a:gdLst>
                <a:gd name="T0" fmla="*/ 2 w 8"/>
                <a:gd name="T1" fmla="*/ 1 h 10"/>
                <a:gd name="T2" fmla="*/ 2 w 8"/>
                <a:gd name="T3" fmla="*/ 0 h 10"/>
                <a:gd name="T4" fmla="*/ 5 w 8"/>
                <a:gd name="T5" fmla="*/ 1 h 10"/>
                <a:gd name="T6" fmla="*/ 8 w 8"/>
                <a:gd name="T7" fmla="*/ 6 h 10"/>
                <a:gd name="T8" fmla="*/ 7 w 8"/>
                <a:gd name="T9" fmla="*/ 9 h 10"/>
                <a:gd name="T10" fmla="*/ 7 w 8"/>
                <a:gd name="T11" fmla="*/ 9 h 10"/>
                <a:gd name="T12" fmla="*/ 4 w 8"/>
                <a:gd name="T13" fmla="*/ 8 h 10"/>
                <a:gd name="T14" fmla="*/ 1 w 8"/>
                <a:gd name="T15" fmla="*/ 4 h 10"/>
                <a:gd name="T16" fmla="*/ 2 w 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0">
                  <a:moveTo>
                    <a:pt x="2" y="1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0"/>
                    <a:pt x="5" y="1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7"/>
                    <a:pt x="8" y="8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5" y="10"/>
                    <a:pt x="4" y="9"/>
                    <a:pt x="4" y="8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1" y="1"/>
                    <a:pt x="2" y="1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25" name="ísḻídè"/>
            <p:cNvSpPr/>
            <p:nvPr/>
          </p:nvSpPr>
          <p:spPr bwMode="auto">
            <a:xfrm>
              <a:off x="8668796" y="3086420"/>
              <a:ext cx="27219" cy="34024"/>
            </a:xfrm>
            <a:custGeom>
              <a:avLst/>
              <a:gdLst>
                <a:gd name="T0" fmla="*/ 2 w 8"/>
                <a:gd name="T1" fmla="*/ 9 h 10"/>
                <a:gd name="T2" fmla="*/ 2 w 8"/>
                <a:gd name="T3" fmla="*/ 9 h 10"/>
                <a:gd name="T4" fmla="*/ 1 w 8"/>
                <a:gd name="T5" fmla="*/ 6 h 10"/>
                <a:gd name="T6" fmla="*/ 4 w 8"/>
                <a:gd name="T7" fmla="*/ 1 h 10"/>
                <a:gd name="T8" fmla="*/ 7 w 8"/>
                <a:gd name="T9" fmla="*/ 0 h 10"/>
                <a:gd name="T10" fmla="*/ 7 w 8"/>
                <a:gd name="T11" fmla="*/ 0 h 10"/>
                <a:gd name="T12" fmla="*/ 8 w 8"/>
                <a:gd name="T13" fmla="*/ 4 h 10"/>
                <a:gd name="T14" fmla="*/ 5 w 8"/>
                <a:gd name="T15" fmla="*/ 8 h 10"/>
                <a:gd name="T16" fmla="*/ 2 w 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0"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0" y="7"/>
                    <a:pt x="1" y="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1"/>
                    <a:pt x="8" y="2"/>
                    <a:pt x="8" y="4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4" y="9"/>
                    <a:pt x="3" y="10"/>
                    <a:pt x="2" y="9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26" name="iS1íḓè"/>
            <p:cNvSpPr/>
            <p:nvPr/>
          </p:nvSpPr>
          <p:spPr bwMode="auto">
            <a:xfrm>
              <a:off x="8445937" y="3464088"/>
              <a:ext cx="27219" cy="28921"/>
            </a:xfrm>
            <a:custGeom>
              <a:avLst/>
              <a:gdLst>
                <a:gd name="T0" fmla="*/ 1 w 8"/>
                <a:gd name="T1" fmla="*/ 9 h 9"/>
                <a:gd name="T2" fmla="*/ 1 w 8"/>
                <a:gd name="T3" fmla="*/ 9 h 9"/>
                <a:gd name="T4" fmla="*/ 0 w 8"/>
                <a:gd name="T5" fmla="*/ 6 h 9"/>
                <a:gd name="T6" fmla="*/ 3 w 8"/>
                <a:gd name="T7" fmla="*/ 1 h 9"/>
                <a:gd name="T8" fmla="*/ 6 w 8"/>
                <a:gd name="T9" fmla="*/ 0 h 9"/>
                <a:gd name="T10" fmla="*/ 6 w 8"/>
                <a:gd name="T11" fmla="*/ 0 h 9"/>
                <a:gd name="T12" fmla="*/ 7 w 8"/>
                <a:gd name="T13" fmla="*/ 3 h 9"/>
                <a:gd name="T14" fmla="*/ 4 w 8"/>
                <a:gd name="T15" fmla="*/ 8 h 9"/>
                <a:gd name="T16" fmla="*/ 1 w 8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9">
                  <a:moveTo>
                    <a:pt x="1" y="9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1"/>
                    <a:pt x="8" y="2"/>
                    <a:pt x="7" y="3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9"/>
                    <a:pt x="2" y="9"/>
                    <a:pt x="1" y="9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27" name="iṣ1ídè"/>
            <p:cNvSpPr/>
            <p:nvPr/>
          </p:nvSpPr>
          <p:spPr bwMode="auto">
            <a:xfrm>
              <a:off x="8765764" y="3224218"/>
              <a:ext cx="34024" cy="23817"/>
            </a:xfrm>
            <a:custGeom>
              <a:avLst/>
              <a:gdLst>
                <a:gd name="T0" fmla="*/ 0 w 10"/>
                <a:gd name="T1" fmla="*/ 5 h 7"/>
                <a:gd name="T2" fmla="*/ 0 w 10"/>
                <a:gd name="T3" fmla="*/ 5 h 7"/>
                <a:gd name="T4" fmla="*/ 2 w 10"/>
                <a:gd name="T5" fmla="*/ 2 h 7"/>
                <a:gd name="T6" fmla="*/ 7 w 10"/>
                <a:gd name="T7" fmla="*/ 1 h 7"/>
                <a:gd name="T8" fmla="*/ 10 w 10"/>
                <a:gd name="T9" fmla="*/ 2 h 7"/>
                <a:gd name="T10" fmla="*/ 10 w 10"/>
                <a:gd name="T11" fmla="*/ 2 h 7"/>
                <a:gd name="T12" fmla="*/ 8 w 10"/>
                <a:gd name="T13" fmla="*/ 5 h 7"/>
                <a:gd name="T14" fmla="*/ 3 w 10"/>
                <a:gd name="T15" fmla="*/ 6 h 7"/>
                <a:gd name="T16" fmla="*/ 0 w 10"/>
                <a:gd name="T1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7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2"/>
                    <a:pt x="2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0"/>
                    <a:pt x="10" y="1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4"/>
                    <a:pt x="10" y="5"/>
                    <a:pt x="8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7"/>
                    <a:pt x="1" y="6"/>
                    <a:pt x="0" y="5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28" name="íṩļiḓè"/>
            <p:cNvSpPr/>
            <p:nvPr/>
          </p:nvSpPr>
          <p:spPr bwMode="auto">
            <a:xfrm>
              <a:off x="8342164" y="3331394"/>
              <a:ext cx="34024" cy="23817"/>
            </a:xfrm>
            <a:custGeom>
              <a:avLst/>
              <a:gdLst>
                <a:gd name="T0" fmla="*/ 0 w 10"/>
                <a:gd name="T1" fmla="*/ 5 h 7"/>
                <a:gd name="T2" fmla="*/ 0 w 10"/>
                <a:gd name="T3" fmla="*/ 5 h 7"/>
                <a:gd name="T4" fmla="*/ 2 w 10"/>
                <a:gd name="T5" fmla="*/ 2 h 7"/>
                <a:gd name="T6" fmla="*/ 7 w 10"/>
                <a:gd name="T7" fmla="*/ 1 h 7"/>
                <a:gd name="T8" fmla="*/ 10 w 10"/>
                <a:gd name="T9" fmla="*/ 2 h 7"/>
                <a:gd name="T10" fmla="*/ 10 w 10"/>
                <a:gd name="T11" fmla="*/ 3 h 7"/>
                <a:gd name="T12" fmla="*/ 8 w 10"/>
                <a:gd name="T13" fmla="*/ 5 h 7"/>
                <a:gd name="T14" fmla="*/ 3 w 10"/>
                <a:gd name="T15" fmla="*/ 7 h 7"/>
                <a:gd name="T16" fmla="*/ 0 w 10"/>
                <a:gd name="T1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7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2"/>
                    <a:pt x="2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0"/>
                    <a:pt x="9" y="1"/>
                    <a:pt x="10" y="2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4"/>
                    <a:pt x="9" y="5"/>
                    <a:pt x="8" y="5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6"/>
                    <a:pt x="0" y="5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29" name="ïşḷíḍê"/>
            <p:cNvSpPr/>
            <p:nvPr/>
          </p:nvSpPr>
          <p:spPr bwMode="auto">
            <a:xfrm>
              <a:off x="8741947" y="3389235"/>
              <a:ext cx="34024" cy="27219"/>
            </a:xfrm>
            <a:custGeom>
              <a:avLst/>
              <a:gdLst>
                <a:gd name="T0" fmla="*/ 1 w 10"/>
                <a:gd name="T1" fmla="*/ 2 h 8"/>
                <a:gd name="T2" fmla="*/ 1 w 10"/>
                <a:gd name="T3" fmla="*/ 1 h 8"/>
                <a:gd name="T4" fmla="*/ 4 w 10"/>
                <a:gd name="T5" fmla="*/ 1 h 8"/>
                <a:gd name="T6" fmla="*/ 9 w 10"/>
                <a:gd name="T7" fmla="*/ 3 h 8"/>
                <a:gd name="T8" fmla="*/ 9 w 10"/>
                <a:gd name="T9" fmla="*/ 6 h 8"/>
                <a:gd name="T10" fmla="*/ 9 w 10"/>
                <a:gd name="T11" fmla="*/ 7 h 8"/>
                <a:gd name="T12" fmla="*/ 6 w 10"/>
                <a:gd name="T13" fmla="*/ 7 h 8"/>
                <a:gd name="T14" fmla="*/ 2 w 10"/>
                <a:gd name="T15" fmla="*/ 5 h 8"/>
                <a:gd name="T16" fmla="*/ 1 w 10"/>
                <a:gd name="T1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8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3" y="0"/>
                    <a:pt x="4" y="1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4"/>
                    <a:pt x="10" y="5"/>
                    <a:pt x="9" y="6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8"/>
                    <a:pt x="7" y="8"/>
                    <a:pt x="6" y="7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4"/>
                    <a:pt x="0" y="3"/>
                    <a:pt x="1" y="2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30" name="íṡliḓe"/>
            <p:cNvSpPr/>
            <p:nvPr/>
          </p:nvSpPr>
          <p:spPr bwMode="auto">
            <a:xfrm>
              <a:off x="8365981" y="3164675"/>
              <a:ext cx="32324" cy="25519"/>
            </a:xfrm>
            <a:custGeom>
              <a:avLst/>
              <a:gdLst>
                <a:gd name="T0" fmla="*/ 1 w 10"/>
                <a:gd name="T1" fmla="*/ 2 h 8"/>
                <a:gd name="T2" fmla="*/ 1 w 10"/>
                <a:gd name="T3" fmla="*/ 2 h 8"/>
                <a:gd name="T4" fmla="*/ 4 w 10"/>
                <a:gd name="T5" fmla="*/ 1 h 8"/>
                <a:gd name="T6" fmla="*/ 9 w 10"/>
                <a:gd name="T7" fmla="*/ 4 h 8"/>
                <a:gd name="T8" fmla="*/ 9 w 10"/>
                <a:gd name="T9" fmla="*/ 7 h 8"/>
                <a:gd name="T10" fmla="*/ 9 w 10"/>
                <a:gd name="T11" fmla="*/ 7 h 8"/>
                <a:gd name="T12" fmla="*/ 6 w 10"/>
                <a:gd name="T13" fmla="*/ 8 h 8"/>
                <a:gd name="T14" fmla="*/ 2 w 10"/>
                <a:gd name="T15" fmla="*/ 5 h 8"/>
                <a:gd name="T16" fmla="*/ 1 w 10"/>
                <a:gd name="T1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8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3" y="0"/>
                    <a:pt x="4" y="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4"/>
                    <a:pt x="10" y="6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8"/>
                    <a:pt x="7" y="8"/>
                    <a:pt x="6" y="8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0" y="3"/>
                    <a:pt x="1" y="2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31" name="íṥļïḓê"/>
            <p:cNvSpPr/>
            <p:nvPr/>
          </p:nvSpPr>
          <p:spPr bwMode="auto">
            <a:xfrm>
              <a:off x="8614357" y="3486204"/>
              <a:ext cx="20415" cy="34024"/>
            </a:xfrm>
            <a:custGeom>
              <a:avLst/>
              <a:gdLst>
                <a:gd name="T0" fmla="*/ 2 w 6"/>
                <a:gd name="T1" fmla="*/ 0 h 10"/>
                <a:gd name="T2" fmla="*/ 2 w 6"/>
                <a:gd name="T3" fmla="*/ 0 h 10"/>
                <a:gd name="T4" fmla="*/ 5 w 6"/>
                <a:gd name="T5" fmla="*/ 2 h 10"/>
                <a:gd name="T6" fmla="*/ 6 w 6"/>
                <a:gd name="T7" fmla="*/ 7 h 10"/>
                <a:gd name="T8" fmla="*/ 4 w 6"/>
                <a:gd name="T9" fmla="*/ 9 h 10"/>
                <a:gd name="T10" fmla="*/ 4 w 6"/>
                <a:gd name="T11" fmla="*/ 10 h 10"/>
                <a:gd name="T12" fmla="*/ 1 w 6"/>
                <a:gd name="T13" fmla="*/ 8 h 10"/>
                <a:gd name="T14" fmla="*/ 0 w 6"/>
                <a:gd name="T15" fmla="*/ 3 h 10"/>
                <a:gd name="T16" fmla="*/ 2 w 6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0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0"/>
                    <a:pt x="5" y="2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9"/>
                    <a:pt x="4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0"/>
                    <a:pt x="2" y="9"/>
                    <a:pt x="1" y="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32" name="íṥ1îḓê"/>
            <p:cNvSpPr/>
            <p:nvPr/>
          </p:nvSpPr>
          <p:spPr bwMode="auto">
            <a:xfrm>
              <a:off x="8507181" y="3059200"/>
              <a:ext cx="20415" cy="37427"/>
            </a:xfrm>
            <a:custGeom>
              <a:avLst/>
              <a:gdLst>
                <a:gd name="T0" fmla="*/ 2 w 6"/>
                <a:gd name="T1" fmla="*/ 1 h 11"/>
                <a:gd name="T2" fmla="*/ 2 w 6"/>
                <a:gd name="T3" fmla="*/ 1 h 11"/>
                <a:gd name="T4" fmla="*/ 5 w 6"/>
                <a:gd name="T5" fmla="*/ 2 h 11"/>
                <a:gd name="T6" fmla="*/ 6 w 6"/>
                <a:gd name="T7" fmla="*/ 8 h 11"/>
                <a:gd name="T8" fmla="*/ 4 w 6"/>
                <a:gd name="T9" fmla="*/ 10 h 11"/>
                <a:gd name="T10" fmla="*/ 4 w 6"/>
                <a:gd name="T11" fmla="*/ 10 h 11"/>
                <a:gd name="T12" fmla="*/ 1 w 6"/>
                <a:gd name="T13" fmla="*/ 9 h 11"/>
                <a:gd name="T14" fmla="*/ 0 w 6"/>
                <a:gd name="T15" fmla="*/ 3 h 11"/>
                <a:gd name="T16" fmla="*/ 2 w 6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4" y="1"/>
                    <a:pt x="5" y="2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5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1"/>
                    <a:pt x="2" y="10"/>
                    <a:pt x="1" y="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33" name="ïsḷîḍê"/>
            <p:cNvSpPr/>
            <p:nvPr/>
          </p:nvSpPr>
          <p:spPr bwMode="auto">
            <a:xfrm>
              <a:off x="8576931" y="3957439"/>
              <a:ext cx="350449" cy="330035"/>
            </a:xfrm>
            <a:custGeom>
              <a:avLst/>
              <a:gdLst>
                <a:gd name="T0" fmla="*/ 0 w 104"/>
                <a:gd name="T1" fmla="*/ 87 h 98"/>
                <a:gd name="T2" fmla="*/ 92 w 104"/>
                <a:gd name="T3" fmla="*/ 15 h 98"/>
                <a:gd name="T4" fmla="*/ 0 w 104"/>
                <a:gd name="T5" fmla="*/ 8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" h="98">
                  <a:moveTo>
                    <a:pt x="0" y="87"/>
                  </a:moveTo>
                  <a:cubicBezTo>
                    <a:pt x="0" y="87"/>
                    <a:pt x="3" y="0"/>
                    <a:pt x="92" y="15"/>
                  </a:cubicBezTo>
                  <a:cubicBezTo>
                    <a:pt x="92" y="15"/>
                    <a:pt x="104" y="98"/>
                    <a:pt x="0" y="87"/>
                  </a:cubicBezTo>
                  <a:close/>
                </a:path>
              </a:pathLst>
            </a:custGeom>
            <a:solidFill>
              <a:srgbClr val="7FC6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10000"/>
            </a:bodyPr>
            <a:lstStyle/>
            <a:p>
              <a:pPr algn="ctr"/>
            </a:p>
          </p:txBody>
        </p:sp>
        <p:sp>
          <p:nvSpPr>
            <p:cNvPr id="134" name="ïsľîḑe"/>
            <p:cNvSpPr/>
            <p:nvPr/>
          </p:nvSpPr>
          <p:spPr bwMode="auto">
            <a:xfrm>
              <a:off x="8576931" y="4008475"/>
              <a:ext cx="350449" cy="278998"/>
            </a:xfrm>
            <a:custGeom>
              <a:avLst/>
              <a:gdLst>
                <a:gd name="T0" fmla="*/ 92 w 104"/>
                <a:gd name="T1" fmla="*/ 0 h 83"/>
                <a:gd name="T2" fmla="*/ 0 w 104"/>
                <a:gd name="T3" fmla="*/ 72 h 83"/>
                <a:gd name="T4" fmla="*/ 92 w 104"/>
                <a:gd name="T5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" h="83">
                  <a:moveTo>
                    <a:pt x="92" y="0"/>
                  </a:moveTo>
                  <a:cubicBezTo>
                    <a:pt x="92" y="0"/>
                    <a:pt x="43" y="27"/>
                    <a:pt x="0" y="72"/>
                  </a:cubicBezTo>
                  <a:cubicBezTo>
                    <a:pt x="104" y="83"/>
                    <a:pt x="92" y="0"/>
                    <a:pt x="92" y="0"/>
                  </a:cubicBezTo>
                  <a:close/>
                </a:path>
              </a:pathLst>
            </a:custGeom>
            <a:solidFill>
              <a:srgbClr val="34B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</a:p>
          </p:txBody>
        </p:sp>
        <p:sp>
          <p:nvSpPr>
            <p:cNvPr id="135" name="îŝļíďè"/>
            <p:cNvSpPr/>
            <p:nvPr/>
          </p:nvSpPr>
          <p:spPr bwMode="auto">
            <a:xfrm>
              <a:off x="8576931" y="3537241"/>
              <a:ext cx="280700" cy="265389"/>
            </a:xfrm>
            <a:custGeom>
              <a:avLst/>
              <a:gdLst>
                <a:gd name="T0" fmla="*/ 0 w 83"/>
                <a:gd name="T1" fmla="*/ 70 h 79"/>
                <a:gd name="T2" fmla="*/ 74 w 83"/>
                <a:gd name="T3" fmla="*/ 13 h 79"/>
                <a:gd name="T4" fmla="*/ 0 w 83"/>
                <a:gd name="T5" fmla="*/ 7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3" h="79">
                  <a:moveTo>
                    <a:pt x="0" y="70"/>
                  </a:moveTo>
                  <a:cubicBezTo>
                    <a:pt x="0" y="70"/>
                    <a:pt x="3" y="0"/>
                    <a:pt x="74" y="13"/>
                  </a:cubicBezTo>
                  <a:cubicBezTo>
                    <a:pt x="74" y="13"/>
                    <a:pt x="83" y="79"/>
                    <a:pt x="0" y="70"/>
                  </a:cubicBezTo>
                  <a:close/>
                </a:path>
              </a:pathLst>
            </a:custGeom>
            <a:solidFill>
              <a:srgbClr val="7FC6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77500" lnSpcReduction="20000"/>
            </a:bodyPr>
            <a:lstStyle/>
            <a:p>
              <a:pPr algn="ctr"/>
            </a:p>
          </p:txBody>
        </p:sp>
        <p:sp>
          <p:nvSpPr>
            <p:cNvPr id="136" name="iSḷiďé"/>
            <p:cNvSpPr/>
            <p:nvPr/>
          </p:nvSpPr>
          <p:spPr bwMode="auto">
            <a:xfrm>
              <a:off x="8576931" y="3581472"/>
              <a:ext cx="280700" cy="221157"/>
            </a:xfrm>
            <a:custGeom>
              <a:avLst/>
              <a:gdLst>
                <a:gd name="T0" fmla="*/ 74 w 83"/>
                <a:gd name="T1" fmla="*/ 0 h 66"/>
                <a:gd name="T2" fmla="*/ 0 w 83"/>
                <a:gd name="T3" fmla="*/ 57 h 66"/>
                <a:gd name="T4" fmla="*/ 74 w 83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3" h="66">
                  <a:moveTo>
                    <a:pt x="74" y="0"/>
                  </a:moveTo>
                  <a:cubicBezTo>
                    <a:pt x="74" y="0"/>
                    <a:pt x="34" y="21"/>
                    <a:pt x="0" y="57"/>
                  </a:cubicBezTo>
                  <a:cubicBezTo>
                    <a:pt x="83" y="66"/>
                    <a:pt x="74" y="0"/>
                    <a:pt x="74" y="0"/>
                  </a:cubicBezTo>
                  <a:close/>
                </a:path>
              </a:pathLst>
            </a:custGeom>
            <a:solidFill>
              <a:srgbClr val="34B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55000" lnSpcReduction="20000"/>
            </a:bodyPr>
            <a:lstStyle/>
            <a:p>
              <a:pPr algn="ctr"/>
            </a:p>
          </p:txBody>
        </p:sp>
        <p:sp>
          <p:nvSpPr>
            <p:cNvPr id="137" name="îṣḷîďe"/>
            <p:cNvSpPr/>
            <p:nvPr/>
          </p:nvSpPr>
          <p:spPr bwMode="auto">
            <a:xfrm>
              <a:off x="8260506" y="3777110"/>
              <a:ext cx="309620" cy="292608"/>
            </a:xfrm>
            <a:custGeom>
              <a:avLst/>
              <a:gdLst>
                <a:gd name="T0" fmla="*/ 92 w 92"/>
                <a:gd name="T1" fmla="*/ 77 h 87"/>
                <a:gd name="T2" fmla="*/ 11 w 92"/>
                <a:gd name="T3" fmla="*/ 14 h 87"/>
                <a:gd name="T4" fmla="*/ 92 w 92"/>
                <a:gd name="T5" fmla="*/ 7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" h="87">
                  <a:moveTo>
                    <a:pt x="92" y="77"/>
                  </a:moveTo>
                  <a:cubicBezTo>
                    <a:pt x="92" y="77"/>
                    <a:pt x="89" y="0"/>
                    <a:pt x="11" y="14"/>
                  </a:cubicBezTo>
                  <a:cubicBezTo>
                    <a:pt x="11" y="14"/>
                    <a:pt x="0" y="87"/>
                    <a:pt x="92" y="77"/>
                  </a:cubicBezTo>
                  <a:close/>
                </a:path>
              </a:pathLst>
            </a:custGeom>
            <a:solidFill>
              <a:srgbClr val="7FC6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</a:p>
          </p:txBody>
        </p:sp>
        <p:sp>
          <p:nvSpPr>
            <p:cNvPr id="138" name="íSlïḍè"/>
            <p:cNvSpPr/>
            <p:nvPr/>
          </p:nvSpPr>
          <p:spPr bwMode="auto">
            <a:xfrm>
              <a:off x="8260506" y="3823044"/>
              <a:ext cx="309620" cy="246676"/>
            </a:xfrm>
            <a:custGeom>
              <a:avLst/>
              <a:gdLst>
                <a:gd name="T0" fmla="*/ 11 w 92"/>
                <a:gd name="T1" fmla="*/ 0 h 73"/>
                <a:gd name="T2" fmla="*/ 92 w 92"/>
                <a:gd name="T3" fmla="*/ 63 h 73"/>
                <a:gd name="T4" fmla="*/ 11 w 92"/>
                <a:gd name="T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" h="73">
                  <a:moveTo>
                    <a:pt x="11" y="0"/>
                  </a:moveTo>
                  <a:cubicBezTo>
                    <a:pt x="11" y="0"/>
                    <a:pt x="54" y="23"/>
                    <a:pt x="92" y="63"/>
                  </a:cubicBezTo>
                  <a:cubicBezTo>
                    <a:pt x="0" y="73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34B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</a:p>
          </p:txBody>
        </p:sp>
        <p:sp>
          <p:nvSpPr>
            <p:cNvPr id="139" name="iŝ1íḋé"/>
            <p:cNvSpPr/>
            <p:nvPr/>
          </p:nvSpPr>
          <p:spPr bwMode="auto">
            <a:xfrm>
              <a:off x="9264219" y="3884287"/>
              <a:ext cx="27219" cy="877824"/>
            </a:xfrm>
            <a:prstGeom prst="rect">
              <a:avLst/>
            </a:prstGeom>
            <a:solidFill>
              <a:srgbClr val="34B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140" name="îš1îḋê"/>
            <p:cNvSpPr/>
            <p:nvPr/>
          </p:nvSpPr>
          <p:spPr bwMode="auto">
            <a:xfrm>
              <a:off x="9036257" y="3460686"/>
              <a:ext cx="484845" cy="483143"/>
            </a:xfrm>
            <a:prstGeom prst="ellipse">
              <a:avLst/>
            </a:pr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</a:p>
          </p:txBody>
        </p:sp>
        <p:sp>
          <p:nvSpPr>
            <p:cNvPr id="141" name="iSļïḑê"/>
            <p:cNvSpPr/>
            <p:nvPr/>
          </p:nvSpPr>
          <p:spPr bwMode="auto">
            <a:xfrm>
              <a:off x="9036257" y="3447076"/>
              <a:ext cx="484845" cy="483143"/>
            </a:xfrm>
            <a:prstGeom prst="ellipse">
              <a:avLst/>
            </a:prstGeom>
            <a:solidFill>
              <a:srgbClr val="FFD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</a:p>
          </p:txBody>
        </p:sp>
        <p:sp>
          <p:nvSpPr>
            <p:cNvPr id="142" name="iş1iďé"/>
            <p:cNvSpPr/>
            <p:nvPr/>
          </p:nvSpPr>
          <p:spPr bwMode="auto">
            <a:xfrm>
              <a:off x="9082189" y="3489607"/>
              <a:ext cx="391278" cy="394681"/>
            </a:xfrm>
            <a:prstGeom prst="ellipse">
              <a:avLst/>
            </a:prstGeom>
            <a:solidFill>
              <a:srgbClr val="CC68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</a:p>
          </p:txBody>
        </p:sp>
        <p:sp>
          <p:nvSpPr>
            <p:cNvPr id="143" name="isliḋè"/>
            <p:cNvSpPr/>
            <p:nvPr/>
          </p:nvSpPr>
          <p:spPr bwMode="auto">
            <a:xfrm>
              <a:off x="9095799" y="3503216"/>
              <a:ext cx="367461" cy="367461"/>
            </a:xfrm>
            <a:prstGeom prst="ellipse">
              <a:avLst/>
            </a:pr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70000" lnSpcReduction="20000"/>
            </a:bodyPr>
            <a:lstStyle/>
            <a:p>
              <a:pPr algn="ctr"/>
            </a:p>
          </p:txBody>
        </p:sp>
        <p:sp>
          <p:nvSpPr>
            <p:cNvPr id="144" name="ïṧlíḋe"/>
            <p:cNvSpPr/>
            <p:nvPr/>
          </p:nvSpPr>
          <p:spPr bwMode="auto">
            <a:xfrm>
              <a:off x="9095799" y="3574667"/>
              <a:ext cx="297712" cy="296010"/>
            </a:xfrm>
            <a:custGeom>
              <a:avLst/>
              <a:gdLst>
                <a:gd name="T0" fmla="*/ 55 w 88"/>
                <a:gd name="T1" fmla="*/ 88 h 88"/>
                <a:gd name="T2" fmla="*/ 88 w 88"/>
                <a:gd name="T3" fmla="*/ 76 h 88"/>
                <a:gd name="T4" fmla="*/ 11 w 88"/>
                <a:gd name="T5" fmla="*/ 0 h 88"/>
                <a:gd name="T6" fmla="*/ 0 w 88"/>
                <a:gd name="T7" fmla="*/ 33 h 88"/>
                <a:gd name="T8" fmla="*/ 55 w 88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8">
                  <a:moveTo>
                    <a:pt x="55" y="88"/>
                  </a:moveTo>
                  <a:cubicBezTo>
                    <a:pt x="67" y="88"/>
                    <a:pt x="79" y="83"/>
                    <a:pt x="88" y="7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9"/>
                    <a:pt x="0" y="21"/>
                    <a:pt x="0" y="33"/>
                  </a:cubicBezTo>
                  <a:lnTo>
                    <a:pt x="55" y="88"/>
                  </a:lnTo>
                  <a:close/>
                </a:path>
              </a:pathLst>
            </a:custGeom>
            <a:solidFill>
              <a:srgbClr val="FFCC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</a:p>
          </p:txBody>
        </p:sp>
        <p:sp>
          <p:nvSpPr>
            <p:cNvPr id="145" name="íšḷiḍe"/>
            <p:cNvSpPr/>
            <p:nvPr/>
          </p:nvSpPr>
          <p:spPr bwMode="auto">
            <a:xfrm>
              <a:off x="9157043" y="3516826"/>
              <a:ext cx="292608" cy="292608"/>
            </a:xfrm>
            <a:custGeom>
              <a:avLst/>
              <a:gdLst>
                <a:gd name="T0" fmla="*/ 16 w 87"/>
                <a:gd name="T1" fmla="*/ 0 h 87"/>
                <a:gd name="T2" fmla="*/ 0 w 87"/>
                <a:gd name="T3" fmla="*/ 10 h 87"/>
                <a:gd name="T4" fmla="*/ 76 w 87"/>
                <a:gd name="T5" fmla="*/ 87 h 87"/>
                <a:gd name="T6" fmla="*/ 87 w 87"/>
                <a:gd name="T7" fmla="*/ 71 h 87"/>
                <a:gd name="T8" fmla="*/ 16 w 87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7">
                  <a:moveTo>
                    <a:pt x="16" y="0"/>
                  </a:moveTo>
                  <a:cubicBezTo>
                    <a:pt x="10" y="3"/>
                    <a:pt x="5" y="6"/>
                    <a:pt x="0" y="10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81" y="82"/>
                    <a:pt x="84" y="77"/>
                    <a:pt x="87" y="71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FFCC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</a:p>
          </p:txBody>
        </p:sp>
        <p:sp>
          <p:nvSpPr>
            <p:cNvPr id="146" name="î$ľïḍê"/>
            <p:cNvSpPr/>
            <p:nvPr/>
          </p:nvSpPr>
          <p:spPr bwMode="auto">
            <a:xfrm>
              <a:off x="9271024" y="3450478"/>
              <a:ext cx="17012" cy="32324"/>
            </a:xfrm>
            <a:custGeom>
              <a:avLst/>
              <a:gdLst>
                <a:gd name="T0" fmla="*/ 2 w 5"/>
                <a:gd name="T1" fmla="*/ 10 h 10"/>
                <a:gd name="T2" fmla="*/ 2 w 5"/>
                <a:gd name="T3" fmla="*/ 10 h 10"/>
                <a:gd name="T4" fmla="*/ 0 w 5"/>
                <a:gd name="T5" fmla="*/ 8 h 10"/>
                <a:gd name="T6" fmla="*/ 0 w 5"/>
                <a:gd name="T7" fmla="*/ 3 h 10"/>
                <a:gd name="T8" fmla="*/ 2 w 5"/>
                <a:gd name="T9" fmla="*/ 0 h 10"/>
                <a:gd name="T10" fmla="*/ 2 w 5"/>
                <a:gd name="T11" fmla="*/ 0 h 10"/>
                <a:gd name="T12" fmla="*/ 5 w 5"/>
                <a:gd name="T13" fmla="*/ 3 h 10"/>
                <a:gd name="T14" fmla="*/ 5 w 5"/>
                <a:gd name="T15" fmla="*/ 8 h 10"/>
                <a:gd name="T16" fmla="*/ 2 w 5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10">
                  <a:moveTo>
                    <a:pt x="2" y="10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1" y="10"/>
                    <a:pt x="0" y="9"/>
                    <a:pt x="0" y="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5" y="1"/>
                    <a:pt x="5" y="3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9"/>
                    <a:pt x="4" y="10"/>
                    <a:pt x="2" y="10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47" name="îṥļíḑè"/>
            <p:cNvSpPr/>
            <p:nvPr/>
          </p:nvSpPr>
          <p:spPr bwMode="auto">
            <a:xfrm>
              <a:off x="9271024" y="3891092"/>
              <a:ext cx="17012" cy="30622"/>
            </a:xfrm>
            <a:custGeom>
              <a:avLst/>
              <a:gdLst>
                <a:gd name="T0" fmla="*/ 2 w 5"/>
                <a:gd name="T1" fmla="*/ 9 h 9"/>
                <a:gd name="T2" fmla="*/ 2 w 5"/>
                <a:gd name="T3" fmla="*/ 9 h 9"/>
                <a:gd name="T4" fmla="*/ 0 w 5"/>
                <a:gd name="T5" fmla="*/ 7 h 9"/>
                <a:gd name="T6" fmla="*/ 0 w 5"/>
                <a:gd name="T7" fmla="*/ 2 h 9"/>
                <a:gd name="T8" fmla="*/ 2 w 5"/>
                <a:gd name="T9" fmla="*/ 0 h 9"/>
                <a:gd name="T10" fmla="*/ 2 w 5"/>
                <a:gd name="T11" fmla="*/ 0 h 9"/>
                <a:gd name="T12" fmla="*/ 5 w 5"/>
                <a:gd name="T13" fmla="*/ 2 h 9"/>
                <a:gd name="T14" fmla="*/ 5 w 5"/>
                <a:gd name="T15" fmla="*/ 7 h 9"/>
                <a:gd name="T16" fmla="*/ 2 w 5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9"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8"/>
                    <a:pt x="4" y="9"/>
                    <a:pt x="2" y="9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48" name="iṧḷíḋe"/>
            <p:cNvSpPr/>
            <p:nvPr/>
          </p:nvSpPr>
          <p:spPr bwMode="auto">
            <a:xfrm>
              <a:off x="9419029" y="3516826"/>
              <a:ext cx="30622" cy="30622"/>
            </a:xfrm>
            <a:custGeom>
              <a:avLst/>
              <a:gdLst>
                <a:gd name="T0" fmla="*/ 1 w 9"/>
                <a:gd name="T1" fmla="*/ 8 h 9"/>
                <a:gd name="T2" fmla="*/ 1 w 9"/>
                <a:gd name="T3" fmla="*/ 8 h 9"/>
                <a:gd name="T4" fmla="*/ 1 w 9"/>
                <a:gd name="T5" fmla="*/ 5 h 9"/>
                <a:gd name="T6" fmla="*/ 5 w 9"/>
                <a:gd name="T7" fmla="*/ 1 h 9"/>
                <a:gd name="T8" fmla="*/ 8 w 9"/>
                <a:gd name="T9" fmla="*/ 1 h 9"/>
                <a:gd name="T10" fmla="*/ 8 w 9"/>
                <a:gd name="T11" fmla="*/ 1 h 9"/>
                <a:gd name="T12" fmla="*/ 8 w 9"/>
                <a:gd name="T13" fmla="*/ 4 h 9"/>
                <a:gd name="T14" fmla="*/ 4 w 9"/>
                <a:gd name="T15" fmla="*/ 8 h 9"/>
                <a:gd name="T16" fmla="*/ 1 w 9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1" y="8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7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2"/>
                    <a:pt x="9" y="3"/>
                    <a:pt x="8" y="4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9"/>
                    <a:pt x="2" y="9"/>
                    <a:pt x="1" y="8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49" name="íṣļîḑè"/>
            <p:cNvSpPr/>
            <p:nvPr/>
          </p:nvSpPr>
          <p:spPr bwMode="auto">
            <a:xfrm>
              <a:off x="9109409" y="3826446"/>
              <a:ext cx="30622" cy="30622"/>
            </a:xfrm>
            <a:custGeom>
              <a:avLst/>
              <a:gdLst>
                <a:gd name="T0" fmla="*/ 1 w 9"/>
                <a:gd name="T1" fmla="*/ 8 h 9"/>
                <a:gd name="T2" fmla="*/ 1 w 9"/>
                <a:gd name="T3" fmla="*/ 8 h 9"/>
                <a:gd name="T4" fmla="*/ 1 w 9"/>
                <a:gd name="T5" fmla="*/ 5 h 9"/>
                <a:gd name="T6" fmla="*/ 4 w 9"/>
                <a:gd name="T7" fmla="*/ 1 h 9"/>
                <a:gd name="T8" fmla="*/ 8 w 9"/>
                <a:gd name="T9" fmla="*/ 1 h 9"/>
                <a:gd name="T10" fmla="*/ 8 w 9"/>
                <a:gd name="T11" fmla="*/ 1 h 9"/>
                <a:gd name="T12" fmla="*/ 8 w 9"/>
                <a:gd name="T13" fmla="*/ 4 h 9"/>
                <a:gd name="T14" fmla="*/ 4 w 9"/>
                <a:gd name="T15" fmla="*/ 8 h 9"/>
                <a:gd name="T16" fmla="*/ 1 w 9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1" y="8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0" y="7"/>
                    <a:pt x="0" y="6"/>
                    <a:pt x="1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7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2"/>
                    <a:pt x="9" y="3"/>
                    <a:pt x="8" y="4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9"/>
                    <a:pt x="2" y="9"/>
                    <a:pt x="1" y="8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50" name="îşḷíḍé"/>
            <p:cNvSpPr/>
            <p:nvPr/>
          </p:nvSpPr>
          <p:spPr bwMode="auto">
            <a:xfrm>
              <a:off x="9483675" y="3678440"/>
              <a:ext cx="30622" cy="17012"/>
            </a:xfrm>
            <a:custGeom>
              <a:avLst/>
              <a:gdLst>
                <a:gd name="T0" fmla="*/ 0 w 9"/>
                <a:gd name="T1" fmla="*/ 3 h 5"/>
                <a:gd name="T2" fmla="*/ 0 w 9"/>
                <a:gd name="T3" fmla="*/ 2 h 5"/>
                <a:gd name="T4" fmla="*/ 2 w 9"/>
                <a:gd name="T5" fmla="*/ 0 h 5"/>
                <a:gd name="T6" fmla="*/ 7 w 9"/>
                <a:gd name="T7" fmla="*/ 0 h 5"/>
                <a:gd name="T8" fmla="*/ 9 w 9"/>
                <a:gd name="T9" fmla="*/ 2 h 5"/>
                <a:gd name="T10" fmla="*/ 9 w 9"/>
                <a:gd name="T11" fmla="*/ 3 h 5"/>
                <a:gd name="T12" fmla="*/ 7 w 9"/>
                <a:gd name="T13" fmla="*/ 5 h 5"/>
                <a:gd name="T14" fmla="*/ 2 w 9"/>
                <a:gd name="T15" fmla="*/ 5 h 5"/>
                <a:gd name="T16" fmla="*/ 0 w 9"/>
                <a:gd name="T1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9" y="1"/>
                    <a:pt x="9" y="2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4"/>
                    <a:pt x="8" y="5"/>
                    <a:pt x="7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51" name="ïSļiḓê"/>
            <p:cNvSpPr/>
            <p:nvPr/>
          </p:nvSpPr>
          <p:spPr bwMode="auto">
            <a:xfrm>
              <a:off x="9043062" y="3678440"/>
              <a:ext cx="32324" cy="17012"/>
            </a:xfrm>
            <a:custGeom>
              <a:avLst/>
              <a:gdLst>
                <a:gd name="T0" fmla="*/ 0 w 10"/>
                <a:gd name="T1" fmla="*/ 3 h 5"/>
                <a:gd name="T2" fmla="*/ 0 w 10"/>
                <a:gd name="T3" fmla="*/ 2 h 5"/>
                <a:gd name="T4" fmla="*/ 2 w 10"/>
                <a:gd name="T5" fmla="*/ 0 h 5"/>
                <a:gd name="T6" fmla="*/ 8 w 10"/>
                <a:gd name="T7" fmla="*/ 0 h 5"/>
                <a:gd name="T8" fmla="*/ 10 w 10"/>
                <a:gd name="T9" fmla="*/ 2 h 5"/>
                <a:gd name="T10" fmla="*/ 10 w 10"/>
                <a:gd name="T11" fmla="*/ 3 h 5"/>
                <a:gd name="T12" fmla="*/ 8 w 10"/>
                <a:gd name="T13" fmla="*/ 5 h 5"/>
                <a:gd name="T14" fmla="*/ 2 w 10"/>
                <a:gd name="T15" fmla="*/ 5 h 5"/>
                <a:gd name="T16" fmla="*/ 0 w 10"/>
                <a:gd name="T1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5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1"/>
                    <a:pt x="10" y="2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4"/>
                    <a:pt x="9" y="5"/>
                    <a:pt x="8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52" name="í$ļíḍé"/>
            <p:cNvSpPr/>
            <p:nvPr/>
          </p:nvSpPr>
          <p:spPr bwMode="auto">
            <a:xfrm>
              <a:off x="9419029" y="3826446"/>
              <a:ext cx="30622" cy="30622"/>
            </a:xfrm>
            <a:custGeom>
              <a:avLst/>
              <a:gdLst>
                <a:gd name="T0" fmla="*/ 1 w 9"/>
                <a:gd name="T1" fmla="*/ 1 h 9"/>
                <a:gd name="T2" fmla="*/ 1 w 9"/>
                <a:gd name="T3" fmla="*/ 1 h 9"/>
                <a:gd name="T4" fmla="*/ 4 w 9"/>
                <a:gd name="T5" fmla="*/ 1 h 9"/>
                <a:gd name="T6" fmla="*/ 8 w 9"/>
                <a:gd name="T7" fmla="*/ 5 h 9"/>
                <a:gd name="T8" fmla="*/ 8 w 9"/>
                <a:gd name="T9" fmla="*/ 8 h 9"/>
                <a:gd name="T10" fmla="*/ 8 w 9"/>
                <a:gd name="T11" fmla="*/ 8 h 9"/>
                <a:gd name="T12" fmla="*/ 5 w 9"/>
                <a:gd name="T13" fmla="*/ 8 h 9"/>
                <a:gd name="T14" fmla="*/ 1 w 9"/>
                <a:gd name="T15" fmla="*/ 4 h 9"/>
                <a:gd name="T16" fmla="*/ 1 w 9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6"/>
                    <a:pt x="9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9"/>
                    <a:pt x="5" y="9"/>
                    <a:pt x="5" y="8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53" name="ïṩlïdè"/>
            <p:cNvSpPr/>
            <p:nvPr/>
          </p:nvSpPr>
          <p:spPr bwMode="auto">
            <a:xfrm>
              <a:off x="9109409" y="3516826"/>
              <a:ext cx="30622" cy="30622"/>
            </a:xfrm>
            <a:custGeom>
              <a:avLst/>
              <a:gdLst>
                <a:gd name="T0" fmla="*/ 1 w 9"/>
                <a:gd name="T1" fmla="*/ 1 h 9"/>
                <a:gd name="T2" fmla="*/ 1 w 9"/>
                <a:gd name="T3" fmla="*/ 1 h 9"/>
                <a:gd name="T4" fmla="*/ 4 w 9"/>
                <a:gd name="T5" fmla="*/ 1 h 9"/>
                <a:gd name="T6" fmla="*/ 8 w 9"/>
                <a:gd name="T7" fmla="*/ 5 h 9"/>
                <a:gd name="T8" fmla="*/ 8 w 9"/>
                <a:gd name="T9" fmla="*/ 8 h 9"/>
                <a:gd name="T10" fmla="*/ 8 w 9"/>
                <a:gd name="T11" fmla="*/ 8 h 9"/>
                <a:gd name="T12" fmla="*/ 4 w 9"/>
                <a:gd name="T13" fmla="*/ 8 h 9"/>
                <a:gd name="T14" fmla="*/ 1 w 9"/>
                <a:gd name="T15" fmla="*/ 4 h 9"/>
                <a:gd name="T16" fmla="*/ 1 w 9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5"/>
                    <a:pt x="9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9"/>
                    <a:pt x="5" y="9"/>
                    <a:pt x="4" y="8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54" name="íSļîḓé"/>
            <p:cNvSpPr/>
            <p:nvPr/>
          </p:nvSpPr>
          <p:spPr bwMode="auto">
            <a:xfrm>
              <a:off x="9328865" y="3460686"/>
              <a:ext cx="20415" cy="32324"/>
            </a:xfrm>
            <a:custGeom>
              <a:avLst/>
              <a:gdLst>
                <a:gd name="T0" fmla="*/ 2 w 6"/>
                <a:gd name="T1" fmla="*/ 9 h 10"/>
                <a:gd name="T2" fmla="*/ 2 w 6"/>
                <a:gd name="T3" fmla="*/ 9 h 10"/>
                <a:gd name="T4" fmla="*/ 0 w 6"/>
                <a:gd name="T5" fmla="*/ 7 h 10"/>
                <a:gd name="T6" fmla="*/ 1 w 6"/>
                <a:gd name="T7" fmla="*/ 2 h 10"/>
                <a:gd name="T8" fmla="*/ 4 w 6"/>
                <a:gd name="T9" fmla="*/ 0 h 10"/>
                <a:gd name="T10" fmla="*/ 4 w 6"/>
                <a:gd name="T11" fmla="*/ 0 h 10"/>
                <a:gd name="T12" fmla="*/ 6 w 6"/>
                <a:gd name="T13" fmla="*/ 3 h 10"/>
                <a:gd name="T14" fmla="*/ 4 w 6"/>
                <a:gd name="T15" fmla="*/ 8 h 10"/>
                <a:gd name="T16" fmla="*/ 2 w 6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0"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0" y="9"/>
                    <a:pt x="0" y="8"/>
                    <a:pt x="0" y="7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6" y="2"/>
                    <a:pt x="6" y="3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9"/>
                    <a:pt x="3" y="10"/>
                    <a:pt x="2" y="9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55" name="íšļidè"/>
            <p:cNvSpPr/>
            <p:nvPr/>
          </p:nvSpPr>
          <p:spPr bwMode="auto">
            <a:xfrm>
              <a:off x="9208079" y="3880885"/>
              <a:ext cx="23817" cy="34024"/>
            </a:xfrm>
            <a:custGeom>
              <a:avLst/>
              <a:gdLst>
                <a:gd name="T0" fmla="*/ 2 w 7"/>
                <a:gd name="T1" fmla="*/ 10 h 10"/>
                <a:gd name="T2" fmla="*/ 2 w 7"/>
                <a:gd name="T3" fmla="*/ 10 h 10"/>
                <a:gd name="T4" fmla="*/ 1 w 7"/>
                <a:gd name="T5" fmla="*/ 7 h 10"/>
                <a:gd name="T6" fmla="*/ 2 w 7"/>
                <a:gd name="T7" fmla="*/ 2 h 10"/>
                <a:gd name="T8" fmla="*/ 5 w 7"/>
                <a:gd name="T9" fmla="*/ 0 h 10"/>
                <a:gd name="T10" fmla="*/ 5 w 7"/>
                <a:gd name="T11" fmla="*/ 0 h 10"/>
                <a:gd name="T12" fmla="*/ 6 w 7"/>
                <a:gd name="T13" fmla="*/ 3 h 10"/>
                <a:gd name="T14" fmla="*/ 5 w 7"/>
                <a:gd name="T15" fmla="*/ 8 h 10"/>
                <a:gd name="T16" fmla="*/ 2 w 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0">
                  <a:moveTo>
                    <a:pt x="2" y="10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1" y="9"/>
                    <a:pt x="0" y="8"/>
                    <a:pt x="1" y="7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1"/>
                    <a:pt x="7" y="2"/>
                    <a:pt x="6" y="3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10"/>
                    <a:pt x="3" y="10"/>
                    <a:pt x="2" y="10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56" name="iś1ïḍé"/>
            <p:cNvSpPr/>
            <p:nvPr/>
          </p:nvSpPr>
          <p:spPr bwMode="auto">
            <a:xfrm>
              <a:off x="9453053" y="3567862"/>
              <a:ext cx="34024" cy="27219"/>
            </a:xfrm>
            <a:custGeom>
              <a:avLst/>
              <a:gdLst>
                <a:gd name="T0" fmla="*/ 1 w 10"/>
                <a:gd name="T1" fmla="*/ 6 h 8"/>
                <a:gd name="T2" fmla="*/ 1 w 10"/>
                <a:gd name="T3" fmla="*/ 6 h 8"/>
                <a:gd name="T4" fmla="*/ 2 w 10"/>
                <a:gd name="T5" fmla="*/ 3 h 8"/>
                <a:gd name="T6" fmla="*/ 6 w 10"/>
                <a:gd name="T7" fmla="*/ 0 h 8"/>
                <a:gd name="T8" fmla="*/ 9 w 10"/>
                <a:gd name="T9" fmla="*/ 1 h 8"/>
                <a:gd name="T10" fmla="*/ 9 w 10"/>
                <a:gd name="T11" fmla="*/ 1 h 8"/>
                <a:gd name="T12" fmla="*/ 9 w 10"/>
                <a:gd name="T13" fmla="*/ 4 h 8"/>
                <a:gd name="T14" fmla="*/ 4 w 10"/>
                <a:gd name="T15" fmla="*/ 7 h 8"/>
                <a:gd name="T16" fmla="*/ 1 w 10"/>
                <a:gd name="T1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8"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1" y="4"/>
                    <a:pt x="2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9" y="0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2"/>
                    <a:pt x="10" y="4"/>
                    <a:pt x="9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1" y="7"/>
                    <a:pt x="1" y="6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57" name="ïs1iďe"/>
            <p:cNvSpPr/>
            <p:nvPr/>
          </p:nvSpPr>
          <p:spPr bwMode="auto">
            <a:xfrm>
              <a:off x="9068580" y="3780513"/>
              <a:ext cx="34024" cy="25519"/>
            </a:xfrm>
            <a:custGeom>
              <a:avLst/>
              <a:gdLst>
                <a:gd name="T0" fmla="*/ 1 w 10"/>
                <a:gd name="T1" fmla="*/ 7 h 8"/>
                <a:gd name="T2" fmla="*/ 1 w 10"/>
                <a:gd name="T3" fmla="*/ 7 h 8"/>
                <a:gd name="T4" fmla="*/ 2 w 10"/>
                <a:gd name="T5" fmla="*/ 4 h 8"/>
                <a:gd name="T6" fmla="*/ 7 w 10"/>
                <a:gd name="T7" fmla="*/ 1 h 8"/>
                <a:gd name="T8" fmla="*/ 10 w 10"/>
                <a:gd name="T9" fmla="*/ 2 h 8"/>
                <a:gd name="T10" fmla="*/ 10 w 10"/>
                <a:gd name="T11" fmla="*/ 2 h 8"/>
                <a:gd name="T12" fmla="*/ 9 w 10"/>
                <a:gd name="T13" fmla="*/ 5 h 8"/>
                <a:gd name="T14" fmla="*/ 4 w 10"/>
                <a:gd name="T15" fmla="*/ 8 h 8"/>
                <a:gd name="T16" fmla="*/ 1 w 10"/>
                <a:gd name="T1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8">
                  <a:moveTo>
                    <a:pt x="1" y="7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4"/>
                    <a:pt x="2" y="4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0"/>
                    <a:pt x="9" y="1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3"/>
                    <a:pt x="10" y="4"/>
                    <a:pt x="9" y="5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2" y="8"/>
                    <a:pt x="1" y="7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58" name="íşlïḓe"/>
            <p:cNvSpPr/>
            <p:nvPr/>
          </p:nvSpPr>
          <p:spPr bwMode="auto">
            <a:xfrm>
              <a:off x="9473468" y="3736281"/>
              <a:ext cx="34024" cy="20415"/>
            </a:xfrm>
            <a:custGeom>
              <a:avLst/>
              <a:gdLst>
                <a:gd name="T0" fmla="*/ 0 w 10"/>
                <a:gd name="T1" fmla="*/ 2 h 6"/>
                <a:gd name="T2" fmla="*/ 0 w 10"/>
                <a:gd name="T3" fmla="*/ 2 h 6"/>
                <a:gd name="T4" fmla="*/ 3 w 10"/>
                <a:gd name="T5" fmla="*/ 0 h 6"/>
                <a:gd name="T6" fmla="*/ 8 w 10"/>
                <a:gd name="T7" fmla="*/ 2 h 6"/>
                <a:gd name="T8" fmla="*/ 10 w 10"/>
                <a:gd name="T9" fmla="*/ 4 h 6"/>
                <a:gd name="T10" fmla="*/ 10 w 10"/>
                <a:gd name="T11" fmla="*/ 5 h 6"/>
                <a:gd name="T12" fmla="*/ 7 w 10"/>
                <a:gd name="T13" fmla="*/ 6 h 6"/>
                <a:gd name="T14" fmla="*/ 2 w 10"/>
                <a:gd name="T15" fmla="*/ 5 h 6"/>
                <a:gd name="T16" fmla="*/ 0 w 10"/>
                <a:gd name="T1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10" y="3"/>
                    <a:pt x="10" y="4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6"/>
                    <a:pt x="8" y="6"/>
                    <a:pt x="7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59" name="işḻiďè"/>
            <p:cNvSpPr/>
            <p:nvPr/>
          </p:nvSpPr>
          <p:spPr bwMode="auto">
            <a:xfrm>
              <a:off x="9049867" y="3615496"/>
              <a:ext cx="35726" cy="22116"/>
            </a:xfrm>
            <a:custGeom>
              <a:avLst/>
              <a:gdLst>
                <a:gd name="T0" fmla="*/ 1 w 11"/>
                <a:gd name="T1" fmla="*/ 3 h 7"/>
                <a:gd name="T2" fmla="*/ 1 w 11"/>
                <a:gd name="T3" fmla="*/ 2 h 7"/>
                <a:gd name="T4" fmla="*/ 4 w 11"/>
                <a:gd name="T5" fmla="*/ 1 h 7"/>
                <a:gd name="T6" fmla="*/ 9 w 11"/>
                <a:gd name="T7" fmla="*/ 2 h 7"/>
                <a:gd name="T8" fmla="*/ 10 w 11"/>
                <a:gd name="T9" fmla="*/ 5 h 7"/>
                <a:gd name="T10" fmla="*/ 10 w 11"/>
                <a:gd name="T11" fmla="*/ 5 h 7"/>
                <a:gd name="T12" fmla="*/ 7 w 11"/>
                <a:gd name="T13" fmla="*/ 7 h 7"/>
                <a:gd name="T14" fmla="*/ 2 w 11"/>
                <a:gd name="T15" fmla="*/ 5 h 7"/>
                <a:gd name="T16" fmla="*/ 1 w 11"/>
                <a:gd name="T1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1" y="3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0"/>
                    <a:pt x="4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3"/>
                    <a:pt x="11" y="4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6"/>
                    <a:pt x="9" y="7"/>
                    <a:pt x="7" y="7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1" y="3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60" name="iṡlïḓê"/>
            <p:cNvSpPr/>
            <p:nvPr/>
          </p:nvSpPr>
          <p:spPr bwMode="auto">
            <a:xfrm>
              <a:off x="9373097" y="3860470"/>
              <a:ext cx="27219" cy="34024"/>
            </a:xfrm>
            <a:custGeom>
              <a:avLst/>
              <a:gdLst>
                <a:gd name="T0" fmla="*/ 2 w 8"/>
                <a:gd name="T1" fmla="*/ 1 h 10"/>
                <a:gd name="T2" fmla="*/ 2 w 8"/>
                <a:gd name="T3" fmla="*/ 1 h 10"/>
                <a:gd name="T4" fmla="*/ 5 w 8"/>
                <a:gd name="T5" fmla="*/ 2 h 10"/>
                <a:gd name="T6" fmla="*/ 7 w 8"/>
                <a:gd name="T7" fmla="*/ 7 h 10"/>
                <a:gd name="T8" fmla="*/ 7 w 8"/>
                <a:gd name="T9" fmla="*/ 10 h 10"/>
                <a:gd name="T10" fmla="*/ 6 w 8"/>
                <a:gd name="T11" fmla="*/ 10 h 10"/>
                <a:gd name="T12" fmla="*/ 3 w 8"/>
                <a:gd name="T13" fmla="*/ 9 h 10"/>
                <a:gd name="T14" fmla="*/ 1 w 8"/>
                <a:gd name="T15" fmla="*/ 4 h 10"/>
                <a:gd name="T16" fmla="*/ 2 w 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0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4" y="1"/>
                    <a:pt x="5" y="2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8"/>
                    <a:pt x="8" y="9"/>
                    <a:pt x="7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5" y="10"/>
                    <a:pt x="4" y="10"/>
                    <a:pt x="3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2" y="1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61" name="iś1iḋe"/>
            <p:cNvSpPr/>
            <p:nvPr/>
          </p:nvSpPr>
          <p:spPr bwMode="auto">
            <a:xfrm>
              <a:off x="9160445" y="3479399"/>
              <a:ext cx="23817" cy="30622"/>
            </a:xfrm>
            <a:custGeom>
              <a:avLst/>
              <a:gdLst>
                <a:gd name="T0" fmla="*/ 1 w 7"/>
                <a:gd name="T1" fmla="*/ 0 h 9"/>
                <a:gd name="T2" fmla="*/ 1 w 7"/>
                <a:gd name="T3" fmla="*/ 0 h 9"/>
                <a:gd name="T4" fmla="*/ 4 w 7"/>
                <a:gd name="T5" fmla="*/ 1 h 9"/>
                <a:gd name="T6" fmla="*/ 7 w 7"/>
                <a:gd name="T7" fmla="*/ 6 h 9"/>
                <a:gd name="T8" fmla="*/ 6 w 7"/>
                <a:gd name="T9" fmla="*/ 9 h 9"/>
                <a:gd name="T10" fmla="*/ 6 w 7"/>
                <a:gd name="T11" fmla="*/ 9 h 9"/>
                <a:gd name="T12" fmla="*/ 3 w 7"/>
                <a:gd name="T13" fmla="*/ 8 h 9"/>
                <a:gd name="T14" fmla="*/ 0 w 7"/>
                <a:gd name="T15" fmla="*/ 3 h 9"/>
                <a:gd name="T16" fmla="*/ 1 w 7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9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4" y="0"/>
                    <a:pt x="4" y="1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7"/>
                    <a:pt x="7" y="8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9"/>
                    <a:pt x="3" y="9"/>
                    <a:pt x="3" y="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62" name="îS1îďê"/>
            <p:cNvSpPr/>
            <p:nvPr/>
          </p:nvSpPr>
          <p:spPr bwMode="auto">
            <a:xfrm>
              <a:off x="9379902" y="3482802"/>
              <a:ext cx="25519" cy="30622"/>
            </a:xfrm>
            <a:custGeom>
              <a:avLst/>
              <a:gdLst>
                <a:gd name="T0" fmla="*/ 1 w 8"/>
                <a:gd name="T1" fmla="*/ 9 h 9"/>
                <a:gd name="T2" fmla="*/ 1 w 8"/>
                <a:gd name="T3" fmla="*/ 9 h 9"/>
                <a:gd name="T4" fmla="*/ 0 w 8"/>
                <a:gd name="T5" fmla="*/ 6 h 9"/>
                <a:gd name="T6" fmla="*/ 3 w 8"/>
                <a:gd name="T7" fmla="*/ 1 h 9"/>
                <a:gd name="T8" fmla="*/ 6 w 8"/>
                <a:gd name="T9" fmla="*/ 0 h 9"/>
                <a:gd name="T10" fmla="*/ 6 w 8"/>
                <a:gd name="T11" fmla="*/ 0 h 9"/>
                <a:gd name="T12" fmla="*/ 7 w 8"/>
                <a:gd name="T13" fmla="*/ 3 h 9"/>
                <a:gd name="T14" fmla="*/ 4 w 8"/>
                <a:gd name="T15" fmla="*/ 8 h 9"/>
                <a:gd name="T16" fmla="*/ 1 w 8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9">
                  <a:moveTo>
                    <a:pt x="1" y="9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1"/>
                    <a:pt x="8" y="2"/>
                    <a:pt x="7" y="3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9"/>
                    <a:pt x="2" y="9"/>
                    <a:pt x="1" y="9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63" name="íṡ1ídê"/>
            <p:cNvSpPr/>
            <p:nvPr/>
          </p:nvSpPr>
          <p:spPr bwMode="auto">
            <a:xfrm>
              <a:off x="9153640" y="3860470"/>
              <a:ext cx="27219" cy="30622"/>
            </a:xfrm>
            <a:custGeom>
              <a:avLst/>
              <a:gdLst>
                <a:gd name="T0" fmla="*/ 2 w 8"/>
                <a:gd name="T1" fmla="*/ 9 h 9"/>
                <a:gd name="T2" fmla="*/ 1 w 8"/>
                <a:gd name="T3" fmla="*/ 9 h 9"/>
                <a:gd name="T4" fmla="*/ 1 w 8"/>
                <a:gd name="T5" fmla="*/ 6 h 9"/>
                <a:gd name="T6" fmla="*/ 3 w 8"/>
                <a:gd name="T7" fmla="*/ 1 h 9"/>
                <a:gd name="T8" fmla="*/ 6 w 8"/>
                <a:gd name="T9" fmla="*/ 0 h 9"/>
                <a:gd name="T10" fmla="*/ 7 w 8"/>
                <a:gd name="T11" fmla="*/ 0 h 9"/>
                <a:gd name="T12" fmla="*/ 7 w 8"/>
                <a:gd name="T13" fmla="*/ 3 h 9"/>
                <a:gd name="T14" fmla="*/ 5 w 8"/>
                <a:gd name="T15" fmla="*/ 8 h 9"/>
                <a:gd name="T16" fmla="*/ 2 w 8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9">
                  <a:moveTo>
                    <a:pt x="2" y="9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8"/>
                    <a:pt x="0" y="7"/>
                    <a:pt x="1" y="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4" y="9"/>
                    <a:pt x="3" y="9"/>
                    <a:pt x="2" y="9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64" name="îṩlíďe"/>
            <p:cNvSpPr/>
            <p:nvPr/>
          </p:nvSpPr>
          <p:spPr bwMode="auto">
            <a:xfrm>
              <a:off x="9473468" y="3622301"/>
              <a:ext cx="34024" cy="22116"/>
            </a:xfrm>
            <a:custGeom>
              <a:avLst/>
              <a:gdLst>
                <a:gd name="T0" fmla="*/ 1 w 10"/>
                <a:gd name="T1" fmla="*/ 5 h 7"/>
                <a:gd name="T2" fmla="*/ 1 w 10"/>
                <a:gd name="T3" fmla="*/ 5 h 7"/>
                <a:gd name="T4" fmla="*/ 2 w 10"/>
                <a:gd name="T5" fmla="*/ 2 h 7"/>
                <a:gd name="T6" fmla="*/ 7 w 10"/>
                <a:gd name="T7" fmla="*/ 1 h 7"/>
                <a:gd name="T8" fmla="*/ 10 w 10"/>
                <a:gd name="T9" fmla="*/ 2 h 7"/>
                <a:gd name="T10" fmla="*/ 10 w 10"/>
                <a:gd name="T11" fmla="*/ 2 h 7"/>
                <a:gd name="T12" fmla="*/ 9 w 10"/>
                <a:gd name="T13" fmla="*/ 5 h 7"/>
                <a:gd name="T14" fmla="*/ 3 w 10"/>
                <a:gd name="T15" fmla="*/ 6 h 7"/>
                <a:gd name="T16" fmla="*/ 1 w 10"/>
                <a:gd name="T1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7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1" y="2"/>
                    <a:pt x="2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9" y="0"/>
                    <a:pt x="10" y="1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3"/>
                    <a:pt x="10" y="5"/>
                    <a:pt x="9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7"/>
                    <a:pt x="1" y="6"/>
                    <a:pt x="1" y="5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65" name="îšľîḓe"/>
            <p:cNvSpPr/>
            <p:nvPr/>
          </p:nvSpPr>
          <p:spPr bwMode="auto">
            <a:xfrm>
              <a:off x="9049867" y="3729477"/>
              <a:ext cx="32324" cy="23817"/>
            </a:xfrm>
            <a:custGeom>
              <a:avLst/>
              <a:gdLst>
                <a:gd name="T0" fmla="*/ 0 w 10"/>
                <a:gd name="T1" fmla="*/ 5 h 7"/>
                <a:gd name="T2" fmla="*/ 0 w 10"/>
                <a:gd name="T3" fmla="*/ 5 h 7"/>
                <a:gd name="T4" fmla="*/ 2 w 10"/>
                <a:gd name="T5" fmla="*/ 2 h 7"/>
                <a:gd name="T6" fmla="*/ 7 w 10"/>
                <a:gd name="T7" fmla="*/ 1 h 7"/>
                <a:gd name="T8" fmla="*/ 10 w 10"/>
                <a:gd name="T9" fmla="*/ 2 h 7"/>
                <a:gd name="T10" fmla="*/ 10 w 10"/>
                <a:gd name="T11" fmla="*/ 2 h 7"/>
                <a:gd name="T12" fmla="*/ 8 w 10"/>
                <a:gd name="T13" fmla="*/ 5 h 7"/>
                <a:gd name="T14" fmla="*/ 3 w 10"/>
                <a:gd name="T15" fmla="*/ 6 h 7"/>
                <a:gd name="T16" fmla="*/ 0 w 10"/>
                <a:gd name="T1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7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2"/>
                    <a:pt x="2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0"/>
                    <a:pt x="10" y="1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4"/>
                    <a:pt x="9" y="5"/>
                    <a:pt x="8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7"/>
                    <a:pt x="1" y="6"/>
                    <a:pt x="0" y="5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66" name="íSľíḓé"/>
            <p:cNvSpPr/>
            <p:nvPr/>
          </p:nvSpPr>
          <p:spPr bwMode="auto">
            <a:xfrm>
              <a:off x="9449651" y="3785617"/>
              <a:ext cx="34024" cy="27219"/>
            </a:xfrm>
            <a:custGeom>
              <a:avLst/>
              <a:gdLst>
                <a:gd name="T0" fmla="*/ 1 w 10"/>
                <a:gd name="T1" fmla="*/ 1 h 8"/>
                <a:gd name="T2" fmla="*/ 1 w 10"/>
                <a:gd name="T3" fmla="*/ 1 h 8"/>
                <a:gd name="T4" fmla="*/ 4 w 10"/>
                <a:gd name="T5" fmla="*/ 0 h 8"/>
                <a:gd name="T6" fmla="*/ 9 w 10"/>
                <a:gd name="T7" fmla="*/ 3 h 8"/>
                <a:gd name="T8" fmla="*/ 9 w 10"/>
                <a:gd name="T9" fmla="*/ 6 h 8"/>
                <a:gd name="T10" fmla="*/ 9 w 10"/>
                <a:gd name="T11" fmla="*/ 6 h 8"/>
                <a:gd name="T12" fmla="*/ 6 w 10"/>
                <a:gd name="T13" fmla="*/ 7 h 8"/>
                <a:gd name="T14" fmla="*/ 2 w 10"/>
                <a:gd name="T15" fmla="*/ 4 h 8"/>
                <a:gd name="T16" fmla="*/ 1 w 10"/>
                <a:gd name="T17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8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4"/>
                    <a:pt x="10" y="5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7"/>
                    <a:pt x="7" y="8"/>
                    <a:pt x="6" y="7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2"/>
                    <a:pt x="1" y="1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67" name="iśḷiḍé"/>
            <p:cNvSpPr/>
            <p:nvPr/>
          </p:nvSpPr>
          <p:spPr bwMode="auto">
            <a:xfrm>
              <a:off x="9071982" y="3561057"/>
              <a:ext cx="34024" cy="27219"/>
            </a:xfrm>
            <a:custGeom>
              <a:avLst/>
              <a:gdLst>
                <a:gd name="T0" fmla="*/ 1 w 10"/>
                <a:gd name="T1" fmla="*/ 2 h 8"/>
                <a:gd name="T2" fmla="*/ 1 w 10"/>
                <a:gd name="T3" fmla="*/ 2 h 8"/>
                <a:gd name="T4" fmla="*/ 4 w 10"/>
                <a:gd name="T5" fmla="*/ 1 h 8"/>
                <a:gd name="T6" fmla="*/ 9 w 10"/>
                <a:gd name="T7" fmla="*/ 4 h 8"/>
                <a:gd name="T8" fmla="*/ 10 w 10"/>
                <a:gd name="T9" fmla="*/ 7 h 8"/>
                <a:gd name="T10" fmla="*/ 9 w 10"/>
                <a:gd name="T11" fmla="*/ 7 h 8"/>
                <a:gd name="T12" fmla="*/ 6 w 10"/>
                <a:gd name="T13" fmla="*/ 7 h 8"/>
                <a:gd name="T14" fmla="*/ 2 w 10"/>
                <a:gd name="T15" fmla="*/ 5 h 8"/>
                <a:gd name="T16" fmla="*/ 1 w 10"/>
                <a:gd name="T1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8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4"/>
                    <a:pt x="10" y="5"/>
                    <a:pt x="10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8"/>
                    <a:pt x="7" y="8"/>
                    <a:pt x="6" y="7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0" y="3"/>
                    <a:pt x="1" y="2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68" name="iṩ1ïďé"/>
            <p:cNvSpPr/>
            <p:nvPr/>
          </p:nvSpPr>
          <p:spPr bwMode="auto">
            <a:xfrm>
              <a:off x="9322060" y="3884287"/>
              <a:ext cx="20415" cy="34024"/>
            </a:xfrm>
            <a:custGeom>
              <a:avLst/>
              <a:gdLst>
                <a:gd name="T0" fmla="*/ 2 w 6"/>
                <a:gd name="T1" fmla="*/ 0 h 10"/>
                <a:gd name="T2" fmla="*/ 2 w 6"/>
                <a:gd name="T3" fmla="*/ 0 h 10"/>
                <a:gd name="T4" fmla="*/ 5 w 6"/>
                <a:gd name="T5" fmla="*/ 1 h 10"/>
                <a:gd name="T6" fmla="*/ 6 w 6"/>
                <a:gd name="T7" fmla="*/ 7 h 10"/>
                <a:gd name="T8" fmla="*/ 5 w 6"/>
                <a:gd name="T9" fmla="*/ 9 h 10"/>
                <a:gd name="T10" fmla="*/ 4 w 6"/>
                <a:gd name="T11" fmla="*/ 9 h 10"/>
                <a:gd name="T12" fmla="*/ 2 w 6"/>
                <a:gd name="T13" fmla="*/ 8 h 10"/>
                <a:gd name="T14" fmla="*/ 0 w 6"/>
                <a:gd name="T15" fmla="*/ 3 h 10"/>
                <a:gd name="T16" fmla="*/ 2 w 6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0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5" y="0"/>
                    <a:pt x="5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9"/>
                    <a:pt x="5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10"/>
                    <a:pt x="2" y="9"/>
                    <a:pt x="2" y="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69" name="íŝlíḋè"/>
            <p:cNvSpPr/>
            <p:nvPr/>
          </p:nvSpPr>
          <p:spPr bwMode="auto">
            <a:xfrm>
              <a:off x="9214884" y="3457283"/>
              <a:ext cx="20415" cy="32324"/>
            </a:xfrm>
            <a:custGeom>
              <a:avLst/>
              <a:gdLst>
                <a:gd name="T0" fmla="*/ 2 w 6"/>
                <a:gd name="T1" fmla="*/ 1 h 10"/>
                <a:gd name="T2" fmla="*/ 2 w 6"/>
                <a:gd name="T3" fmla="*/ 1 h 10"/>
                <a:gd name="T4" fmla="*/ 5 w 6"/>
                <a:gd name="T5" fmla="*/ 2 h 10"/>
                <a:gd name="T6" fmla="*/ 6 w 6"/>
                <a:gd name="T7" fmla="*/ 7 h 10"/>
                <a:gd name="T8" fmla="*/ 5 w 6"/>
                <a:gd name="T9" fmla="*/ 10 h 10"/>
                <a:gd name="T10" fmla="*/ 4 w 6"/>
                <a:gd name="T11" fmla="*/ 10 h 10"/>
                <a:gd name="T12" fmla="*/ 2 w 6"/>
                <a:gd name="T13" fmla="*/ 8 h 10"/>
                <a:gd name="T14" fmla="*/ 0 w 6"/>
                <a:gd name="T15" fmla="*/ 3 h 10"/>
                <a:gd name="T16" fmla="*/ 2 w 6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0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4" y="1"/>
                    <a:pt x="5" y="2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9"/>
                    <a:pt x="6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0"/>
                    <a:pt x="2" y="10"/>
                    <a:pt x="2" y="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70" name="îşľiḑè"/>
            <p:cNvSpPr/>
            <p:nvPr/>
          </p:nvSpPr>
          <p:spPr bwMode="auto">
            <a:xfrm>
              <a:off x="9284634" y="4355522"/>
              <a:ext cx="350449" cy="328334"/>
            </a:xfrm>
            <a:custGeom>
              <a:avLst/>
              <a:gdLst>
                <a:gd name="T0" fmla="*/ 0 w 104"/>
                <a:gd name="T1" fmla="*/ 87 h 98"/>
                <a:gd name="T2" fmla="*/ 92 w 104"/>
                <a:gd name="T3" fmla="*/ 15 h 98"/>
                <a:gd name="T4" fmla="*/ 0 w 104"/>
                <a:gd name="T5" fmla="*/ 8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" h="98">
                  <a:moveTo>
                    <a:pt x="0" y="87"/>
                  </a:moveTo>
                  <a:cubicBezTo>
                    <a:pt x="0" y="87"/>
                    <a:pt x="3" y="0"/>
                    <a:pt x="92" y="15"/>
                  </a:cubicBezTo>
                  <a:cubicBezTo>
                    <a:pt x="92" y="15"/>
                    <a:pt x="104" y="98"/>
                    <a:pt x="0" y="87"/>
                  </a:cubicBezTo>
                  <a:close/>
                </a:path>
              </a:pathLst>
            </a:custGeom>
            <a:solidFill>
              <a:srgbClr val="7FC6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10000"/>
            </a:bodyPr>
            <a:lstStyle/>
            <a:p>
              <a:pPr algn="ctr"/>
            </a:p>
          </p:txBody>
        </p:sp>
        <p:sp>
          <p:nvSpPr>
            <p:cNvPr id="171" name="îSľïḍê"/>
            <p:cNvSpPr/>
            <p:nvPr/>
          </p:nvSpPr>
          <p:spPr bwMode="auto">
            <a:xfrm>
              <a:off x="9284634" y="4404857"/>
              <a:ext cx="350449" cy="278998"/>
            </a:xfrm>
            <a:custGeom>
              <a:avLst/>
              <a:gdLst>
                <a:gd name="T0" fmla="*/ 92 w 104"/>
                <a:gd name="T1" fmla="*/ 0 h 83"/>
                <a:gd name="T2" fmla="*/ 0 w 104"/>
                <a:gd name="T3" fmla="*/ 72 h 83"/>
                <a:gd name="T4" fmla="*/ 92 w 104"/>
                <a:gd name="T5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" h="83">
                  <a:moveTo>
                    <a:pt x="92" y="0"/>
                  </a:moveTo>
                  <a:cubicBezTo>
                    <a:pt x="92" y="0"/>
                    <a:pt x="43" y="27"/>
                    <a:pt x="0" y="72"/>
                  </a:cubicBezTo>
                  <a:cubicBezTo>
                    <a:pt x="104" y="83"/>
                    <a:pt x="92" y="0"/>
                    <a:pt x="92" y="0"/>
                  </a:cubicBezTo>
                  <a:close/>
                </a:path>
              </a:pathLst>
            </a:custGeom>
            <a:solidFill>
              <a:srgbClr val="34B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</a:p>
          </p:txBody>
        </p:sp>
        <p:sp>
          <p:nvSpPr>
            <p:cNvPr id="172" name="îşļíḍê"/>
            <p:cNvSpPr/>
            <p:nvPr/>
          </p:nvSpPr>
          <p:spPr bwMode="auto">
            <a:xfrm>
              <a:off x="9284634" y="3933622"/>
              <a:ext cx="284102" cy="267090"/>
            </a:xfrm>
            <a:custGeom>
              <a:avLst/>
              <a:gdLst>
                <a:gd name="T0" fmla="*/ 0 w 84"/>
                <a:gd name="T1" fmla="*/ 70 h 79"/>
                <a:gd name="T2" fmla="*/ 74 w 84"/>
                <a:gd name="T3" fmla="*/ 13 h 79"/>
                <a:gd name="T4" fmla="*/ 0 w 84"/>
                <a:gd name="T5" fmla="*/ 7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4" h="79">
                  <a:moveTo>
                    <a:pt x="0" y="70"/>
                  </a:moveTo>
                  <a:cubicBezTo>
                    <a:pt x="0" y="70"/>
                    <a:pt x="3" y="0"/>
                    <a:pt x="74" y="13"/>
                  </a:cubicBezTo>
                  <a:cubicBezTo>
                    <a:pt x="74" y="13"/>
                    <a:pt x="84" y="79"/>
                    <a:pt x="0" y="70"/>
                  </a:cubicBezTo>
                  <a:close/>
                </a:path>
              </a:pathLst>
            </a:custGeom>
            <a:solidFill>
              <a:srgbClr val="7FC6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77500" lnSpcReduction="20000"/>
            </a:bodyPr>
            <a:lstStyle/>
            <a:p>
              <a:pPr algn="ctr"/>
            </a:p>
          </p:txBody>
        </p:sp>
        <p:sp>
          <p:nvSpPr>
            <p:cNvPr id="173" name="iṩ1îdè"/>
            <p:cNvSpPr/>
            <p:nvPr/>
          </p:nvSpPr>
          <p:spPr bwMode="auto">
            <a:xfrm>
              <a:off x="9284634" y="3977853"/>
              <a:ext cx="284102" cy="222859"/>
            </a:xfrm>
            <a:custGeom>
              <a:avLst/>
              <a:gdLst>
                <a:gd name="T0" fmla="*/ 74 w 84"/>
                <a:gd name="T1" fmla="*/ 0 h 66"/>
                <a:gd name="T2" fmla="*/ 0 w 84"/>
                <a:gd name="T3" fmla="*/ 57 h 66"/>
                <a:gd name="T4" fmla="*/ 74 w 84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4" h="66">
                  <a:moveTo>
                    <a:pt x="74" y="0"/>
                  </a:moveTo>
                  <a:cubicBezTo>
                    <a:pt x="74" y="0"/>
                    <a:pt x="34" y="21"/>
                    <a:pt x="0" y="57"/>
                  </a:cubicBezTo>
                  <a:cubicBezTo>
                    <a:pt x="84" y="66"/>
                    <a:pt x="74" y="0"/>
                    <a:pt x="74" y="0"/>
                  </a:cubicBezTo>
                  <a:close/>
                </a:path>
              </a:pathLst>
            </a:custGeom>
            <a:solidFill>
              <a:srgbClr val="34B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55000" lnSpcReduction="20000"/>
            </a:bodyPr>
            <a:lstStyle/>
            <a:p>
              <a:pPr algn="ctr"/>
            </a:p>
          </p:txBody>
        </p:sp>
        <p:sp>
          <p:nvSpPr>
            <p:cNvPr id="174" name="ïṥḻïḋê"/>
            <p:cNvSpPr/>
            <p:nvPr/>
          </p:nvSpPr>
          <p:spPr bwMode="auto">
            <a:xfrm>
              <a:off x="8968209" y="4173493"/>
              <a:ext cx="309620" cy="292608"/>
            </a:xfrm>
            <a:custGeom>
              <a:avLst/>
              <a:gdLst>
                <a:gd name="T0" fmla="*/ 92 w 92"/>
                <a:gd name="T1" fmla="*/ 77 h 87"/>
                <a:gd name="T2" fmla="*/ 11 w 92"/>
                <a:gd name="T3" fmla="*/ 13 h 87"/>
                <a:gd name="T4" fmla="*/ 92 w 92"/>
                <a:gd name="T5" fmla="*/ 7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" h="87">
                  <a:moveTo>
                    <a:pt x="92" y="77"/>
                  </a:moveTo>
                  <a:cubicBezTo>
                    <a:pt x="92" y="77"/>
                    <a:pt x="89" y="0"/>
                    <a:pt x="11" y="13"/>
                  </a:cubicBezTo>
                  <a:cubicBezTo>
                    <a:pt x="11" y="13"/>
                    <a:pt x="0" y="87"/>
                    <a:pt x="92" y="77"/>
                  </a:cubicBezTo>
                  <a:close/>
                </a:path>
              </a:pathLst>
            </a:custGeom>
            <a:solidFill>
              <a:srgbClr val="7FC6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</a:p>
          </p:txBody>
        </p:sp>
        <p:sp>
          <p:nvSpPr>
            <p:cNvPr id="175" name="ïṧḷiḓê"/>
            <p:cNvSpPr/>
            <p:nvPr/>
          </p:nvSpPr>
          <p:spPr bwMode="auto">
            <a:xfrm>
              <a:off x="8968209" y="4217724"/>
              <a:ext cx="309620" cy="248377"/>
            </a:xfrm>
            <a:custGeom>
              <a:avLst/>
              <a:gdLst>
                <a:gd name="T0" fmla="*/ 11 w 92"/>
                <a:gd name="T1" fmla="*/ 0 h 74"/>
                <a:gd name="T2" fmla="*/ 92 w 92"/>
                <a:gd name="T3" fmla="*/ 64 h 74"/>
                <a:gd name="T4" fmla="*/ 11 w 92"/>
                <a:gd name="T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" h="74">
                  <a:moveTo>
                    <a:pt x="11" y="0"/>
                  </a:moveTo>
                  <a:cubicBezTo>
                    <a:pt x="11" y="0"/>
                    <a:pt x="54" y="24"/>
                    <a:pt x="92" y="64"/>
                  </a:cubicBezTo>
                  <a:cubicBezTo>
                    <a:pt x="0" y="74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34B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</a:p>
          </p:txBody>
        </p:sp>
        <p:sp>
          <p:nvSpPr>
            <p:cNvPr id="176" name="işḷíḍè"/>
            <p:cNvSpPr/>
            <p:nvPr/>
          </p:nvSpPr>
          <p:spPr bwMode="auto">
            <a:xfrm>
              <a:off x="10662613" y="4520539"/>
              <a:ext cx="27219" cy="944172"/>
            </a:xfrm>
            <a:prstGeom prst="rect">
              <a:avLst/>
            </a:prstGeom>
            <a:solidFill>
              <a:srgbClr val="34B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177" name="íś1íḍê"/>
            <p:cNvSpPr/>
            <p:nvPr/>
          </p:nvSpPr>
          <p:spPr bwMode="auto">
            <a:xfrm>
              <a:off x="10415937" y="4066316"/>
              <a:ext cx="522272" cy="520570"/>
            </a:xfrm>
            <a:prstGeom prst="ellipse">
              <a:avLst/>
            </a:pr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178" name="ïşlíḍê"/>
            <p:cNvSpPr/>
            <p:nvPr/>
          </p:nvSpPr>
          <p:spPr bwMode="auto">
            <a:xfrm>
              <a:off x="10415937" y="4049304"/>
              <a:ext cx="522272" cy="520570"/>
            </a:xfrm>
            <a:prstGeom prst="ellipse">
              <a:avLst/>
            </a:prstGeom>
            <a:solidFill>
              <a:srgbClr val="FFD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179" name="išḷide"/>
            <p:cNvSpPr/>
            <p:nvPr/>
          </p:nvSpPr>
          <p:spPr bwMode="auto">
            <a:xfrm>
              <a:off x="10466974" y="4098640"/>
              <a:ext cx="421900" cy="421900"/>
            </a:xfrm>
            <a:prstGeom prst="ellipse">
              <a:avLst/>
            </a:prstGeom>
            <a:solidFill>
              <a:srgbClr val="CC68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</a:p>
          </p:txBody>
        </p:sp>
        <p:sp>
          <p:nvSpPr>
            <p:cNvPr id="180" name="íṧḷídé"/>
            <p:cNvSpPr/>
            <p:nvPr/>
          </p:nvSpPr>
          <p:spPr bwMode="auto">
            <a:xfrm>
              <a:off x="10480583" y="4115652"/>
              <a:ext cx="391278" cy="391278"/>
            </a:xfrm>
            <a:prstGeom prst="ellipse">
              <a:avLst/>
            </a:pr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</a:p>
          </p:txBody>
        </p:sp>
        <p:sp>
          <p:nvSpPr>
            <p:cNvPr id="181" name="iṡ1îḋè"/>
            <p:cNvSpPr/>
            <p:nvPr/>
          </p:nvSpPr>
          <p:spPr bwMode="auto">
            <a:xfrm>
              <a:off x="10480583" y="4190505"/>
              <a:ext cx="316425" cy="316425"/>
            </a:xfrm>
            <a:custGeom>
              <a:avLst/>
              <a:gdLst>
                <a:gd name="T0" fmla="*/ 59 w 94"/>
                <a:gd name="T1" fmla="*/ 94 h 94"/>
                <a:gd name="T2" fmla="*/ 94 w 94"/>
                <a:gd name="T3" fmla="*/ 82 h 94"/>
                <a:gd name="T4" fmla="*/ 12 w 94"/>
                <a:gd name="T5" fmla="*/ 0 h 94"/>
                <a:gd name="T6" fmla="*/ 0 w 94"/>
                <a:gd name="T7" fmla="*/ 35 h 94"/>
                <a:gd name="T8" fmla="*/ 59 w 94"/>
                <a:gd name="T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4">
                  <a:moveTo>
                    <a:pt x="59" y="94"/>
                  </a:moveTo>
                  <a:cubicBezTo>
                    <a:pt x="72" y="94"/>
                    <a:pt x="84" y="89"/>
                    <a:pt x="94" y="82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10"/>
                    <a:pt x="0" y="22"/>
                    <a:pt x="0" y="35"/>
                  </a:cubicBezTo>
                  <a:lnTo>
                    <a:pt x="59" y="94"/>
                  </a:lnTo>
                  <a:close/>
                </a:path>
              </a:pathLst>
            </a:custGeom>
            <a:solidFill>
              <a:srgbClr val="FFCC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</a:p>
          </p:txBody>
        </p:sp>
        <p:sp>
          <p:nvSpPr>
            <p:cNvPr id="182" name="iŝ1îḍê"/>
            <p:cNvSpPr/>
            <p:nvPr/>
          </p:nvSpPr>
          <p:spPr bwMode="auto">
            <a:xfrm>
              <a:off x="10545229" y="4129261"/>
              <a:ext cx="313023" cy="313023"/>
            </a:xfrm>
            <a:custGeom>
              <a:avLst/>
              <a:gdLst>
                <a:gd name="T0" fmla="*/ 18 w 93"/>
                <a:gd name="T1" fmla="*/ 0 h 93"/>
                <a:gd name="T2" fmla="*/ 0 w 93"/>
                <a:gd name="T3" fmla="*/ 11 h 93"/>
                <a:gd name="T4" fmla="*/ 82 w 93"/>
                <a:gd name="T5" fmla="*/ 93 h 93"/>
                <a:gd name="T6" fmla="*/ 93 w 93"/>
                <a:gd name="T7" fmla="*/ 75 h 93"/>
                <a:gd name="T8" fmla="*/ 18 w 93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93">
                  <a:moveTo>
                    <a:pt x="18" y="0"/>
                  </a:moveTo>
                  <a:cubicBezTo>
                    <a:pt x="11" y="2"/>
                    <a:pt x="5" y="6"/>
                    <a:pt x="0" y="11"/>
                  </a:cubicBezTo>
                  <a:cubicBezTo>
                    <a:pt x="82" y="93"/>
                    <a:pt x="82" y="93"/>
                    <a:pt x="82" y="93"/>
                  </a:cubicBezTo>
                  <a:cubicBezTo>
                    <a:pt x="87" y="88"/>
                    <a:pt x="91" y="82"/>
                    <a:pt x="93" y="75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FFCC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</a:p>
          </p:txBody>
        </p:sp>
        <p:sp>
          <p:nvSpPr>
            <p:cNvPr id="183" name="iṣliďè"/>
            <p:cNvSpPr/>
            <p:nvPr/>
          </p:nvSpPr>
          <p:spPr bwMode="auto">
            <a:xfrm>
              <a:off x="10669418" y="4056109"/>
              <a:ext cx="17012" cy="35726"/>
            </a:xfrm>
            <a:custGeom>
              <a:avLst/>
              <a:gdLst>
                <a:gd name="T0" fmla="*/ 2 w 5"/>
                <a:gd name="T1" fmla="*/ 11 h 11"/>
                <a:gd name="T2" fmla="*/ 2 w 5"/>
                <a:gd name="T3" fmla="*/ 11 h 11"/>
                <a:gd name="T4" fmla="*/ 0 w 5"/>
                <a:gd name="T5" fmla="*/ 8 h 11"/>
                <a:gd name="T6" fmla="*/ 0 w 5"/>
                <a:gd name="T7" fmla="*/ 3 h 11"/>
                <a:gd name="T8" fmla="*/ 2 w 5"/>
                <a:gd name="T9" fmla="*/ 0 h 11"/>
                <a:gd name="T10" fmla="*/ 2 w 5"/>
                <a:gd name="T11" fmla="*/ 0 h 11"/>
                <a:gd name="T12" fmla="*/ 5 w 5"/>
                <a:gd name="T13" fmla="*/ 3 h 11"/>
                <a:gd name="T14" fmla="*/ 5 w 5"/>
                <a:gd name="T15" fmla="*/ 8 h 11"/>
                <a:gd name="T16" fmla="*/ 2 w 5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11"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5" y="1"/>
                    <a:pt x="5" y="3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10"/>
                    <a:pt x="4" y="11"/>
                    <a:pt x="2" y="11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84" name="îṩľïďê"/>
            <p:cNvSpPr/>
            <p:nvPr/>
          </p:nvSpPr>
          <p:spPr bwMode="auto">
            <a:xfrm>
              <a:off x="10669418" y="4527344"/>
              <a:ext cx="17012" cy="35726"/>
            </a:xfrm>
            <a:custGeom>
              <a:avLst/>
              <a:gdLst>
                <a:gd name="T0" fmla="*/ 2 w 5"/>
                <a:gd name="T1" fmla="*/ 11 h 11"/>
                <a:gd name="T2" fmla="*/ 2 w 5"/>
                <a:gd name="T3" fmla="*/ 11 h 11"/>
                <a:gd name="T4" fmla="*/ 0 w 5"/>
                <a:gd name="T5" fmla="*/ 8 h 11"/>
                <a:gd name="T6" fmla="*/ 0 w 5"/>
                <a:gd name="T7" fmla="*/ 3 h 11"/>
                <a:gd name="T8" fmla="*/ 2 w 5"/>
                <a:gd name="T9" fmla="*/ 0 h 11"/>
                <a:gd name="T10" fmla="*/ 2 w 5"/>
                <a:gd name="T11" fmla="*/ 0 h 11"/>
                <a:gd name="T12" fmla="*/ 5 w 5"/>
                <a:gd name="T13" fmla="*/ 3 h 11"/>
                <a:gd name="T14" fmla="*/ 5 w 5"/>
                <a:gd name="T15" fmla="*/ 8 h 11"/>
                <a:gd name="T16" fmla="*/ 2 w 5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11"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5" y="1"/>
                    <a:pt x="5" y="3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10"/>
                    <a:pt x="4" y="11"/>
                    <a:pt x="2" y="11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85" name="iSḻîdé"/>
            <p:cNvSpPr/>
            <p:nvPr/>
          </p:nvSpPr>
          <p:spPr bwMode="auto">
            <a:xfrm>
              <a:off x="10827630" y="4125859"/>
              <a:ext cx="30622" cy="34024"/>
            </a:xfrm>
            <a:custGeom>
              <a:avLst/>
              <a:gdLst>
                <a:gd name="T0" fmla="*/ 1 w 9"/>
                <a:gd name="T1" fmla="*/ 9 h 10"/>
                <a:gd name="T2" fmla="*/ 1 w 9"/>
                <a:gd name="T3" fmla="*/ 9 h 10"/>
                <a:gd name="T4" fmla="*/ 1 w 9"/>
                <a:gd name="T5" fmla="*/ 5 h 10"/>
                <a:gd name="T6" fmla="*/ 5 w 9"/>
                <a:gd name="T7" fmla="*/ 1 h 10"/>
                <a:gd name="T8" fmla="*/ 8 w 9"/>
                <a:gd name="T9" fmla="*/ 1 h 10"/>
                <a:gd name="T10" fmla="*/ 8 w 9"/>
                <a:gd name="T11" fmla="*/ 1 h 10"/>
                <a:gd name="T12" fmla="*/ 8 w 9"/>
                <a:gd name="T13" fmla="*/ 5 h 10"/>
                <a:gd name="T14" fmla="*/ 4 w 9"/>
                <a:gd name="T15" fmla="*/ 9 h 10"/>
                <a:gd name="T16" fmla="*/ 1 w 9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0">
                  <a:moveTo>
                    <a:pt x="1" y="9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8"/>
                    <a:pt x="0" y="6"/>
                    <a:pt x="1" y="5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0"/>
                    <a:pt x="7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2"/>
                    <a:pt x="9" y="4"/>
                    <a:pt x="8" y="5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10"/>
                    <a:pt x="2" y="10"/>
                    <a:pt x="1" y="9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86" name="îšlîḍê"/>
            <p:cNvSpPr/>
            <p:nvPr/>
          </p:nvSpPr>
          <p:spPr bwMode="auto">
            <a:xfrm>
              <a:off x="10494193" y="4459296"/>
              <a:ext cx="30622" cy="34024"/>
            </a:xfrm>
            <a:custGeom>
              <a:avLst/>
              <a:gdLst>
                <a:gd name="T0" fmla="*/ 1 w 9"/>
                <a:gd name="T1" fmla="*/ 9 h 10"/>
                <a:gd name="T2" fmla="*/ 1 w 9"/>
                <a:gd name="T3" fmla="*/ 9 h 10"/>
                <a:gd name="T4" fmla="*/ 1 w 9"/>
                <a:gd name="T5" fmla="*/ 5 h 10"/>
                <a:gd name="T6" fmla="*/ 5 w 9"/>
                <a:gd name="T7" fmla="*/ 1 h 10"/>
                <a:gd name="T8" fmla="*/ 8 w 9"/>
                <a:gd name="T9" fmla="*/ 1 h 10"/>
                <a:gd name="T10" fmla="*/ 8 w 9"/>
                <a:gd name="T11" fmla="*/ 1 h 10"/>
                <a:gd name="T12" fmla="*/ 8 w 9"/>
                <a:gd name="T13" fmla="*/ 5 h 10"/>
                <a:gd name="T14" fmla="*/ 4 w 9"/>
                <a:gd name="T15" fmla="*/ 9 h 10"/>
                <a:gd name="T16" fmla="*/ 1 w 9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0">
                  <a:moveTo>
                    <a:pt x="1" y="9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8"/>
                    <a:pt x="0" y="6"/>
                    <a:pt x="1" y="5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0"/>
                    <a:pt x="7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2"/>
                    <a:pt x="9" y="4"/>
                    <a:pt x="8" y="5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10"/>
                    <a:pt x="2" y="10"/>
                    <a:pt x="1" y="9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87" name="ï$ļïḋê"/>
            <p:cNvSpPr/>
            <p:nvPr/>
          </p:nvSpPr>
          <p:spPr bwMode="auto">
            <a:xfrm>
              <a:off x="10895678" y="4301083"/>
              <a:ext cx="32324" cy="17012"/>
            </a:xfrm>
            <a:custGeom>
              <a:avLst/>
              <a:gdLst>
                <a:gd name="T0" fmla="*/ 0 w 10"/>
                <a:gd name="T1" fmla="*/ 3 h 5"/>
                <a:gd name="T2" fmla="*/ 0 w 10"/>
                <a:gd name="T3" fmla="*/ 2 h 5"/>
                <a:gd name="T4" fmla="*/ 2 w 10"/>
                <a:gd name="T5" fmla="*/ 0 h 5"/>
                <a:gd name="T6" fmla="*/ 8 w 10"/>
                <a:gd name="T7" fmla="*/ 0 h 5"/>
                <a:gd name="T8" fmla="*/ 10 w 10"/>
                <a:gd name="T9" fmla="*/ 2 h 5"/>
                <a:gd name="T10" fmla="*/ 10 w 10"/>
                <a:gd name="T11" fmla="*/ 3 h 5"/>
                <a:gd name="T12" fmla="*/ 8 w 10"/>
                <a:gd name="T13" fmla="*/ 5 h 5"/>
                <a:gd name="T14" fmla="*/ 2 w 10"/>
                <a:gd name="T15" fmla="*/ 5 h 5"/>
                <a:gd name="T16" fmla="*/ 0 w 10"/>
                <a:gd name="T1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5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1"/>
                    <a:pt x="10" y="2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4"/>
                    <a:pt x="9" y="5"/>
                    <a:pt x="8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88" name="ïṩļïďè"/>
            <p:cNvSpPr/>
            <p:nvPr/>
          </p:nvSpPr>
          <p:spPr bwMode="auto">
            <a:xfrm>
              <a:off x="10422742" y="4301083"/>
              <a:ext cx="34024" cy="17012"/>
            </a:xfrm>
            <a:custGeom>
              <a:avLst/>
              <a:gdLst>
                <a:gd name="T0" fmla="*/ 0 w 10"/>
                <a:gd name="T1" fmla="*/ 3 h 5"/>
                <a:gd name="T2" fmla="*/ 0 w 10"/>
                <a:gd name="T3" fmla="*/ 2 h 5"/>
                <a:gd name="T4" fmla="*/ 2 w 10"/>
                <a:gd name="T5" fmla="*/ 0 h 5"/>
                <a:gd name="T6" fmla="*/ 8 w 10"/>
                <a:gd name="T7" fmla="*/ 0 h 5"/>
                <a:gd name="T8" fmla="*/ 10 w 10"/>
                <a:gd name="T9" fmla="*/ 2 h 5"/>
                <a:gd name="T10" fmla="*/ 10 w 10"/>
                <a:gd name="T11" fmla="*/ 3 h 5"/>
                <a:gd name="T12" fmla="*/ 8 w 10"/>
                <a:gd name="T13" fmla="*/ 5 h 5"/>
                <a:gd name="T14" fmla="*/ 2 w 10"/>
                <a:gd name="T15" fmla="*/ 5 h 5"/>
                <a:gd name="T16" fmla="*/ 0 w 10"/>
                <a:gd name="T1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5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1"/>
                    <a:pt x="10" y="2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4"/>
                    <a:pt x="9" y="5"/>
                    <a:pt x="8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89" name="ïśḻíḓé"/>
            <p:cNvSpPr/>
            <p:nvPr/>
          </p:nvSpPr>
          <p:spPr bwMode="auto">
            <a:xfrm>
              <a:off x="10827630" y="4459296"/>
              <a:ext cx="30622" cy="34024"/>
            </a:xfrm>
            <a:custGeom>
              <a:avLst/>
              <a:gdLst>
                <a:gd name="T0" fmla="*/ 1 w 9"/>
                <a:gd name="T1" fmla="*/ 1 h 10"/>
                <a:gd name="T2" fmla="*/ 1 w 9"/>
                <a:gd name="T3" fmla="*/ 1 h 10"/>
                <a:gd name="T4" fmla="*/ 4 w 9"/>
                <a:gd name="T5" fmla="*/ 1 h 10"/>
                <a:gd name="T6" fmla="*/ 8 w 9"/>
                <a:gd name="T7" fmla="*/ 5 h 10"/>
                <a:gd name="T8" fmla="*/ 8 w 9"/>
                <a:gd name="T9" fmla="*/ 9 h 10"/>
                <a:gd name="T10" fmla="*/ 8 w 9"/>
                <a:gd name="T11" fmla="*/ 9 h 10"/>
                <a:gd name="T12" fmla="*/ 5 w 9"/>
                <a:gd name="T13" fmla="*/ 9 h 10"/>
                <a:gd name="T14" fmla="*/ 1 w 9"/>
                <a:gd name="T15" fmla="*/ 5 h 10"/>
                <a:gd name="T16" fmla="*/ 1 w 9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6"/>
                    <a:pt x="9" y="8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10"/>
                    <a:pt x="6" y="10"/>
                    <a:pt x="5" y="9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90" name="isľíḑe"/>
            <p:cNvSpPr/>
            <p:nvPr/>
          </p:nvSpPr>
          <p:spPr bwMode="auto">
            <a:xfrm>
              <a:off x="10494193" y="4125859"/>
              <a:ext cx="30622" cy="34024"/>
            </a:xfrm>
            <a:custGeom>
              <a:avLst/>
              <a:gdLst>
                <a:gd name="T0" fmla="*/ 1 w 9"/>
                <a:gd name="T1" fmla="*/ 1 h 10"/>
                <a:gd name="T2" fmla="*/ 1 w 9"/>
                <a:gd name="T3" fmla="*/ 1 h 10"/>
                <a:gd name="T4" fmla="*/ 4 w 9"/>
                <a:gd name="T5" fmla="*/ 1 h 10"/>
                <a:gd name="T6" fmla="*/ 8 w 9"/>
                <a:gd name="T7" fmla="*/ 5 h 10"/>
                <a:gd name="T8" fmla="*/ 8 w 9"/>
                <a:gd name="T9" fmla="*/ 9 h 10"/>
                <a:gd name="T10" fmla="*/ 8 w 9"/>
                <a:gd name="T11" fmla="*/ 9 h 10"/>
                <a:gd name="T12" fmla="*/ 5 w 9"/>
                <a:gd name="T13" fmla="*/ 9 h 10"/>
                <a:gd name="T14" fmla="*/ 1 w 9"/>
                <a:gd name="T15" fmla="*/ 5 h 10"/>
                <a:gd name="T16" fmla="*/ 1 w 9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6"/>
                    <a:pt x="9" y="8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10"/>
                    <a:pt x="6" y="10"/>
                    <a:pt x="5" y="9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91" name="íṥḷîḋè"/>
            <p:cNvSpPr/>
            <p:nvPr/>
          </p:nvSpPr>
          <p:spPr bwMode="auto">
            <a:xfrm>
              <a:off x="10730662" y="4066316"/>
              <a:ext cx="22116" cy="35726"/>
            </a:xfrm>
            <a:custGeom>
              <a:avLst/>
              <a:gdLst>
                <a:gd name="T0" fmla="*/ 2 w 7"/>
                <a:gd name="T1" fmla="*/ 10 h 11"/>
                <a:gd name="T2" fmla="*/ 2 w 7"/>
                <a:gd name="T3" fmla="*/ 10 h 11"/>
                <a:gd name="T4" fmla="*/ 0 w 7"/>
                <a:gd name="T5" fmla="*/ 7 h 11"/>
                <a:gd name="T6" fmla="*/ 2 w 7"/>
                <a:gd name="T7" fmla="*/ 2 h 11"/>
                <a:gd name="T8" fmla="*/ 4 w 7"/>
                <a:gd name="T9" fmla="*/ 0 h 11"/>
                <a:gd name="T10" fmla="*/ 5 w 7"/>
                <a:gd name="T11" fmla="*/ 0 h 11"/>
                <a:gd name="T12" fmla="*/ 6 w 7"/>
                <a:gd name="T13" fmla="*/ 3 h 11"/>
                <a:gd name="T14" fmla="*/ 5 w 7"/>
                <a:gd name="T15" fmla="*/ 9 h 11"/>
                <a:gd name="T16" fmla="*/ 2 w 7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1">
                  <a:moveTo>
                    <a:pt x="2" y="10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0" y="10"/>
                    <a:pt x="0" y="9"/>
                    <a:pt x="0" y="7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1"/>
                    <a:pt x="7" y="2"/>
                    <a:pt x="6" y="3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10"/>
                    <a:pt x="3" y="11"/>
                    <a:pt x="2" y="10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92" name="îŝliḋé"/>
            <p:cNvSpPr/>
            <p:nvPr/>
          </p:nvSpPr>
          <p:spPr bwMode="auto">
            <a:xfrm>
              <a:off x="10601370" y="4517137"/>
              <a:ext cx="23817" cy="35726"/>
            </a:xfrm>
            <a:custGeom>
              <a:avLst/>
              <a:gdLst>
                <a:gd name="T0" fmla="*/ 2 w 7"/>
                <a:gd name="T1" fmla="*/ 11 h 11"/>
                <a:gd name="T2" fmla="*/ 2 w 7"/>
                <a:gd name="T3" fmla="*/ 11 h 11"/>
                <a:gd name="T4" fmla="*/ 0 w 7"/>
                <a:gd name="T5" fmla="*/ 8 h 11"/>
                <a:gd name="T6" fmla="*/ 2 w 7"/>
                <a:gd name="T7" fmla="*/ 2 h 11"/>
                <a:gd name="T8" fmla="*/ 4 w 7"/>
                <a:gd name="T9" fmla="*/ 1 h 11"/>
                <a:gd name="T10" fmla="*/ 5 w 7"/>
                <a:gd name="T11" fmla="*/ 1 h 11"/>
                <a:gd name="T12" fmla="*/ 6 w 7"/>
                <a:gd name="T13" fmla="*/ 4 h 11"/>
                <a:gd name="T14" fmla="*/ 5 w 7"/>
                <a:gd name="T15" fmla="*/ 9 h 11"/>
                <a:gd name="T16" fmla="*/ 2 w 7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1"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0" y="11"/>
                    <a:pt x="0" y="9"/>
                    <a:pt x="0" y="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3" y="0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1"/>
                    <a:pt x="7" y="3"/>
                    <a:pt x="6" y="4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11"/>
                    <a:pt x="3" y="11"/>
                    <a:pt x="2" y="11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93" name="îṧlîdé"/>
            <p:cNvSpPr/>
            <p:nvPr/>
          </p:nvSpPr>
          <p:spPr bwMode="auto">
            <a:xfrm>
              <a:off x="10865057" y="4180298"/>
              <a:ext cx="34024" cy="30622"/>
            </a:xfrm>
            <a:custGeom>
              <a:avLst/>
              <a:gdLst>
                <a:gd name="T0" fmla="*/ 1 w 10"/>
                <a:gd name="T1" fmla="*/ 7 h 9"/>
                <a:gd name="T2" fmla="*/ 1 w 10"/>
                <a:gd name="T3" fmla="*/ 7 h 9"/>
                <a:gd name="T4" fmla="*/ 1 w 10"/>
                <a:gd name="T5" fmla="*/ 4 h 9"/>
                <a:gd name="T6" fmla="*/ 7 w 10"/>
                <a:gd name="T7" fmla="*/ 1 h 9"/>
                <a:gd name="T8" fmla="*/ 10 w 10"/>
                <a:gd name="T9" fmla="*/ 2 h 9"/>
                <a:gd name="T10" fmla="*/ 10 w 10"/>
                <a:gd name="T11" fmla="*/ 2 h 9"/>
                <a:gd name="T12" fmla="*/ 9 w 10"/>
                <a:gd name="T13" fmla="*/ 5 h 9"/>
                <a:gd name="T14" fmla="*/ 4 w 10"/>
                <a:gd name="T15" fmla="*/ 8 h 9"/>
                <a:gd name="T16" fmla="*/ 1 w 10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1" y="7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4"/>
                    <a:pt x="1" y="4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0"/>
                    <a:pt x="9" y="1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3"/>
                    <a:pt x="10" y="5"/>
                    <a:pt x="9" y="5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9"/>
                    <a:pt x="1" y="8"/>
                    <a:pt x="1" y="7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94" name="ís1íḓé"/>
            <p:cNvSpPr/>
            <p:nvPr/>
          </p:nvSpPr>
          <p:spPr bwMode="auto">
            <a:xfrm>
              <a:off x="10453364" y="4408260"/>
              <a:ext cx="34024" cy="30622"/>
            </a:xfrm>
            <a:custGeom>
              <a:avLst/>
              <a:gdLst>
                <a:gd name="T0" fmla="*/ 1 w 10"/>
                <a:gd name="T1" fmla="*/ 7 h 9"/>
                <a:gd name="T2" fmla="*/ 0 w 10"/>
                <a:gd name="T3" fmla="*/ 7 h 9"/>
                <a:gd name="T4" fmla="*/ 1 w 10"/>
                <a:gd name="T5" fmla="*/ 4 h 9"/>
                <a:gd name="T6" fmla="*/ 6 w 10"/>
                <a:gd name="T7" fmla="*/ 1 h 9"/>
                <a:gd name="T8" fmla="*/ 10 w 10"/>
                <a:gd name="T9" fmla="*/ 2 h 9"/>
                <a:gd name="T10" fmla="*/ 10 w 10"/>
                <a:gd name="T11" fmla="*/ 2 h 9"/>
                <a:gd name="T12" fmla="*/ 9 w 10"/>
                <a:gd name="T13" fmla="*/ 5 h 9"/>
                <a:gd name="T14" fmla="*/ 4 w 10"/>
                <a:gd name="T15" fmla="*/ 8 h 9"/>
                <a:gd name="T16" fmla="*/ 1 w 10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1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8" y="0"/>
                    <a:pt x="9" y="1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3"/>
                    <a:pt x="10" y="5"/>
                    <a:pt x="9" y="5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9"/>
                    <a:pt x="1" y="8"/>
                    <a:pt x="1" y="7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95" name="îSlîḍe"/>
            <p:cNvSpPr/>
            <p:nvPr/>
          </p:nvSpPr>
          <p:spPr bwMode="auto">
            <a:xfrm>
              <a:off x="10885471" y="4362326"/>
              <a:ext cx="35726" cy="22116"/>
            </a:xfrm>
            <a:custGeom>
              <a:avLst/>
              <a:gdLst>
                <a:gd name="T0" fmla="*/ 0 w 11"/>
                <a:gd name="T1" fmla="*/ 2 h 7"/>
                <a:gd name="T2" fmla="*/ 0 w 11"/>
                <a:gd name="T3" fmla="*/ 2 h 7"/>
                <a:gd name="T4" fmla="*/ 3 w 11"/>
                <a:gd name="T5" fmla="*/ 0 h 7"/>
                <a:gd name="T6" fmla="*/ 9 w 11"/>
                <a:gd name="T7" fmla="*/ 2 h 7"/>
                <a:gd name="T8" fmla="*/ 11 w 11"/>
                <a:gd name="T9" fmla="*/ 5 h 7"/>
                <a:gd name="T10" fmla="*/ 10 w 11"/>
                <a:gd name="T11" fmla="*/ 5 h 7"/>
                <a:gd name="T12" fmla="*/ 8 w 11"/>
                <a:gd name="T13" fmla="*/ 7 h 7"/>
                <a:gd name="T14" fmla="*/ 2 w 11"/>
                <a:gd name="T15" fmla="*/ 5 h 7"/>
                <a:gd name="T16" fmla="*/ 0 w 11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2"/>
                    <a:pt x="11" y="4"/>
                    <a:pt x="11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6"/>
                    <a:pt x="9" y="7"/>
                    <a:pt x="8" y="7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96" name="îṥļíḍé"/>
            <p:cNvSpPr/>
            <p:nvPr/>
          </p:nvSpPr>
          <p:spPr bwMode="auto">
            <a:xfrm>
              <a:off x="10429547" y="4233035"/>
              <a:ext cx="37427" cy="23817"/>
            </a:xfrm>
            <a:custGeom>
              <a:avLst/>
              <a:gdLst>
                <a:gd name="T0" fmla="*/ 1 w 11"/>
                <a:gd name="T1" fmla="*/ 2 h 7"/>
                <a:gd name="T2" fmla="*/ 1 w 11"/>
                <a:gd name="T3" fmla="*/ 2 h 7"/>
                <a:gd name="T4" fmla="*/ 4 w 11"/>
                <a:gd name="T5" fmla="*/ 0 h 7"/>
                <a:gd name="T6" fmla="*/ 9 w 11"/>
                <a:gd name="T7" fmla="*/ 2 h 7"/>
                <a:gd name="T8" fmla="*/ 11 w 11"/>
                <a:gd name="T9" fmla="*/ 5 h 7"/>
                <a:gd name="T10" fmla="*/ 11 w 11"/>
                <a:gd name="T11" fmla="*/ 5 h 7"/>
                <a:gd name="T12" fmla="*/ 8 w 11"/>
                <a:gd name="T13" fmla="*/ 7 h 7"/>
                <a:gd name="T14" fmla="*/ 2 w 11"/>
                <a:gd name="T15" fmla="*/ 5 h 7"/>
                <a:gd name="T16" fmla="*/ 1 w 11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0"/>
                    <a:pt x="4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1" y="2"/>
                    <a:pt x="11" y="4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6"/>
                    <a:pt x="9" y="7"/>
                    <a:pt x="8" y="7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3"/>
                    <a:pt x="1" y="2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97" name="i$liḋe"/>
            <p:cNvSpPr/>
            <p:nvPr/>
          </p:nvSpPr>
          <p:spPr bwMode="auto">
            <a:xfrm>
              <a:off x="10776594" y="4496723"/>
              <a:ext cx="30622" cy="35726"/>
            </a:xfrm>
            <a:custGeom>
              <a:avLst/>
              <a:gdLst>
                <a:gd name="T0" fmla="*/ 2 w 9"/>
                <a:gd name="T1" fmla="*/ 1 h 11"/>
                <a:gd name="T2" fmla="*/ 2 w 9"/>
                <a:gd name="T3" fmla="*/ 1 h 11"/>
                <a:gd name="T4" fmla="*/ 5 w 9"/>
                <a:gd name="T5" fmla="*/ 2 h 11"/>
                <a:gd name="T6" fmla="*/ 8 w 9"/>
                <a:gd name="T7" fmla="*/ 7 h 11"/>
                <a:gd name="T8" fmla="*/ 7 w 9"/>
                <a:gd name="T9" fmla="*/ 10 h 11"/>
                <a:gd name="T10" fmla="*/ 7 w 9"/>
                <a:gd name="T11" fmla="*/ 10 h 11"/>
                <a:gd name="T12" fmla="*/ 4 w 9"/>
                <a:gd name="T13" fmla="*/ 9 h 11"/>
                <a:gd name="T14" fmla="*/ 1 w 9"/>
                <a:gd name="T15" fmla="*/ 4 h 11"/>
                <a:gd name="T16" fmla="*/ 2 w 9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4" y="1"/>
                    <a:pt x="5" y="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8"/>
                    <a:pt x="8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1"/>
                    <a:pt x="4" y="10"/>
                    <a:pt x="4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2" y="1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98" name="iŝ1iḓê"/>
            <p:cNvSpPr/>
            <p:nvPr/>
          </p:nvSpPr>
          <p:spPr bwMode="auto">
            <a:xfrm>
              <a:off x="10548632" y="4085030"/>
              <a:ext cx="27219" cy="37427"/>
            </a:xfrm>
            <a:custGeom>
              <a:avLst/>
              <a:gdLst>
                <a:gd name="T0" fmla="*/ 1 w 8"/>
                <a:gd name="T1" fmla="*/ 1 h 11"/>
                <a:gd name="T2" fmla="*/ 2 w 8"/>
                <a:gd name="T3" fmla="*/ 1 h 11"/>
                <a:gd name="T4" fmla="*/ 5 w 8"/>
                <a:gd name="T5" fmla="*/ 2 h 11"/>
                <a:gd name="T6" fmla="*/ 8 w 8"/>
                <a:gd name="T7" fmla="*/ 7 h 11"/>
                <a:gd name="T8" fmla="*/ 7 w 8"/>
                <a:gd name="T9" fmla="*/ 10 h 11"/>
                <a:gd name="T10" fmla="*/ 6 w 8"/>
                <a:gd name="T11" fmla="*/ 10 h 11"/>
                <a:gd name="T12" fmla="*/ 3 w 8"/>
                <a:gd name="T13" fmla="*/ 9 h 11"/>
                <a:gd name="T14" fmla="*/ 0 w 8"/>
                <a:gd name="T15" fmla="*/ 4 h 11"/>
                <a:gd name="T16" fmla="*/ 1 w 8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1">
                  <a:moveTo>
                    <a:pt x="1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4" y="1"/>
                    <a:pt x="5" y="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8"/>
                    <a:pt x="8" y="9"/>
                    <a:pt x="7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5" y="11"/>
                    <a:pt x="4" y="10"/>
                    <a:pt x="3" y="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2"/>
                    <a:pt x="1" y="1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99" name="íṣḻïďè"/>
            <p:cNvSpPr/>
            <p:nvPr/>
          </p:nvSpPr>
          <p:spPr bwMode="auto">
            <a:xfrm>
              <a:off x="10783399" y="4088432"/>
              <a:ext cx="27219" cy="37427"/>
            </a:xfrm>
            <a:custGeom>
              <a:avLst/>
              <a:gdLst>
                <a:gd name="T0" fmla="*/ 1 w 8"/>
                <a:gd name="T1" fmla="*/ 10 h 11"/>
                <a:gd name="T2" fmla="*/ 1 w 8"/>
                <a:gd name="T3" fmla="*/ 10 h 11"/>
                <a:gd name="T4" fmla="*/ 0 w 8"/>
                <a:gd name="T5" fmla="*/ 7 h 11"/>
                <a:gd name="T6" fmla="*/ 3 w 8"/>
                <a:gd name="T7" fmla="*/ 2 h 11"/>
                <a:gd name="T8" fmla="*/ 7 w 8"/>
                <a:gd name="T9" fmla="*/ 1 h 11"/>
                <a:gd name="T10" fmla="*/ 7 w 8"/>
                <a:gd name="T11" fmla="*/ 1 h 11"/>
                <a:gd name="T12" fmla="*/ 8 w 8"/>
                <a:gd name="T13" fmla="*/ 4 h 11"/>
                <a:gd name="T14" fmla="*/ 5 w 8"/>
                <a:gd name="T15" fmla="*/ 9 h 11"/>
                <a:gd name="T16" fmla="*/ 1 w 8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1">
                  <a:moveTo>
                    <a:pt x="1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0" y="9"/>
                    <a:pt x="0" y="8"/>
                    <a:pt x="0" y="7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5" y="0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2"/>
                    <a:pt x="8" y="3"/>
                    <a:pt x="8" y="4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10"/>
                    <a:pt x="2" y="11"/>
                    <a:pt x="1" y="10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200" name="iSḷïďe"/>
            <p:cNvSpPr/>
            <p:nvPr/>
          </p:nvSpPr>
          <p:spPr bwMode="auto">
            <a:xfrm>
              <a:off x="10541827" y="4493320"/>
              <a:ext cx="30622" cy="37427"/>
            </a:xfrm>
            <a:custGeom>
              <a:avLst/>
              <a:gdLst>
                <a:gd name="T0" fmla="*/ 2 w 9"/>
                <a:gd name="T1" fmla="*/ 10 h 11"/>
                <a:gd name="T2" fmla="*/ 2 w 9"/>
                <a:gd name="T3" fmla="*/ 10 h 11"/>
                <a:gd name="T4" fmla="*/ 1 w 9"/>
                <a:gd name="T5" fmla="*/ 7 h 11"/>
                <a:gd name="T6" fmla="*/ 4 w 9"/>
                <a:gd name="T7" fmla="*/ 2 h 11"/>
                <a:gd name="T8" fmla="*/ 7 w 9"/>
                <a:gd name="T9" fmla="*/ 1 h 11"/>
                <a:gd name="T10" fmla="*/ 7 w 9"/>
                <a:gd name="T11" fmla="*/ 1 h 11"/>
                <a:gd name="T12" fmla="*/ 8 w 9"/>
                <a:gd name="T13" fmla="*/ 4 h 11"/>
                <a:gd name="T14" fmla="*/ 5 w 9"/>
                <a:gd name="T15" fmla="*/ 9 h 11"/>
                <a:gd name="T16" fmla="*/ 2 w 9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1">
                  <a:moveTo>
                    <a:pt x="2" y="10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0" y="9"/>
                    <a:pt x="0" y="8"/>
                    <a:pt x="1" y="7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2"/>
                    <a:pt x="9" y="3"/>
                    <a:pt x="8" y="4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11"/>
                    <a:pt x="3" y="11"/>
                    <a:pt x="2" y="10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201" name="iSliḓê"/>
            <p:cNvSpPr/>
            <p:nvPr/>
          </p:nvSpPr>
          <p:spPr bwMode="auto">
            <a:xfrm>
              <a:off x="10888874" y="4239839"/>
              <a:ext cx="32324" cy="23817"/>
            </a:xfrm>
            <a:custGeom>
              <a:avLst/>
              <a:gdLst>
                <a:gd name="T0" fmla="*/ 0 w 10"/>
                <a:gd name="T1" fmla="*/ 5 h 7"/>
                <a:gd name="T2" fmla="*/ 0 w 10"/>
                <a:gd name="T3" fmla="*/ 4 h 7"/>
                <a:gd name="T4" fmla="*/ 2 w 10"/>
                <a:gd name="T5" fmla="*/ 2 h 7"/>
                <a:gd name="T6" fmla="*/ 7 w 10"/>
                <a:gd name="T7" fmla="*/ 0 h 7"/>
                <a:gd name="T8" fmla="*/ 10 w 10"/>
                <a:gd name="T9" fmla="*/ 2 h 7"/>
                <a:gd name="T10" fmla="*/ 10 w 10"/>
                <a:gd name="T11" fmla="*/ 2 h 7"/>
                <a:gd name="T12" fmla="*/ 8 w 10"/>
                <a:gd name="T13" fmla="*/ 5 h 7"/>
                <a:gd name="T14" fmla="*/ 3 w 10"/>
                <a:gd name="T15" fmla="*/ 6 h 7"/>
                <a:gd name="T16" fmla="*/ 0 w 10"/>
                <a:gd name="T1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7">
                  <a:moveTo>
                    <a:pt x="0" y="5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10" y="1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3"/>
                    <a:pt x="10" y="5"/>
                    <a:pt x="8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7"/>
                    <a:pt x="0" y="6"/>
                    <a:pt x="0" y="5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202" name="iślîḍê"/>
            <p:cNvSpPr/>
            <p:nvPr/>
          </p:nvSpPr>
          <p:spPr bwMode="auto">
            <a:xfrm>
              <a:off x="10429547" y="4355522"/>
              <a:ext cx="37427" cy="23817"/>
            </a:xfrm>
            <a:custGeom>
              <a:avLst/>
              <a:gdLst>
                <a:gd name="T0" fmla="*/ 0 w 11"/>
                <a:gd name="T1" fmla="*/ 5 h 7"/>
                <a:gd name="T2" fmla="*/ 0 w 11"/>
                <a:gd name="T3" fmla="*/ 5 h 7"/>
                <a:gd name="T4" fmla="*/ 2 w 11"/>
                <a:gd name="T5" fmla="*/ 2 h 7"/>
                <a:gd name="T6" fmla="*/ 8 w 11"/>
                <a:gd name="T7" fmla="*/ 1 h 7"/>
                <a:gd name="T8" fmla="*/ 10 w 11"/>
                <a:gd name="T9" fmla="*/ 2 h 7"/>
                <a:gd name="T10" fmla="*/ 10 w 11"/>
                <a:gd name="T11" fmla="*/ 3 h 7"/>
                <a:gd name="T12" fmla="*/ 9 w 11"/>
                <a:gd name="T13" fmla="*/ 5 h 7"/>
                <a:gd name="T14" fmla="*/ 3 w 11"/>
                <a:gd name="T15" fmla="*/ 7 h 7"/>
                <a:gd name="T16" fmla="*/ 0 w 11"/>
                <a:gd name="T1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2"/>
                    <a:pt x="2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0"/>
                    <a:pt x="10" y="1"/>
                    <a:pt x="10" y="2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4"/>
                    <a:pt x="10" y="5"/>
                    <a:pt x="9" y="5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1" y="6"/>
                    <a:pt x="0" y="5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203" name="í$ḻïḋe"/>
            <p:cNvSpPr/>
            <p:nvPr/>
          </p:nvSpPr>
          <p:spPr bwMode="auto">
            <a:xfrm>
              <a:off x="10861654" y="4415065"/>
              <a:ext cx="37427" cy="30622"/>
            </a:xfrm>
            <a:custGeom>
              <a:avLst/>
              <a:gdLst>
                <a:gd name="T0" fmla="*/ 1 w 11"/>
                <a:gd name="T1" fmla="*/ 2 h 9"/>
                <a:gd name="T2" fmla="*/ 1 w 11"/>
                <a:gd name="T3" fmla="*/ 2 h 9"/>
                <a:gd name="T4" fmla="*/ 4 w 11"/>
                <a:gd name="T5" fmla="*/ 1 h 9"/>
                <a:gd name="T6" fmla="*/ 9 w 11"/>
                <a:gd name="T7" fmla="*/ 4 h 9"/>
                <a:gd name="T8" fmla="*/ 10 w 11"/>
                <a:gd name="T9" fmla="*/ 7 h 9"/>
                <a:gd name="T10" fmla="*/ 10 w 11"/>
                <a:gd name="T11" fmla="*/ 7 h 9"/>
                <a:gd name="T12" fmla="*/ 6 w 11"/>
                <a:gd name="T13" fmla="*/ 8 h 9"/>
                <a:gd name="T14" fmla="*/ 2 w 11"/>
                <a:gd name="T15" fmla="*/ 5 h 9"/>
                <a:gd name="T16" fmla="*/ 1 w 11"/>
                <a:gd name="T17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9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0"/>
                    <a:pt x="3" y="0"/>
                    <a:pt x="4" y="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4"/>
                    <a:pt x="11" y="6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9" y="8"/>
                    <a:pt x="8" y="9"/>
                    <a:pt x="6" y="8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4"/>
                    <a:pt x="0" y="3"/>
                    <a:pt x="1" y="2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204" name="îṡlíḋé"/>
            <p:cNvSpPr/>
            <p:nvPr/>
          </p:nvSpPr>
          <p:spPr bwMode="auto">
            <a:xfrm>
              <a:off x="10456766" y="4173493"/>
              <a:ext cx="34024" cy="30622"/>
            </a:xfrm>
            <a:custGeom>
              <a:avLst/>
              <a:gdLst>
                <a:gd name="T0" fmla="*/ 0 w 10"/>
                <a:gd name="T1" fmla="*/ 2 h 9"/>
                <a:gd name="T2" fmla="*/ 1 w 10"/>
                <a:gd name="T3" fmla="*/ 2 h 9"/>
                <a:gd name="T4" fmla="*/ 4 w 10"/>
                <a:gd name="T5" fmla="*/ 1 h 9"/>
                <a:gd name="T6" fmla="*/ 9 w 10"/>
                <a:gd name="T7" fmla="*/ 4 h 9"/>
                <a:gd name="T8" fmla="*/ 10 w 10"/>
                <a:gd name="T9" fmla="*/ 7 h 9"/>
                <a:gd name="T10" fmla="*/ 9 w 10"/>
                <a:gd name="T11" fmla="*/ 8 h 9"/>
                <a:gd name="T12" fmla="*/ 6 w 10"/>
                <a:gd name="T13" fmla="*/ 8 h 9"/>
                <a:gd name="T14" fmla="*/ 1 w 10"/>
                <a:gd name="T15" fmla="*/ 5 h 9"/>
                <a:gd name="T16" fmla="*/ 0 w 10"/>
                <a:gd name="T17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3" y="0"/>
                    <a:pt x="4" y="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9"/>
                    <a:pt x="7" y="9"/>
                    <a:pt x="6" y="8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205" name="iṥļiḋè"/>
            <p:cNvSpPr/>
            <p:nvPr/>
          </p:nvSpPr>
          <p:spPr bwMode="auto">
            <a:xfrm>
              <a:off x="10723857" y="4520539"/>
              <a:ext cx="23817" cy="35726"/>
            </a:xfrm>
            <a:custGeom>
              <a:avLst/>
              <a:gdLst>
                <a:gd name="T0" fmla="*/ 2 w 7"/>
                <a:gd name="T1" fmla="*/ 0 h 11"/>
                <a:gd name="T2" fmla="*/ 2 w 7"/>
                <a:gd name="T3" fmla="*/ 0 h 11"/>
                <a:gd name="T4" fmla="*/ 5 w 7"/>
                <a:gd name="T5" fmla="*/ 2 h 11"/>
                <a:gd name="T6" fmla="*/ 6 w 7"/>
                <a:gd name="T7" fmla="*/ 8 h 11"/>
                <a:gd name="T8" fmla="*/ 5 w 7"/>
                <a:gd name="T9" fmla="*/ 10 h 11"/>
                <a:gd name="T10" fmla="*/ 5 w 7"/>
                <a:gd name="T11" fmla="*/ 10 h 11"/>
                <a:gd name="T12" fmla="*/ 2 w 7"/>
                <a:gd name="T13" fmla="*/ 9 h 11"/>
                <a:gd name="T14" fmla="*/ 0 w 7"/>
                <a:gd name="T15" fmla="*/ 3 h 11"/>
                <a:gd name="T16" fmla="*/ 2 w 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1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5" y="1"/>
                    <a:pt x="5" y="2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9"/>
                    <a:pt x="6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11"/>
                    <a:pt x="2" y="10"/>
                    <a:pt x="2" y="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2" y="0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206" name="ïsliďe"/>
            <p:cNvSpPr/>
            <p:nvPr/>
          </p:nvSpPr>
          <p:spPr bwMode="auto">
            <a:xfrm>
              <a:off x="10604772" y="4062914"/>
              <a:ext cx="23817" cy="35726"/>
            </a:xfrm>
            <a:custGeom>
              <a:avLst/>
              <a:gdLst>
                <a:gd name="T0" fmla="*/ 3 w 7"/>
                <a:gd name="T1" fmla="*/ 1 h 11"/>
                <a:gd name="T2" fmla="*/ 3 w 7"/>
                <a:gd name="T3" fmla="*/ 1 h 11"/>
                <a:gd name="T4" fmla="*/ 6 w 7"/>
                <a:gd name="T5" fmla="*/ 2 h 11"/>
                <a:gd name="T6" fmla="*/ 7 w 7"/>
                <a:gd name="T7" fmla="*/ 8 h 11"/>
                <a:gd name="T8" fmla="*/ 5 w 7"/>
                <a:gd name="T9" fmla="*/ 11 h 11"/>
                <a:gd name="T10" fmla="*/ 5 w 7"/>
                <a:gd name="T11" fmla="*/ 11 h 11"/>
                <a:gd name="T12" fmla="*/ 2 w 7"/>
                <a:gd name="T13" fmla="*/ 9 h 11"/>
                <a:gd name="T14" fmla="*/ 1 w 7"/>
                <a:gd name="T15" fmla="*/ 4 h 11"/>
                <a:gd name="T16" fmla="*/ 3 w 7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1">
                  <a:moveTo>
                    <a:pt x="3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4" y="0"/>
                    <a:pt x="5" y="1"/>
                    <a:pt x="6" y="2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9"/>
                    <a:pt x="7" y="10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1"/>
                    <a:pt x="3" y="10"/>
                    <a:pt x="2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1" y="1"/>
                    <a:pt x="3" y="1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207" name="ïs1idé"/>
            <p:cNvSpPr/>
            <p:nvPr/>
          </p:nvSpPr>
          <p:spPr bwMode="auto">
            <a:xfrm>
              <a:off x="10683028" y="5027500"/>
              <a:ext cx="377668" cy="353852"/>
            </a:xfrm>
            <a:custGeom>
              <a:avLst/>
              <a:gdLst>
                <a:gd name="T0" fmla="*/ 0 w 112"/>
                <a:gd name="T1" fmla="*/ 93 h 105"/>
                <a:gd name="T2" fmla="*/ 99 w 112"/>
                <a:gd name="T3" fmla="*/ 16 h 105"/>
                <a:gd name="T4" fmla="*/ 0 w 112"/>
                <a:gd name="T5" fmla="*/ 9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" h="105">
                  <a:moveTo>
                    <a:pt x="0" y="93"/>
                  </a:moveTo>
                  <a:cubicBezTo>
                    <a:pt x="0" y="93"/>
                    <a:pt x="4" y="0"/>
                    <a:pt x="99" y="16"/>
                  </a:cubicBezTo>
                  <a:cubicBezTo>
                    <a:pt x="99" y="16"/>
                    <a:pt x="112" y="105"/>
                    <a:pt x="0" y="93"/>
                  </a:cubicBezTo>
                  <a:close/>
                </a:path>
              </a:pathLst>
            </a:custGeom>
            <a:solidFill>
              <a:srgbClr val="7FC6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</a:p>
          </p:txBody>
        </p:sp>
        <p:sp>
          <p:nvSpPr>
            <p:cNvPr id="208" name="îṧ1iḓé"/>
            <p:cNvSpPr/>
            <p:nvPr/>
          </p:nvSpPr>
          <p:spPr bwMode="auto">
            <a:xfrm>
              <a:off x="10683028" y="5081939"/>
              <a:ext cx="377668" cy="299413"/>
            </a:xfrm>
            <a:custGeom>
              <a:avLst/>
              <a:gdLst>
                <a:gd name="T0" fmla="*/ 99 w 112"/>
                <a:gd name="T1" fmla="*/ 0 h 89"/>
                <a:gd name="T2" fmla="*/ 0 w 112"/>
                <a:gd name="T3" fmla="*/ 77 h 89"/>
                <a:gd name="T4" fmla="*/ 99 w 112"/>
                <a:gd name="T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" h="89">
                  <a:moveTo>
                    <a:pt x="99" y="0"/>
                  </a:moveTo>
                  <a:cubicBezTo>
                    <a:pt x="99" y="0"/>
                    <a:pt x="46" y="29"/>
                    <a:pt x="0" y="77"/>
                  </a:cubicBezTo>
                  <a:cubicBezTo>
                    <a:pt x="112" y="89"/>
                    <a:pt x="99" y="0"/>
                    <a:pt x="99" y="0"/>
                  </a:cubicBezTo>
                  <a:close/>
                </a:path>
              </a:pathLst>
            </a:custGeom>
            <a:solidFill>
              <a:srgbClr val="34B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</a:p>
          </p:txBody>
        </p:sp>
        <p:sp>
          <p:nvSpPr>
            <p:cNvPr id="209" name="î$ḷïḋé"/>
            <p:cNvSpPr/>
            <p:nvPr/>
          </p:nvSpPr>
          <p:spPr bwMode="auto">
            <a:xfrm>
              <a:off x="10683028" y="4576679"/>
              <a:ext cx="302815" cy="282401"/>
            </a:xfrm>
            <a:custGeom>
              <a:avLst/>
              <a:gdLst>
                <a:gd name="T0" fmla="*/ 0 w 90"/>
                <a:gd name="T1" fmla="*/ 75 h 84"/>
                <a:gd name="T2" fmla="*/ 79 w 90"/>
                <a:gd name="T3" fmla="*/ 13 h 84"/>
                <a:gd name="T4" fmla="*/ 0 w 90"/>
                <a:gd name="T5" fmla="*/ 7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84">
                  <a:moveTo>
                    <a:pt x="0" y="75"/>
                  </a:moveTo>
                  <a:cubicBezTo>
                    <a:pt x="0" y="75"/>
                    <a:pt x="3" y="0"/>
                    <a:pt x="79" y="13"/>
                  </a:cubicBezTo>
                  <a:cubicBezTo>
                    <a:pt x="79" y="13"/>
                    <a:pt x="90" y="84"/>
                    <a:pt x="0" y="75"/>
                  </a:cubicBezTo>
                  <a:close/>
                </a:path>
              </a:pathLst>
            </a:custGeom>
            <a:solidFill>
              <a:srgbClr val="7FC6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</a:p>
          </p:txBody>
        </p:sp>
        <p:sp>
          <p:nvSpPr>
            <p:cNvPr id="210" name="ïşḷîďe"/>
            <p:cNvSpPr/>
            <p:nvPr/>
          </p:nvSpPr>
          <p:spPr bwMode="auto">
            <a:xfrm>
              <a:off x="10683028" y="4620910"/>
              <a:ext cx="302815" cy="238169"/>
            </a:xfrm>
            <a:custGeom>
              <a:avLst/>
              <a:gdLst>
                <a:gd name="T0" fmla="*/ 79 w 90"/>
                <a:gd name="T1" fmla="*/ 0 h 71"/>
                <a:gd name="T2" fmla="*/ 0 w 90"/>
                <a:gd name="T3" fmla="*/ 62 h 71"/>
                <a:gd name="T4" fmla="*/ 79 w 90"/>
                <a:gd name="T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71">
                  <a:moveTo>
                    <a:pt x="79" y="0"/>
                  </a:moveTo>
                  <a:cubicBezTo>
                    <a:pt x="79" y="0"/>
                    <a:pt x="37" y="23"/>
                    <a:pt x="0" y="62"/>
                  </a:cubicBezTo>
                  <a:cubicBezTo>
                    <a:pt x="90" y="71"/>
                    <a:pt x="79" y="0"/>
                    <a:pt x="79" y="0"/>
                  </a:cubicBezTo>
                  <a:close/>
                </a:path>
              </a:pathLst>
            </a:custGeom>
            <a:solidFill>
              <a:srgbClr val="34B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</a:p>
          </p:txBody>
        </p:sp>
        <p:sp>
          <p:nvSpPr>
            <p:cNvPr id="211" name="iş1ïḓè"/>
            <p:cNvSpPr/>
            <p:nvPr/>
          </p:nvSpPr>
          <p:spPr bwMode="auto">
            <a:xfrm>
              <a:off x="10342786" y="4830160"/>
              <a:ext cx="333437" cy="314724"/>
            </a:xfrm>
            <a:custGeom>
              <a:avLst/>
              <a:gdLst>
                <a:gd name="T0" fmla="*/ 99 w 99"/>
                <a:gd name="T1" fmla="*/ 83 h 94"/>
                <a:gd name="T2" fmla="*/ 12 w 99"/>
                <a:gd name="T3" fmla="*/ 15 h 94"/>
                <a:gd name="T4" fmla="*/ 99 w 99"/>
                <a:gd name="T5" fmla="*/ 8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" h="94">
                  <a:moveTo>
                    <a:pt x="99" y="83"/>
                  </a:moveTo>
                  <a:cubicBezTo>
                    <a:pt x="99" y="83"/>
                    <a:pt x="96" y="0"/>
                    <a:pt x="12" y="15"/>
                  </a:cubicBezTo>
                  <a:cubicBezTo>
                    <a:pt x="12" y="15"/>
                    <a:pt x="0" y="94"/>
                    <a:pt x="99" y="83"/>
                  </a:cubicBezTo>
                  <a:close/>
                </a:path>
              </a:pathLst>
            </a:custGeom>
            <a:solidFill>
              <a:srgbClr val="7FC6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</a:p>
          </p:txBody>
        </p:sp>
        <p:sp>
          <p:nvSpPr>
            <p:cNvPr id="212" name="îslîďe"/>
            <p:cNvSpPr/>
            <p:nvPr/>
          </p:nvSpPr>
          <p:spPr bwMode="auto">
            <a:xfrm>
              <a:off x="10342786" y="4879494"/>
              <a:ext cx="333437" cy="265389"/>
            </a:xfrm>
            <a:custGeom>
              <a:avLst/>
              <a:gdLst>
                <a:gd name="T0" fmla="*/ 12 w 99"/>
                <a:gd name="T1" fmla="*/ 0 h 79"/>
                <a:gd name="T2" fmla="*/ 99 w 99"/>
                <a:gd name="T3" fmla="*/ 68 h 79"/>
                <a:gd name="T4" fmla="*/ 12 w 99"/>
                <a:gd name="T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" h="79">
                  <a:moveTo>
                    <a:pt x="12" y="0"/>
                  </a:moveTo>
                  <a:cubicBezTo>
                    <a:pt x="12" y="0"/>
                    <a:pt x="59" y="26"/>
                    <a:pt x="99" y="68"/>
                  </a:cubicBezTo>
                  <a:cubicBezTo>
                    <a:pt x="0" y="79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34B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77500" lnSpcReduction="20000"/>
            </a:bodyPr>
            <a:lstStyle/>
            <a:p>
              <a:pPr algn="ctr"/>
            </a:p>
          </p:txBody>
        </p:sp>
        <p:sp>
          <p:nvSpPr>
            <p:cNvPr id="213" name="iṩlîḓè"/>
            <p:cNvSpPr/>
            <p:nvPr/>
          </p:nvSpPr>
          <p:spPr bwMode="auto">
            <a:xfrm>
              <a:off x="11161067" y="5884909"/>
              <a:ext cx="30622" cy="945872"/>
            </a:xfrm>
            <a:prstGeom prst="rect">
              <a:avLst/>
            </a:prstGeom>
            <a:solidFill>
              <a:srgbClr val="34B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214" name="îsḻïḍe"/>
            <p:cNvSpPr/>
            <p:nvPr/>
          </p:nvSpPr>
          <p:spPr bwMode="auto">
            <a:xfrm>
              <a:off x="11181482" y="6390168"/>
              <a:ext cx="377668" cy="353852"/>
            </a:xfrm>
            <a:custGeom>
              <a:avLst/>
              <a:gdLst>
                <a:gd name="T0" fmla="*/ 0 w 112"/>
                <a:gd name="T1" fmla="*/ 93 h 105"/>
                <a:gd name="T2" fmla="*/ 99 w 112"/>
                <a:gd name="T3" fmla="*/ 17 h 105"/>
                <a:gd name="T4" fmla="*/ 0 w 112"/>
                <a:gd name="T5" fmla="*/ 9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" h="105">
                  <a:moveTo>
                    <a:pt x="0" y="93"/>
                  </a:moveTo>
                  <a:cubicBezTo>
                    <a:pt x="0" y="93"/>
                    <a:pt x="4" y="0"/>
                    <a:pt x="99" y="17"/>
                  </a:cubicBezTo>
                  <a:cubicBezTo>
                    <a:pt x="99" y="17"/>
                    <a:pt x="112" y="105"/>
                    <a:pt x="0" y="93"/>
                  </a:cubicBezTo>
                  <a:close/>
                </a:path>
              </a:pathLst>
            </a:custGeom>
            <a:solidFill>
              <a:srgbClr val="7FC6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</a:p>
          </p:txBody>
        </p:sp>
        <p:sp>
          <p:nvSpPr>
            <p:cNvPr id="215" name="îsḷîḋê"/>
            <p:cNvSpPr/>
            <p:nvPr/>
          </p:nvSpPr>
          <p:spPr bwMode="auto">
            <a:xfrm>
              <a:off x="11181482" y="6448009"/>
              <a:ext cx="377668" cy="296010"/>
            </a:xfrm>
            <a:custGeom>
              <a:avLst/>
              <a:gdLst>
                <a:gd name="T0" fmla="*/ 99 w 112"/>
                <a:gd name="T1" fmla="*/ 0 h 88"/>
                <a:gd name="T2" fmla="*/ 0 w 112"/>
                <a:gd name="T3" fmla="*/ 76 h 88"/>
                <a:gd name="T4" fmla="*/ 99 w 112"/>
                <a:gd name="T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" h="88">
                  <a:moveTo>
                    <a:pt x="99" y="0"/>
                  </a:moveTo>
                  <a:cubicBezTo>
                    <a:pt x="99" y="0"/>
                    <a:pt x="46" y="28"/>
                    <a:pt x="0" y="76"/>
                  </a:cubicBezTo>
                  <a:cubicBezTo>
                    <a:pt x="112" y="88"/>
                    <a:pt x="99" y="0"/>
                    <a:pt x="99" y="0"/>
                  </a:cubicBezTo>
                  <a:close/>
                </a:path>
              </a:pathLst>
            </a:custGeom>
            <a:solidFill>
              <a:srgbClr val="34B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</a:p>
          </p:txBody>
        </p:sp>
        <p:sp>
          <p:nvSpPr>
            <p:cNvPr id="216" name="íślïde"/>
            <p:cNvSpPr/>
            <p:nvPr/>
          </p:nvSpPr>
          <p:spPr bwMode="auto">
            <a:xfrm>
              <a:off x="11181482" y="5939348"/>
              <a:ext cx="302815" cy="285803"/>
            </a:xfrm>
            <a:custGeom>
              <a:avLst/>
              <a:gdLst>
                <a:gd name="T0" fmla="*/ 0 w 90"/>
                <a:gd name="T1" fmla="*/ 75 h 85"/>
                <a:gd name="T2" fmla="*/ 80 w 90"/>
                <a:gd name="T3" fmla="*/ 14 h 85"/>
                <a:gd name="T4" fmla="*/ 0 w 90"/>
                <a:gd name="T5" fmla="*/ 7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85">
                  <a:moveTo>
                    <a:pt x="0" y="75"/>
                  </a:moveTo>
                  <a:cubicBezTo>
                    <a:pt x="0" y="75"/>
                    <a:pt x="3" y="0"/>
                    <a:pt x="80" y="14"/>
                  </a:cubicBezTo>
                  <a:cubicBezTo>
                    <a:pt x="80" y="14"/>
                    <a:pt x="90" y="85"/>
                    <a:pt x="0" y="75"/>
                  </a:cubicBezTo>
                  <a:close/>
                </a:path>
              </a:pathLst>
            </a:custGeom>
            <a:solidFill>
              <a:srgbClr val="7FC6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</a:p>
          </p:txBody>
        </p:sp>
        <p:sp>
          <p:nvSpPr>
            <p:cNvPr id="217" name="îŝ1ïḍé"/>
            <p:cNvSpPr/>
            <p:nvPr/>
          </p:nvSpPr>
          <p:spPr bwMode="auto">
            <a:xfrm>
              <a:off x="11181482" y="5986982"/>
              <a:ext cx="302815" cy="238169"/>
            </a:xfrm>
            <a:custGeom>
              <a:avLst/>
              <a:gdLst>
                <a:gd name="T0" fmla="*/ 80 w 90"/>
                <a:gd name="T1" fmla="*/ 0 h 71"/>
                <a:gd name="T2" fmla="*/ 0 w 90"/>
                <a:gd name="T3" fmla="*/ 61 h 71"/>
                <a:gd name="T4" fmla="*/ 80 w 90"/>
                <a:gd name="T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71">
                  <a:moveTo>
                    <a:pt x="80" y="0"/>
                  </a:moveTo>
                  <a:cubicBezTo>
                    <a:pt x="80" y="0"/>
                    <a:pt x="37" y="23"/>
                    <a:pt x="0" y="61"/>
                  </a:cubicBezTo>
                  <a:cubicBezTo>
                    <a:pt x="90" y="71"/>
                    <a:pt x="80" y="0"/>
                    <a:pt x="80" y="0"/>
                  </a:cubicBezTo>
                  <a:close/>
                </a:path>
              </a:pathLst>
            </a:custGeom>
            <a:solidFill>
              <a:srgbClr val="34B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</a:p>
          </p:txBody>
        </p:sp>
        <p:sp>
          <p:nvSpPr>
            <p:cNvPr id="218" name="íşlîḓê"/>
            <p:cNvSpPr/>
            <p:nvPr/>
          </p:nvSpPr>
          <p:spPr bwMode="auto">
            <a:xfrm>
              <a:off x="10841240" y="6194529"/>
              <a:ext cx="336839" cy="313023"/>
            </a:xfrm>
            <a:custGeom>
              <a:avLst/>
              <a:gdLst>
                <a:gd name="T0" fmla="*/ 100 w 100"/>
                <a:gd name="T1" fmla="*/ 83 h 93"/>
                <a:gd name="T2" fmla="*/ 12 w 100"/>
                <a:gd name="T3" fmla="*/ 15 h 93"/>
                <a:gd name="T4" fmla="*/ 100 w 100"/>
                <a:gd name="T5" fmla="*/ 8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" h="93">
                  <a:moveTo>
                    <a:pt x="100" y="83"/>
                  </a:moveTo>
                  <a:cubicBezTo>
                    <a:pt x="100" y="83"/>
                    <a:pt x="96" y="0"/>
                    <a:pt x="12" y="15"/>
                  </a:cubicBezTo>
                  <a:cubicBezTo>
                    <a:pt x="12" y="15"/>
                    <a:pt x="0" y="93"/>
                    <a:pt x="100" y="83"/>
                  </a:cubicBezTo>
                  <a:close/>
                </a:path>
              </a:pathLst>
            </a:custGeom>
            <a:solidFill>
              <a:srgbClr val="7FC6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</a:p>
          </p:txBody>
        </p:sp>
        <p:sp>
          <p:nvSpPr>
            <p:cNvPr id="219" name="islíďé"/>
            <p:cNvSpPr/>
            <p:nvPr/>
          </p:nvSpPr>
          <p:spPr bwMode="auto">
            <a:xfrm>
              <a:off x="10841240" y="6245566"/>
              <a:ext cx="336839" cy="261986"/>
            </a:xfrm>
            <a:custGeom>
              <a:avLst/>
              <a:gdLst>
                <a:gd name="T0" fmla="*/ 12 w 100"/>
                <a:gd name="T1" fmla="*/ 0 h 78"/>
                <a:gd name="T2" fmla="*/ 100 w 100"/>
                <a:gd name="T3" fmla="*/ 68 h 78"/>
                <a:gd name="T4" fmla="*/ 12 w 100"/>
                <a:gd name="T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" h="78">
                  <a:moveTo>
                    <a:pt x="12" y="0"/>
                  </a:moveTo>
                  <a:cubicBezTo>
                    <a:pt x="12" y="0"/>
                    <a:pt x="59" y="25"/>
                    <a:pt x="100" y="68"/>
                  </a:cubicBezTo>
                  <a:cubicBezTo>
                    <a:pt x="0" y="78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34B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70000" lnSpcReduction="20000"/>
            </a:bodyPr>
            <a:lstStyle/>
            <a:p>
              <a:pPr algn="ctr"/>
            </a:p>
          </p:txBody>
        </p:sp>
        <p:sp>
          <p:nvSpPr>
            <p:cNvPr id="220" name="iśľïḋé"/>
            <p:cNvSpPr/>
            <p:nvPr/>
          </p:nvSpPr>
          <p:spPr bwMode="auto">
            <a:xfrm>
              <a:off x="10917795" y="5539563"/>
              <a:ext cx="449119" cy="369163"/>
            </a:xfrm>
            <a:custGeom>
              <a:avLst/>
              <a:gdLst>
                <a:gd name="T0" fmla="*/ 77 w 133"/>
                <a:gd name="T1" fmla="*/ 110 h 110"/>
                <a:gd name="T2" fmla="*/ 63 w 133"/>
                <a:gd name="T3" fmla="*/ 0 h 110"/>
                <a:gd name="T4" fmla="*/ 77 w 133"/>
                <a:gd name="T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3" h="110">
                  <a:moveTo>
                    <a:pt x="77" y="110"/>
                  </a:moveTo>
                  <a:cubicBezTo>
                    <a:pt x="77" y="110"/>
                    <a:pt x="133" y="50"/>
                    <a:pt x="63" y="0"/>
                  </a:cubicBezTo>
                  <a:cubicBezTo>
                    <a:pt x="63" y="0"/>
                    <a:pt x="0" y="48"/>
                    <a:pt x="77" y="110"/>
                  </a:cubicBezTo>
                  <a:close/>
                </a:path>
              </a:pathLst>
            </a:custGeom>
            <a:solidFill>
              <a:srgbClr val="7FC6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221" name="îşḻíḋé"/>
            <p:cNvSpPr/>
            <p:nvPr/>
          </p:nvSpPr>
          <p:spPr bwMode="auto">
            <a:xfrm>
              <a:off x="10917795" y="5539563"/>
              <a:ext cx="263688" cy="369163"/>
            </a:xfrm>
            <a:custGeom>
              <a:avLst/>
              <a:gdLst>
                <a:gd name="T0" fmla="*/ 63 w 78"/>
                <a:gd name="T1" fmla="*/ 0 h 110"/>
                <a:gd name="T2" fmla="*/ 77 w 78"/>
                <a:gd name="T3" fmla="*/ 110 h 110"/>
                <a:gd name="T4" fmla="*/ 63 w 78"/>
                <a:gd name="T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8" h="110">
                  <a:moveTo>
                    <a:pt x="63" y="0"/>
                  </a:moveTo>
                  <a:cubicBezTo>
                    <a:pt x="63" y="0"/>
                    <a:pt x="78" y="52"/>
                    <a:pt x="77" y="110"/>
                  </a:cubicBezTo>
                  <a:cubicBezTo>
                    <a:pt x="0" y="48"/>
                    <a:pt x="63" y="0"/>
                    <a:pt x="63" y="0"/>
                  </a:cubicBezTo>
                  <a:close/>
                </a:path>
              </a:pathLst>
            </a:custGeom>
            <a:solidFill>
              <a:srgbClr val="34B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222" name="ïsľiḋe"/>
            <p:cNvSpPr/>
            <p:nvPr/>
          </p:nvSpPr>
          <p:spPr bwMode="auto">
            <a:xfrm>
              <a:off x="11780307" y="6327224"/>
              <a:ext cx="27219" cy="503558"/>
            </a:xfrm>
            <a:prstGeom prst="rect">
              <a:avLst/>
            </a:prstGeom>
            <a:solidFill>
              <a:srgbClr val="34B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223" name="íšḷíḑé"/>
            <p:cNvSpPr/>
            <p:nvPr/>
          </p:nvSpPr>
          <p:spPr bwMode="auto">
            <a:xfrm>
              <a:off x="11484297" y="6248968"/>
              <a:ext cx="302815" cy="285803"/>
            </a:xfrm>
            <a:custGeom>
              <a:avLst/>
              <a:gdLst>
                <a:gd name="T0" fmla="*/ 90 w 90"/>
                <a:gd name="T1" fmla="*/ 75 h 85"/>
                <a:gd name="T2" fmla="*/ 11 w 90"/>
                <a:gd name="T3" fmla="*/ 14 h 85"/>
                <a:gd name="T4" fmla="*/ 90 w 90"/>
                <a:gd name="T5" fmla="*/ 7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85">
                  <a:moveTo>
                    <a:pt x="90" y="75"/>
                  </a:moveTo>
                  <a:cubicBezTo>
                    <a:pt x="90" y="75"/>
                    <a:pt x="87" y="0"/>
                    <a:pt x="11" y="14"/>
                  </a:cubicBezTo>
                  <a:cubicBezTo>
                    <a:pt x="11" y="14"/>
                    <a:pt x="0" y="85"/>
                    <a:pt x="90" y="75"/>
                  </a:cubicBezTo>
                  <a:close/>
                </a:path>
              </a:pathLst>
            </a:custGeom>
            <a:solidFill>
              <a:srgbClr val="7FC6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</a:p>
          </p:txBody>
        </p:sp>
        <p:sp>
          <p:nvSpPr>
            <p:cNvPr id="224" name="ïşlïḍe"/>
            <p:cNvSpPr/>
            <p:nvPr/>
          </p:nvSpPr>
          <p:spPr bwMode="auto">
            <a:xfrm>
              <a:off x="11484297" y="6296601"/>
              <a:ext cx="302815" cy="238169"/>
            </a:xfrm>
            <a:custGeom>
              <a:avLst/>
              <a:gdLst>
                <a:gd name="T0" fmla="*/ 11 w 90"/>
                <a:gd name="T1" fmla="*/ 0 h 71"/>
                <a:gd name="T2" fmla="*/ 90 w 90"/>
                <a:gd name="T3" fmla="*/ 61 h 71"/>
                <a:gd name="T4" fmla="*/ 11 w 90"/>
                <a:gd name="T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71">
                  <a:moveTo>
                    <a:pt x="11" y="0"/>
                  </a:moveTo>
                  <a:cubicBezTo>
                    <a:pt x="11" y="0"/>
                    <a:pt x="53" y="23"/>
                    <a:pt x="90" y="61"/>
                  </a:cubicBezTo>
                  <a:cubicBezTo>
                    <a:pt x="0" y="71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34B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</a:p>
          </p:txBody>
        </p:sp>
        <p:sp>
          <p:nvSpPr>
            <p:cNvPr id="225" name="ïsľîḓé"/>
            <p:cNvSpPr/>
            <p:nvPr/>
          </p:nvSpPr>
          <p:spPr bwMode="auto">
            <a:xfrm>
              <a:off x="11793917" y="6417387"/>
              <a:ext cx="333437" cy="316425"/>
            </a:xfrm>
            <a:custGeom>
              <a:avLst/>
              <a:gdLst>
                <a:gd name="T0" fmla="*/ 0 w 99"/>
                <a:gd name="T1" fmla="*/ 83 h 94"/>
                <a:gd name="T2" fmla="*/ 87 w 99"/>
                <a:gd name="T3" fmla="*/ 15 h 94"/>
                <a:gd name="T4" fmla="*/ 0 w 99"/>
                <a:gd name="T5" fmla="*/ 8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" h="94">
                  <a:moveTo>
                    <a:pt x="0" y="83"/>
                  </a:moveTo>
                  <a:cubicBezTo>
                    <a:pt x="0" y="83"/>
                    <a:pt x="3" y="0"/>
                    <a:pt x="87" y="15"/>
                  </a:cubicBezTo>
                  <a:cubicBezTo>
                    <a:pt x="87" y="15"/>
                    <a:pt x="99" y="94"/>
                    <a:pt x="0" y="83"/>
                  </a:cubicBezTo>
                  <a:close/>
                </a:path>
              </a:pathLst>
            </a:custGeom>
            <a:solidFill>
              <a:srgbClr val="7FC6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</a:p>
          </p:txBody>
        </p:sp>
        <p:sp>
          <p:nvSpPr>
            <p:cNvPr id="226" name="îṥľíḋè"/>
            <p:cNvSpPr/>
            <p:nvPr/>
          </p:nvSpPr>
          <p:spPr bwMode="auto">
            <a:xfrm>
              <a:off x="11793917" y="6468424"/>
              <a:ext cx="333437" cy="265389"/>
            </a:xfrm>
            <a:custGeom>
              <a:avLst/>
              <a:gdLst>
                <a:gd name="T0" fmla="*/ 87 w 99"/>
                <a:gd name="T1" fmla="*/ 0 h 79"/>
                <a:gd name="T2" fmla="*/ 0 w 99"/>
                <a:gd name="T3" fmla="*/ 68 h 79"/>
                <a:gd name="T4" fmla="*/ 87 w 99"/>
                <a:gd name="T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" h="79">
                  <a:moveTo>
                    <a:pt x="87" y="0"/>
                  </a:moveTo>
                  <a:cubicBezTo>
                    <a:pt x="87" y="0"/>
                    <a:pt x="40" y="25"/>
                    <a:pt x="0" y="68"/>
                  </a:cubicBezTo>
                  <a:cubicBezTo>
                    <a:pt x="99" y="79"/>
                    <a:pt x="87" y="0"/>
                    <a:pt x="87" y="0"/>
                  </a:cubicBezTo>
                  <a:close/>
                </a:path>
              </a:pathLst>
            </a:custGeom>
            <a:solidFill>
              <a:srgbClr val="34B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77500" lnSpcReduction="20000"/>
            </a:bodyPr>
            <a:lstStyle/>
            <a:p>
              <a:pPr algn="ctr"/>
            </a:p>
          </p:txBody>
        </p:sp>
        <p:sp>
          <p:nvSpPr>
            <p:cNvPr id="227" name="îSḷîďé"/>
            <p:cNvSpPr/>
            <p:nvPr/>
          </p:nvSpPr>
          <p:spPr bwMode="auto">
            <a:xfrm>
              <a:off x="11601681" y="5983578"/>
              <a:ext cx="452522" cy="369163"/>
            </a:xfrm>
            <a:custGeom>
              <a:avLst/>
              <a:gdLst>
                <a:gd name="T0" fmla="*/ 56 w 134"/>
                <a:gd name="T1" fmla="*/ 110 h 110"/>
                <a:gd name="T2" fmla="*/ 70 w 134"/>
                <a:gd name="T3" fmla="*/ 0 h 110"/>
                <a:gd name="T4" fmla="*/ 56 w 134"/>
                <a:gd name="T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10">
                  <a:moveTo>
                    <a:pt x="56" y="110"/>
                  </a:moveTo>
                  <a:cubicBezTo>
                    <a:pt x="56" y="110"/>
                    <a:pt x="0" y="49"/>
                    <a:pt x="70" y="0"/>
                  </a:cubicBezTo>
                  <a:cubicBezTo>
                    <a:pt x="70" y="0"/>
                    <a:pt x="134" y="47"/>
                    <a:pt x="56" y="110"/>
                  </a:cubicBezTo>
                  <a:close/>
                </a:path>
              </a:pathLst>
            </a:custGeom>
            <a:solidFill>
              <a:srgbClr val="7FC6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228" name="ísḻiďe"/>
            <p:cNvSpPr/>
            <p:nvPr/>
          </p:nvSpPr>
          <p:spPr bwMode="auto">
            <a:xfrm>
              <a:off x="11787112" y="5983578"/>
              <a:ext cx="267090" cy="369163"/>
            </a:xfrm>
            <a:custGeom>
              <a:avLst/>
              <a:gdLst>
                <a:gd name="T0" fmla="*/ 15 w 79"/>
                <a:gd name="T1" fmla="*/ 0 h 110"/>
                <a:gd name="T2" fmla="*/ 1 w 79"/>
                <a:gd name="T3" fmla="*/ 110 h 110"/>
                <a:gd name="T4" fmla="*/ 15 w 79"/>
                <a:gd name="T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9" h="110">
                  <a:moveTo>
                    <a:pt x="15" y="0"/>
                  </a:moveTo>
                  <a:cubicBezTo>
                    <a:pt x="15" y="0"/>
                    <a:pt x="0" y="51"/>
                    <a:pt x="1" y="110"/>
                  </a:cubicBezTo>
                  <a:cubicBezTo>
                    <a:pt x="79" y="47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34B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229" name="ïşḷïdè"/>
            <p:cNvSpPr/>
            <p:nvPr/>
          </p:nvSpPr>
          <p:spPr bwMode="auto">
            <a:xfrm>
              <a:off x="6877422" y="6413985"/>
              <a:ext cx="22116" cy="416797"/>
            </a:xfrm>
            <a:prstGeom prst="rect">
              <a:avLst/>
            </a:prstGeom>
            <a:solidFill>
              <a:srgbClr val="34B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230" name="íṥľîḑe"/>
            <p:cNvSpPr/>
            <p:nvPr/>
          </p:nvSpPr>
          <p:spPr bwMode="auto">
            <a:xfrm>
              <a:off x="6634150" y="6349339"/>
              <a:ext cx="248377" cy="236469"/>
            </a:xfrm>
            <a:custGeom>
              <a:avLst/>
              <a:gdLst>
                <a:gd name="T0" fmla="*/ 74 w 74"/>
                <a:gd name="T1" fmla="*/ 62 h 70"/>
                <a:gd name="T2" fmla="*/ 8 w 74"/>
                <a:gd name="T3" fmla="*/ 11 h 70"/>
                <a:gd name="T4" fmla="*/ 74 w 74"/>
                <a:gd name="T5" fmla="*/ 6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" h="70">
                  <a:moveTo>
                    <a:pt x="74" y="62"/>
                  </a:moveTo>
                  <a:cubicBezTo>
                    <a:pt x="74" y="62"/>
                    <a:pt x="72" y="0"/>
                    <a:pt x="8" y="11"/>
                  </a:cubicBezTo>
                  <a:cubicBezTo>
                    <a:pt x="8" y="11"/>
                    <a:pt x="0" y="70"/>
                    <a:pt x="74" y="62"/>
                  </a:cubicBezTo>
                  <a:close/>
                </a:path>
              </a:pathLst>
            </a:custGeom>
            <a:solidFill>
              <a:srgbClr val="7FC6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</a:p>
          </p:txBody>
        </p:sp>
        <p:sp>
          <p:nvSpPr>
            <p:cNvPr id="231" name="í$ľîḍé"/>
            <p:cNvSpPr/>
            <p:nvPr/>
          </p:nvSpPr>
          <p:spPr bwMode="auto">
            <a:xfrm>
              <a:off x="6634150" y="6386766"/>
              <a:ext cx="248377" cy="199042"/>
            </a:xfrm>
            <a:custGeom>
              <a:avLst/>
              <a:gdLst>
                <a:gd name="T0" fmla="*/ 8 w 74"/>
                <a:gd name="T1" fmla="*/ 0 h 59"/>
                <a:gd name="T2" fmla="*/ 74 w 74"/>
                <a:gd name="T3" fmla="*/ 51 h 59"/>
                <a:gd name="T4" fmla="*/ 8 w 74"/>
                <a:gd name="T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" h="59">
                  <a:moveTo>
                    <a:pt x="8" y="0"/>
                  </a:moveTo>
                  <a:cubicBezTo>
                    <a:pt x="8" y="0"/>
                    <a:pt x="44" y="19"/>
                    <a:pt x="74" y="51"/>
                  </a:cubicBezTo>
                  <a:cubicBezTo>
                    <a:pt x="0" y="59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34B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</a:p>
          </p:txBody>
        </p:sp>
        <p:sp>
          <p:nvSpPr>
            <p:cNvPr id="232" name="îšļíḑè"/>
            <p:cNvSpPr/>
            <p:nvPr/>
          </p:nvSpPr>
          <p:spPr bwMode="auto">
            <a:xfrm>
              <a:off x="6889331" y="6487136"/>
              <a:ext cx="273895" cy="263688"/>
            </a:xfrm>
            <a:custGeom>
              <a:avLst/>
              <a:gdLst>
                <a:gd name="T0" fmla="*/ 0 w 81"/>
                <a:gd name="T1" fmla="*/ 69 h 78"/>
                <a:gd name="T2" fmla="*/ 72 w 81"/>
                <a:gd name="T3" fmla="*/ 13 h 78"/>
                <a:gd name="T4" fmla="*/ 0 w 81"/>
                <a:gd name="T5" fmla="*/ 6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78">
                  <a:moveTo>
                    <a:pt x="0" y="69"/>
                  </a:moveTo>
                  <a:cubicBezTo>
                    <a:pt x="0" y="69"/>
                    <a:pt x="2" y="0"/>
                    <a:pt x="72" y="13"/>
                  </a:cubicBezTo>
                  <a:cubicBezTo>
                    <a:pt x="72" y="13"/>
                    <a:pt x="81" y="78"/>
                    <a:pt x="0" y="69"/>
                  </a:cubicBezTo>
                  <a:close/>
                </a:path>
              </a:pathLst>
            </a:custGeom>
            <a:solidFill>
              <a:srgbClr val="7FC6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77500" lnSpcReduction="20000"/>
            </a:bodyPr>
            <a:lstStyle/>
            <a:p>
              <a:pPr algn="ctr"/>
            </a:p>
          </p:txBody>
        </p:sp>
        <p:sp>
          <p:nvSpPr>
            <p:cNvPr id="233" name="î$1îḑè"/>
            <p:cNvSpPr/>
            <p:nvPr/>
          </p:nvSpPr>
          <p:spPr bwMode="auto">
            <a:xfrm>
              <a:off x="6889331" y="6531368"/>
              <a:ext cx="273895" cy="219457"/>
            </a:xfrm>
            <a:custGeom>
              <a:avLst/>
              <a:gdLst>
                <a:gd name="T0" fmla="*/ 72 w 81"/>
                <a:gd name="T1" fmla="*/ 0 h 65"/>
                <a:gd name="T2" fmla="*/ 0 w 81"/>
                <a:gd name="T3" fmla="*/ 56 h 65"/>
                <a:gd name="T4" fmla="*/ 72 w 81"/>
                <a:gd name="T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65">
                  <a:moveTo>
                    <a:pt x="72" y="0"/>
                  </a:moveTo>
                  <a:cubicBezTo>
                    <a:pt x="72" y="0"/>
                    <a:pt x="33" y="21"/>
                    <a:pt x="0" y="56"/>
                  </a:cubicBezTo>
                  <a:cubicBezTo>
                    <a:pt x="81" y="65"/>
                    <a:pt x="72" y="0"/>
                    <a:pt x="72" y="0"/>
                  </a:cubicBezTo>
                  <a:close/>
                </a:path>
              </a:pathLst>
            </a:custGeom>
            <a:solidFill>
              <a:srgbClr val="34B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55000" lnSpcReduction="20000"/>
            </a:bodyPr>
            <a:lstStyle/>
            <a:p>
              <a:pPr algn="ctr"/>
            </a:p>
          </p:txBody>
        </p:sp>
        <p:sp>
          <p:nvSpPr>
            <p:cNvPr id="234" name="iṥliḓê"/>
            <p:cNvSpPr/>
            <p:nvPr/>
          </p:nvSpPr>
          <p:spPr bwMode="auto">
            <a:xfrm>
              <a:off x="6731118" y="6128182"/>
              <a:ext cx="370864" cy="306218"/>
            </a:xfrm>
            <a:custGeom>
              <a:avLst/>
              <a:gdLst>
                <a:gd name="T0" fmla="*/ 46 w 110"/>
                <a:gd name="T1" fmla="*/ 91 h 91"/>
                <a:gd name="T2" fmla="*/ 58 w 110"/>
                <a:gd name="T3" fmla="*/ 0 h 91"/>
                <a:gd name="T4" fmla="*/ 46 w 110"/>
                <a:gd name="T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" h="91">
                  <a:moveTo>
                    <a:pt x="46" y="91"/>
                  </a:moveTo>
                  <a:cubicBezTo>
                    <a:pt x="46" y="91"/>
                    <a:pt x="0" y="41"/>
                    <a:pt x="58" y="0"/>
                  </a:cubicBezTo>
                  <a:cubicBezTo>
                    <a:pt x="58" y="0"/>
                    <a:pt x="110" y="40"/>
                    <a:pt x="46" y="91"/>
                  </a:cubicBezTo>
                  <a:close/>
                </a:path>
              </a:pathLst>
            </a:custGeom>
            <a:solidFill>
              <a:srgbClr val="7FC6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</a:p>
          </p:txBody>
        </p:sp>
        <p:sp>
          <p:nvSpPr>
            <p:cNvPr id="235" name="ïṧľiḋé"/>
            <p:cNvSpPr/>
            <p:nvPr/>
          </p:nvSpPr>
          <p:spPr bwMode="auto">
            <a:xfrm>
              <a:off x="6882526" y="6128182"/>
              <a:ext cx="219457" cy="306218"/>
            </a:xfrm>
            <a:custGeom>
              <a:avLst/>
              <a:gdLst>
                <a:gd name="T0" fmla="*/ 13 w 65"/>
                <a:gd name="T1" fmla="*/ 0 h 91"/>
                <a:gd name="T2" fmla="*/ 1 w 65"/>
                <a:gd name="T3" fmla="*/ 91 h 91"/>
                <a:gd name="T4" fmla="*/ 13 w 65"/>
                <a:gd name="T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" h="91">
                  <a:moveTo>
                    <a:pt x="13" y="0"/>
                  </a:moveTo>
                  <a:cubicBezTo>
                    <a:pt x="13" y="0"/>
                    <a:pt x="0" y="43"/>
                    <a:pt x="1" y="91"/>
                  </a:cubicBezTo>
                  <a:cubicBezTo>
                    <a:pt x="65" y="40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34B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</a:p>
          </p:txBody>
        </p:sp>
        <p:sp>
          <p:nvSpPr>
            <p:cNvPr id="236" name="ïşľîḋé"/>
            <p:cNvSpPr/>
            <p:nvPr/>
          </p:nvSpPr>
          <p:spPr bwMode="auto">
            <a:xfrm>
              <a:off x="7394590" y="6077145"/>
              <a:ext cx="23817" cy="753636"/>
            </a:xfrm>
            <a:prstGeom prst="rect">
              <a:avLst/>
            </a:prstGeom>
            <a:solidFill>
              <a:srgbClr val="34B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237" name="iṧḷiḑe"/>
            <p:cNvSpPr/>
            <p:nvPr/>
          </p:nvSpPr>
          <p:spPr bwMode="auto">
            <a:xfrm>
              <a:off x="7411602" y="6478631"/>
              <a:ext cx="304517" cy="282401"/>
            </a:xfrm>
            <a:custGeom>
              <a:avLst/>
              <a:gdLst>
                <a:gd name="T0" fmla="*/ 0 w 90"/>
                <a:gd name="T1" fmla="*/ 75 h 84"/>
                <a:gd name="T2" fmla="*/ 79 w 90"/>
                <a:gd name="T3" fmla="*/ 14 h 84"/>
                <a:gd name="T4" fmla="*/ 0 w 90"/>
                <a:gd name="T5" fmla="*/ 7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84">
                  <a:moveTo>
                    <a:pt x="0" y="75"/>
                  </a:moveTo>
                  <a:cubicBezTo>
                    <a:pt x="0" y="75"/>
                    <a:pt x="3" y="0"/>
                    <a:pt x="79" y="14"/>
                  </a:cubicBezTo>
                  <a:cubicBezTo>
                    <a:pt x="79" y="14"/>
                    <a:pt x="90" y="84"/>
                    <a:pt x="0" y="75"/>
                  </a:cubicBezTo>
                  <a:close/>
                </a:path>
              </a:pathLst>
            </a:custGeom>
            <a:solidFill>
              <a:srgbClr val="7FC6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</a:p>
          </p:txBody>
        </p:sp>
        <p:sp>
          <p:nvSpPr>
            <p:cNvPr id="238" name="îṩlíḋê"/>
            <p:cNvSpPr/>
            <p:nvPr/>
          </p:nvSpPr>
          <p:spPr bwMode="auto">
            <a:xfrm>
              <a:off x="7411602" y="6524563"/>
              <a:ext cx="304517" cy="236469"/>
            </a:xfrm>
            <a:custGeom>
              <a:avLst/>
              <a:gdLst>
                <a:gd name="T0" fmla="*/ 79 w 90"/>
                <a:gd name="T1" fmla="*/ 0 h 70"/>
                <a:gd name="T2" fmla="*/ 0 w 90"/>
                <a:gd name="T3" fmla="*/ 61 h 70"/>
                <a:gd name="T4" fmla="*/ 79 w 90"/>
                <a:gd name="T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70">
                  <a:moveTo>
                    <a:pt x="79" y="0"/>
                  </a:moveTo>
                  <a:cubicBezTo>
                    <a:pt x="79" y="0"/>
                    <a:pt x="37" y="23"/>
                    <a:pt x="0" y="61"/>
                  </a:cubicBezTo>
                  <a:cubicBezTo>
                    <a:pt x="90" y="70"/>
                    <a:pt x="79" y="0"/>
                    <a:pt x="79" y="0"/>
                  </a:cubicBezTo>
                  <a:close/>
                </a:path>
              </a:pathLst>
            </a:custGeom>
            <a:solidFill>
              <a:srgbClr val="34B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</a:p>
          </p:txBody>
        </p:sp>
        <p:sp>
          <p:nvSpPr>
            <p:cNvPr id="239" name="iṣ1iḑe"/>
            <p:cNvSpPr/>
            <p:nvPr/>
          </p:nvSpPr>
          <p:spPr bwMode="auto">
            <a:xfrm>
              <a:off x="7411602" y="6121377"/>
              <a:ext cx="243273" cy="224560"/>
            </a:xfrm>
            <a:custGeom>
              <a:avLst/>
              <a:gdLst>
                <a:gd name="T0" fmla="*/ 0 w 72"/>
                <a:gd name="T1" fmla="*/ 59 h 67"/>
                <a:gd name="T2" fmla="*/ 64 w 72"/>
                <a:gd name="T3" fmla="*/ 10 h 67"/>
                <a:gd name="T4" fmla="*/ 0 w 72"/>
                <a:gd name="T5" fmla="*/ 5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67">
                  <a:moveTo>
                    <a:pt x="0" y="59"/>
                  </a:moveTo>
                  <a:cubicBezTo>
                    <a:pt x="0" y="59"/>
                    <a:pt x="3" y="0"/>
                    <a:pt x="64" y="10"/>
                  </a:cubicBezTo>
                  <a:cubicBezTo>
                    <a:pt x="64" y="10"/>
                    <a:pt x="72" y="67"/>
                    <a:pt x="0" y="59"/>
                  </a:cubicBezTo>
                  <a:close/>
                </a:path>
              </a:pathLst>
            </a:custGeom>
            <a:solidFill>
              <a:srgbClr val="7FC6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55000" lnSpcReduction="20000"/>
            </a:bodyPr>
            <a:lstStyle/>
            <a:p>
              <a:pPr algn="ctr"/>
            </a:p>
          </p:txBody>
        </p:sp>
        <p:sp>
          <p:nvSpPr>
            <p:cNvPr id="240" name="ïsļîḓé"/>
            <p:cNvSpPr/>
            <p:nvPr/>
          </p:nvSpPr>
          <p:spPr bwMode="auto">
            <a:xfrm>
              <a:off x="7411602" y="6155401"/>
              <a:ext cx="243273" cy="190535"/>
            </a:xfrm>
            <a:custGeom>
              <a:avLst/>
              <a:gdLst>
                <a:gd name="T0" fmla="*/ 64 w 72"/>
                <a:gd name="T1" fmla="*/ 0 h 57"/>
                <a:gd name="T2" fmla="*/ 0 w 72"/>
                <a:gd name="T3" fmla="*/ 49 h 57"/>
                <a:gd name="T4" fmla="*/ 64 w 72"/>
                <a:gd name="T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57">
                  <a:moveTo>
                    <a:pt x="64" y="0"/>
                  </a:moveTo>
                  <a:cubicBezTo>
                    <a:pt x="64" y="0"/>
                    <a:pt x="30" y="19"/>
                    <a:pt x="0" y="49"/>
                  </a:cubicBezTo>
                  <a:cubicBezTo>
                    <a:pt x="72" y="57"/>
                    <a:pt x="64" y="0"/>
                    <a:pt x="64" y="0"/>
                  </a:cubicBezTo>
                  <a:close/>
                </a:path>
              </a:pathLst>
            </a:custGeom>
            <a:solidFill>
              <a:srgbClr val="34B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</a:p>
          </p:txBody>
        </p:sp>
        <p:sp>
          <p:nvSpPr>
            <p:cNvPr id="241" name="íṩḷïḍé"/>
            <p:cNvSpPr/>
            <p:nvPr/>
          </p:nvSpPr>
          <p:spPr bwMode="auto">
            <a:xfrm>
              <a:off x="7142811" y="6323820"/>
              <a:ext cx="265389" cy="248377"/>
            </a:xfrm>
            <a:custGeom>
              <a:avLst/>
              <a:gdLst>
                <a:gd name="T0" fmla="*/ 79 w 79"/>
                <a:gd name="T1" fmla="*/ 66 h 74"/>
                <a:gd name="T2" fmla="*/ 9 w 79"/>
                <a:gd name="T3" fmla="*/ 12 h 74"/>
                <a:gd name="T4" fmla="*/ 79 w 79"/>
                <a:gd name="T5" fmla="*/ 6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9" h="74">
                  <a:moveTo>
                    <a:pt x="79" y="66"/>
                  </a:moveTo>
                  <a:cubicBezTo>
                    <a:pt x="79" y="66"/>
                    <a:pt x="76" y="0"/>
                    <a:pt x="9" y="12"/>
                  </a:cubicBezTo>
                  <a:cubicBezTo>
                    <a:pt x="9" y="12"/>
                    <a:pt x="0" y="74"/>
                    <a:pt x="79" y="66"/>
                  </a:cubicBezTo>
                  <a:close/>
                </a:path>
              </a:pathLst>
            </a:custGeom>
            <a:solidFill>
              <a:srgbClr val="7FC6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</a:p>
          </p:txBody>
        </p:sp>
        <p:sp>
          <p:nvSpPr>
            <p:cNvPr id="242" name="iS1íḍé"/>
            <p:cNvSpPr/>
            <p:nvPr/>
          </p:nvSpPr>
          <p:spPr bwMode="auto">
            <a:xfrm>
              <a:off x="7142811" y="6362949"/>
              <a:ext cx="265389" cy="209249"/>
            </a:xfrm>
            <a:custGeom>
              <a:avLst/>
              <a:gdLst>
                <a:gd name="T0" fmla="*/ 9 w 79"/>
                <a:gd name="T1" fmla="*/ 0 h 62"/>
                <a:gd name="T2" fmla="*/ 79 w 79"/>
                <a:gd name="T3" fmla="*/ 54 h 62"/>
                <a:gd name="T4" fmla="*/ 9 w 79"/>
                <a:gd name="T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9" h="62">
                  <a:moveTo>
                    <a:pt x="9" y="0"/>
                  </a:moveTo>
                  <a:cubicBezTo>
                    <a:pt x="9" y="0"/>
                    <a:pt x="46" y="20"/>
                    <a:pt x="79" y="54"/>
                  </a:cubicBezTo>
                  <a:cubicBezTo>
                    <a:pt x="0" y="62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34B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7500" lnSpcReduction="20000"/>
            </a:bodyPr>
            <a:lstStyle/>
            <a:p>
              <a:pPr algn="ctr"/>
            </a:p>
          </p:txBody>
        </p:sp>
        <p:sp>
          <p:nvSpPr>
            <p:cNvPr id="243" name="îşḻiḑe"/>
            <p:cNvSpPr/>
            <p:nvPr/>
          </p:nvSpPr>
          <p:spPr bwMode="auto">
            <a:xfrm>
              <a:off x="7200652" y="5801550"/>
              <a:ext cx="358956" cy="292608"/>
            </a:xfrm>
            <a:custGeom>
              <a:avLst/>
              <a:gdLst>
                <a:gd name="T0" fmla="*/ 62 w 107"/>
                <a:gd name="T1" fmla="*/ 87 h 87"/>
                <a:gd name="T2" fmla="*/ 51 w 107"/>
                <a:gd name="T3" fmla="*/ 0 h 87"/>
                <a:gd name="T4" fmla="*/ 62 w 107"/>
                <a:gd name="T5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7" h="87">
                  <a:moveTo>
                    <a:pt x="62" y="87"/>
                  </a:moveTo>
                  <a:cubicBezTo>
                    <a:pt x="62" y="87"/>
                    <a:pt x="107" y="39"/>
                    <a:pt x="51" y="0"/>
                  </a:cubicBezTo>
                  <a:cubicBezTo>
                    <a:pt x="51" y="0"/>
                    <a:pt x="0" y="38"/>
                    <a:pt x="62" y="87"/>
                  </a:cubicBezTo>
                  <a:close/>
                </a:path>
              </a:pathLst>
            </a:custGeom>
            <a:solidFill>
              <a:srgbClr val="7FC6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</a:p>
          </p:txBody>
        </p:sp>
        <p:sp>
          <p:nvSpPr>
            <p:cNvPr id="244" name="íṣļíďé"/>
            <p:cNvSpPr/>
            <p:nvPr/>
          </p:nvSpPr>
          <p:spPr bwMode="auto">
            <a:xfrm>
              <a:off x="7200652" y="5801550"/>
              <a:ext cx="210950" cy="292608"/>
            </a:xfrm>
            <a:custGeom>
              <a:avLst/>
              <a:gdLst>
                <a:gd name="T0" fmla="*/ 51 w 63"/>
                <a:gd name="T1" fmla="*/ 0 h 87"/>
                <a:gd name="T2" fmla="*/ 62 w 63"/>
                <a:gd name="T3" fmla="*/ 87 h 87"/>
                <a:gd name="T4" fmla="*/ 51 w 63"/>
                <a:gd name="T5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" h="87">
                  <a:moveTo>
                    <a:pt x="51" y="0"/>
                  </a:moveTo>
                  <a:cubicBezTo>
                    <a:pt x="51" y="0"/>
                    <a:pt x="63" y="41"/>
                    <a:pt x="62" y="87"/>
                  </a:cubicBezTo>
                  <a:cubicBezTo>
                    <a:pt x="0" y="38"/>
                    <a:pt x="51" y="0"/>
                    <a:pt x="51" y="0"/>
                  </a:cubicBezTo>
                  <a:close/>
                </a:path>
              </a:pathLst>
            </a:custGeom>
            <a:solidFill>
              <a:srgbClr val="34B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</a:p>
          </p:txBody>
        </p:sp>
        <p:sp>
          <p:nvSpPr>
            <p:cNvPr id="245" name="îṧľíďe"/>
            <p:cNvSpPr/>
            <p:nvPr/>
          </p:nvSpPr>
          <p:spPr bwMode="auto">
            <a:xfrm>
              <a:off x="9197872" y="2463777"/>
              <a:ext cx="27219" cy="942470"/>
            </a:xfrm>
            <a:prstGeom prst="rect">
              <a:avLst/>
            </a:prstGeom>
            <a:solidFill>
              <a:srgbClr val="34B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246" name="iṥ1iďe"/>
            <p:cNvSpPr/>
            <p:nvPr/>
          </p:nvSpPr>
          <p:spPr bwMode="auto">
            <a:xfrm>
              <a:off x="8951197" y="2006151"/>
              <a:ext cx="522272" cy="522272"/>
            </a:xfrm>
            <a:prstGeom prst="ellipse">
              <a:avLst/>
            </a:pr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247" name="íṣ1îḋe"/>
            <p:cNvSpPr/>
            <p:nvPr/>
          </p:nvSpPr>
          <p:spPr bwMode="auto">
            <a:xfrm>
              <a:off x="8951197" y="1992541"/>
              <a:ext cx="522272" cy="518869"/>
            </a:xfrm>
            <a:prstGeom prst="ellipse">
              <a:avLst/>
            </a:prstGeom>
            <a:solidFill>
              <a:srgbClr val="FFD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248" name="ïṧlíḑé"/>
            <p:cNvSpPr/>
            <p:nvPr/>
          </p:nvSpPr>
          <p:spPr bwMode="auto">
            <a:xfrm>
              <a:off x="9002233" y="2040175"/>
              <a:ext cx="420199" cy="423602"/>
            </a:xfrm>
            <a:prstGeom prst="ellipse">
              <a:avLst/>
            </a:prstGeom>
            <a:solidFill>
              <a:srgbClr val="CC68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</a:p>
          </p:txBody>
        </p:sp>
        <p:sp>
          <p:nvSpPr>
            <p:cNvPr id="249" name="iṣľíḋe"/>
            <p:cNvSpPr/>
            <p:nvPr/>
          </p:nvSpPr>
          <p:spPr bwMode="auto">
            <a:xfrm>
              <a:off x="9015843" y="2057187"/>
              <a:ext cx="389577" cy="389577"/>
            </a:xfrm>
            <a:prstGeom prst="ellipse">
              <a:avLst/>
            </a:pr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</a:p>
          </p:txBody>
        </p:sp>
        <p:sp>
          <p:nvSpPr>
            <p:cNvPr id="250" name="iṧļiḍé"/>
            <p:cNvSpPr/>
            <p:nvPr/>
          </p:nvSpPr>
          <p:spPr bwMode="auto">
            <a:xfrm>
              <a:off x="9015843" y="2130340"/>
              <a:ext cx="316425" cy="316425"/>
            </a:xfrm>
            <a:custGeom>
              <a:avLst/>
              <a:gdLst>
                <a:gd name="T0" fmla="*/ 59 w 94"/>
                <a:gd name="T1" fmla="*/ 94 h 94"/>
                <a:gd name="T2" fmla="*/ 94 w 94"/>
                <a:gd name="T3" fmla="*/ 82 h 94"/>
                <a:gd name="T4" fmla="*/ 12 w 94"/>
                <a:gd name="T5" fmla="*/ 0 h 94"/>
                <a:gd name="T6" fmla="*/ 0 w 94"/>
                <a:gd name="T7" fmla="*/ 35 h 94"/>
                <a:gd name="T8" fmla="*/ 59 w 94"/>
                <a:gd name="T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4">
                  <a:moveTo>
                    <a:pt x="59" y="94"/>
                  </a:moveTo>
                  <a:cubicBezTo>
                    <a:pt x="72" y="94"/>
                    <a:pt x="84" y="89"/>
                    <a:pt x="94" y="82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10"/>
                    <a:pt x="0" y="22"/>
                    <a:pt x="0" y="35"/>
                  </a:cubicBezTo>
                  <a:lnTo>
                    <a:pt x="59" y="94"/>
                  </a:lnTo>
                  <a:close/>
                </a:path>
              </a:pathLst>
            </a:custGeom>
            <a:solidFill>
              <a:srgbClr val="FFCC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</a:p>
          </p:txBody>
        </p:sp>
        <p:sp>
          <p:nvSpPr>
            <p:cNvPr id="251" name="iṣlïḋê"/>
            <p:cNvSpPr/>
            <p:nvPr/>
          </p:nvSpPr>
          <p:spPr bwMode="auto">
            <a:xfrm>
              <a:off x="9078787" y="2070797"/>
              <a:ext cx="314724" cy="313023"/>
            </a:xfrm>
            <a:custGeom>
              <a:avLst/>
              <a:gdLst>
                <a:gd name="T0" fmla="*/ 18 w 93"/>
                <a:gd name="T1" fmla="*/ 0 h 93"/>
                <a:gd name="T2" fmla="*/ 0 w 93"/>
                <a:gd name="T3" fmla="*/ 11 h 93"/>
                <a:gd name="T4" fmla="*/ 82 w 93"/>
                <a:gd name="T5" fmla="*/ 93 h 93"/>
                <a:gd name="T6" fmla="*/ 93 w 93"/>
                <a:gd name="T7" fmla="*/ 75 h 93"/>
                <a:gd name="T8" fmla="*/ 18 w 93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93">
                  <a:moveTo>
                    <a:pt x="18" y="0"/>
                  </a:moveTo>
                  <a:cubicBezTo>
                    <a:pt x="11" y="2"/>
                    <a:pt x="5" y="6"/>
                    <a:pt x="0" y="11"/>
                  </a:cubicBezTo>
                  <a:cubicBezTo>
                    <a:pt x="82" y="93"/>
                    <a:pt x="82" y="93"/>
                    <a:pt x="82" y="93"/>
                  </a:cubicBezTo>
                  <a:cubicBezTo>
                    <a:pt x="87" y="88"/>
                    <a:pt x="91" y="82"/>
                    <a:pt x="93" y="75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FFCC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</a:p>
          </p:txBody>
        </p:sp>
        <p:sp>
          <p:nvSpPr>
            <p:cNvPr id="252" name="îś1ïďe"/>
            <p:cNvSpPr/>
            <p:nvPr/>
          </p:nvSpPr>
          <p:spPr bwMode="auto">
            <a:xfrm>
              <a:off x="9204676" y="1999346"/>
              <a:ext cx="17012" cy="34024"/>
            </a:xfrm>
            <a:custGeom>
              <a:avLst/>
              <a:gdLst>
                <a:gd name="T0" fmla="*/ 2 w 5"/>
                <a:gd name="T1" fmla="*/ 10 h 10"/>
                <a:gd name="T2" fmla="*/ 2 w 5"/>
                <a:gd name="T3" fmla="*/ 10 h 10"/>
                <a:gd name="T4" fmla="*/ 0 w 5"/>
                <a:gd name="T5" fmla="*/ 8 h 10"/>
                <a:gd name="T6" fmla="*/ 0 w 5"/>
                <a:gd name="T7" fmla="*/ 2 h 10"/>
                <a:gd name="T8" fmla="*/ 2 w 5"/>
                <a:gd name="T9" fmla="*/ 0 h 10"/>
                <a:gd name="T10" fmla="*/ 2 w 5"/>
                <a:gd name="T11" fmla="*/ 0 h 10"/>
                <a:gd name="T12" fmla="*/ 5 w 5"/>
                <a:gd name="T13" fmla="*/ 2 h 10"/>
                <a:gd name="T14" fmla="*/ 5 w 5"/>
                <a:gd name="T15" fmla="*/ 8 h 10"/>
                <a:gd name="T16" fmla="*/ 2 w 5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10">
                  <a:moveTo>
                    <a:pt x="2" y="10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1" y="10"/>
                    <a:pt x="0" y="9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9"/>
                    <a:pt x="4" y="10"/>
                    <a:pt x="2" y="10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253" name="iŝľíḑe"/>
            <p:cNvSpPr/>
            <p:nvPr/>
          </p:nvSpPr>
          <p:spPr bwMode="auto">
            <a:xfrm>
              <a:off x="9204676" y="2467179"/>
              <a:ext cx="17012" cy="37427"/>
            </a:xfrm>
            <a:custGeom>
              <a:avLst/>
              <a:gdLst>
                <a:gd name="T0" fmla="*/ 2 w 5"/>
                <a:gd name="T1" fmla="*/ 11 h 11"/>
                <a:gd name="T2" fmla="*/ 2 w 5"/>
                <a:gd name="T3" fmla="*/ 11 h 11"/>
                <a:gd name="T4" fmla="*/ 0 w 5"/>
                <a:gd name="T5" fmla="*/ 9 h 11"/>
                <a:gd name="T6" fmla="*/ 0 w 5"/>
                <a:gd name="T7" fmla="*/ 3 h 11"/>
                <a:gd name="T8" fmla="*/ 2 w 5"/>
                <a:gd name="T9" fmla="*/ 0 h 11"/>
                <a:gd name="T10" fmla="*/ 2 w 5"/>
                <a:gd name="T11" fmla="*/ 0 h 11"/>
                <a:gd name="T12" fmla="*/ 5 w 5"/>
                <a:gd name="T13" fmla="*/ 3 h 11"/>
                <a:gd name="T14" fmla="*/ 5 w 5"/>
                <a:gd name="T15" fmla="*/ 9 h 11"/>
                <a:gd name="T16" fmla="*/ 2 w 5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11"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0" y="10"/>
                    <a:pt x="0" y="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5" y="2"/>
                    <a:pt x="5" y="3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10"/>
                    <a:pt x="4" y="11"/>
                    <a:pt x="2" y="11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254" name="íślïḋè"/>
            <p:cNvSpPr/>
            <p:nvPr/>
          </p:nvSpPr>
          <p:spPr bwMode="auto">
            <a:xfrm>
              <a:off x="9362889" y="2070797"/>
              <a:ext cx="30622" cy="30622"/>
            </a:xfrm>
            <a:custGeom>
              <a:avLst/>
              <a:gdLst>
                <a:gd name="T0" fmla="*/ 1 w 9"/>
                <a:gd name="T1" fmla="*/ 8 h 9"/>
                <a:gd name="T2" fmla="*/ 1 w 9"/>
                <a:gd name="T3" fmla="*/ 8 h 9"/>
                <a:gd name="T4" fmla="*/ 1 w 9"/>
                <a:gd name="T5" fmla="*/ 5 h 9"/>
                <a:gd name="T6" fmla="*/ 5 w 9"/>
                <a:gd name="T7" fmla="*/ 0 h 9"/>
                <a:gd name="T8" fmla="*/ 8 w 9"/>
                <a:gd name="T9" fmla="*/ 0 h 9"/>
                <a:gd name="T10" fmla="*/ 8 w 9"/>
                <a:gd name="T11" fmla="*/ 1 h 9"/>
                <a:gd name="T12" fmla="*/ 8 w 9"/>
                <a:gd name="T13" fmla="*/ 4 h 9"/>
                <a:gd name="T14" fmla="*/ 4 w 9"/>
                <a:gd name="T15" fmla="*/ 8 h 9"/>
                <a:gd name="T16" fmla="*/ 1 w 9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1" y="8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2"/>
                    <a:pt x="9" y="3"/>
                    <a:pt x="8" y="4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9"/>
                    <a:pt x="2" y="9"/>
                    <a:pt x="1" y="8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255" name="îšlïde"/>
            <p:cNvSpPr/>
            <p:nvPr/>
          </p:nvSpPr>
          <p:spPr bwMode="auto">
            <a:xfrm>
              <a:off x="9029452" y="2400832"/>
              <a:ext cx="30622" cy="32324"/>
            </a:xfrm>
            <a:custGeom>
              <a:avLst/>
              <a:gdLst>
                <a:gd name="T0" fmla="*/ 1 w 9"/>
                <a:gd name="T1" fmla="*/ 9 h 10"/>
                <a:gd name="T2" fmla="*/ 1 w 9"/>
                <a:gd name="T3" fmla="*/ 9 h 10"/>
                <a:gd name="T4" fmla="*/ 1 w 9"/>
                <a:gd name="T5" fmla="*/ 5 h 10"/>
                <a:gd name="T6" fmla="*/ 5 w 9"/>
                <a:gd name="T7" fmla="*/ 1 h 10"/>
                <a:gd name="T8" fmla="*/ 8 w 9"/>
                <a:gd name="T9" fmla="*/ 1 h 10"/>
                <a:gd name="T10" fmla="*/ 8 w 9"/>
                <a:gd name="T11" fmla="*/ 2 h 10"/>
                <a:gd name="T12" fmla="*/ 8 w 9"/>
                <a:gd name="T13" fmla="*/ 5 h 10"/>
                <a:gd name="T14" fmla="*/ 4 w 9"/>
                <a:gd name="T15" fmla="*/ 9 h 10"/>
                <a:gd name="T16" fmla="*/ 1 w 9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0">
                  <a:moveTo>
                    <a:pt x="1" y="9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8"/>
                    <a:pt x="0" y="6"/>
                    <a:pt x="1" y="5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0"/>
                    <a:pt x="7" y="0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3"/>
                    <a:pt x="9" y="4"/>
                    <a:pt x="8" y="5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10"/>
                    <a:pt x="2" y="10"/>
                    <a:pt x="1" y="9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256" name="îślíḍé"/>
            <p:cNvSpPr/>
            <p:nvPr/>
          </p:nvSpPr>
          <p:spPr bwMode="auto">
            <a:xfrm>
              <a:off x="9429236" y="2242620"/>
              <a:ext cx="34024" cy="17012"/>
            </a:xfrm>
            <a:custGeom>
              <a:avLst/>
              <a:gdLst>
                <a:gd name="T0" fmla="*/ 0 w 10"/>
                <a:gd name="T1" fmla="*/ 3 h 5"/>
                <a:gd name="T2" fmla="*/ 0 w 10"/>
                <a:gd name="T3" fmla="*/ 3 h 5"/>
                <a:gd name="T4" fmla="*/ 2 w 10"/>
                <a:gd name="T5" fmla="*/ 0 h 5"/>
                <a:gd name="T6" fmla="*/ 8 w 10"/>
                <a:gd name="T7" fmla="*/ 0 h 5"/>
                <a:gd name="T8" fmla="*/ 10 w 10"/>
                <a:gd name="T9" fmla="*/ 3 h 5"/>
                <a:gd name="T10" fmla="*/ 10 w 10"/>
                <a:gd name="T11" fmla="*/ 3 h 5"/>
                <a:gd name="T12" fmla="*/ 8 w 10"/>
                <a:gd name="T13" fmla="*/ 5 h 5"/>
                <a:gd name="T14" fmla="*/ 2 w 10"/>
                <a:gd name="T15" fmla="*/ 5 h 5"/>
                <a:gd name="T16" fmla="*/ 0 w 10"/>
                <a:gd name="T1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5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4"/>
                    <a:pt x="9" y="5"/>
                    <a:pt x="8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257" name="işľíḑè"/>
            <p:cNvSpPr/>
            <p:nvPr/>
          </p:nvSpPr>
          <p:spPr bwMode="auto">
            <a:xfrm>
              <a:off x="8958002" y="2242620"/>
              <a:ext cx="34024" cy="17012"/>
            </a:xfrm>
            <a:custGeom>
              <a:avLst/>
              <a:gdLst>
                <a:gd name="T0" fmla="*/ 0 w 10"/>
                <a:gd name="T1" fmla="*/ 3 h 5"/>
                <a:gd name="T2" fmla="*/ 0 w 10"/>
                <a:gd name="T3" fmla="*/ 3 h 5"/>
                <a:gd name="T4" fmla="*/ 2 w 10"/>
                <a:gd name="T5" fmla="*/ 0 h 5"/>
                <a:gd name="T6" fmla="*/ 8 w 10"/>
                <a:gd name="T7" fmla="*/ 0 h 5"/>
                <a:gd name="T8" fmla="*/ 10 w 10"/>
                <a:gd name="T9" fmla="*/ 3 h 5"/>
                <a:gd name="T10" fmla="*/ 10 w 10"/>
                <a:gd name="T11" fmla="*/ 3 h 5"/>
                <a:gd name="T12" fmla="*/ 8 w 10"/>
                <a:gd name="T13" fmla="*/ 5 h 5"/>
                <a:gd name="T14" fmla="*/ 2 w 10"/>
                <a:gd name="T15" fmla="*/ 5 h 5"/>
                <a:gd name="T16" fmla="*/ 0 w 10"/>
                <a:gd name="T1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5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4"/>
                    <a:pt x="9" y="5"/>
                    <a:pt x="8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258" name="íśḷídè"/>
            <p:cNvSpPr/>
            <p:nvPr/>
          </p:nvSpPr>
          <p:spPr bwMode="auto">
            <a:xfrm>
              <a:off x="9362889" y="2400832"/>
              <a:ext cx="30622" cy="32324"/>
            </a:xfrm>
            <a:custGeom>
              <a:avLst/>
              <a:gdLst>
                <a:gd name="T0" fmla="*/ 1 w 9"/>
                <a:gd name="T1" fmla="*/ 2 h 10"/>
                <a:gd name="T2" fmla="*/ 1 w 9"/>
                <a:gd name="T3" fmla="*/ 1 h 10"/>
                <a:gd name="T4" fmla="*/ 4 w 9"/>
                <a:gd name="T5" fmla="*/ 1 h 10"/>
                <a:gd name="T6" fmla="*/ 8 w 9"/>
                <a:gd name="T7" fmla="*/ 5 h 10"/>
                <a:gd name="T8" fmla="*/ 8 w 9"/>
                <a:gd name="T9" fmla="*/ 9 h 10"/>
                <a:gd name="T10" fmla="*/ 8 w 9"/>
                <a:gd name="T11" fmla="*/ 9 h 10"/>
                <a:gd name="T12" fmla="*/ 5 w 9"/>
                <a:gd name="T13" fmla="*/ 9 h 10"/>
                <a:gd name="T14" fmla="*/ 1 w 9"/>
                <a:gd name="T15" fmla="*/ 5 h 10"/>
                <a:gd name="T16" fmla="*/ 1 w 9"/>
                <a:gd name="T1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0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6"/>
                    <a:pt x="9" y="8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10"/>
                    <a:pt x="6" y="10"/>
                    <a:pt x="5" y="9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3"/>
                    <a:pt x="1" y="2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259" name="ïŝlíḑe"/>
            <p:cNvSpPr/>
            <p:nvPr/>
          </p:nvSpPr>
          <p:spPr bwMode="auto">
            <a:xfrm>
              <a:off x="9029452" y="2070797"/>
              <a:ext cx="30622" cy="30622"/>
            </a:xfrm>
            <a:custGeom>
              <a:avLst/>
              <a:gdLst>
                <a:gd name="T0" fmla="*/ 1 w 9"/>
                <a:gd name="T1" fmla="*/ 1 h 9"/>
                <a:gd name="T2" fmla="*/ 1 w 9"/>
                <a:gd name="T3" fmla="*/ 0 h 9"/>
                <a:gd name="T4" fmla="*/ 4 w 9"/>
                <a:gd name="T5" fmla="*/ 0 h 9"/>
                <a:gd name="T6" fmla="*/ 8 w 9"/>
                <a:gd name="T7" fmla="*/ 5 h 9"/>
                <a:gd name="T8" fmla="*/ 8 w 9"/>
                <a:gd name="T9" fmla="*/ 8 h 9"/>
                <a:gd name="T10" fmla="*/ 8 w 9"/>
                <a:gd name="T11" fmla="*/ 8 h 9"/>
                <a:gd name="T12" fmla="*/ 5 w 9"/>
                <a:gd name="T13" fmla="*/ 8 h 9"/>
                <a:gd name="T14" fmla="*/ 1 w 9"/>
                <a:gd name="T15" fmla="*/ 4 h 9"/>
                <a:gd name="T16" fmla="*/ 1 w 9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1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5"/>
                    <a:pt x="9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9"/>
                    <a:pt x="6" y="9"/>
                    <a:pt x="5" y="8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260" name="í$lïḍè"/>
            <p:cNvSpPr/>
            <p:nvPr/>
          </p:nvSpPr>
          <p:spPr bwMode="auto">
            <a:xfrm>
              <a:off x="9264219" y="2006151"/>
              <a:ext cx="23817" cy="37427"/>
            </a:xfrm>
            <a:custGeom>
              <a:avLst/>
              <a:gdLst>
                <a:gd name="T0" fmla="*/ 2 w 7"/>
                <a:gd name="T1" fmla="*/ 10 h 11"/>
                <a:gd name="T2" fmla="*/ 2 w 7"/>
                <a:gd name="T3" fmla="*/ 10 h 11"/>
                <a:gd name="T4" fmla="*/ 0 w 7"/>
                <a:gd name="T5" fmla="*/ 8 h 11"/>
                <a:gd name="T6" fmla="*/ 2 w 7"/>
                <a:gd name="T7" fmla="*/ 2 h 11"/>
                <a:gd name="T8" fmla="*/ 4 w 7"/>
                <a:gd name="T9" fmla="*/ 0 h 11"/>
                <a:gd name="T10" fmla="*/ 5 w 7"/>
                <a:gd name="T11" fmla="*/ 0 h 11"/>
                <a:gd name="T12" fmla="*/ 6 w 7"/>
                <a:gd name="T13" fmla="*/ 3 h 11"/>
                <a:gd name="T14" fmla="*/ 5 w 7"/>
                <a:gd name="T15" fmla="*/ 9 h 11"/>
                <a:gd name="T16" fmla="*/ 2 w 7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1">
                  <a:moveTo>
                    <a:pt x="2" y="10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1"/>
                    <a:pt x="7" y="2"/>
                    <a:pt x="6" y="3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10"/>
                    <a:pt x="3" y="11"/>
                    <a:pt x="2" y="10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261" name="îšlïḋé"/>
            <p:cNvSpPr/>
            <p:nvPr/>
          </p:nvSpPr>
          <p:spPr bwMode="auto">
            <a:xfrm>
              <a:off x="9136628" y="2460374"/>
              <a:ext cx="23817" cy="37427"/>
            </a:xfrm>
            <a:custGeom>
              <a:avLst/>
              <a:gdLst>
                <a:gd name="T0" fmla="*/ 2 w 7"/>
                <a:gd name="T1" fmla="*/ 10 h 11"/>
                <a:gd name="T2" fmla="*/ 2 w 7"/>
                <a:gd name="T3" fmla="*/ 10 h 11"/>
                <a:gd name="T4" fmla="*/ 0 w 7"/>
                <a:gd name="T5" fmla="*/ 7 h 11"/>
                <a:gd name="T6" fmla="*/ 2 w 7"/>
                <a:gd name="T7" fmla="*/ 2 h 11"/>
                <a:gd name="T8" fmla="*/ 4 w 7"/>
                <a:gd name="T9" fmla="*/ 0 h 11"/>
                <a:gd name="T10" fmla="*/ 5 w 7"/>
                <a:gd name="T11" fmla="*/ 0 h 11"/>
                <a:gd name="T12" fmla="*/ 6 w 7"/>
                <a:gd name="T13" fmla="*/ 3 h 11"/>
                <a:gd name="T14" fmla="*/ 5 w 7"/>
                <a:gd name="T15" fmla="*/ 9 h 11"/>
                <a:gd name="T16" fmla="*/ 2 w 7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1">
                  <a:moveTo>
                    <a:pt x="2" y="10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7" y="2"/>
                    <a:pt x="6" y="3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10"/>
                    <a:pt x="3" y="11"/>
                    <a:pt x="2" y="10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262" name="ïṧlîḋé"/>
            <p:cNvSpPr/>
            <p:nvPr/>
          </p:nvSpPr>
          <p:spPr bwMode="auto">
            <a:xfrm>
              <a:off x="9400316" y="2121833"/>
              <a:ext cx="32324" cy="28921"/>
            </a:xfrm>
            <a:custGeom>
              <a:avLst/>
              <a:gdLst>
                <a:gd name="T0" fmla="*/ 1 w 10"/>
                <a:gd name="T1" fmla="*/ 7 h 9"/>
                <a:gd name="T2" fmla="*/ 1 w 10"/>
                <a:gd name="T3" fmla="*/ 7 h 9"/>
                <a:gd name="T4" fmla="*/ 1 w 10"/>
                <a:gd name="T5" fmla="*/ 4 h 9"/>
                <a:gd name="T6" fmla="*/ 7 w 10"/>
                <a:gd name="T7" fmla="*/ 1 h 9"/>
                <a:gd name="T8" fmla="*/ 10 w 10"/>
                <a:gd name="T9" fmla="*/ 2 h 9"/>
                <a:gd name="T10" fmla="*/ 10 w 10"/>
                <a:gd name="T11" fmla="*/ 2 h 9"/>
                <a:gd name="T12" fmla="*/ 9 w 10"/>
                <a:gd name="T13" fmla="*/ 5 h 9"/>
                <a:gd name="T14" fmla="*/ 4 w 10"/>
                <a:gd name="T15" fmla="*/ 8 h 9"/>
                <a:gd name="T16" fmla="*/ 1 w 10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1" y="7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4"/>
                    <a:pt x="1" y="4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0"/>
                    <a:pt x="9" y="1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3"/>
                    <a:pt x="10" y="5"/>
                    <a:pt x="9" y="5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9"/>
                    <a:pt x="1" y="8"/>
                    <a:pt x="1" y="7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263" name="îsḷïḍe"/>
            <p:cNvSpPr/>
            <p:nvPr/>
          </p:nvSpPr>
          <p:spPr bwMode="auto">
            <a:xfrm>
              <a:off x="8988623" y="2353198"/>
              <a:ext cx="34024" cy="27219"/>
            </a:xfrm>
            <a:custGeom>
              <a:avLst/>
              <a:gdLst>
                <a:gd name="T0" fmla="*/ 1 w 10"/>
                <a:gd name="T1" fmla="*/ 7 h 8"/>
                <a:gd name="T2" fmla="*/ 0 w 10"/>
                <a:gd name="T3" fmla="*/ 6 h 8"/>
                <a:gd name="T4" fmla="*/ 1 w 10"/>
                <a:gd name="T5" fmla="*/ 3 h 8"/>
                <a:gd name="T6" fmla="*/ 6 w 10"/>
                <a:gd name="T7" fmla="*/ 0 h 8"/>
                <a:gd name="T8" fmla="*/ 10 w 10"/>
                <a:gd name="T9" fmla="*/ 1 h 8"/>
                <a:gd name="T10" fmla="*/ 10 w 10"/>
                <a:gd name="T11" fmla="*/ 1 h 8"/>
                <a:gd name="T12" fmla="*/ 9 w 10"/>
                <a:gd name="T13" fmla="*/ 5 h 8"/>
                <a:gd name="T14" fmla="*/ 4 w 10"/>
                <a:gd name="T15" fmla="*/ 7 h 8"/>
                <a:gd name="T16" fmla="*/ 1 w 10"/>
                <a:gd name="T1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8">
                  <a:moveTo>
                    <a:pt x="1" y="7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4"/>
                    <a:pt x="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0"/>
                    <a:pt x="9" y="0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3"/>
                    <a:pt x="10" y="4"/>
                    <a:pt x="9" y="5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1" y="8"/>
                    <a:pt x="1" y="7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264" name="îsḷïdè"/>
            <p:cNvSpPr/>
            <p:nvPr/>
          </p:nvSpPr>
          <p:spPr bwMode="auto">
            <a:xfrm>
              <a:off x="9419029" y="2302161"/>
              <a:ext cx="37427" cy="23817"/>
            </a:xfrm>
            <a:custGeom>
              <a:avLst/>
              <a:gdLst>
                <a:gd name="T0" fmla="*/ 0 w 11"/>
                <a:gd name="T1" fmla="*/ 2 h 7"/>
                <a:gd name="T2" fmla="*/ 0 w 11"/>
                <a:gd name="T3" fmla="*/ 2 h 7"/>
                <a:gd name="T4" fmla="*/ 3 w 11"/>
                <a:gd name="T5" fmla="*/ 1 h 7"/>
                <a:gd name="T6" fmla="*/ 9 w 11"/>
                <a:gd name="T7" fmla="*/ 2 h 7"/>
                <a:gd name="T8" fmla="*/ 11 w 11"/>
                <a:gd name="T9" fmla="*/ 5 h 7"/>
                <a:gd name="T10" fmla="*/ 11 w 11"/>
                <a:gd name="T11" fmla="*/ 5 h 7"/>
                <a:gd name="T12" fmla="*/ 8 w 11"/>
                <a:gd name="T13" fmla="*/ 7 h 7"/>
                <a:gd name="T14" fmla="*/ 2 w 11"/>
                <a:gd name="T15" fmla="*/ 5 h 7"/>
                <a:gd name="T16" fmla="*/ 0 w 11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7"/>
                    <a:pt x="9" y="7"/>
                    <a:pt x="8" y="7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265" name="ï$ļiďè"/>
            <p:cNvSpPr/>
            <p:nvPr/>
          </p:nvSpPr>
          <p:spPr bwMode="auto">
            <a:xfrm>
              <a:off x="8964806" y="2174571"/>
              <a:ext cx="37427" cy="23817"/>
            </a:xfrm>
            <a:custGeom>
              <a:avLst/>
              <a:gdLst>
                <a:gd name="T0" fmla="*/ 1 w 11"/>
                <a:gd name="T1" fmla="*/ 2 h 7"/>
                <a:gd name="T2" fmla="*/ 1 w 11"/>
                <a:gd name="T3" fmla="*/ 2 h 7"/>
                <a:gd name="T4" fmla="*/ 4 w 11"/>
                <a:gd name="T5" fmla="*/ 1 h 7"/>
                <a:gd name="T6" fmla="*/ 9 w 11"/>
                <a:gd name="T7" fmla="*/ 2 h 7"/>
                <a:gd name="T8" fmla="*/ 11 w 11"/>
                <a:gd name="T9" fmla="*/ 5 h 7"/>
                <a:gd name="T10" fmla="*/ 11 w 11"/>
                <a:gd name="T11" fmla="*/ 5 h 7"/>
                <a:gd name="T12" fmla="*/ 8 w 11"/>
                <a:gd name="T13" fmla="*/ 7 h 7"/>
                <a:gd name="T14" fmla="*/ 2 w 11"/>
                <a:gd name="T15" fmla="*/ 5 h 7"/>
                <a:gd name="T16" fmla="*/ 1 w 11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0"/>
                    <a:pt x="4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1" y="2"/>
                    <a:pt x="11" y="4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7"/>
                    <a:pt x="9" y="7"/>
                    <a:pt x="8" y="7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1" y="2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266" name="ísļiḓé"/>
            <p:cNvSpPr/>
            <p:nvPr/>
          </p:nvSpPr>
          <p:spPr bwMode="auto">
            <a:xfrm>
              <a:off x="9311853" y="2439960"/>
              <a:ext cx="30622" cy="34024"/>
            </a:xfrm>
            <a:custGeom>
              <a:avLst/>
              <a:gdLst>
                <a:gd name="T0" fmla="*/ 2 w 9"/>
                <a:gd name="T1" fmla="*/ 0 h 10"/>
                <a:gd name="T2" fmla="*/ 2 w 9"/>
                <a:gd name="T3" fmla="*/ 0 h 10"/>
                <a:gd name="T4" fmla="*/ 5 w 9"/>
                <a:gd name="T5" fmla="*/ 1 h 10"/>
                <a:gd name="T6" fmla="*/ 8 w 9"/>
                <a:gd name="T7" fmla="*/ 6 h 10"/>
                <a:gd name="T8" fmla="*/ 7 w 9"/>
                <a:gd name="T9" fmla="*/ 9 h 10"/>
                <a:gd name="T10" fmla="*/ 7 w 9"/>
                <a:gd name="T11" fmla="*/ 9 h 10"/>
                <a:gd name="T12" fmla="*/ 4 w 9"/>
                <a:gd name="T13" fmla="*/ 9 h 10"/>
                <a:gd name="T14" fmla="*/ 1 w 9"/>
                <a:gd name="T15" fmla="*/ 3 h 10"/>
                <a:gd name="T16" fmla="*/ 2 w 9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0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0"/>
                    <a:pt x="5" y="1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7"/>
                    <a:pt x="8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10"/>
                    <a:pt x="4" y="10"/>
                    <a:pt x="4" y="9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1" y="1"/>
                    <a:pt x="2" y="0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267" name="iṥḻiḑè"/>
            <p:cNvSpPr/>
            <p:nvPr/>
          </p:nvSpPr>
          <p:spPr bwMode="auto">
            <a:xfrm>
              <a:off x="9082189" y="2026566"/>
              <a:ext cx="27219" cy="37427"/>
            </a:xfrm>
            <a:custGeom>
              <a:avLst/>
              <a:gdLst>
                <a:gd name="T0" fmla="*/ 1 w 8"/>
                <a:gd name="T1" fmla="*/ 1 h 11"/>
                <a:gd name="T2" fmla="*/ 2 w 8"/>
                <a:gd name="T3" fmla="*/ 1 h 11"/>
                <a:gd name="T4" fmla="*/ 5 w 8"/>
                <a:gd name="T5" fmla="*/ 2 h 11"/>
                <a:gd name="T6" fmla="*/ 8 w 8"/>
                <a:gd name="T7" fmla="*/ 7 h 11"/>
                <a:gd name="T8" fmla="*/ 7 w 8"/>
                <a:gd name="T9" fmla="*/ 10 h 11"/>
                <a:gd name="T10" fmla="*/ 6 w 8"/>
                <a:gd name="T11" fmla="*/ 10 h 11"/>
                <a:gd name="T12" fmla="*/ 3 w 8"/>
                <a:gd name="T13" fmla="*/ 9 h 11"/>
                <a:gd name="T14" fmla="*/ 0 w 8"/>
                <a:gd name="T15" fmla="*/ 4 h 11"/>
                <a:gd name="T16" fmla="*/ 1 w 8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1">
                  <a:moveTo>
                    <a:pt x="1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4" y="1"/>
                    <a:pt x="5" y="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8"/>
                    <a:pt x="8" y="10"/>
                    <a:pt x="7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5" y="11"/>
                    <a:pt x="4" y="11"/>
                    <a:pt x="3" y="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2"/>
                    <a:pt x="1" y="1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268" name="iSľîḓè"/>
            <p:cNvSpPr/>
            <p:nvPr/>
          </p:nvSpPr>
          <p:spPr bwMode="auto">
            <a:xfrm>
              <a:off x="9318658" y="2029968"/>
              <a:ext cx="27219" cy="37427"/>
            </a:xfrm>
            <a:custGeom>
              <a:avLst/>
              <a:gdLst>
                <a:gd name="T0" fmla="*/ 1 w 8"/>
                <a:gd name="T1" fmla="*/ 10 h 11"/>
                <a:gd name="T2" fmla="*/ 1 w 8"/>
                <a:gd name="T3" fmla="*/ 10 h 11"/>
                <a:gd name="T4" fmla="*/ 0 w 8"/>
                <a:gd name="T5" fmla="*/ 7 h 11"/>
                <a:gd name="T6" fmla="*/ 3 w 8"/>
                <a:gd name="T7" fmla="*/ 2 h 11"/>
                <a:gd name="T8" fmla="*/ 7 w 8"/>
                <a:gd name="T9" fmla="*/ 1 h 11"/>
                <a:gd name="T10" fmla="*/ 7 w 8"/>
                <a:gd name="T11" fmla="*/ 1 h 11"/>
                <a:gd name="T12" fmla="*/ 8 w 8"/>
                <a:gd name="T13" fmla="*/ 4 h 11"/>
                <a:gd name="T14" fmla="*/ 5 w 8"/>
                <a:gd name="T15" fmla="*/ 9 h 11"/>
                <a:gd name="T16" fmla="*/ 1 w 8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1">
                  <a:moveTo>
                    <a:pt x="1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0" y="9"/>
                    <a:pt x="0" y="8"/>
                    <a:pt x="0" y="7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5" y="0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2"/>
                    <a:pt x="8" y="3"/>
                    <a:pt x="8" y="4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10"/>
                    <a:pt x="2" y="11"/>
                    <a:pt x="1" y="10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269" name="íṥḷiḍe"/>
            <p:cNvSpPr/>
            <p:nvPr/>
          </p:nvSpPr>
          <p:spPr bwMode="auto">
            <a:xfrm>
              <a:off x="9075385" y="2436558"/>
              <a:ext cx="30622" cy="34024"/>
            </a:xfrm>
            <a:custGeom>
              <a:avLst/>
              <a:gdLst>
                <a:gd name="T0" fmla="*/ 2 w 9"/>
                <a:gd name="T1" fmla="*/ 9 h 10"/>
                <a:gd name="T2" fmla="*/ 2 w 9"/>
                <a:gd name="T3" fmla="*/ 9 h 10"/>
                <a:gd name="T4" fmla="*/ 1 w 9"/>
                <a:gd name="T5" fmla="*/ 6 h 10"/>
                <a:gd name="T6" fmla="*/ 4 w 9"/>
                <a:gd name="T7" fmla="*/ 1 h 10"/>
                <a:gd name="T8" fmla="*/ 7 w 9"/>
                <a:gd name="T9" fmla="*/ 0 h 10"/>
                <a:gd name="T10" fmla="*/ 7 w 9"/>
                <a:gd name="T11" fmla="*/ 0 h 10"/>
                <a:gd name="T12" fmla="*/ 8 w 9"/>
                <a:gd name="T13" fmla="*/ 4 h 10"/>
                <a:gd name="T14" fmla="*/ 5 w 9"/>
                <a:gd name="T15" fmla="*/ 9 h 10"/>
                <a:gd name="T16" fmla="*/ 2 w 9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0"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0" y="9"/>
                    <a:pt x="0" y="7"/>
                    <a:pt x="1" y="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1"/>
                    <a:pt x="9" y="3"/>
                    <a:pt x="8" y="4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10"/>
                    <a:pt x="3" y="10"/>
                    <a:pt x="2" y="9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270" name="îŝḷïde"/>
            <p:cNvSpPr/>
            <p:nvPr/>
          </p:nvSpPr>
          <p:spPr bwMode="auto">
            <a:xfrm>
              <a:off x="9422431" y="2181376"/>
              <a:ext cx="34024" cy="23817"/>
            </a:xfrm>
            <a:custGeom>
              <a:avLst/>
              <a:gdLst>
                <a:gd name="T0" fmla="*/ 0 w 10"/>
                <a:gd name="T1" fmla="*/ 5 h 7"/>
                <a:gd name="T2" fmla="*/ 0 w 10"/>
                <a:gd name="T3" fmla="*/ 5 h 7"/>
                <a:gd name="T4" fmla="*/ 2 w 10"/>
                <a:gd name="T5" fmla="*/ 2 h 7"/>
                <a:gd name="T6" fmla="*/ 7 w 10"/>
                <a:gd name="T7" fmla="*/ 0 h 7"/>
                <a:gd name="T8" fmla="*/ 10 w 10"/>
                <a:gd name="T9" fmla="*/ 2 h 7"/>
                <a:gd name="T10" fmla="*/ 10 w 10"/>
                <a:gd name="T11" fmla="*/ 2 h 7"/>
                <a:gd name="T12" fmla="*/ 8 w 10"/>
                <a:gd name="T13" fmla="*/ 5 h 7"/>
                <a:gd name="T14" fmla="*/ 3 w 10"/>
                <a:gd name="T15" fmla="*/ 7 h 7"/>
                <a:gd name="T16" fmla="*/ 0 w 10"/>
                <a:gd name="T1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7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10" y="1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4"/>
                    <a:pt x="10" y="5"/>
                    <a:pt x="8" y="5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6"/>
                    <a:pt x="0" y="5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271" name="iŝḻïḍe"/>
            <p:cNvSpPr/>
            <p:nvPr/>
          </p:nvSpPr>
          <p:spPr bwMode="auto">
            <a:xfrm>
              <a:off x="8964806" y="2298759"/>
              <a:ext cx="37427" cy="20415"/>
            </a:xfrm>
            <a:custGeom>
              <a:avLst/>
              <a:gdLst>
                <a:gd name="T0" fmla="*/ 0 w 11"/>
                <a:gd name="T1" fmla="*/ 4 h 6"/>
                <a:gd name="T2" fmla="*/ 0 w 11"/>
                <a:gd name="T3" fmla="*/ 4 h 6"/>
                <a:gd name="T4" fmla="*/ 2 w 11"/>
                <a:gd name="T5" fmla="*/ 1 h 6"/>
                <a:gd name="T6" fmla="*/ 8 w 11"/>
                <a:gd name="T7" fmla="*/ 0 h 6"/>
                <a:gd name="T8" fmla="*/ 10 w 11"/>
                <a:gd name="T9" fmla="*/ 2 h 6"/>
                <a:gd name="T10" fmla="*/ 10 w 11"/>
                <a:gd name="T11" fmla="*/ 2 h 6"/>
                <a:gd name="T12" fmla="*/ 9 w 11"/>
                <a:gd name="T13" fmla="*/ 5 h 6"/>
                <a:gd name="T14" fmla="*/ 3 w 11"/>
                <a:gd name="T15" fmla="*/ 6 h 6"/>
                <a:gd name="T16" fmla="*/ 0 w 11"/>
                <a:gd name="T1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2"/>
                    <a:pt x="2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0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3"/>
                    <a:pt x="10" y="4"/>
                    <a:pt x="9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1" y="6"/>
                    <a:pt x="0" y="4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272" name="ïṣľïḓê"/>
            <p:cNvSpPr/>
            <p:nvPr/>
          </p:nvSpPr>
          <p:spPr bwMode="auto">
            <a:xfrm>
              <a:off x="9396914" y="2356600"/>
              <a:ext cx="35726" cy="30622"/>
            </a:xfrm>
            <a:custGeom>
              <a:avLst/>
              <a:gdLst>
                <a:gd name="T0" fmla="*/ 1 w 11"/>
                <a:gd name="T1" fmla="*/ 2 h 9"/>
                <a:gd name="T2" fmla="*/ 1 w 11"/>
                <a:gd name="T3" fmla="*/ 2 h 9"/>
                <a:gd name="T4" fmla="*/ 4 w 11"/>
                <a:gd name="T5" fmla="*/ 1 h 9"/>
                <a:gd name="T6" fmla="*/ 9 w 11"/>
                <a:gd name="T7" fmla="*/ 4 h 9"/>
                <a:gd name="T8" fmla="*/ 10 w 11"/>
                <a:gd name="T9" fmla="*/ 7 h 9"/>
                <a:gd name="T10" fmla="*/ 10 w 11"/>
                <a:gd name="T11" fmla="*/ 7 h 9"/>
                <a:gd name="T12" fmla="*/ 6 w 11"/>
                <a:gd name="T13" fmla="*/ 8 h 9"/>
                <a:gd name="T14" fmla="*/ 2 w 11"/>
                <a:gd name="T15" fmla="*/ 5 h 9"/>
                <a:gd name="T16" fmla="*/ 1 w 11"/>
                <a:gd name="T17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9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3" y="0"/>
                    <a:pt x="4" y="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5"/>
                    <a:pt x="11" y="6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9" y="8"/>
                    <a:pt x="8" y="9"/>
                    <a:pt x="6" y="8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5"/>
                    <a:pt x="0" y="3"/>
                    <a:pt x="1" y="2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273" name="iṥļíḑe"/>
            <p:cNvSpPr/>
            <p:nvPr/>
          </p:nvSpPr>
          <p:spPr bwMode="auto">
            <a:xfrm>
              <a:off x="8992026" y="2118431"/>
              <a:ext cx="34024" cy="25519"/>
            </a:xfrm>
            <a:custGeom>
              <a:avLst/>
              <a:gdLst>
                <a:gd name="T0" fmla="*/ 0 w 10"/>
                <a:gd name="T1" fmla="*/ 1 h 8"/>
                <a:gd name="T2" fmla="*/ 1 w 10"/>
                <a:gd name="T3" fmla="*/ 1 h 8"/>
                <a:gd name="T4" fmla="*/ 4 w 10"/>
                <a:gd name="T5" fmla="*/ 0 h 8"/>
                <a:gd name="T6" fmla="*/ 9 w 10"/>
                <a:gd name="T7" fmla="*/ 3 h 8"/>
                <a:gd name="T8" fmla="*/ 10 w 10"/>
                <a:gd name="T9" fmla="*/ 7 h 8"/>
                <a:gd name="T10" fmla="*/ 9 w 10"/>
                <a:gd name="T11" fmla="*/ 7 h 8"/>
                <a:gd name="T12" fmla="*/ 6 w 10"/>
                <a:gd name="T13" fmla="*/ 8 h 8"/>
                <a:gd name="T14" fmla="*/ 1 w 10"/>
                <a:gd name="T15" fmla="*/ 5 h 8"/>
                <a:gd name="T16" fmla="*/ 0 w 10"/>
                <a:gd name="T17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8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3" y="0"/>
                    <a:pt x="4" y="0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4"/>
                    <a:pt x="10" y="5"/>
                    <a:pt x="10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8"/>
                    <a:pt x="7" y="8"/>
                    <a:pt x="6" y="8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3"/>
                    <a:pt x="0" y="1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274" name="ï$ļiḓè"/>
            <p:cNvSpPr/>
            <p:nvPr/>
          </p:nvSpPr>
          <p:spPr bwMode="auto">
            <a:xfrm>
              <a:off x="9257414" y="2460374"/>
              <a:ext cx="23817" cy="37427"/>
            </a:xfrm>
            <a:custGeom>
              <a:avLst/>
              <a:gdLst>
                <a:gd name="T0" fmla="*/ 2 w 7"/>
                <a:gd name="T1" fmla="*/ 0 h 11"/>
                <a:gd name="T2" fmla="*/ 2 w 7"/>
                <a:gd name="T3" fmla="*/ 0 h 11"/>
                <a:gd name="T4" fmla="*/ 5 w 7"/>
                <a:gd name="T5" fmla="*/ 2 h 11"/>
                <a:gd name="T6" fmla="*/ 6 w 7"/>
                <a:gd name="T7" fmla="*/ 8 h 11"/>
                <a:gd name="T8" fmla="*/ 5 w 7"/>
                <a:gd name="T9" fmla="*/ 11 h 11"/>
                <a:gd name="T10" fmla="*/ 5 w 7"/>
                <a:gd name="T11" fmla="*/ 11 h 11"/>
                <a:gd name="T12" fmla="*/ 2 w 7"/>
                <a:gd name="T13" fmla="*/ 9 h 11"/>
                <a:gd name="T14" fmla="*/ 0 w 7"/>
                <a:gd name="T15" fmla="*/ 3 h 11"/>
                <a:gd name="T16" fmla="*/ 2 w 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1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5" y="1"/>
                    <a:pt x="5" y="2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9"/>
                    <a:pt x="6" y="10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3" y="11"/>
                    <a:pt x="2" y="10"/>
                    <a:pt x="2" y="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2" y="0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275" name="îsḷíḍe"/>
            <p:cNvSpPr/>
            <p:nvPr/>
          </p:nvSpPr>
          <p:spPr bwMode="auto">
            <a:xfrm>
              <a:off x="9143433" y="2002749"/>
              <a:ext cx="20415" cy="37427"/>
            </a:xfrm>
            <a:custGeom>
              <a:avLst/>
              <a:gdLst>
                <a:gd name="T0" fmla="*/ 2 w 6"/>
                <a:gd name="T1" fmla="*/ 1 h 11"/>
                <a:gd name="T2" fmla="*/ 2 w 6"/>
                <a:gd name="T3" fmla="*/ 1 h 11"/>
                <a:gd name="T4" fmla="*/ 5 w 6"/>
                <a:gd name="T5" fmla="*/ 3 h 11"/>
                <a:gd name="T6" fmla="*/ 6 w 6"/>
                <a:gd name="T7" fmla="*/ 8 h 11"/>
                <a:gd name="T8" fmla="*/ 4 w 6"/>
                <a:gd name="T9" fmla="*/ 11 h 11"/>
                <a:gd name="T10" fmla="*/ 4 w 6"/>
                <a:gd name="T11" fmla="*/ 11 h 11"/>
                <a:gd name="T12" fmla="*/ 1 w 6"/>
                <a:gd name="T13" fmla="*/ 9 h 11"/>
                <a:gd name="T14" fmla="*/ 0 w 6"/>
                <a:gd name="T15" fmla="*/ 4 h 11"/>
                <a:gd name="T16" fmla="*/ 2 w 6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4" y="1"/>
                    <a:pt x="5" y="3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6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2" y="11"/>
                    <a:pt x="1" y="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1"/>
                    <a:pt x="2" y="1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276" name="ïśľïdê"/>
            <p:cNvSpPr/>
            <p:nvPr/>
          </p:nvSpPr>
          <p:spPr bwMode="auto">
            <a:xfrm>
              <a:off x="9218286" y="2969036"/>
              <a:ext cx="375968" cy="353852"/>
            </a:xfrm>
            <a:custGeom>
              <a:avLst/>
              <a:gdLst>
                <a:gd name="T0" fmla="*/ 0 w 112"/>
                <a:gd name="T1" fmla="*/ 93 h 105"/>
                <a:gd name="T2" fmla="*/ 99 w 112"/>
                <a:gd name="T3" fmla="*/ 16 h 105"/>
                <a:gd name="T4" fmla="*/ 0 w 112"/>
                <a:gd name="T5" fmla="*/ 9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" h="105">
                  <a:moveTo>
                    <a:pt x="0" y="93"/>
                  </a:moveTo>
                  <a:cubicBezTo>
                    <a:pt x="0" y="93"/>
                    <a:pt x="4" y="0"/>
                    <a:pt x="99" y="16"/>
                  </a:cubicBezTo>
                  <a:cubicBezTo>
                    <a:pt x="99" y="16"/>
                    <a:pt x="112" y="105"/>
                    <a:pt x="0" y="93"/>
                  </a:cubicBezTo>
                  <a:close/>
                </a:path>
              </a:pathLst>
            </a:custGeom>
            <a:solidFill>
              <a:srgbClr val="7FC6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</a:p>
          </p:txBody>
        </p:sp>
        <p:sp>
          <p:nvSpPr>
            <p:cNvPr id="277" name="íśḷiḓe"/>
            <p:cNvSpPr/>
            <p:nvPr/>
          </p:nvSpPr>
          <p:spPr bwMode="auto">
            <a:xfrm>
              <a:off x="9218286" y="3023474"/>
              <a:ext cx="375968" cy="299413"/>
            </a:xfrm>
            <a:custGeom>
              <a:avLst/>
              <a:gdLst>
                <a:gd name="T0" fmla="*/ 99 w 112"/>
                <a:gd name="T1" fmla="*/ 0 h 89"/>
                <a:gd name="T2" fmla="*/ 0 w 112"/>
                <a:gd name="T3" fmla="*/ 77 h 89"/>
                <a:gd name="T4" fmla="*/ 99 w 112"/>
                <a:gd name="T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" h="89">
                  <a:moveTo>
                    <a:pt x="99" y="0"/>
                  </a:moveTo>
                  <a:cubicBezTo>
                    <a:pt x="99" y="0"/>
                    <a:pt x="46" y="29"/>
                    <a:pt x="0" y="77"/>
                  </a:cubicBezTo>
                  <a:cubicBezTo>
                    <a:pt x="112" y="89"/>
                    <a:pt x="99" y="0"/>
                    <a:pt x="99" y="0"/>
                  </a:cubicBezTo>
                  <a:close/>
                </a:path>
              </a:pathLst>
            </a:custGeom>
            <a:solidFill>
              <a:srgbClr val="34B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</a:p>
          </p:txBody>
        </p:sp>
        <p:sp>
          <p:nvSpPr>
            <p:cNvPr id="278" name="iṩḷïḋê"/>
            <p:cNvSpPr/>
            <p:nvPr/>
          </p:nvSpPr>
          <p:spPr bwMode="auto">
            <a:xfrm>
              <a:off x="9218286" y="2518216"/>
              <a:ext cx="302815" cy="282401"/>
            </a:xfrm>
            <a:custGeom>
              <a:avLst/>
              <a:gdLst>
                <a:gd name="T0" fmla="*/ 0 w 90"/>
                <a:gd name="T1" fmla="*/ 75 h 84"/>
                <a:gd name="T2" fmla="*/ 79 w 90"/>
                <a:gd name="T3" fmla="*/ 13 h 84"/>
                <a:gd name="T4" fmla="*/ 0 w 90"/>
                <a:gd name="T5" fmla="*/ 7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84">
                  <a:moveTo>
                    <a:pt x="0" y="75"/>
                  </a:moveTo>
                  <a:cubicBezTo>
                    <a:pt x="0" y="75"/>
                    <a:pt x="3" y="0"/>
                    <a:pt x="79" y="13"/>
                  </a:cubicBezTo>
                  <a:cubicBezTo>
                    <a:pt x="79" y="13"/>
                    <a:pt x="90" y="84"/>
                    <a:pt x="0" y="75"/>
                  </a:cubicBezTo>
                  <a:close/>
                </a:path>
              </a:pathLst>
            </a:custGeom>
            <a:solidFill>
              <a:srgbClr val="7FC6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</a:p>
          </p:txBody>
        </p:sp>
        <p:sp>
          <p:nvSpPr>
            <p:cNvPr id="279" name="îś1îḓê"/>
            <p:cNvSpPr/>
            <p:nvPr/>
          </p:nvSpPr>
          <p:spPr bwMode="auto">
            <a:xfrm>
              <a:off x="9218286" y="2562447"/>
              <a:ext cx="302815" cy="238169"/>
            </a:xfrm>
            <a:custGeom>
              <a:avLst/>
              <a:gdLst>
                <a:gd name="T0" fmla="*/ 79 w 90"/>
                <a:gd name="T1" fmla="*/ 0 h 71"/>
                <a:gd name="T2" fmla="*/ 0 w 90"/>
                <a:gd name="T3" fmla="*/ 62 h 71"/>
                <a:gd name="T4" fmla="*/ 79 w 90"/>
                <a:gd name="T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71">
                  <a:moveTo>
                    <a:pt x="79" y="0"/>
                  </a:moveTo>
                  <a:cubicBezTo>
                    <a:pt x="79" y="0"/>
                    <a:pt x="37" y="23"/>
                    <a:pt x="0" y="62"/>
                  </a:cubicBezTo>
                  <a:cubicBezTo>
                    <a:pt x="90" y="71"/>
                    <a:pt x="79" y="0"/>
                    <a:pt x="79" y="0"/>
                  </a:cubicBezTo>
                  <a:close/>
                </a:path>
              </a:pathLst>
            </a:custGeom>
            <a:solidFill>
              <a:srgbClr val="34B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</a:p>
          </p:txBody>
        </p:sp>
        <p:sp>
          <p:nvSpPr>
            <p:cNvPr id="280" name="îšḻîḍe"/>
            <p:cNvSpPr/>
            <p:nvPr/>
          </p:nvSpPr>
          <p:spPr bwMode="auto">
            <a:xfrm>
              <a:off x="8878044" y="2773397"/>
              <a:ext cx="333437" cy="313023"/>
            </a:xfrm>
            <a:custGeom>
              <a:avLst/>
              <a:gdLst>
                <a:gd name="T0" fmla="*/ 99 w 99"/>
                <a:gd name="T1" fmla="*/ 82 h 93"/>
                <a:gd name="T2" fmla="*/ 12 w 99"/>
                <a:gd name="T3" fmla="*/ 14 h 93"/>
                <a:gd name="T4" fmla="*/ 99 w 99"/>
                <a:gd name="T5" fmla="*/ 8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" h="93">
                  <a:moveTo>
                    <a:pt x="99" y="82"/>
                  </a:moveTo>
                  <a:cubicBezTo>
                    <a:pt x="99" y="82"/>
                    <a:pt x="96" y="0"/>
                    <a:pt x="12" y="14"/>
                  </a:cubicBezTo>
                  <a:cubicBezTo>
                    <a:pt x="12" y="14"/>
                    <a:pt x="0" y="93"/>
                    <a:pt x="99" y="82"/>
                  </a:cubicBezTo>
                  <a:close/>
                </a:path>
              </a:pathLst>
            </a:custGeom>
            <a:solidFill>
              <a:srgbClr val="7FC6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</a:p>
          </p:txBody>
        </p:sp>
        <p:sp>
          <p:nvSpPr>
            <p:cNvPr id="281" name="íṥlíďè"/>
            <p:cNvSpPr/>
            <p:nvPr/>
          </p:nvSpPr>
          <p:spPr bwMode="auto">
            <a:xfrm>
              <a:off x="8878044" y="2821031"/>
              <a:ext cx="333437" cy="265389"/>
            </a:xfrm>
            <a:custGeom>
              <a:avLst/>
              <a:gdLst>
                <a:gd name="T0" fmla="*/ 12 w 99"/>
                <a:gd name="T1" fmla="*/ 0 h 79"/>
                <a:gd name="T2" fmla="*/ 99 w 99"/>
                <a:gd name="T3" fmla="*/ 68 h 79"/>
                <a:gd name="T4" fmla="*/ 12 w 99"/>
                <a:gd name="T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" h="79">
                  <a:moveTo>
                    <a:pt x="12" y="0"/>
                  </a:moveTo>
                  <a:cubicBezTo>
                    <a:pt x="12" y="0"/>
                    <a:pt x="59" y="26"/>
                    <a:pt x="99" y="68"/>
                  </a:cubicBezTo>
                  <a:cubicBezTo>
                    <a:pt x="0" y="79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34B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77500" lnSpcReduction="20000"/>
            </a:bodyPr>
            <a:lstStyle/>
            <a:p>
              <a:pPr algn="ctr"/>
            </a:p>
          </p:txBody>
        </p:sp>
        <p:sp>
          <p:nvSpPr>
            <p:cNvPr id="282" name="îsľîdè"/>
            <p:cNvSpPr/>
            <p:nvPr/>
          </p:nvSpPr>
          <p:spPr bwMode="auto">
            <a:xfrm>
              <a:off x="9927691" y="3069407"/>
              <a:ext cx="30622" cy="945872"/>
            </a:xfrm>
            <a:prstGeom prst="rect">
              <a:avLst/>
            </a:prstGeom>
            <a:solidFill>
              <a:srgbClr val="34B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283" name="íṧļíde"/>
            <p:cNvSpPr/>
            <p:nvPr/>
          </p:nvSpPr>
          <p:spPr bwMode="auto">
            <a:xfrm>
              <a:off x="9682717" y="2615184"/>
              <a:ext cx="522272" cy="522272"/>
            </a:xfrm>
            <a:prstGeom prst="ellipse">
              <a:avLst/>
            </a:pr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284" name="îṧḻïḓe"/>
            <p:cNvSpPr/>
            <p:nvPr/>
          </p:nvSpPr>
          <p:spPr bwMode="auto">
            <a:xfrm>
              <a:off x="9682717" y="2598172"/>
              <a:ext cx="522272" cy="522272"/>
            </a:xfrm>
            <a:prstGeom prst="ellipse">
              <a:avLst/>
            </a:prstGeom>
            <a:solidFill>
              <a:srgbClr val="FFD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285" name="ïśļîḍe"/>
            <p:cNvSpPr/>
            <p:nvPr/>
          </p:nvSpPr>
          <p:spPr bwMode="auto">
            <a:xfrm>
              <a:off x="9733753" y="2649208"/>
              <a:ext cx="420199" cy="420199"/>
            </a:xfrm>
            <a:prstGeom prst="ellipse">
              <a:avLst/>
            </a:prstGeom>
            <a:solidFill>
              <a:srgbClr val="CC68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</a:p>
          </p:txBody>
        </p:sp>
        <p:sp>
          <p:nvSpPr>
            <p:cNvPr id="286" name="iŝḻíḓe"/>
            <p:cNvSpPr/>
            <p:nvPr/>
          </p:nvSpPr>
          <p:spPr bwMode="auto">
            <a:xfrm>
              <a:off x="9745661" y="2662818"/>
              <a:ext cx="394681" cy="392980"/>
            </a:xfrm>
            <a:prstGeom prst="ellipse">
              <a:avLst/>
            </a:pr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</a:p>
          </p:txBody>
        </p:sp>
        <p:sp>
          <p:nvSpPr>
            <p:cNvPr id="287" name="ïṧļíḋe"/>
            <p:cNvSpPr/>
            <p:nvPr/>
          </p:nvSpPr>
          <p:spPr bwMode="auto">
            <a:xfrm>
              <a:off x="9745661" y="2739373"/>
              <a:ext cx="318127" cy="316425"/>
            </a:xfrm>
            <a:custGeom>
              <a:avLst/>
              <a:gdLst>
                <a:gd name="T0" fmla="*/ 59 w 94"/>
                <a:gd name="T1" fmla="*/ 94 h 94"/>
                <a:gd name="T2" fmla="*/ 94 w 94"/>
                <a:gd name="T3" fmla="*/ 82 h 94"/>
                <a:gd name="T4" fmla="*/ 13 w 94"/>
                <a:gd name="T5" fmla="*/ 0 h 94"/>
                <a:gd name="T6" fmla="*/ 0 w 94"/>
                <a:gd name="T7" fmla="*/ 35 h 94"/>
                <a:gd name="T8" fmla="*/ 59 w 94"/>
                <a:gd name="T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4">
                  <a:moveTo>
                    <a:pt x="59" y="94"/>
                  </a:moveTo>
                  <a:cubicBezTo>
                    <a:pt x="73" y="94"/>
                    <a:pt x="85" y="89"/>
                    <a:pt x="94" y="82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10"/>
                    <a:pt x="1" y="22"/>
                    <a:pt x="0" y="35"/>
                  </a:cubicBezTo>
                  <a:lnTo>
                    <a:pt x="59" y="94"/>
                  </a:lnTo>
                  <a:close/>
                </a:path>
              </a:pathLst>
            </a:custGeom>
            <a:solidFill>
              <a:srgbClr val="FFCC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</a:p>
          </p:txBody>
        </p:sp>
        <p:sp>
          <p:nvSpPr>
            <p:cNvPr id="288" name="íslïḍe"/>
            <p:cNvSpPr/>
            <p:nvPr/>
          </p:nvSpPr>
          <p:spPr bwMode="auto">
            <a:xfrm>
              <a:off x="9813709" y="2679830"/>
              <a:ext cx="313023" cy="313023"/>
            </a:xfrm>
            <a:custGeom>
              <a:avLst/>
              <a:gdLst>
                <a:gd name="T0" fmla="*/ 17 w 93"/>
                <a:gd name="T1" fmla="*/ 0 h 93"/>
                <a:gd name="T2" fmla="*/ 0 w 93"/>
                <a:gd name="T3" fmla="*/ 10 h 93"/>
                <a:gd name="T4" fmla="*/ 82 w 93"/>
                <a:gd name="T5" fmla="*/ 93 h 93"/>
                <a:gd name="T6" fmla="*/ 93 w 93"/>
                <a:gd name="T7" fmla="*/ 75 h 93"/>
                <a:gd name="T8" fmla="*/ 17 w 93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93">
                  <a:moveTo>
                    <a:pt x="17" y="0"/>
                  </a:moveTo>
                  <a:cubicBezTo>
                    <a:pt x="11" y="2"/>
                    <a:pt x="5" y="6"/>
                    <a:pt x="0" y="10"/>
                  </a:cubicBezTo>
                  <a:cubicBezTo>
                    <a:pt x="82" y="93"/>
                    <a:pt x="82" y="93"/>
                    <a:pt x="82" y="93"/>
                  </a:cubicBezTo>
                  <a:cubicBezTo>
                    <a:pt x="86" y="88"/>
                    <a:pt x="90" y="82"/>
                    <a:pt x="93" y="75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FFCC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</a:p>
          </p:txBody>
        </p:sp>
        <p:sp>
          <p:nvSpPr>
            <p:cNvPr id="289" name="ísḷîdé"/>
            <p:cNvSpPr/>
            <p:nvPr/>
          </p:nvSpPr>
          <p:spPr bwMode="auto">
            <a:xfrm>
              <a:off x="9934496" y="2604977"/>
              <a:ext cx="17012" cy="37427"/>
            </a:xfrm>
            <a:custGeom>
              <a:avLst/>
              <a:gdLst>
                <a:gd name="T0" fmla="*/ 3 w 5"/>
                <a:gd name="T1" fmla="*/ 11 h 11"/>
                <a:gd name="T2" fmla="*/ 2 w 5"/>
                <a:gd name="T3" fmla="*/ 11 h 11"/>
                <a:gd name="T4" fmla="*/ 0 w 5"/>
                <a:gd name="T5" fmla="*/ 8 h 11"/>
                <a:gd name="T6" fmla="*/ 0 w 5"/>
                <a:gd name="T7" fmla="*/ 3 h 11"/>
                <a:gd name="T8" fmla="*/ 2 w 5"/>
                <a:gd name="T9" fmla="*/ 0 h 11"/>
                <a:gd name="T10" fmla="*/ 3 w 5"/>
                <a:gd name="T11" fmla="*/ 0 h 11"/>
                <a:gd name="T12" fmla="*/ 5 w 5"/>
                <a:gd name="T13" fmla="*/ 3 h 11"/>
                <a:gd name="T14" fmla="*/ 5 w 5"/>
                <a:gd name="T15" fmla="*/ 8 h 11"/>
                <a:gd name="T16" fmla="*/ 3 w 5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11">
                  <a:moveTo>
                    <a:pt x="3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10"/>
                    <a:pt x="4" y="11"/>
                    <a:pt x="3" y="11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290" name="íṥḻiḍé"/>
            <p:cNvSpPr/>
            <p:nvPr/>
          </p:nvSpPr>
          <p:spPr bwMode="auto">
            <a:xfrm>
              <a:off x="9934496" y="3076212"/>
              <a:ext cx="17012" cy="37427"/>
            </a:xfrm>
            <a:custGeom>
              <a:avLst/>
              <a:gdLst>
                <a:gd name="T0" fmla="*/ 3 w 5"/>
                <a:gd name="T1" fmla="*/ 11 h 11"/>
                <a:gd name="T2" fmla="*/ 2 w 5"/>
                <a:gd name="T3" fmla="*/ 11 h 11"/>
                <a:gd name="T4" fmla="*/ 0 w 5"/>
                <a:gd name="T5" fmla="*/ 8 h 11"/>
                <a:gd name="T6" fmla="*/ 0 w 5"/>
                <a:gd name="T7" fmla="*/ 3 h 11"/>
                <a:gd name="T8" fmla="*/ 2 w 5"/>
                <a:gd name="T9" fmla="*/ 0 h 11"/>
                <a:gd name="T10" fmla="*/ 3 w 5"/>
                <a:gd name="T11" fmla="*/ 0 h 11"/>
                <a:gd name="T12" fmla="*/ 5 w 5"/>
                <a:gd name="T13" fmla="*/ 3 h 11"/>
                <a:gd name="T14" fmla="*/ 5 w 5"/>
                <a:gd name="T15" fmla="*/ 8 h 11"/>
                <a:gd name="T16" fmla="*/ 3 w 5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11">
                  <a:moveTo>
                    <a:pt x="3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10"/>
                    <a:pt x="4" y="11"/>
                    <a:pt x="3" y="11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291" name="ïşḷíḑè"/>
            <p:cNvSpPr/>
            <p:nvPr/>
          </p:nvSpPr>
          <p:spPr bwMode="auto">
            <a:xfrm>
              <a:off x="10092708" y="2676428"/>
              <a:ext cx="34024" cy="34024"/>
            </a:xfrm>
            <a:custGeom>
              <a:avLst/>
              <a:gdLst>
                <a:gd name="T0" fmla="*/ 1 w 10"/>
                <a:gd name="T1" fmla="*/ 9 h 10"/>
                <a:gd name="T2" fmla="*/ 1 w 10"/>
                <a:gd name="T3" fmla="*/ 9 h 10"/>
                <a:gd name="T4" fmla="*/ 1 w 10"/>
                <a:gd name="T5" fmla="*/ 5 h 10"/>
                <a:gd name="T6" fmla="*/ 5 w 10"/>
                <a:gd name="T7" fmla="*/ 1 h 10"/>
                <a:gd name="T8" fmla="*/ 9 w 10"/>
                <a:gd name="T9" fmla="*/ 1 h 10"/>
                <a:gd name="T10" fmla="*/ 9 w 10"/>
                <a:gd name="T11" fmla="*/ 1 h 10"/>
                <a:gd name="T12" fmla="*/ 9 w 10"/>
                <a:gd name="T13" fmla="*/ 5 h 10"/>
                <a:gd name="T14" fmla="*/ 5 w 10"/>
                <a:gd name="T15" fmla="*/ 9 h 10"/>
                <a:gd name="T16" fmla="*/ 1 w 10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" y="9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8"/>
                    <a:pt x="0" y="6"/>
                    <a:pt x="1" y="5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0"/>
                    <a:pt x="8" y="0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2"/>
                    <a:pt x="10" y="4"/>
                    <a:pt x="9" y="5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10"/>
                    <a:pt x="2" y="10"/>
                    <a:pt x="1" y="9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292" name="íš1íḑe"/>
            <p:cNvSpPr/>
            <p:nvPr/>
          </p:nvSpPr>
          <p:spPr bwMode="auto">
            <a:xfrm>
              <a:off x="9759271" y="3009865"/>
              <a:ext cx="34024" cy="32324"/>
            </a:xfrm>
            <a:custGeom>
              <a:avLst/>
              <a:gdLst>
                <a:gd name="T0" fmla="*/ 1 w 10"/>
                <a:gd name="T1" fmla="*/ 9 h 10"/>
                <a:gd name="T2" fmla="*/ 1 w 10"/>
                <a:gd name="T3" fmla="*/ 9 h 10"/>
                <a:gd name="T4" fmla="*/ 1 w 10"/>
                <a:gd name="T5" fmla="*/ 5 h 10"/>
                <a:gd name="T6" fmla="*/ 5 w 10"/>
                <a:gd name="T7" fmla="*/ 1 h 10"/>
                <a:gd name="T8" fmla="*/ 9 w 10"/>
                <a:gd name="T9" fmla="*/ 1 h 10"/>
                <a:gd name="T10" fmla="*/ 9 w 10"/>
                <a:gd name="T11" fmla="*/ 1 h 10"/>
                <a:gd name="T12" fmla="*/ 9 w 10"/>
                <a:gd name="T13" fmla="*/ 5 h 10"/>
                <a:gd name="T14" fmla="*/ 5 w 10"/>
                <a:gd name="T15" fmla="*/ 9 h 10"/>
                <a:gd name="T16" fmla="*/ 1 w 10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" y="9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8"/>
                    <a:pt x="0" y="6"/>
                    <a:pt x="1" y="5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0"/>
                    <a:pt x="8" y="0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2"/>
                    <a:pt x="10" y="4"/>
                    <a:pt x="9" y="5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10"/>
                    <a:pt x="2" y="10"/>
                    <a:pt x="1" y="9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293" name="î$ļïḑé"/>
            <p:cNvSpPr/>
            <p:nvPr/>
          </p:nvSpPr>
          <p:spPr bwMode="auto">
            <a:xfrm>
              <a:off x="10160756" y="2851653"/>
              <a:ext cx="37427" cy="17012"/>
            </a:xfrm>
            <a:custGeom>
              <a:avLst/>
              <a:gdLst>
                <a:gd name="T0" fmla="*/ 0 w 11"/>
                <a:gd name="T1" fmla="*/ 3 h 5"/>
                <a:gd name="T2" fmla="*/ 0 w 11"/>
                <a:gd name="T3" fmla="*/ 2 h 5"/>
                <a:gd name="T4" fmla="*/ 3 w 11"/>
                <a:gd name="T5" fmla="*/ 0 h 5"/>
                <a:gd name="T6" fmla="*/ 8 w 11"/>
                <a:gd name="T7" fmla="*/ 0 h 5"/>
                <a:gd name="T8" fmla="*/ 11 w 11"/>
                <a:gd name="T9" fmla="*/ 2 h 5"/>
                <a:gd name="T10" fmla="*/ 11 w 11"/>
                <a:gd name="T11" fmla="*/ 3 h 5"/>
                <a:gd name="T12" fmla="*/ 8 w 11"/>
                <a:gd name="T13" fmla="*/ 5 h 5"/>
                <a:gd name="T14" fmla="*/ 3 w 11"/>
                <a:gd name="T15" fmla="*/ 5 h 5"/>
                <a:gd name="T16" fmla="*/ 0 w 11"/>
                <a:gd name="T1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1" y="1"/>
                    <a:pt x="11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4"/>
                    <a:pt x="10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3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294" name="ïSḻîde"/>
            <p:cNvSpPr/>
            <p:nvPr/>
          </p:nvSpPr>
          <p:spPr bwMode="auto">
            <a:xfrm>
              <a:off x="9689522" y="2851653"/>
              <a:ext cx="37427" cy="17012"/>
            </a:xfrm>
            <a:custGeom>
              <a:avLst/>
              <a:gdLst>
                <a:gd name="T0" fmla="*/ 0 w 11"/>
                <a:gd name="T1" fmla="*/ 3 h 5"/>
                <a:gd name="T2" fmla="*/ 0 w 11"/>
                <a:gd name="T3" fmla="*/ 2 h 5"/>
                <a:gd name="T4" fmla="*/ 3 w 11"/>
                <a:gd name="T5" fmla="*/ 0 h 5"/>
                <a:gd name="T6" fmla="*/ 8 w 11"/>
                <a:gd name="T7" fmla="*/ 0 h 5"/>
                <a:gd name="T8" fmla="*/ 11 w 11"/>
                <a:gd name="T9" fmla="*/ 2 h 5"/>
                <a:gd name="T10" fmla="*/ 11 w 11"/>
                <a:gd name="T11" fmla="*/ 3 h 5"/>
                <a:gd name="T12" fmla="*/ 8 w 11"/>
                <a:gd name="T13" fmla="*/ 5 h 5"/>
                <a:gd name="T14" fmla="*/ 3 w 11"/>
                <a:gd name="T15" fmla="*/ 5 h 5"/>
                <a:gd name="T16" fmla="*/ 0 w 11"/>
                <a:gd name="T1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1" y="1"/>
                    <a:pt x="11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4"/>
                    <a:pt x="10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3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295" name="íśļiḋe"/>
            <p:cNvSpPr/>
            <p:nvPr/>
          </p:nvSpPr>
          <p:spPr bwMode="auto">
            <a:xfrm>
              <a:off x="10092708" y="3009865"/>
              <a:ext cx="34024" cy="32324"/>
            </a:xfrm>
            <a:custGeom>
              <a:avLst/>
              <a:gdLst>
                <a:gd name="T0" fmla="*/ 1 w 10"/>
                <a:gd name="T1" fmla="*/ 1 h 10"/>
                <a:gd name="T2" fmla="*/ 1 w 10"/>
                <a:gd name="T3" fmla="*/ 1 h 10"/>
                <a:gd name="T4" fmla="*/ 5 w 10"/>
                <a:gd name="T5" fmla="*/ 1 h 10"/>
                <a:gd name="T6" fmla="*/ 9 w 10"/>
                <a:gd name="T7" fmla="*/ 5 h 10"/>
                <a:gd name="T8" fmla="*/ 9 w 10"/>
                <a:gd name="T9" fmla="*/ 9 h 10"/>
                <a:gd name="T10" fmla="*/ 9 w 10"/>
                <a:gd name="T11" fmla="*/ 9 h 10"/>
                <a:gd name="T12" fmla="*/ 5 w 10"/>
                <a:gd name="T13" fmla="*/ 9 h 10"/>
                <a:gd name="T14" fmla="*/ 1 w 10"/>
                <a:gd name="T15" fmla="*/ 5 h 10"/>
                <a:gd name="T16" fmla="*/ 1 w 10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6"/>
                    <a:pt x="10" y="8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10"/>
                    <a:pt x="6" y="10"/>
                    <a:pt x="5" y="9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296" name="íṧľïḍè"/>
            <p:cNvSpPr/>
            <p:nvPr/>
          </p:nvSpPr>
          <p:spPr bwMode="auto">
            <a:xfrm>
              <a:off x="9759271" y="2676428"/>
              <a:ext cx="34024" cy="34024"/>
            </a:xfrm>
            <a:custGeom>
              <a:avLst/>
              <a:gdLst>
                <a:gd name="T0" fmla="*/ 1 w 10"/>
                <a:gd name="T1" fmla="*/ 1 h 10"/>
                <a:gd name="T2" fmla="*/ 1 w 10"/>
                <a:gd name="T3" fmla="*/ 1 h 10"/>
                <a:gd name="T4" fmla="*/ 5 w 10"/>
                <a:gd name="T5" fmla="*/ 1 h 10"/>
                <a:gd name="T6" fmla="*/ 9 w 10"/>
                <a:gd name="T7" fmla="*/ 5 h 10"/>
                <a:gd name="T8" fmla="*/ 9 w 10"/>
                <a:gd name="T9" fmla="*/ 9 h 10"/>
                <a:gd name="T10" fmla="*/ 9 w 10"/>
                <a:gd name="T11" fmla="*/ 9 h 10"/>
                <a:gd name="T12" fmla="*/ 5 w 10"/>
                <a:gd name="T13" fmla="*/ 9 h 10"/>
                <a:gd name="T14" fmla="*/ 1 w 10"/>
                <a:gd name="T15" fmla="*/ 5 h 10"/>
                <a:gd name="T16" fmla="*/ 1 w 10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6"/>
                    <a:pt x="10" y="8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10"/>
                    <a:pt x="6" y="10"/>
                    <a:pt x="5" y="9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297" name="isļïḍé"/>
            <p:cNvSpPr/>
            <p:nvPr/>
          </p:nvSpPr>
          <p:spPr bwMode="auto">
            <a:xfrm>
              <a:off x="9995739" y="2615184"/>
              <a:ext cx="23817" cy="37427"/>
            </a:xfrm>
            <a:custGeom>
              <a:avLst/>
              <a:gdLst>
                <a:gd name="T0" fmla="*/ 2 w 7"/>
                <a:gd name="T1" fmla="*/ 10 h 11"/>
                <a:gd name="T2" fmla="*/ 2 w 7"/>
                <a:gd name="T3" fmla="*/ 10 h 11"/>
                <a:gd name="T4" fmla="*/ 0 w 7"/>
                <a:gd name="T5" fmla="*/ 7 h 11"/>
                <a:gd name="T6" fmla="*/ 2 w 7"/>
                <a:gd name="T7" fmla="*/ 2 h 11"/>
                <a:gd name="T8" fmla="*/ 5 w 7"/>
                <a:gd name="T9" fmla="*/ 0 h 11"/>
                <a:gd name="T10" fmla="*/ 5 w 7"/>
                <a:gd name="T11" fmla="*/ 0 h 11"/>
                <a:gd name="T12" fmla="*/ 7 w 7"/>
                <a:gd name="T13" fmla="*/ 3 h 11"/>
                <a:gd name="T14" fmla="*/ 5 w 7"/>
                <a:gd name="T15" fmla="*/ 9 h 11"/>
                <a:gd name="T16" fmla="*/ 2 w 7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1">
                  <a:moveTo>
                    <a:pt x="2" y="10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1" y="10"/>
                    <a:pt x="0" y="8"/>
                    <a:pt x="0" y="7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7" y="2"/>
                    <a:pt x="7" y="3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10"/>
                    <a:pt x="4" y="11"/>
                    <a:pt x="2" y="10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298" name="ïşļîďê"/>
            <p:cNvSpPr/>
            <p:nvPr/>
          </p:nvSpPr>
          <p:spPr bwMode="auto">
            <a:xfrm>
              <a:off x="9868148" y="3066005"/>
              <a:ext cx="23817" cy="37427"/>
            </a:xfrm>
            <a:custGeom>
              <a:avLst/>
              <a:gdLst>
                <a:gd name="T0" fmla="*/ 2 w 7"/>
                <a:gd name="T1" fmla="*/ 11 h 11"/>
                <a:gd name="T2" fmla="*/ 2 w 7"/>
                <a:gd name="T3" fmla="*/ 11 h 11"/>
                <a:gd name="T4" fmla="*/ 0 w 7"/>
                <a:gd name="T5" fmla="*/ 8 h 11"/>
                <a:gd name="T6" fmla="*/ 2 w 7"/>
                <a:gd name="T7" fmla="*/ 2 h 11"/>
                <a:gd name="T8" fmla="*/ 5 w 7"/>
                <a:gd name="T9" fmla="*/ 1 h 11"/>
                <a:gd name="T10" fmla="*/ 5 w 7"/>
                <a:gd name="T11" fmla="*/ 1 h 11"/>
                <a:gd name="T12" fmla="*/ 7 w 7"/>
                <a:gd name="T13" fmla="*/ 4 h 11"/>
                <a:gd name="T14" fmla="*/ 5 w 7"/>
                <a:gd name="T15" fmla="*/ 9 h 11"/>
                <a:gd name="T16" fmla="*/ 2 w 7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1"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1" y="10"/>
                    <a:pt x="0" y="9"/>
                    <a:pt x="0" y="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4" y="0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1"/>
                    <a:pt x="7" y="2"/>
                    <a:pt x="7" y="4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10"/>
                    <a:pt x="3" y="11"/>
                    <a:pt x="2" y="11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299" name="iṡḻiḍè"/>
            <p:cNvSpPr/>
            <p:nvPr/>
          </p:nvSpPr>
          <p:spPr bwMode="auto">
            <a:xfrm>
              <a:off x="10130134" y="2729166"/>
              <a:ext cx="37427" cy="27219"/>
            </a:xfrm>
            <a:custGeom>
              <a:avLst/>
              <a:gdLst>
                <a:gd name="T0" fmla="*/ 1 w 11"/>
                <a:gd name="T1" fmla="*/ 7 h 8"/>
                <a:gd name="T2" fmla="*/ 1 w 11"/>
                <a:gd name="T3" fmla="*/ 7 h 8"/>
                <a:gd name="T4" fmla="*/ 2 w 11"/>
                <a:gd name="T5" fmla="*/ 4 h 8"/>
                <a:gd name="T6" fmla="*/ 7 w 11"/>
                <a:gd name="T7" fmla="*/ 1 h 8"/>
                <a:gd name="T8" fmla="*/ 10 w 11"/>
                <a:gd name="T9" fmla="*/ 2 h 8"/>
                <a:gd name="T10" fmla="*/ 10 w 11"/>
                <a:gd name="T11" fmla="*/ 2 h 8"/>
                <a:gd name="T12" fmla="*/ 9 w 11"/>
                <a:gd name="T13" fmla="*/ 5 h 8"/>
                <a:gd name="T14" fmla="*/ 4 w 11"/>
                <a:gd name="T15" fmla="*/ 8 h 8"/>
                <a:gd name="T16" fmla="*/ 1 w 11"/>
                <a:gd name="T1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8">
                  <a:moveTo>
                    <a:pt x="1" y="7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1" y="4"/>
                    <a:pt x="2" y="4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0"/>
                    <a:pt x="10" y="0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3"/>
                    <a:pt x="10" y="4"/>
                    <a:pt x="9" y="5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2" y="8"/>
                    <a:pt x="1" y="7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00" name="îṩḷîďe"/>
            <p:cNvSpPr/>
            <p:nvPr/>
          </p:nvSpPr>
          <p:spPr bwMode="auto">
            <a:xfrm>
              <a:off x="9720143" y="2958828"/>
              <a:ext cx="35726" cy="30622"/>
            </a:xfrm>
            <a:custGeom>
              <a:avLst/>
              <a:gdLst>
                <a:gd name="T0" fmla="*/ 1 w 11"/>
                <a:gd name="T1" fmla="*/ 7 h 9"/>
                <a:gd name="T2" fmla="*/ 1 w 11"/>
                <a:gd name="T3" fmla="*/ 7 h 9"/>
                <a:gd name="T4" fmla="*/ 2 w 11"/>
                <a:gd name="T5" fmla="*/ 4 h 9"/>
                <a:gd name="T6" fmla="*/ 7 w 11"/>
                <a:gd name="T7" fmla="*/ 1 h 9"/>
                <a:gd name="T8" fmla="*/ 10 w 11"/>
                <a:gd name="T9" fmla="*/ 2 h 9"/>
                <a:gd name="T10" fmla="*/ 10 w 11"/>
                <a:gd name="T11" fmla="*/ 2 h 9"/>
                <a:gd name="T12" fmla="*/ 9 w 11"/>
                <a:gd name="T13" fmla="*/ 5 h 9"/>
                <a:gd name="T14" fmla="*/ 4 w 11"/>
                <a:gd name="T15" fmla="*/ 8 h 9"/>
                <a:gd name="T16" fmla="*/ 1 w 11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9">
                  <a:moveTo>
                    <a:pt x="1" y="7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1" y="4"/>
                    <a:pt x="2" y="4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0"/>
                    <a:pt x="9" y="1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3"/>
                    <a:pt x="10" y="5"/>
                    <a:pt x="9" y="5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9"/>
                    <a:pt x="2" y="8"/>
                    <a:pt x="1" y="7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01" name="ïśļïdê"/>
            <p:cNvSpPr/>
            <p:nvPr/>
          </p:nvSpPr>
          <p:spPr bwMode="auto">
            <a:xfrm>
              <a:off x="10150549" y="2911194"/>
              <a:ext cx="37427" cy="23817"/>
            </a:xfrm>
            <a:custGeom>
              <a:avLst/>
              <a:gdLst>
                <a:gd name="T0" fmla="*/ 1 w 11"/>
                <a:gd name="T1" fmla="*/ 2 h 7"/>
                <a:gd name="T2" fmla="*/ 1 w 11"/>
                <a:gd name="T3" fmla="*/ 2 h 7"/>
                <a:gd name="T4" fmla="*/ 4 w 11"/>
                <a:gd name="T5" fmla="*/ 0 h 7"/>
                <a:gd name="T6" fmla="*/ 9 w 11"/>
                <a:gd name="T7" fmla="*/ 2 h 7"/>
                <a:gd name="T8" fmla="*/ 11 w 11"/>
                <a:gd name="T9" fmla="*/ 5 h 7"/>
                <a:gd name="T10" fmla="*/ 11 w 11"/>
                <a:gd name="T11" fmla="*/ 5 h 7"/>
                <a:gd name="T12" fmla="*/ 8 w 11"/>
                <a:gd name="T13" fmla="*/ 7 h 7"/>
                <a:gd name="T14" fmla="*/ 2 w 11"/>
                <a:gd name="T15" fmla="*/ 5 h 7"/>
                <a:gd name="T16" fmla="*/ 1 w 11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3" y="0"/>
                    <a:pt x="4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1" y="2"/>
                    <a:pt x="11" y="4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6"/>
                    <a:pt x="9" y="7"/>
                    <a:pt x="8" y="7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3"/>
                    <a:pt x="1" y="2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02" name="ïšḻíḓè"/>
            <p:cNvSpPr/>
            <p:nvPr/>
          </p:nvSpPr>
          <p:spPr bwMode="auto">
            <a:xfrm>
              <a:off x="9699729" y="2783604"/>
              <a:ext cx="37427" cy="23817"/>
            </a:xfrm>
            <a:custGeom>
              <a:avLst/>
              <a:gdLst>
                <a:gd name="T0" fmla="*/ 0 w 11"/>
                <a:gd name="T1" fmla="*/ 2 h 7"/>
                <a:gd name="T2" fmla="*/ 0 w 11"/>
                <a:gd name="T3" fmla="*/ 2 h 7"/>
                <a:gd name="T4" fmla="*/ 3 w 11"/>
                <a:gd name="T5" fmla="*/ 0 h 7"/>
                <a:gd name="T6" fmla="*/ 9 w 11"/>
                <a:gd name="T7" fmla="*/ 2 h 7"/>
                <a:gd name="T8" fmla="*/ 10 w 11"/>
                <a:gd name="T9" fmla="*/ 5 h 7"/>
                <a:gd name="T10" fmla="*/ 10 w 11"/>
                <a:gd name="T11" fmla="*/ 5 h 7"/>
                <a:gd name="T12" fmla="*/ 7 w 11"/>
                <a:gd name="T13" fmla="*/ 7 h 7"/>
                <a:gd name="T14" fmla="*/ 2 w 11"/>
                <a:gd name="T15" fmla="*/ 5 h 7"/>
                <a:gd name="T16" fmla="*/ 0 w 11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2"/>
                    <a:pt x="11" y="3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6"/>
                    <a:pt x="9" y="7"/>
                    <a:pt x="7" y="7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03" name="iṧḷíḑe"/>
            <p:cNvSpPr/>
            <p:nvPr/>
          </p:nvSpPr>
          <p:spPr bwMode="auto">
            <a:xfrm>
              <a:off x="10046776" y="3045590"/>
              <a:ext cx="27219" cy="37427"/>
            </a:xfrm>
            <a:custGeom>
              <a:avLst/>
              <a:gdLst>
                <a:gd name="T0" fmla="*/ 1 w 8"/>
                <a:gd name="T1" fmla="*/ 1 h 11"/>
                <a:gd name="T2" fmla="*/ 1 w 8"/>
                <a:gd name="T3" fmla="*/ 1 h 11"/>
                <a:gd name="T4" fmla="*/ 4 w 8"/>
                <a:gd name="T5" fmla="*/ 2 h 11"/>
                <a:gd name="T6" fmla="*/ 7 w 8"/>
                <a:gd name="T7" fmla="*/ 7 h 11"/>
                <a:gd name="T8" fmla="*/ 6 w 8"/>
                <a:gd name="T9" fmla="*/ 10 h 11"/>
                <a:gd name="T10" fmla="*/ 6 w 8"/>
                <a:gd name="T11" fmla="*/ 10 h 11"/>
                <a:gd name="T12" fmla="*/ 3 w 8"/>
                <a:gd name="T13" fmla="*/ 9 h 11"/>
                <a:gd name="T14" fmla="*/ 0 w 8"/>
                <a:gd name="T15" fmla="*/ 4 h 11"/>
                <a:gd name="T16" fmla="*/ 1 w 8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4" y="1"/>
                    <a:pt x="4" y="2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8"/>
                    <a:pt x="8" y="9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5" y="11"/>
                    <a:pt x="4" y="10"/>
                    <a:pt x="3" y="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2"/>
                    <a:pt x="1" y="1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04" name="îṧľîdê"/>
            <p:cNvSpPr/>
            <p:nvPr/>
          </p:nvSpPr>
          <p:spPr bwMode="auto">
            <a:xfrm>
              <a:off x="9813709" y="2635599"/>
              <a:ext cx="30622" cy="37427"/>
            </a:xfrm>
            <a:custGeom>
              <a:avLst/>
              <a:gdLst>
                <a:gd name="T0" fmla="*/ 2 w 9"/>
                <a:gd name="T1" fmla="*/ 1 h 11"/>
                <a:gd name="T2" fmla="*/ 2 w 9"/>
                <a:gd name="T3" fmla="*/ 1 h 11"/>
                <a:gd name="T4" fmla="*/ 5 w 9"/>
                <a:gd name="T5" fmla="*/ 2 h 11"/>
                <a:gd name="T6" fmla="*/ 8 w 9"/>
                <a:gd name="T7" fmla="*/ 7 h 11"/>
                <a:gd name="T8" fmla="*/ 7 w 9"/>
                <a:gd name="T9" fmla="*/ 10 h 11"/>
                <a:gd name="T10" fmla="*/ 7 w 9"/>
                <a:gd name="T11" fmla="*/ 10 h 11"/>
                <a:gd name="T12" fmla="*/ 4 w 9"/>
                <a:gd name="T13" fmla="*/ 9 h 11"/>
                <a:gd name="T14" fmla="*/ 1 w 9"/>
                <a:gd name="T15" fmla="*/ 4 h 11"/>
                <a:gd name="T16" fmla="*/ 2 w 9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5" y="1"/>
                    <a:pt x="5" y="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8"/>
                    <a:pt x="8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1"/>
                    <a:pt x="4" y="10"/>
                    <a:pt x="4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2" y="1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05" name="iSľïdê"/>
            <p:cNvSpPr/>
            <p:nvPr/>
          </p:nvSpPr>
          <p:spPr bwMode="auto">
            <a:xfrm>
              <a:off x="10050178" y="2639001"/>
              <a:ext cx="28921" cy="37427"/>
            </a:xfrm>
            <a:custGeom>
              <a:avLst/>
              <a:gdLst>
                <a:gd name="T0" fmla="*/ 2 w 9"/>
                <a:gd name="T1" fmla="*/ 10 h 11"/>
                <a:gd name="T2" fmla="*/ 2 w 9"/>
                <a:gd name="T3" fmla="*/ 10 h 11"/>
                <a:gd name="T4" fmla="*/ 1 w 9"/>
                <a:gd name="T5" fmla="*/ 7 h 11"/>
                <a:gd name="T6" fmla="*/ 4 w 9"/>
                <a:gd name="T7" fmla="*/ 2 h 11"/>
                <a:gd name="T8" fmla="*/ 7 w 9"/>
                <a:gd name="T9" fmla="*/ 1 h 11"/>
                <a:gd name="T10" fmla="*/ 7 w 9"/>
                <a:gd name="T11" fmla="*/ 1 h 11"/>
                <a:gd name="T12" fmla="*/ 8 w 9"/>
                <a:gd name="T13" fmla="*/ 4 h 11"/>
                <a:gd name="T14" fmla="*/ 5 w 9"/>
                <a:gd name="T15" fmla="*/ 9 h 11"/>
                <a:gd name="T16" fmla="*/ 2 w 9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1">
                  <a:moveTo>
                    <a:pt x="2" y="10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0" y="9"/>
                    <a:pt x="0" y="8"/>
                    <a:pt x="1" y="7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2"/>
                    <a:pt x="9" y="3"/>
                    <a:pt x="8" y="4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10"/>
                    <a:pt x="3" y="11"/>
                    <a:pt x="2" y="10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06" name="íṣlíḋe"/>
            <p:cNvSpPr/>
            <p:nvPr/>
          </p:nvSpPr>
          <p:spPr bwMode="auto">
            <a:xfrm>
              <a:off x="9810307" y="3042188"/>
              <a:ext cx="27219" cy="37427"/>
            </a:xfrm>
            <a:custGeom>
              <a:avLst/>
              <a:gdLst>
                <a:gd name="T0" fmla="*/ 1 w 8"/>
                <a:gd name="T1" fmla="*/ 10 h 11"/>
                <a:gd name="T2" fmla="*/ 1 w 8"/>
                <a:gd name="T3" fmla="*/ 10 h 11"/>
                <a:gd name="T4" fmla="*/ 0 w 8"/>
                <a:gd name="T5" fmla="*/ 7 h 11"/>
                <a:gd name="T6" fmla="*/ 3 w 8"/>
                <a:gd name="T7" fmla="*/ 2 h 11"/>
                <a:gd name="T8" fmla="*/ 6 w 8"/>
                <a:gd name="T9" fmla="*/ 1 h 11"/>
                <a:gd name="T10" fmla="*/ 7 w 8"/>
                <a:gd name="T11" fmla="*/ 1 h 11"/>
                <a:gd name="T12" fmla="*/ 7 w 8"/>
                <a:gd name="T13" fmla="*/ 4 h 11"/>
                <a:gd name="T14" fmla="*/ 4 w 8"/>
                <a:gd name="T15" fmla="*/ 9 h 11"/>
                <a:gd name="T16" fmla="*/ 1 w 8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1">
                  <a:moveTo>
                    <a:pt x="1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0" y="9"/>
                    <a:pt x="0" y="8"/>
                    <a:pt x="0" y="7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5" y="0"/>
                    <a:pt x="6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2"/>
                    <a:pt x="8" y="3"/>
                    <a:pt x="7" y="4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2" y="11"/>
                    <a:pt x="1" y="10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07" name="ïsḷïḓe"/>
            <p:cNvSpPr/>
            <p:nvPr/>
          </p:nvSpPr>
          <p:spPr bwMode="auto">
            <a:xfrm>
              <a:off x="10153951" y="2790409"/>
              <a:ext cx="37427" cy="23817"/>
            </a:xfrm>
            <a:custGeom>
              <a:avLst/>
              <a:gdLst>
                <a:gd name="T0" fmla="*/ 0 w 11"/>
                <a:gd name="T1" fmla="*/ 5 h 7"/>
                <a:gd name="T2" fmla="*/ 0 w 11"/>
                <a:gd name="T3" fmla="*/ 4 h 7"/>
                <a:gd name="T4" fmla="*/ 2 w 11"/>
                <a:gd name="T5" fmla="*/ 2 h 7"/>
                <a:gd name="T6" fmla="*/ 8 w 11"/>
                <a:gd name="T7" fmla="*/ 0 h 7"/>
                <a:gd name="T8" fmla="*/ 10 w 11"/>
                <a:gd name="T9" fmla="*/ 2 h 7"/>
                <a:gd name="T10" fmla="*/ 10 w 11"/>
                <a:gd name="T11" fmla="*/ 2 h 7"/>
                <a:gd name="T12" fmla="*/ 9 w 11"/>
                <a:gd name="T13" fmla="*/ 5 h 7"/>
                <a:gd name="T14" fmla="*/ 3 w 11"/>
                <a:gd name="T15" fmla="*/ 6 h 7"/>
                <a:gd name="T16" fmla="*/ 0 w 11"/>
                <a:gd name="T1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0" y="5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2"/>
                    <a:pt x="2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1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3"/>
                    <a:pt x="10" y="5"/>
                    <a:pt x="9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7"/>
                    <a:pt x="1" y="6"/>
                    <a:pt x="0" y="5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08" name="iṧļîdé"/>
            <p:cNvSpPr/>
            <p:nvPr/>
          </p:nvSpPr>
          <p:spPr bwMode="auto">
            <a:xfrm>
              <a:off x="9696326" y="2904390"/>
              <a:ext cx="37427" cy="23817"/>
            </a:xfrm>
            <a:custGeom>
              <a:avLst/>
              <a:gdLst>
                <a:gd name="T0" fmla="*/ 1 w 11"/>
                <a:gd name="T1" fmla="*/ 5 h 7"/>
                <a:gd name="T2" fmla="*/ 1 w 11"/>
                <a:gd name="T3" fmla="*/ 5 h 7"/>
                <a:gd name="T4" fmla="*/ 2 w 11"/>
                <a:gd name="T5" fmla="*/ 2 h 7"/>
                <a:gd name="T6" fmla="*/ 8 w 11"/>
                <a:gd name="T7" fmla="*/ 1 h 7"/>
                <a:gd name="T8" fmla="*/ 11 w 11"/>
                <a:gd name="T9" fmla="*/ 2 h 7"/>
                <a:gd name="T10" fmla="*/ 11 w 11"/>
                <a:gd name="T11" fmla="*/ 2 h 7"/>
                <a:gd name="T12" fmla="*/ 9 w 11"/>
                <a:gd name="T13" fmla="*/ 5 h 7"/>
                <a:gd name="T14" fmla="*/ 4 w 11"/>
                <a:gd name="T15" fmla="*/ 7 h 7"/>
                <a:gd name="T16" fmla="*/ 1 w 11"/>
                <a:gd name="T1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1" y="2"/>
                    <a:pt x="2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0"/>
                    <a:pt x="10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4"/>
                    <a:pt x="10" y="5"/>
                    <a:pt x="9" y="5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1" y="6"/>
                    <a:pt x="1" y="5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09" name="îṡḻîde"/>
            <p:cNvSpPr/>
            <p:nvPr/>
          </p:nvSpPr>
          <p:spPr bwMode="auto">
            <a:xfrm>
              <a:off x="10126732" y="2965633"/>
              <a:ext cx="37427" cy="27219"/>
            </a:xfrm>
            <a:custGeom>
              <a:avLst/>
              <a:gdLst>
                <a:gd name="T0" fmla="*/ 1 w 11"/>
                <a:gd name="T1" fmla="*/ 2 h 8"/>
                <a:gd name="T2" fmla="*/ 1 w 11"/>
                <a:gd name="T3" fmla="*/ 1 h 8"/>
                <a:gd name="T4" fmla="*/ 4 w 11"/>
                <a:gd name="T5" fmla="*/ 1 h 8"/>
                <a:gd name="T6" fmla="*/ 9 w 11"/>
                <a:gd name="T7" fmla="*/ 4 h 8"/>
                <a:gd name="T8" fmla="*/ 10 w 11"/>
                <a:gd name="T9" fmla="*/ 7 h 8"/>
                <a:gd name="T10" fmla="*/ 10 w 11"/>
                <a:gd name="T11" fmla="*/ 7 h 8"/>
                <a:gd name="T12" fmla="*/ 7 w 11"/>
                <a:gd name="T13" fmla="*/ 8 h 8"/>
                <a:gd name="T14" fmla="*/ 2 w 11"/>
                <a:gd name="T15" fmla="*/ 5 h 8"/>
                <a:gd name="T16" fmla="*/ 1 w 11"/>
                <a:gd name="T1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8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1" y="4"/>
                    <a:pt x="11" y="6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9" y="8"/>
                    <a:pt x="8" y="8"/>
                    <a:pt x="7" y="8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0" y="3"/>
                    <a:pt x="1" y="2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10" name="ï$lîḑe"/>
            <p:cNvSpPr/>
            <p:nvPr/>
          </p:nvSpPr>
          <p:spPr bwMode="auto">
            <a:xfrm>
              <a:off x="9723546" y="2724061"/>
              <a:ext cx="35726" cy="28921"/>
            </a:xfrm>
            <a:custGeom>
              <a:avLst/>
              <a:gdLst>
                <a:gd name="T0" fmla="*/ 1 w 11"/>
                <a:gd name="T1" fmla="*/ 2 h 9"/>
                <a:gd name="T2" fmla="*/ 1 w 11"/>
                <a:gd name="T3" fmla="*/ 2 h 9"/>
                <a:gd name="T4" fmla="*/ 4 w 11"/>
                <a:gd name="T5" fmla="*/ 1 h 9"/>
                <a:gd name="T6" fmla="*/ 9 w 11"/>
                <a:gd name="T7" fmla="*/ 4 h 9"/>
                <a:gd name="T8" fmla="*/ 10 w 11"/>
                <a:gd name="T9" fmla="*/ 7 h 9"/>
                <a:gd name="T10" fmla="*/ 10 w 11"/>
                <a:gd name="T11" fmla="*/ 7 h 9"/>
                <a:gd name="T12" fmla="*/ 7 w 11"/>
                <a:gd name="T13" fmla="*/ 8 h 9"/>
                <a:gd name="T14" fmla="*/ 2 w 11"/>
                <a:gd name="T15" fmla="*/ 5 h 9"/>
                <a:gd name="T16" fmla="*/ 1 w 11"/>
                <a:gd name="T17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9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3" y="0"/>
                    <a:pt x="4" y="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5"/>
                    <a:pt x="11" y="6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9" y="9"/>
                    <a:pt x="8" y="9"/>
                    <a:pt x="7" y="8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3"/>
                    <a:pt x="1" y="2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11" name="íšḷïďe"/>
            <p:cNvSpPr/>
            <p:nvPr/>
          </p:nvSpPr>
          <p:spPr bwMode="auto">
            <a:xfrm>
              <a:off x="9988934" y="3069407"/>
              <a:ext cx="23817" cy="37427"/>
            </a:xfrm>
            <a:custGeom>
              <a:avLst/>
              <a:gdLst>
                <a:gd name="T0" fmla="*/ 2 w 7"/>
                <a:gd name="T1" fmla="*/ 0 h 11"/>
                <a:gd name="T2" fmla="*/ 3 w 7"/>
                <a:gd name="T3" fmla="*/ 0 h 11"/>
                <a:gd name="T4" fmla="*/ 5 w 7"/>
                <a:gd name="T5" fmla="*/ 2 h 11"/>
                <a:gd name="T6" fmla="*/ 7 w 7"/>
                <a:gd name="T7" fmla="*/ 7 h 11"/>
                <a:gd name="T8" fmla="*/ 5 w 7"/>
                <a:gd name="T9" fmla="*/ 10 h 11"/>
                <a:gd name="T10" fmla="*/ 5 w 7"/>
                <a:gd name="T11" fmla="*/ 10 h 11"/>
                <a:gd name="T12" fmla="*/ 2 w 7"/>
                <a:gd name="T13" fmla="*/ 9 h 11"/>
                <a:gd name="T14" fmla="*/ 1 w 7"/>
                <a:gd name="T15" fmla="*/ 3 h 11"/>
                <a:gd name="T16" fmla="*/ 2 w 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1">
                  <a:moveTo>
                    <a:pt x="2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9"/>
                    <a:pt x="6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1"/>
                    <a:pt x="2" y="10"/>
                    <a:pt x="2" y="9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1" y="1"/>
                    <a:pt x="2" y="0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12" name="iṧļîḍè"/>
            <p:cNvSpPr/>
            <p:nvPr/>
          </p:nvSpPr>
          <p:spPr bwMode="auto">
            <a:xfrm>
              <a:off x="9874953" y="2611782"/>
              <a:ext cx="23817" cy="37427"/>
            </a:xfrm>
            <a:custGeom>
              <a:avLst/>
              <a:gdLst>
                <a:gd name="T0" fmla="*/ 2 w 7"/>
                <a:gd name="T1" fmla="*/ 1 h 11"/>
                <a:gd name="T2" fmla="*/ 2 w 7"/>
                <a:gd name="T3" fmla="*/ 1 h 11"/>
                <a:gd name="T4" fmla="*/ 5 w 7"/>
                <a:gd name="T5" fmla="*/ 2 h 11"/>
                <a:gd name="T6" fmla="*/ 6 w 7"/>
                <a:gd name="T7" fmla="*/ 8 h 11"/>
                <a:gd name="T8" fmla="*/ 5 w 7"/>
                <a:gd name="T9" fmla="*/ 11 h 11"/>
                <a:gd name="T10" fmla="*/ 5 w 7"/>
                <a:gd name="T11" fmla="*/ 11 h 11"/>
                <a:gd name="T12" fmla="*/ 2 w 7"/>
                <a:gd name="T13" fmla="*/ 9 h 11"/>
                <a:gd name="T14" fmla="*/ 0 w 7"/>
                <a:gd name="T15" fmla="*/ 3 h 11"/>
                <a:gd name="T16" fmla="*/ 2 w 7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5" y="1"/>
                    <a:pt x="5" y="2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9"/>
                    <a:pt x="6" y="10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3" y="11"/>
                    <a:pt x="2" y="10"/>
                    <a:pt x="2" y="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13" name="íṣ1iḍe"/>
            <p:cNvSpPr/>
            <p:nvPr/>
          </p:nvSpPr>
          <p:spPr bwMode="auto">
            <a:xfrm>
              <a:off x="9951508" y="3574666"/>
              <a:ext cx="374266" cy="355553"/>
            </a:xfrm>
            <a:custGeom>
              <a:avLst/>
              <a:gdLst>
                <a:gd name="T0" fmla="*/ 0 w 111"/>
                <a:gd name="T1" fmla="*/ 94 h 106"/>
                <a:gd name="T2" fmla="*/ 98 w 111"/>
                <a:gd name="T3" fmla="*/ 17 h 106"/>
                <a:gd name="T4" fmla="*/ 0 w 111"/>
                <a:gd name="T5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1" h="106">
                  <a:moveTo>
                    <a:pt x="0" y="94"/>
                  </a:moveTo>
                  <a:cubicBezTo>
                    <a:pt x="0" y="94"/>
                    <a:pt x="3" y="0"/>
                    <a:pt x="98" y="17"/>
                  </a:cubicBezTo>
                  <a:cubicBezTo>
                    <a:pt x="98" y="17"/>
                    <a:pt x="111" y="106"/>
                    <a:pt x="0" y="94"/>
                  </a:cubicBezTo>
                  <a:close/>
                </a:path>
              </a:pathLst>
            </a:custGeom>
            <a:solidFill>
              <a:srgbClr val="7FC6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</a:p>
          </p:txBody>
        </p:sp>
        <p:sp>
          <p:nvSpPr>
            <p:cNvPr id="314" name="íŝḻïḋé"/>
            <p:cNvSpPr/>
            <p:nvPr/>
          </p:nvSpPr>
          <p:spPr bwMode="auto">
            <a:xfrm>
              <a:off x="9951508" y="3630806"/>
              <a:ext cx="374266" cy="299413"/>
            </a:xfrm>
            <a:custGeom>
              <a:avLst/>
              <a:gdLst>
                <a:gd name="T0" fmla="*/ 98 w 111"/>
                <a:gd name="T1" fmla="*/ 0 h 89"/>
                <a:gd name="T2" fmla="*/ 0 w 111"/>
                <a:gd name="T3" fmla="*/ 77 h 89"/>
                <a:gd name="T4" fmla="*/ 98 w 111"/>
                <a:gd name="T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1" h="89">
                  <a:moveTo>
                    <a:pt x="98" y="0"/>
                  </a:moveTo>
                  <a:cubicBezTo>
                    <a:pt x="98" y="0"/>
                    <a:pt x="45" y="29"/>
                    <a:pt x="0" y="77"/>
                  </a:cubicBezTo>
                  <a:cubicBezTo>
                    <a:pt x="111" y="89"/>
                    <a:pt x="98" y="0"/>
                    <a:pt x="98" y="0"/>
                  </a:cubicBezTo>
                  <a:close/>
                </a:path>
              </a:pathLst>
            </a:custGeom>
            <a:solidFill>
              <a:srgbClr val="34B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</a:p>
          </p:txBody>
        </p:sp>
        <p:sp>
          <p:nvSpPr>
            <p:cNvPr id="315" name="iṧļiḍê"/>
            <p:cNvSpPr/>
            <p:nvPr/>
          </p:nvSpPr>
          <p:spPr bwMode="auto">
            <a:xfrm>
              <a:off x="9951508" y="3127249"/>
              <a:ext cx="299413" cy="282401"/>
            </a:xfrm>
            <a:custGeom>
              <a:avLst/>
              <a:gdLst>
                <a:gd name="T0" fmla="*/ 0 w 89"/>
                <a:gd name="T1" fmla="*/ 75 h 84"/>
                <a:gd name="T2" fmla="*/ 79 w 89"/>
                <a:gd name="T3" fmla="*/ 13 h 84"/>
                <a:gd name="T4" fmla="*/ 0 w 89"/>
                <a:gd name="T5" fmla="*/ 7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9" h="84">
                  <a:moveTo>
                    <a:pt x="0" y="75"/>
                  </a:moveTo>
                  <a:cubicBezTo>
                    <a:pt x="0" y="75"/>
                    <a:pt x="2" y="0"/>
                    <a:pt x="79" y="13"/>
                  </a:cubicBezTo>
                  <a:cubicBezTo>
                    <a:pt x="79" y="13"/>
                    <a:pt x="89" y="84"/>
                    <a:pt x="0" y="75"/>
                  </a:cubicBezTo>
                  <a:close/>
                </a:path>
              </a:pathLst>
            </a:custGeom>
            <a:solidFill>
              <a:srgbClr val="7FC6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</a:p>
          </p:txBody>
        </p:sp>
        <p:sp>
          <p:nvSpPr>
            <p:cNvPr id="316" name="ï$ļîḑê"/>
            <p:cNvSpPr/>
            <p:nvPr/>
          </p:nvSpPr>
          <p:spPr bwMode="auto">
            <a:xfrm>
              <a:off x="9951508" y="3171480"/>
              <a:ext cx="299413" cy="238169"/>
            </a:xfrm>
            <a:custGeom>
              <a:avLst/>
              <a:gdLst>
                <a:gd name="T0" fmla="*/ 79 w 89"/>
                <a:gd name="T1" fmla="*/ 0 h 71"/>
                <a:gd name="T2" fmla="*/ 0 w 89"/>
                <a:gd name="T3" fmla="*/ 62 h 71"/>
                <a:gd name="T4" fmla="*/ 79 w 89"/>
                <a:gd name="T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9" h="71">
                  <a:moveTo>
                    <a:pt x="79" y="0"/>
                  </a:moveTo>
                  <a:cubicBezTo>
                    <a:pt x="79" y="0"/>
                    <a:pt x="36" y="23"/>
                    <a:pt x="0" y="62"/>
                  </a:cubicBezTo>
                  <a:cubicBezTo>
                    <a:pt x="89" y="71"/>
                    <a:pt x="79" y="0"/>
                    <a:pt x="79" y="0"/>
                  </a:cubicBezTo>
                  <a:close/>
                </a:path>
              </a:pathLst>
            </a:custGeom>
            <a:solidFill>
              <a:srgbClr val="34B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</a:p>
          </p:txBody>
        </p:sp>
        <p:sp>
          <p:nvSpPr>
            <p:cNvPr id="317" name="í$ḻîḋè"/>
            <p:cNvSpPr/>
            <p:nvPr/>
          </p:nvSpPr>
          <p:spPr bwMode="auto">
            <a:xfrm>
              <a:off x="9611266" y="3379028"/>
              <a:ext cx="333437" cy="316425"/>
            </a:xfrm>
            <a:custGeom>
              <a:avLst/>
              <a:gdLst>
                <a:gd name="T0" fmla="*/ 99 w 99"/>
                <a:gd name="T1" fmla="*/ 83 h 94"/>
                <a:gd name="T2" fmla="*/ 11 w 99"/>
                <a:gd name="T3" fmla="*/ 15 h 94"/>
                <a:gd name="T4" fmla="*/ 99 w 99"/>
                <a:gd name="T5" fmla="*/ 8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" h="94">
                  <a:moveTo>
                    <a:pt x="99" y="83"/>
                  </a:moveTo>
                  <a:cubicBezTo>
                    <a:pt x="99" y="83"/>
                    <a:pt x="95" y="0"/>
                    <a:pt x="11" y="15"/>
                  </a:cubicBezTo>
                  <a:cubicBezTo>
                    <a:pt x="11" y="15"/>
                    <a:pt x="0" y="94"/>
                    <a:pt x="99" y="83"/>
                  </a:cubicBezTo>
                  <a:close/>
                </a:path>
              </a:pathLst>
            </a:custGeom>
            <a:solidFill>
              <a:srgbClr val="7FC6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</a:p>
          </p:txBody>
        </p:sp>
        <p:sp>
          <p:nvSpPr>
            <p:cNvPr id="318" name="ïsḻíḋè"/>
            <p:cNvSpPr/>
            <p:nvPr/>
          </p:nvSpPr>
          <p:spPr bwMode="auto">
            <a:xfrm>
              <a:off x="9611266" y="3430064"/>
              <a:ext cx="333437" cy="265389"/>
            </a:xfrm>
            <a:custGeom>
              <a:avLst/>
              <a:gdLst>
                <a:gd name="T0" fmla="*/ 11 w 99"/>
                <a:gd name="T1" fmla="*/ 0 h 79"/>
                <a:gd name="T2" fmla="*/ 99 w 99"/>
                <a:gd name="T3" fmla="*/ 68 h 79"/>
                <a:gd name="T4" fmla="*/ 11 w 99"/>
                <a:gd name="T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" h="79">
                  <a:moveTo>
                    <a:pt x="11" y="0"/>
                  </a:moveTo>
                  <a:cubicBezTo>
                    <a:pt x="11" y="0"/>
                    <a:pt x="58" y="26"/>
                    <a:pt x="99" y="68"/>
                  </a:cubicBezTo>
                  <a:cubicBezTo>
                    <a:pt x="0" y="79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34B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77500" lnSpcReduction="20000"/>
            </a:bodyPr>
            <a:lstStyle/>
            <a:p>
              <a:pPr algn="ctr"/>
            </a:p>
          </p:txBody>
        </p:sp>
        <p:sp>
          <p:nvSpPr>
            <p:cNvPr id="319" name="iṣḷïḍê"/>
            <p:cNvSpPr/>
            <p:nvPr/>
          </p:nvSpPr>
          <p:spPr bwMode="auto">
            <a:xfrm>
              <a:off x="7887940" y="4418466"/>
              <a:ext cx="28921" cy="962884"/>
            </a:xfrm>
            <a:prstGeom prst="rect">
              <a:avLst/>
            </a:prstGeom>
            <a:solidFill>
              <a:srgbClr val="34B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320" name="iṥļiďe"/>
            <p:cNvSpPr/>
            <p:nvPr/>
          </p:nvSpPr>
          <p:spPr bwMode="auto">
            <a:xfrm>
              <a:off x="7637863" y="3957439"/>
              <a:ext cx="529077" cy="529077"/>
            </a:xfrm>
            <a:prstGeom prst="ellipse">
              <a:avLst/>
            </a:pr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321" name="îsľîḓè"/>
            <p:cNvSpPr/>
            <p:nvPr/>
          </p:nvSpPr>
          <p:spPr bwMode="auto">
            <a:xfrm>
              <a:off x="7637863" y="3940427"/>
              <a:ext cx="529077" cy="529077"/>
            </a:xfrm>
            <a:prstGeom prst="ellipse">
              <a:avLst/>
            </a:prstGeom>
            <a:solidFill>
              <a:srgbClr val="FFD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322" name="ïṣ1iďe"/>
            <p:cNvSpPr/>
            <p:nvPr/>
          </p:nvSpPr>
          <p:spPr bwMode="auto">
            <a:xfrm>
              <a:off x="7688899" y="3991463"/>
              <a:ext cx="427004" cy="427004"/>
            </a:xfrm>
            <a:prstGeom prst="ellipse">
              <a:avLst/>
            </a:prstGeom>
            <a:solidFill>
              <a:srgbClr val="CC68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</a:p>
          </p:txBody>
        </p:sp>
        <p:sp>
          <p:nvSpPr>
            <p:cNvPr id="323" name="íṧľîďe"/>
            <p:cNvSpPr/>
            <p:nvPr/>
          </p:nvSpPr>
          <p:spPr bwMode="auto">
            <a:xfrm>
              <a:off x="7702509" y="4005073"/>
              <a:ext cx="399785" cy="399785"/>
            </a:xfrm>
            <a:prstGeom prst="ellipse">
              <a:avLst/>
            </a:pr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</a:p>
          </p:txBody>
        </p:sp>
        <p:sp>
          <p:nvSpPr>
            <p:cNvPr id="324" name="ïṣļidê"/>
            <p:cNvSpPr/>
            <p:nvPr/>
          </p:nvSpPr>
          <p:spPr bwMode="auto">
            <a:xfrm>
              <a:off x="7705912" y="4081626"/>
              <a:ext cx="319827" cy="323230"/>
            </a:xfrm>
            <a:custGeom>
              <a:avLst/>
              <a:gdLst>
                <a:gd name="T0" fmla="*/ 60 w 95"/>
                <a:gd name="T1" fmla="*/ 96 h 96"/>
                <a:gd name="T2" fmla="*/ 95 w 95"/>
                <a:gd name="T3" fmla="*/ 83 h 96"/>
                <a:gd name="T4" fmla="*/ 12 w 95"/>
                <a:gd name="T5" fmla="*/ 0 h 96"/>
                <a:gd name="T6" fmla="*/ 0 w 95"/>
                <a:gd name="T7" fmla="*/ 36 h 96"/>
                <a:gd name="T8" fmla="*/ 60 w 95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96">
                  <a:moveTo>
                    <a:pt x="60" y="96"/>
                  </a:moveTo>
                  <a:cubicBezTo>
                    <a:pt x="73" y="96"/>
                    <a:pt x="85" y="91"/>
                    <a:pt x="95" y="8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4" y="10"/>
                    <a:pt x="0" y="22"/>
                    <a:pt x="0" y="36"/>
                  </a:cubicBezTo>
                  <a:lnTo>
                    <a:pt x="60" y="96"/>
                  </a:lnTo>
                  <a:close/>
                </a:path>
              </a:pathLst>
            </a:custGeom>
            <a:solidFill>
              <a:srgbClr val="FFCC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</a:p>
          </p:txBody>
        </p:sp>
        <p:sp>
          <p:nvSpPr>
            <p:cNvPr id="325" name="išḷîḑê"/>
            <p:cNvSpPr/>
            <p:nvPr/>
          </p:nvSpPr>
          <p:spPr bwMode="auto">
            <a:xfrm>
              <a:off x="7768856" y="4022085"/>
              <a:ext cx="319827" cy="316425"/>
            </a:xfrm>
            <a:custGeom>
              <a:avLst/>
              <a:gdLst>
                <a:gd name="T0" fmla="*/ 18 w 95"/>
                <a:gd name="T1" fmla="*/ 0 h 94"/>
                <a:gd name="T2" fmla="*/ 0 w 95"/>
                <a:gd name="T3" fmla="*/ 11 h 94"/>
                <a:gd name="T4" fmla="*/ 84 w 95"/>
                <a:gd name="T5" fmla="*/ 94 h 94"/>
                <a:gd name="T6" fmla="*/ 95 w 95"/>
                <a:gd name="T7" fmla="*/ 76 h 94"/>
                <a:gd name="T8" fmla="*/ 18 w 95"/>
                <a:gd name="T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94">
                  <a:moveTo>
                    <a:pt x="18" y="0"/>
                  </a:moveTo>
                  <a:cubicBezTo>
                    <a:pt x="11" y="2"/>
                    <a:pt x="5" y="6"/>
                    <a:pt x="0" y="11"/>
                  </a:cubicBezTo>
                  <a:cubicBezTo>
                    <a:pt x="84" y="94"/>
                    <a:pt x="84" y="94"/>
                    <a:pt x="84" y="94"/>
                  </a:cubicBezTo>
                  <a:cubicBezTo>
                    <a:pt x="88" y="89"/>
                    <a:pt x="92" y="83"/>
                    <a:pt x="95" y="76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FFCC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</a:p>
          </p:txBody>
        </p:sp>
        <p:sp>
          <p:nvSpPr>
            <p:cNvPr id="326" name="iṡlïďe"/>
            <p:cNvSpPr/>
            <p:nvPr/>
          </p:nvSpPr>
          <p:spPr bwMode="auto">
            <a:xfrm>
              <a:off x="7893045" y="3947231"/>
              <a:ext cx="17012" cy="37427"/>
            </a:xfrm>
            <a:custGeom>
              <a:avLst/>
              <a:gdLst>
                <a:gd name="T0" fmla="*/ 3 w 5"/>
                <a:gd name="T1" fmla="*/ 11 h 11"/>
                <a:gd name="T2" fmla="*/ 3 w 5"/>
                <a:gd name="T3" fmla="*/ 11 h 11"/>
                <a:gd name="T4" fmla="*/ 0 w 5"/>
                <a:gd name="T5" fmla="*/ 8 h 11"/>
                <a:gd name="T6" fmla="*/ 0 w 5"/>
                <a:gd name="T7" fmla="*/ 2 h 11"/>
                <a:gd name="T8" fmla="*/ 3 w 5"/>
                <a:gd name="T9" fmla="*/ 0 h 11"/>
                <a:gd name="T10" fmla="*/ 3 w 5"/>
                <a:gd name="T11" fmla="*/ 0 h 11"/>
                <a:gd name="T12" fmla="*/ 5 w 5"/>
                <a:gd name="T13" fmla="*/ 2 h 11"/>
                <a:gd name="T14" fmla="*/ 5 w 5"/>
                <a:gd name="T15" fmla="*/ 8 h 11"/>
                <a:gd name="T16" fmla="*/ 3 w 5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11">
                  <a:moveTo>
                    <a:pt x="3" y="11"/>
                  </a:moveTo>
                  <a:cubicBezTo>
                    <a:pt x="3" y="11"/>
                    <a:pt x="3" y="11"/>
                    <a:pt x="3" y="11"/>
                  </a:cubicBezTo>
                  <a:cubicBezTo>
                    <a:pt x="1" y="11"/>
                    <a:pt x="0" y="9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9"/>
                    <a:pt x="4" y="11"/>
                    <a:pt x="3" y="11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27" name="ïṡľîḑé"/>
            <p:cNvSpPr/>
            <p:nvPr/>
          </p:nvSpPr>
          <p:spPr bwMode="auto">
            <a:xfrm>
              <a:off x="7893045" y="4425271"/>
              <a:ext cx="17012" cy="37427"/>
            </a:xfrm>
            <a:custGeom>
              <a:avLst/>
              <a:gdLst>
                <a:gd name="T0" fmla="*/ 3 w 5"/>
                <a:gd name="T1" fmla="*/ 11 h 11"/>
                <a:gd name="T2" fmla="*/ 3 w 5"/>
                <a:gd name="T3" fmla="*/ 11 h 11"/>
                <a:gd name="T4" fmla="*/ 0 w 5"/>
                <a:gd name="T5" fmla="*/ 8 h 11"/>
                <a:gd name="T6" fmla="*/ 0 w 5"/>
                <a:gd name="T7" fmla="*/ 2 h 11"/>
                <a:gd name="T8" fmla="*/ 3 w 5"/>
                <a:gd name="T9" fmla="*/ 0 h 11"/>
                <a:gd name="T10" fmla="*/ 3 w 5"/>
                <a:gd name="T11" fmla="*/ 0 h 11"/>
                <a:gd name="T12" fmla="*/ 5 w 5"/>
                <a:gd name="T13" fmla="*/ 2 h 11"/>
                <a:gd name="T14" fmla="*/ 5 w 5"/>
                <a:gd name="T15" fmla="*/ 8 h 11"/>
                <a:gd name="T16" fmla="*/ 3 w 5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11">
                  <a:moveTo>
                    <a:pt x="3" y="11"/>
                  </a:moveTo>
                  <a:cubicBezTo>
                    <a:pt x="3" y="11"/>
                    <a:pt x="3" y="11"/>
                    <a:pt x="3" y="11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10"/>
                    <a:pt x="4" y="11"/>
                    <a:pt x="3" y="11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28" name="íṧḷîḓé"/>
            <p:cNvSpPr/>
            <p:nvPr/>
          </p:nvSpPr>
          <p:spPr bwMode="auto">
            <a:xfrm>
              <a:off x="8056361" y="4018682"/>
              <a:ext cx="32324" cy="34024"/>
            </a:xfrm>
            <a:custGeom>
              <a:avLst/>
              <a:gdLst>
                <a:gd name="T0" fmla="*/ 1 w 10"/>
                <a:gd name="T1" fmla="*/ 9 h 10"/>
                <a:gd name="T2" fmla="*/ 1 w 10"/>
                <a:gd name="T3" fmla="*/ 9 h 10"/>
                <a:gd name="T4" fmla="*/ 1 w 10"/>
                <a:gd name="T5" fmla="*/ 5 h 10"/>
                <a:gd name="T6" fmla="*/ 5 w 10"/>
                <a:gd name="T7" fmla="*/ 1 h 10"/>
                <a:gd name="T8" fmla="*/ 9 w 10"/>
                <a:gd name="T9" fmla="*/ 1 h 10"/>
                <a:gd name="T10" fmla="*/ 9 w 10"/>
                <a:gd name="T11" fmla="*/ 1 h 10"/>
                <a:gd name="T12" fmla="*/ 9 w 10"/>
                <a:gd name="T13" fmla="*/ 5 h 10"/>
                <a:gd name="T14" fmla="*/ 5 w 10"/>
                <a:gd name="T15" fmla="*/ 9 h 10"/>
                <a:gd name="T16" fmla="*/ 1 w 10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" y="9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8"/>
                    <a:pt x="0" y="6"/>
                    <a:pt x="1" y="5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0"/>
                    <a:pt x="8" y="0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2"/>
                    <a:pt x="10" y="4"/>
                    <a:pt x="9" y="5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10"/>
                    <a:pt x="2" y="10"/>
                    <a:pt x="1" y="9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29" name="íṥḷíḋè"/>
            <p:cNvSpPr/>
            <p:nvPr/>
          </p:nvSpPr>
          <p:spPr bwMode="auto">
            <a:xfrm>
              <a:off x="7719521" y="4358924"/>
              <a:ext cx="28921" cy="28921"/>
            </a:xfrm>
            <a:custGeom>
              <a:avLst/>
              <a:gdLst>
                <a:gd name="T0" fmla="*/ 1 w 9"/>
                <a:gd name="T1" fmla="*/ 8 h 9"/>
                <a:gd name="T2" fmla="*/ 1 w 9"/>
                <a:gd name="T3" fmla="*/ 8 h 9"/>
                <a:gd name="T4" fmla="*/ 1 w 9"/>
                <a:gd name="T5" fmla="*/ 5 h 9"/>
                <a:gd name="T6" fmla="*/ 5 w 9"/>
                <a:gd name="T7" fmla="*/ 1 h 9"/>
                <a:gd name="T8" fmla="*/ 8 w 9"/>
                <a:gd name="T9" fmla="*/ 1 h 9"/>
                <a:gd name="T10" fmla="*/ 8 w 9"/>
                <a:gd name="T11" fmla="*/ 1 h 9"/>
                <a:gd name="T12" fmla="*/ 8 w 9"/>
                <a:gd name="T13" fmla="*/ 4 h 9"/>
                <a:gd name="T14" fmla="*/ 4 w 9"/>
                <a:gd name="T15" fmla="*/ 8 h 9"/>
                <a:gd name="T16" fmla="*/ 1 w 9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1" y="8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0" y="7"/>
                    <a:pt x="0" y="6"/>
                    <a:pt x="1" y="5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0"/>
                    <a:pt x="7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2"/>
                    <a:pt x="9" y="3"/>
                    <a:pt x="8" y="4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9"/>
                    <a:pt x="2" y="9"/>
                    <a:pt x="1" y="8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30" name="îṥ1îḍê"/>
            <p:cNvSpPr/>
            <p:nvPr/>
          </p:nvSpPr>
          <p:spPr bwMode="auto">
            <a:xfrm>
              <a:off x="8122707" y="4197309"/>
              <a:ext cx="37427" cy="17012"/>
            </a:xfrm>
            <a:custGeom>
              <a:avLst/>
              <a:gdLst>
                <a:gd name="T0" fmla="*/ 0 w 11"/>
                <a:gd name="T1" fmla="*/ 2 h 5"/>
                <a:gd name="T2" fmla="*/ 0 w 11"/>
                <a:gd name="T3" fmla="*/ 2 h 5"/>
                <a:gd name="T4" fmla="*/ 3 w 11"/>
                <a:gd name="T5" fmla="*/ 0 h 5"/>
                <a:gd name="T6" fmla="*/ 9 w 11"/>
                <a:gd name="T7" fmla="*/ 0 h 5"/>
                <a:gd name="T8" fmla="*/ 11 w 11"/>
                <a:gd name="T9" fmla="*/ 2 h 5"/>
                <a:gd name="T10" fmla="*/ 11 w 11"/>
                <a:gd name="T11" fmla="*/ 2 h 5"/>
                <a:gd name="T12" fmla="*/ 9 w 11"/>
                <a:gd name="T13" fmla="*/ 5 h 5"/>
                <a:gd name="T14" fmla="*/ 3 w 11"/>
                <a:gd name="T15" fmla="*/ 5 h 5"/>
                <a:gd name="T16" fmla="*/ 0 w 11"/>
                <a:gd name="T1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4"/>
                    <a:pt x="10" y="5"/>
                    <a:pt x="9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0" y="4"/>
                    <a:pt x="0" y="2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31" name="îś1iďé"/>
            <p:cNvSpPr/>
            <p:nvPr/>
          </p:nvSpPr>
          <p:spPr bwMode="auto">
            <a:xfrm>
              <a:off x="7644668" y="4197309"/>
              <a:ext cx="37427" cy="17012"/>
            </a:xfrm>
            <a:custGeom>
              <a:avLst/>
              <a:gdLst>
                <a:gd name="T0" fmla="*/ 0 w 11"/>
                <a:gd name="T1" fmla="*/ 2 h 5"/>
                <a:gd name="T2" fmla="*/ 0 w 11"/>
                <a:gd name="T3" fmla="*/ 2 h 5"/>
                <a:gd name="T4" fmla="*/ 3 w 11"/>
                <a:gd name="T5" fmla="*/ 0 h 5"/>
                <a:gd name="T6" fmla="*/ 9 w 11"/>
                <a:gd name="T7" fmla="*/ 0 h 5"/>
                <a:gd name="T8" fmla="*/ 11 w 11"/>
                <a:gd name="T9" fmla="*/ 2 h 5"/>
                <a:gd name="T10" fmla="*/ 11 w 11"/>
                <a:gd name="T11" fmla="*/ 2 h 5"/>
                <a:gd name="T12" fmla="*/ 9 w 11"/>
                <a:gd name="T13" fmla="*/ 5 h 5"/>
                <a:gd name="T14" fmla="*/ 3 w 11"/>
                <a:gd name="T15" fmla="*/ 5 h 5"/>
                <a:gd name="T16" fmla="*/ 0 w 11"/>
                <a:gd name="T1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4"/>
                    <a:pt x="10" y="5"/>
                    <a:pt x="9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2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32" name="ïṡḻíḓè"/>
            <p:cNvSpPr/>
            <p:nvPr/>
          </p:nvSpPr>
          <p:spPr bwMode="auto">
            <a:xfrm>
              <a:off x="8056361" y="4358924"/>
              <a:ext cx="32324" cy="28921"/>
            </a:xfrm>
            <a:custGeom>
              <a:avLst/>
              <a:gdLst>
                <a:gd name="T0" fmla="*/ 1 w 10"/>
                <a:gd name="T1" fmla="*/ 1 h 9"/>
                <a:gd name="T2" fmla="*/ 1 w 10"/>
                <a:gd name="T3" fmla="*/ 1 h 9"/>
                <a:gd name="T4" fmla="*/ 5 w 10"/>
                <a:gd name="T5" fmla="*/ 1 h 9"/>
                <a:gd name="T6" fmla="*/ 9 w 10"/>
                <a:gd name="T7" fmla="*/ 5 h 9"/>
                <a:gd name="T8" fmla="*/ 9 w 10"/>
                <a:gd name="T9" fmla="*/ 8 h 9"/>
                <a:gd name="T10" fmla="*/ 9 w 10"/>
                <a:gd name="T11" fmla="*/ 8 h 9"/>
                <a:gd name="T12" fmla="*/ 5 w 10"/>
                <a:gd name="T13" fmla="*/ 8 h 9"/>
                <a:gd name="T14" fmla="*/ 1 w 10"/>
                <a:gd name="T15" fmla="*/ 4 h 9"/>
                <a:gd name="T16" fmla="*/ 1 w 10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6"/>
                    <a:pt x="10" y="7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9"/>
                    <a:pt x="6" y="9"/>
                    <a:pt x="5" y="8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33" name="î$1ïḓè"/>
            <p:cNvSpPr/>
            <p:nvPr/>
          </p:nvSpPr>
          <p:spPr bwMode="auto">
            <a:xfrm>
              <a:off x="7719521" y="4018682"/>
              <a:ext cx="28921" cy="34024"/>
            </a:xfrm>
            <a:custGeom>
              <a:avLst/>
              <a:gdLst>
                <a:gd name="T0" fmla="*/ 1 w 9"/>
                <a:gd name="T1" fmla="*/ 1 h 10"/>
                <a:gd name="T2" fmla="*/ 1 w 9"/>
                <a:gd name="T3" fmla="*/ 1 h 10"/>
                <a:gd name="T4" fmla="*/ 4 w 9"/>
                <a:gd name="T5" fmla="*/ 1 h 10"/>
                <a:gd name="T6" fmla="*/ 8 w 9"/>
                <a:gd name="T7" fmla="*/ 5 h 10"/>
                <a:gd name="T8" fmla="*/ 8 w 9"/>
                <a:gd name="T9" fmla="*/ 9 h 10"/>
                <a:gd name="T10" fmla="*/ 8 w 9"/>
                <a:gd name="T11" fmla="*/ 9 h 10"/>
                <a:gd name="T12" fmla="*/ 5 w 9"/>
                <a:gd name="T13" fmla="*/ 9 h 10"/>
                <a:gd name="T14" fmla="*/ 1 w 9"/>
                <a:gd name="T15" fmla="*/ 5 h 10"/>
                <a:gd name="T16" fmla="*/ 1 w 9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6"/>
                    <a:pt x="9" y="8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10"/>
                    <a:pt x="6" y="10"/>
                    <a:pt x="5" y="9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34" name="iŝ1ïḋê"/>
            <p:cNvSpPr/>
            <p:nvPr/>
          </p:nvSpPr>
          <p:spPr bwMode="auto">
            <a:xfrm>
              <a:off x="7954288" y="3954036"/>
              <a:ext cx="27219" cy="37427"/>
            </a:xfrm>
            <a:custGeom>
              <a:avLst/>
              <a:gdLst>
                <a:gd name="T0" fmla="*/ 3 w 8"/>
                <a:gd name="T1" fmla="*/ 11 h 11"/>
                <a:gd name="T2" fmla="*/ 2 w 8"/>
                <a:gd name="T3" fmla="*/ 11 h 11"/>
                <a:gd name="T4" fmla="*/ 1 w 8"/>
                <a:gd name="T5" fmla="*/ 8 h 11"/>
                <a:gd name="T6" fmla="*/ 2 w 8"/>
                <a:gd name="T7" fmla="*/ 2 h 11"/>
                <a:gd name="T8" fmla="*/ 5 w 8"/>
                <a:gd name="T9" fmla="*/ 1 h 11"/>
                <a:gd name="T10" fmla="*/ 6 w 8"/>
                <a:gd name="T11" fmla="*/ 1 h 11"/>
                <a:gd name="T12" fmla="*/ 7 w 8"/>
                <a:gd name="T13" fmla="*/ 4 h 11"/>
                <a:gd name="T14" fmla="*/ 6 w 8"/>
                <a:gd name="T15" fmla="*/ 9 h 11"/>
                <a:gd name="T16" fmla="*/ 3 w 8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1">
                  <a:moveTo>
                    <a:pt x="3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0" y="9"/>
                    <a:pt x="1" y="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1"/>
                    <a:pt x="4" y="0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1"/>
                    <a:pt x="8" y="2"/>
                    <a:pt x="7" y="4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1"/>
                    <a:pt x="4" y="11"/>
                    <a:pt x="3" y="11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35" name="íṧliḍè"/>
            <p:cNvSpPr/>
            <p:nvPr/>
          </p:nvSpPr>
          <p:spPr bwMode="auto">
            <a:xfrm>
              <a:off x="7826697" y="4415063"/>
              <a:ext cx="23817" cy="37427"/>
            </a:xfrm>
            <a:custGeom>
              <a:avLst/>
              <a:gdLst>
                <a:gd name="T0" fmla="*/ 2 w 7"/>
                <a:gd name="T1" fmla="*/ 11 h 11"/>
                <a:gd name="T2" fmla="*/ 2 w 7"/>
                <a:gd name="T3" fmla="*/ 11 h 11"/>
                <a:gd name="T4" fmla="*/ 0 w 7"/>
                <a:gd name="T5" fmla="*/ 8 h 11"/>
                <a:gd name="T6" fmla="*/ 2 w 7"/>
                <a:gd name="T7" fmla="*/ 2 h 11"/>
                <a:gd name="T8" fmla="*/ 5 w 7"/>
                <a:gd name="T9" fmla="*/ 1 h 11"/>
                <a:gd name="T10" fmla="*/ 5 w 7"/>
                <a:gd name="T11" fmla="*/ 1 h 11"/>
                <a:gd name="T12" fmla="*/ 7 w 7"/>
                <a:gd name="T13" fmla="*/ 4 h 11"/>
                <a:gd name="T14" fmla="*/ 5 w 7"/>
                <a:gd name="T15" fmla="*/ 9 h 11"/>
                <a:gd name="T16" fmla="*/ 2 w 7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1"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1" y="10"/>
                    <a:pt x="0" y="9"/>
                    <a:pt x="0" y="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3" y="0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1"/>
                    <a:pt x="7" y="2"/>
                    <a:pt x="7" y="4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11"/>
                    <a:pt x="3" y="11"/>
                    <a:pt x="2" y="11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36" name="iśḻîdè"/>
            <p:cNvSpPr/>
            <p:nvPr/>
          </p:nvSpPr>
          <p:spPr bwMode="auto">
            <a:xfrm>
              <a:off x="8092086" y="4073121"/>
              <a:ext cx="37427" cy="28921"/>
            </a:xfrm>
            <a:custGeom>
              <a:avLst/>
              <a:gdLst>
                <a:gd name="T0" fmla="*/ 1 w 11"/>
                <a:gd name="T1" fmla="*/ 7 h 9"/>
                <a:gd name="T2" fmla="*/ 1 w 11"/>
                <a:gd name="T3" fmla="*/ 7 h 9"/>
                <a:gd name="T4" fmla="*/ 2 w 11"/>
                <a:gd name="T5" fmla="*/ 4 h 9"/>
                <a:gd name="T6" fmla="*/ 7 w 11"/>
                <a:gd name="T7" fmla="*/ 1 h 9"/>
                <a:gd name="T8" fmla="*/ 10 w 11"/>
                <a:gd name="T9" fmla="*/ 2 h 9"/>
                <a:gd name="T10" fmla="*/ 10 w 11"/>
                <a:gd name="T11" fmla="*/ 2 h 9"/>
                <a:gd name="T12" fmla="*/ 10 w 11"/>
                <a:gd name="T13" fmla="*/ 5 h 9"/>
                <a:gd name="T14" fmla="*/ 4 w 11"/>
                <a:gd name="T15" fmla="*/ 8 h 9"/>
                <a:gd name="T16" fmla="*/ 1 w 11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9">
                  <a:moveTo>
                    <a:pt x="1" y="7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1" y="4"/>
                    <a:pt x="2" y="4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0"/>
                    <a:pt x="10" y="1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3"/>
                    <a:pt x="11" y="5"/>
                    <a:pt x="10" y="5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9"/>
                    <a:pt x="2" y="8"/>
                    <a:pt x="1" y="7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37" name="î$ḷiḑè"/>
            <p:cNvSpPr/>
            <p:nvPr/>
          </p:nvSpPr>
          <p:spPr bwMode="auto">
            <a:xfrm>
              <a:off x="7675290" y="4307888"/>
              <a:ext cx="37427" cy="27219"/>
            </a:xfrm>
            <a:custGeom>
              <a:avLst/>
              <a:gdLst>
                <a:gd name="T0" fmla="*/ 1 w 11"/>
                <a:gd name="T1" fmla="*/ 7 h 8"/>
                <a:gd name="T2" fmla="*/ 1 w 11"/>
                <a:gd name="T3" fmla="*/ 7 h 8"/>
                <a:gd name="T4" fmla="*/ 2 w 11"/>
                <a:gd name="T5" fmla="*/ 3 h 8"/>
                <a:gd name="T6" fmla="*/ 7 w 11"/>
                <a:gd name="T7" fmla="*/ 0 h 8"/>
                <a:gd name="T8" fmla="*/ 10 w 11"/>
                <a:gd name="T9" fmla="*/ 1 h 8"/>
                <a:gd name="T10" fmla="*/ 10 w 11"/>
                <a:gd name="T11" fmla="*/ 2 h 8"/>
                <a:gd name="T12" fmla="*/ 9 w 11"/>
                <a:gd name="T13" fmla="*/ 5 h 8"/>
                <a:gd name="T14" fmla="*/ 4 w 11"/>
                <a:gd name="T15" fmla="*/ 8 h 8"/>
                <a:gd name="T16" fmla="*/ 1 w 11"/>
                <a:gd name="T1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8">
                  <a:moveTo>
                    <a:pt x="1" y="7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4"/>
                    <a:pt x="2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10" y="0"/>
                    <a:pt x="10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3"/>
                    <a:pt x="11" y="4"/>
                    <a:pt x="9" y="5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2" y="8"/>
                    <a:pt x="1" y="7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38" name="ïsḻiḓê"/>
            <p:cNvSpPr/>
            <p:nvPr/>
          </p:nvSpPr>
          <p:spPr bwMode="auto">
            <a:xfrm>
              <a:off x="8115902" y="4256852"/>
              <a:ext cx="37427" cy="23817"/>
            </a:xfrm>
            <a:custGeom>
              <a:avLst/>
              <a:gdLst>
                <a:gd name="T0" fmla="*/ 0 w 11"/>
                <a:gd name="T1" fmla="*/ 2 h 7"/>
                <a:gd name="T2" fmla="*/ 0 w 11"/>
                <a:gd name="T3" fmla="*/ 2 h 7"/>
                <a:gd name="T4" fmla="*/ 3 w 11"/>
                <a:gd name="T5" fmla="*/ 0 h 7"/>
                <a:gd name="T6" fmla="*/ 9 w 11"/>
                <a:gd name="T7" fmla="*/ 2 h 7"/>
                <a:gd name="T8" fmla="*/ 10 w 11"/>
                <a:gd name="T9" fmla="*/ 5 h 7"/>
                <a:gd name="T10" fmla="*/ 10 w 11"/>
                <a:gd name="T11" fmla="*/ 5 h 7"/>
                <a:gd name="T12" fmla="*/ 7 w 11"/>
                <a:gd name="T13" fmla="*/ 7 h 7"/>
                <a:gd name="T14" fmla="*/ 2 w 11"/>
                <a:gd name="T15" fmla="*/ 5 h 7"/>
                <a:gd name="T16" fmla="*/ 0 w 11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2"/>
                    <a:pt x="11" y="4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6"/>
                    <a:pt x="9" y="7"/>
                    <a:pt x="7" y="7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5"/>
                    <a:pt x="0" y="4"/>
                    <a:pt x="0" y="2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39" name="íŝḷïḑé"/>
            <p:cNvSpPr/>
            <p:nvPr/>
          </p:nvSpPr>
          <p:spPr bwMode="auto">
            <a:xfrm>
              <a:off x="7654875" y="4125858"/>
              <a:ext cx="37427" cy="27219"/>
            </a:xfrm>
            <a:custGeom>
              <a:avLst/>
              <a:gdLst>
                <a:gd name="T0" fmla="*/ 0 w 11"/>
                <a:gd name="T1" fmla="*/ 3 h 8"/>
                <a:gd name="T2" fmla="*/ 0 w 11"/>
                <a:gd name="T3" fmla="*/ 2 h 8"/>
                <a:gd name="T4" fmla="*/ 3 w 11"/>
                <a:gd name="T5" fmla="*/ 1 h 8"/>
                <a:gd name="T6" fmla="*/ 9 w 11"/>
                <a:gd name="T7" fmla="*/ 2 h 8"/>
                <a:gd name="T8" fmla="*/ 10 w 11"/>
                <a:gd name="T9" fmla="*/ 5 h 8"/>
                <a:gd name="T10" fmla="*/ 10 w 11"/>
                <a:gd name="T11" fmla="*/ 6 h 8"/>
                <a:gd name="T12" fmla="*/ 7 w 11"/>
                <a:gd name="T13" fmla="*/ 7 h 8"/>
                <a:gd name="T14" fmla="*/ 2 w 11"/>
                <a:gd name="T15" fmla="*/ 6 h 8"/>
                <a:gd name="T16" fmla="*/ 0 w 11"/>
                <a:gd name="T17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8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3"/>
                    <a:pt x="11" y="4"/>
                    <a:pt x="10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7"/>
                    <a:pt x="9" y="8"/>
                    <a:pt x="7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5"/>
                    <a:pt x="0" y="4"/>
                    <a:pt x="0" y="3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40" name="îṥ1iďe"/>
            <p:cNvSpPr/>
            <p:nvPr/>
          </p:nvSpPr>
          <p:spPr bwMode="auto">
            <a:xfrm>
              <a:off x="8005324" y="4394649"/>
              <a:ext cx="30622" cy="37427"/>
            </a:xfrm>
            <a:custGeom>
              <a:avLst/>
              <a:gdLst>
                <a:gd name="T0" fmla="*/ 2 w 9"/>
                <a:gd name="T1" fmla="*/ 1 h 11"/>
                <a:gd name="T2" fmla="*/ 2 w 9"/>
                <a:gd name="T3" fmla="*/ 1 h 11"/>
                <a:gd name="T4" fmla="*/ 5 w 9"/>
                <a:gd name="T5" fmla="*/ 2 h 11"/>
                <a:gd name="T6" fmla="*/ 8 w 9"/>
                <a:gd name="T7" fmla="*/ 7 h 11"/>
                <a:gd name="T8" fmla="*/ 7 w 9"/>
                <a:gd name="T9" fmla="*/ 10 h 11"/>
                <a:gd name="T10" fmla="*/ 7 w 9"/>
                <a:gd name="T11" fmla="*/ 10 h 11"/>
                <a:gd name="T12" fmla="*/ 4 w 9"/>
                <a:gd name="T13" fmla="*/ 9 h 11"/>
                <a:gd name="T14" fmla="*/ 1 w 9"/>
                <a:gd name="T15" fmla="*/ 4 h 11"/>
                <a:gd name="T16" fmla="*/ 2 w 9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5" y="0"/>
                    <a:pt x="5" y="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8"/>
                    <a:pt x="8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1"/>
                    <a:pt x="4" y="10"/>
                    <a:pt x="4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1"/>
                    <a:pt x="2" y="1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41" name="íş1íḋè"/>
            <p:cNvSpPr/>
            <p:nvPr/>
          </p:nvSpPr>
          <p:spPr bwMode="auto">
            <a:xfrm>
              <a:off x="7772258" y="3977853"/>
              <a:ext cx="27219" cy="37427"/>
            </a:xfrm>
            <a:custGeom>
              <a:avLst/>
              <a:gdLst>
                <a:gd name="T0" fmla="*/ 1 w 8"/>
                <a:gd name="T1" fmla="*/ 1 h 11"/>
                <a:gd name="T2" fmla="*/ 1 w 8"/>
                <a:gd name="T3" fmla="*/ 1 h 11"/>
                <a:gd name="T4" fmla="*/ 5 w 8"/>
                <a:gd name="T5" fmla="*/ 1 h 11"/>
                <a:gd name="T6" fmla="*/ 8 w 8"/>
                <a:gd name="T7" fmla="*/ 7 h 11"/>
                <a:gd name="T8" fmla="*/ 7 w 8"/>
                <a:gd name="T9" fmla="*/ 10 h 11"/>
                <a:gd name="T10" fmla="*/ 6 w 8"/>
                <a:gd name="T11" fmla="*/ 10 h 11"/>
                <a:gd name="T12" fmla="*/ 3 w 8"/>
                <a:gd name="T13" fmla="*/ 9 h 11"/>
                <a:gd name="T14" fmla="*/ 0 w 8"/>
                <a:gd name="T15" fmla="*/ 4 h 11"/>
                <a:gd name="T16" fmla="*/ 1 w 8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3" y="0"/>
                    <a:pt x="4" y="0"/>
                    <a:pt x="5" y="1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8"/>
                    <a:pt x="8" y="9"/>
                    <a:pt x="7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5" y="11"/>
                    <a:pt x="4" y="10"/>
                    <a:pt x="3" y="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42" name="îs1ïḋé"/>
            <p:cNvSpPr/>
            <p:nvPr/>
          </p:nvSpPr>
          <p:spPr bwMode="auto">
            <a:xfrm>
              <a:off x="8012129" y="3981256"/>
              <a:ext cx="27219" cy="37427"/>
            </a:xfrm>
            <a:custGeom>
              <a:avLst/>
              <a:gdLst>
                <a:gd name="T0" fmla="*/ 1 w 8"/>
                <a:gd name="T1" fmla="*/ 10 h 11"/>
                <a:gd name="T2" fmla="*/ 1 w 8"/>
                <a:gd name="T3" fmla="*/ 10 h 11"/>
                <a:gd name="T4" fmla="*/ 0 w 8"/>
                <a:gd name="T5" fmla="*/ 6 h 11"/>
                <a:gd name="T6" fmla="*/ 3 w 8"/>
                <a:gd name="T7" fmla="*/ 1 h 11"/>
                <a:gd name="T8" fmla="*/ 7 w 8"/>
                <a:gd name="T9" fmla="*/ 1 h 11"/>
                <a:gd name="T10" fmla="*/ 7 w 8"/>
                <a:gd name="T11" fmla="*/ 1 h 11"/>
                <a:gd name="T12" fmla="*/ 8 w 8"/>
                <a:gd name="T13" fmla="*/ 4 h 11"/>
                <a:gd name="T14" fmla="*/ 5 w 8"/>
                <a:gd name="T15" fmla="*/ 9 h 11"/>
                <a:gd name="T16" fmla="*/ 1 w 8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1">
                  <a:moveTo>
                    <a:pt x="1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0" y="9"/>
                    <a:pt x="0" y="8"/>
                    <a:pt x="0" y="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3"/>
                    <a:pt x="8" y="4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10"/>
                    <a:pt x="3" y="11"/>
                    <a:pt x="1" y="10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43" name="íš1ïde"/>
            <p:cNvSpPr/>
            <p:nvPr/>
          </p:nvSpPr>
          <p:spPr bwMode="auto">
            <a:xfrm>
              <a:off x="7765453" y="4391247"/>
              <a:ext cx="30622" cy="37427"/>
            </a:xfrm>
            <a:custGeom>
              <a:avLst/>
              <a:gdLst>
                <a:gd name="T0" fmla="*/ 2 w 9"/>
                <a:gd name="T1" fmla="*/ 10 h 11"/>
                <a:gd name="T2" fmla="*/ 2 w 9"/>
                <a:gd name="T3" fmla="*/ 10 h 11"/>
                <a:gd name="T4" fmla="*/ 1 w 9"/>
                <a:gd name="T5" fmla="*/ 7 h 11"/>
                <a:gd name="T6" fmla="*/ 4 w 9"/>
                <a:gd name="T7" fmla="*/ 2 h 11"/>
                <a:gd name="T8" fmla="*/ 7 w 9"/>
                <a:gd name="T9" fmla="*/ 1 h 11"/>
                <a:gd name="T10" fmla="*/ 7 w 9"/>
                <a:gd name="T11" fmla="*/ 1 h 11"/>
                <a:gd name="T12" fmla="*/ 8 w 9"/>
                <a:gd name="T13" fmla="*/ 4 h 11"/>
                <a:gd name="T14" fmla="*/ 5 w 9"/>
                <a:gd name="T15" fmla="*/ 9 h 11"/>
                <a:gd name="T16" fmla="*/ 2 w 9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1">
                  <a:moveTo>
                    <a:pt x="2" y="10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0" y="9"/>
                    <a:pt x="0" y="8"/>
                    <a:pt x="1" y="7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2"/>
                    <a:pt x="9" y="3"/>
                    <a:pt x="8" y="4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10"/>
                    <a:pt x="3" y="11"/>
                    <a:pt x="2" y="10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44" name="is1iḓé"/>
            <p:cNvSpPr/>
            <p:nvPr/>
          </p:nvSpPr>
          <p:spPr bwMode="auto">
            <a:xfrm>
              <a:off x="8115902" y="4132663"/>
              <a:ext cx="37427" cy="23817"/>
            </a:xfrm>
            <a:custGeom>
              <a:avLst/>
              <a:gdLst>
                <a:gd name="T0" fmla="*/ 0 w 11"/>
                <a:gd name="T1" fmla="*/ 5 h 7"/>
                <a:gd name="T2" fmla="*/ 0 w 11"/>
                <a:gd name="T3" fmla="*/ 5 h 7"/>
                <a:gd name="T4" fmla="*/ 2 w 11"/>
                <a:gd name="T5" fmla="*/ 2 h 7"/>
                <a:gd name="T6" fmla="*/ 8 w 11"/>
                <a:gd name="T7" fmla="*/ 1 h 7"/>
                <a:gd name="T8" fmla="*/ 11 w 11"/>
                <a:gd name="T9" fmla="*/ 2 h 7"/>
                <a:gd name="T10" fmla="*/ 11 w 11"/>
                <a:gd name="T11" fmla="*/ 3 h 7"/>
                <a:gd name="T12" fmla="*/ 9 w 11"/>
                <a:gd name="T13" fmla="*/ 6 h 7"/>
                <a:gd name="T14" fmla="*/ 3 w 11"/>
                <a:gd name="T15" fmla="*/ 7 h 7"/>
                <a:gd name="T16" fmla="*/ 0 w 11"/>
                <a:gd name="T1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2"/>
                    <a:pt x="2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0"/>
                    <a:pt x="10" y="1"/>
                    <a:pt x="11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4"/>
                    <a:pt x="10" y="5"/>
                    <a:pt x="9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1" y="7"/>
                    <a:pt x="0" y="5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45" name="î$ḷiďè"/>
            <p:cNvSpPr/>
            <p:nvPr/>
          </p:nvSpPr>
          <p:spPr bwMode="auto">
            <a:xfrm>
              <a:off x="7651473" y="4250047"/>
              <a:ext cx="37427" cy="23817"/>
            </a:xfrm>
            <a:custGeom>
              <a:avLst/>
              <a:gdLst>
                <a:gd name="T0" fmla="*/ 1 w 11"/>
                <a:gd name="T1" fmla="*/ 5 h 7"/>
                <a:gd name="T2" fmla="*/ 1 w 11"/>
                <a:gd name="T3" fmla="*/ 5 h 7"/>
                <a:gd name="T4" fmla="*/ 2 w 11"/>
                <a:gd name="T5" fmla="*/ 2 h 7"/>
                <a:gd name="T6" fmla="*/ 8 w 11"/>
                <a:gd name="T7" fmla="*/ 1 h 7"/>
                <a:gd name="T8" fmla="*/ 11 w 11"/>
                <a:gd name="T9" fmla="*/ 2 h 7"/>
                <a:gd name="T10" fmla="*/ 11 w 11"/>
                <a:gd name="T11" fmla="*/ 3 h 7"/>
                <a:gd name="T12" fmla="*/ 9 w 11"/>
                <a:gd name="T13" fmla="*/ 6 h 7"/>
                <a:gd name="T14" fmla="*/ 4 w 11"/>
                <a:gd name="T15" fmla="*/ 7 h 7"/>
                <a:gd name="T16" fmla="*/ 1 w 11"/>
                <a:gd name="T1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1" y="2"/>
                    <a:pt x="2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0"/>
                    <a:pt x="11" y="1"/>
                    <a:pt x="11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4"/>
                    <a:pt x="11" y="5"/>
                    <a:pt x="9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1" y="7"/>
                    <a:pt x="1" y="5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46" name="iṡlîḓé"/>
            <p:cNvSpPr/>
            <p:nvPr/>
          </p:nvSpPr>
          <p:spPr bwMode="auto">
            <a:xfrm>
              <a:off x="8088683" y="4311290"/>
              <a:ext cx="37427" cy="30622"/>
            </a:xfrm>
            <a:custGeom>
              <a:avLst/>
              <a:gdLst>
                <a:gd name="T0" fmla="*/ 1 w 11"/>
                <a:gd name="T1" fmla="*/ 2 h 9"/>
                <a:gd name="T2" fmla="*/ 1 w 11"/>
                <a:gd name="T3" fmla="*/ 2 h 9"/>
                <a:gd name="T4" fmla="*/ 5 w 11"/>
                <a:gd name="T5" fmla="*/ 1 h 9"/>
                <a:gd name="T6" fmla="*/ 10 w 11"/>
                <a:gd name="T7" fmla="*/ 4 h 9"/>
                <a:gd name="T8" fmla="*/ 10 w 11"/>
                <a:gd name="T9" fmla="*/ 7 h 9"/>
                <a:gd name="T10" fmla="*/ 10 w 11"/>
                <a:gd name="T11" fmla="*/ 7 h 9"/>
                <a:gd name="T12" fmla="*/ 7 w 11"/>
                <a:gd name="T13" fmla="*/ 8 h 9"/>
                <a:gd name="T14" fmla="*/ 2 w 11"/>
                <a:gd name="T15" fmla="*/ 5 h 9"/>
                <a:gd name="T16" fmla="*/ 1 w 11"/>
                <a:gd name="T17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9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3" y="0"/>
                    <a:pt x="5" y="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5"/>
                    <a:pt x="11" y="6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9"/>
                    <a:pt x="8" y="9"/>
                    <a:pt x="7" y="8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3"/>
                    <a:pt x="1" y="2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47" name="íṩḻîḓé"/>
            <p:cNvSpPr/>
            <p:nvPr/>
          </p:nvSpPr>
          <p:spPr bwMode="auto">
            <a:xfrm>
              <a:off x="7678692" y="4069718"/>
              <a:ext cx="37427" cy="25519"/>
            </a:xfrm>
            <a:custGeom>
              <a:avLst/>
              <a:gdLst>
                <a:gd name="T0" fmla="*/ 1 w 11"/>
                <a:gd name="T1" fmla="*/ 1 h 8"/>
                <a:gd name="T2" fmla="*/ 1 w 11"/>
                <a:gd name="T3" fmla="*/ 1 h 8"/>
                <a:gd name="T4" fmla="*/ 4 w 11"/>
                <a:gd name="T5" fmla="*/ 0 h 8"/>
                <a:gd name="T6" fmla="*/ 9 w 11"/>
                <a:gd name="T7" fmla="*/ 3 h 8"/>
                <a:gd name="T8" fmla="*/ 10 w 11"/>
                <a:gd name="T9" fmla="*/ 7 h 8"/>
                <a:gd name="T10" fmla="*/ 10 w 11"/>
                <a:gd name="T11" fmla="*/ 7 h 8"/>
                <a:gd name="T12" fmla="*/ 7 w 11"/>
                <a:gd name="T13" fmla="*/ 8 h 8"/>
                <a:gd name="T14" fmla="*/ 2 w 11"/>
                <a:gd name="T15" fmla="*/ 5 h 8"/>
                <a:gd name="T16" fmla="*/ 1 w 11"/>
                <a:gd name="T17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8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1" y="4"/>
                    <a:pt x="11" y="5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9" y="8"/>
                    <a:pt x="8" y="8"/>
                    <a:pt x="7" y="8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0" y="2"/>
                    <a:pt x="1" y="1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48" name="ïṩľiḍé"/>
            <p:cNvSpPr/>
            <p:nvPr/>
          </p:nvSpPr>
          <p:spPr bwMode="auto">
            <a:xfrm>
              <a:off x="7950886" y="4418466"/>
              <a:ext cx="23817" cy="37427"/>
            </a:xfrm>
            <a:custGeom>
              <a:avLst/>
              <a:gdLst>
                <a:gd name="T0" fmla="*/ 2 w 7"/>
                <a:gd name="T1" fmla="*/ 0 h 11"/>
                <a:gd name="T2" fmla="*/ 2 w 7"/>
                <a:gd name="T3" fmla="*/ 0 h 11"/>
                <a:gd name="T4" fmla="*/ 5 w 7"/>
                <a:gd name="T5" fmla="*/ 2 h 11"/>
                <a:gd name="T6" fmla="*/ 6 w 7"/>
                <a:gd name="T7" fmla="*/ 7 h 11"/>
                <a:gd name="T8" fmla="*/ 5 w 7"/>
                <a:gd name="T9" fmla="*/ 10 h 11"/>
                <a:gd name="T10" fmla="*/ 4 w 7"/>
                <a:gd name="T11" fmla="*/ 10 h 11"/>
                <a:gd name="T12" fmla="*/ 1 w 7"/>
                <a:gd name="T13" fmla="*/ 9 h 11"/>
                <a:gd name="T14" fmla="*/ 0 w 7"/>
                <a:gd name="T15" fmla="*/ 3 h 11"/>
                <a:gd name="T16" fmla="*/ 2 w 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1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5" y="0"/>
                    <a:pt x="5" y="2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9"/>
                    <a:pt x="6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1"/>
                    <a:pt x="2" y="10"/>
                    <a:pt x="1" y="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0"/>
                    <a:pt x="2" y="0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49" name="îşľïdé"/>
            <p:cNvSpPr/>
            <p:nvPr/>
          </p:nvSpPr>
          <p:spPr bwMode="auto">
            <a:xfrm>
              <a:off x="7833502" y="3954036"/>
              <a:ext cx="23817" cy="37427"/>
            </a:xfrm>
            <a:custGeom>
              <a:avLst/>
              <a:gdLst>
                <a:gd name="T0" fmla="*/ 2 w 7"/>
                <a:gd name="T1" fmla="*/ 0 h 11"/>
                <a:gd name="T2" fmla="*/ 2 w 7"/>
                <a:gd name="T3" fmla="*/ 0 h 11"/>
                <a:gd name="T4" fmla="*/ 5 w 7"/>
                <a:gd name="T5" fmla="*/ 2 h 11"/>
                <a:gd name="T6" fmla="*/ 6 w 7"/>
                <a:gd name="T7" fmla="*/ 8 h 11"/>
                <a:gd name="T8" fmla="*/ 5 w 7"/>
                <a:gd name="T9" fmla="*/ 11 h 11"/>
                <a:gd name="T10" fmla="*/ 4 w 7"/>
                <a:gd name="T11" fmla="*/ 11 h 11"/>
                <a:gd name="T12" fmla="*/ 1 w 7"/>
                <a:gd name="T13" fmla="*/ 9 h 11"/>
                <a:gd name="T14" fmla="*/ 0 w 7"/>
                <a:gd name="T15" fmla="*/ 3 h 11"/>
                <a:gd name="T16" fmla="*/ 2 w 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1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5" y="1"/>
                    <a:pt x="5" y="2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9"/>
                    <a:pt x="6" y="10"/>
                    <a:pt x="5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2" y="10"/>
                    <a:pt x="1" y="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2" y="0"/>
                  </a:cubicBez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50" name="islíḓe"/>
            <p:cNvSpPr/>
            <p:nvPr/>
          </p:nvSpPr>
          <p:spPr bwMode="auto">
            <a:xfrm>
              <a:off x="7910057" y="4933933"/>
              <a:ext cx="381071" cy="358956"/>
            </a:xfrm>
            <a:custGeom>
              <a:avLst/>
              <a:gdLst>
                <a:gd name="T0" fmla="*/ 0 w 113"/>
                <a:gd name="T1" fmla="*/ 95 h 107"/>
                <a:gd name="T2" fmla="*/ 100 w 113"/>
                <a:gd name="T3" fmla="*/ 17 h 107"/>
                <a:gd name="T4" fmla="*/ 0 w 113"/>
                <a:gd name="T5" fmla="*/ 9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" h="107">
                  <a:moveTo>
                    <a:pt x="0" y="95"/>
                  </a:moveTo>
                  <a:cubicBezTo>
                    <a:pt x="0" y="95"/>
                    <a:pt x="3" y="0"/>
                    <a:pt x="100" y="17"/>
                  </a:cubicBezTo>
                  <a:cubicBezTo>
                    <a:pt x="100" y="17"/>
                    <a:pt x="113" y="107"/>
                    <a:pt x="0" y="95"/>
                  </a:cubicBezTo>
                  <a:close/>
                </a:path>
              </a:pathLst>
            </a:custGeom>
            <a:solidFill>
              <a:srgbClr val="7FC6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</a:p>
          </p:txBody>
        </p:sp>
        <p:sp>
          <p:nvSpPr>
            <p:cNvPr id="351" name="îślîḑê"/>
            <p:cNvSpPr/>
            <p:nvPr/>
          </p:nvSpPr>
          <p:spPr bwMode="auto">
            <a:xfrm>
              <a:off x="7910057" y="4990072"/>
              <a:ext cx="381071" cy="302815"/>
            </a:xfrm>
            <a:custGeom>
              <a:avLst/>
              <a:gdLst>
                <a:gd name="T0" fmla="*/ 100 w 113"/>
                <a:gd name="T1" fmla="*/ 0 h 90"/>
                <a:gd name="T2" fmla="*/ 0 w 113"/>
                <a:gd name="T3" fmla="*/ 78 h 90"/>
                <a:gd name="T4" fmla="*/ 100 w 113"/>
                <a:gd name="T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" h="90">
                  <a:moveTo>
                    <a:pt x="100" y="0"/>
                  </a:moveTo>
                  <a:cubicBezTo>
                    <a:pt x="100" y="0"/>
                    <a:pt x="46" y="29"/>
                    <a:pt x="0" y="78"/>
                  </a:cubicBezTo>
                  <a:cubicBezTo>
                    <a:pt x="113" y="90"/>
                    <a:pt x="100" y="0"/>
                    <a:pt x="100" y="0"/>
                  </a:cubicBezTo>
                  <a:close/>
                </a:path>
              </a:pathLst>
            </a:custGeom>
            <a:solidFill>
              <a:srgbClr val="34B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</a:p>
          </p:txBody>
        </p:sp>
        <p:sp>
          <p:nvSpPr>
            <p:cNvPr id="352" name="íṧ1íḍé"/>
            <p:cNvSpPr/>
            <p:nvPr/>
          </p:nvSpPr>
          <p:spPr bwMode="auto">
            <a:xfrm>
              <a:off x="7910057" y="4476307"/>
              <a:ext cx="307919" cy="289206"/>
            </a:xfrm>
            <a:custGeom>
              <a:avLst/>
              <a:gdLst>
                <a:gd name="T0" fmla="*/ 0 w 91"/>
                <a:gd name="T1" fmla="*/ 76 h 86"/>
                <a:gd name="T2" fmla="*/ 80 w 91"/>
                <a:gd name="T3" fmla="*/ 13 h 86"/>
                <a:gd name="T4" fmla="*/ 0 w 91"/>
                <a:gd name="T5" fmla="*/ 7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" h="86">
                  <a:moveTo>
                    <a:pt x="0" y="76"/>
                  </a:moveTo>
                  <a:cubicBezTo>
                    <a:pt x="0" y="76"/>
                    <a:pt x="3" y="0"/>
                    <a:pt x="80" y="13"/>
                  </a:cubicBezTo>
                  <a:cubicBezTo>
                    <a:pt x="80" y="13"/>
                    <a:pt x="91" y="86"/>
                    <a:pt x="0" y="76"/>
                  </a:cubicBezTo>
                  <a:close/>
                </a:path>
              </a:pathLst>
            </a:custGeom>
            <a:solidFill>
              <a:srgbClr val="7FC6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</a:p>
          </p:txBody>
        </p:sp>
        <p:sp>
          <p:nvSpPr>
            <p:cNvPr id="353" name="iṥľîḍè"/>
            <p:cNvSpPr/>
            <p:nvPr/>
          </p:nvSpPr>
          <p:spPr bwMode="auto">
            <a:xfrm>
              <a:off x="7910057" y="4520538"/>
              <a:ext cx="307919" cy="244974"/>
            </a:xfrm>
            <a:custGeom>
              <a:avLst/>
              <a:gdLst>
                <a:gd name="T0" fmla="*/ 80 w 91"/>
                <a:gd name="T1" fmla="*/ 0 h 73"/>
                <a:gd name="T2" fmla="*/ 0 w 91"/>
                <a:gd name="T3" fmla="*/ 63 h 73"/>
                <a:gd name="T4" fmla="*/ 80 w 91"/>
                <a:gd name="T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" h="73">
                  <a:moveTo>
                    <a:pt x="80" y="0"/>
                  </a:moveTo>
                  <a:cubicBezTo>
                    <a:pt x="80" y="0"/>
                    <a:pt x="37" y="24"/>
                    <a:pt x="0" y="63"/>
                  </a:cubicBezTo>
                  <a:cubicBezTo>
                    <a:pt x="91" y="73"/>
                    <a:pt x="80" y="0"/>
                    <a:pt x="80" y="0"/>
                  </a:cubicBezTo>
                  <a:close/>
                </a:path>
              </a:pathLst>
            </a:custGeom>
            <a:solidFill>
              <a:srgbClr val="34B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</a:p>
          </p:txBody>
        </p:sp>
        <p:sp>
          <p:nvSpPr>
            <p:cNvPr id="354" name="iṣḻiḑê"/>
            <p:cNvSpPr/>
            <p:nvPr/>
          </p:nvSpPr>
          <p:spPr bwMode="auto">
            <a:xfrm>
              <a:off x="7563010" y="4734891"/>
              <a:ext cx="340242" cy="319827"/>
            </a:xfrm>
            <a:custGeom>
              <a:avLst/>
              <a:gdLst>
                <a:gd name="T0" fmla="*/ 101 w 101"/>
                <a:gd name="T1" fmla="*/ 84 h 95"/>
                <a:gd name="T2" fmla="*/ 12 w 101"/>
                <a:gd name="T3" fmla="*/ 15 h 95"/>
                <a:gd name="T4" fmla="*/ 101 w 101"/>
                <a:gd name="T5" fmla="*/ 8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1" h="95">
                  <a:moveTo>
                    <a:pt x="101" y="84"/>
                  </a:moveTo>
                  <a:cubicBezTo>
                    <a:pt x="101" y="84"/>
                    <a:pt x="98" y="0"/>
                    <a:pt x="12" y="15"/>
                  </a:cubicBezTo>
                  <a:cubicBezTo>
                    <a:pt x="12" y="15"/>
                    <a:pt x="0" y="95"/>
                    <a:pt x="101" y="84"/>
                  </a:cubicBezTo>
                  <a:close/>
                </a:path>
              </a:pathLst>
            </a:custGeom>
            <a:solidFill>
              <a:srgbClr val="7FC6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</a:p>
          </p:txBody>
        </p:sp>
        <p:sp>
          <p:nvSpPr>
            <p:cNvPr id="355" name="i$lîḑé"/>
            <p:cNvSpPr/>
            <p:nvPr/>
          </p:nvSpPr>
          <p:spPr bwMode="auto">
            <a:xfrm>
              <a:off x="7563010" y="4785927"/>
              <a:ext cx="340242" cy="268791"/>
            </a:xfrm>
            <a:custGeom>
              <a:avLst/>
              <a:gdLst>
                <a:gd name="T0" fmla="*/ 12 w 101"/>
                <a:gd name="T1" fmla="*/ 0 h 80"/>
                <a:gd name="T2" fmla="*/ 101 w 101"/>
                <a:gd name="T3" fmla="*/ 69 h 80"/>
                <a:gd name="T4" fmla="*/ 12 w 101"/>
                <a:gd name="T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1" h="80">
                  <a:moveTo>
                    <a:pt x="12" y="0"/>
                  </a:moveTo>
                  <a:cubicBezTo>
                    <a:pt x="12" y="0"/>
                    <a:pt x="60" y="26"/>
                    <a:pt x="101" y="69"/>
                  </a:cubicBezTo>
                  <a:cubicBezTo>
                    <a:pt x="0" y="80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34B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77500" lnSpcReduction="20000"/>
            </a:bodyPr>
            <a:lstStyle/>
            <a:p>
              <a:pPr algn="ctr"/>
            </a:p>
          </p:txBody>
        </p:sp>
        <p:sp>
          <p:nvSpPr>
            <p:cNvPr id="356" name="íşḷïďè"/>
            <p:cNvSpPr/>
            <p:nvPr/>
          </p:nvSpPr>
          <p:spPr bwMode="auto">
            <a:xfrm>
              <a:off x="6462327" y="6823976"/>
              <a:ext cx="5702454" cy="34024"/>
            </a:xfrm>
            <a:custGeom>
              <a:avLst/>
              <a:gdLst>
                <a:gd name="T0" fmla="*/ 5 w 1693"/>
                <a:gd name="T1" fmla="*/ 10 h 10"/>
                <a:gd name="T2" fmla="*/ 1688 w 1693"/>
                <a:gd name="T3" fmla="*/ 10 h 10"/>
                <a:gd name="T4" fmla="*/ 1693 w 1693"/>
                <a:gd name="T5" fmla="*/ 5 h 10"/>
                <a:gd name="T6" fmla="*/ 1693 w 1693"/>
                <a:gd name="T7" fmla="*/ 5 h 10"/>
                <a:gd name="T8" fmla="*/ 1688 w 1693"/>
                <a:gd name="T9" fmla="*/ 0 h 10"/>
                <a:gd name="T10" fmla="*/ 5 w 1693"/>
                <a:gd name="T11" fmla="*/ 0 h 10"/>
                <a:gd name="T12" fmla="*/ 0 w 1693"/>
                <a:gd name="T13" fmla="*/ 5 h 10"/>
                <a:gd name="T14" fmla="*/ 0 w 1693"/>
                <a:gd name="T15" fmla="*/ 5 h 10"/>
                <a:gd name="T16" fmla="*/ 5 w 1693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3" h="10">
                  <a:moveTo>
                    <a:pt x="5" y="10"/>
                  </a:moveTo>
                  <a:cubicBezTo>
                    <a:pt x="1688" y="10"/>
                    <a:pt x="1688" y="10"/>
                    <a:pt x="1688" y="10"/>
                  </a:cubicBezTo>
                  <a:cubicBezTo>
                    <a:pt x="1691" y="10"/>
                    <a:pt x="1693" y="7"/>
                    <a:pt x="1693" y="5"/>
                  </a:cubicBezTo>
                  <a:cubicBezTo>
                    <a:pt x="1693" y="5"/>
                    <a:pt x="1693" y="5"/>
                    <a:pt x="1693" y="5"/>
                  </a:cubicBezTo>
                  <a:cubicBezTo>
                    <a:pt x="1693" y="2"/>
                    <a:pt x="1691" y="0"/>
                    <a:pt x="168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3" y="10"/>
                    <a:pt x="5" y="10"/>
                  </a:cubicBezTo>
                  <a:close/>
                </a:path>
              </a:pathLst>
            </a:custGeom>
            <a:solidFill>
              <a:srgbClr val="3231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57" name="ísḻíḓé"/>
            <p:cNvSpPr/>
            <p:nvPr/>
          </p:nvSpPr>
          <p:spPr bwMode="auto">
            <a:xfrm>
              <a:off x="11346500" y="4661739"/>
              <a:ext cx="539284" cy="319827"/>
            </a:xfrm>
            <a:custGeom>
              <a:avLst/>
              <a:gdLst>
                <a:gd name="T0" fmla="*/ 0 w 317"/>
                <a:gd name="T1" fmla="*/ 188 h 188"/>
                <a:gd name="T2" fmla="*/ 158 w 317"/>
                <a:gd name="T3" fmla="*/ 0 h 188"/>
                <a:gd name="T4" fmla="*/ 317 w 317"/>
                <a:gd name="T5" fmla="*/ 188 h 188"/>
                <a:gd name="T6" fmla="*/ 0 w 317"/>
                <a:gd name="T7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7" h="188">
                  <a:moveTo>
                    <a:pt x="0" y="188"/>
                  </a:moveTo>
                  <a:lnTo>
                    <a:pt x="158" y="0"/>
                  </a:lnTo>
                  <a:lnTo>
                    <a:pt x="317" y="188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chemeClr val="bg1">
                <a:alpha val="52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</a:p>
          </p:txBody>
        </p:sp>
        <p:sp>
          <p:nvSpPr>
            <p:cNvPr id="358" name="î$ļîḓé"/>
            <p:cNvSpPr/>
            <p:nvPr/>
          </p:nvSpPr>
          <p:spPr bwMode="auto">
            <a:xfrm>
              <a:off x="11484297" y="4979315"/>
              <a:ext cx="263688" cy="843800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359" name="íṥḷïde"/>
            <p:cNvSpPr/>
            <p:nvPr/>
          </p:nvSpPr>
          <p:spPr bwMode="auto">
            <a:xfrm>
              <a:off x="10453364" y="2746178"/>
              <a:ext cx="539284" cy="316425"/>
            </a:xfrm>
            <a:custGeom>
              <a:avLst/>
              <a:gdLst>
                <a:gd name="T0" fmla="*/ 0 w 317"/>
                <a:gd name="T1" fmla="*/ 186 h 186"/>
                <a:gd name="T2" fmla="*/ 159 w 317"/>
                <a:gd name="T3" fmla="*/ 0 h 186"/>
                <a:gd name="T4" fmla="*/ 317 w 317"/>
                <a:gd name="T5" fmla="*/ 186 h 186"/>
                <a:gd name="T6" fmla="*/ 0 w 317"/>
                <a:gd name="T7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7" h="186">
                  <a:moveTo>
                    <a:pt x="0" y="186"/>
                  </a:moveTo>
                  <a:lnTo>
                    <a:pt x="159" y="0"/>
                  </a:lnTo>
                  <a:lnTo>
                    <a:pt x="317" y="186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chemeClr val="bg1">
                <a:alpha val="52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</a:p>
          </p:txBody>
        </p:sp>
        <p:sp>
          <p:nvSpPr>
            <p:cNvPr id="360" name="iṥḷíḑè"/>
            <p:cNvSpPr/>
            <p:nvPr/>
          </p:nvSpPr>
          <p:spPr bwMode="auto">
            <a:xfrm>
              <a:off x="10591163" y="3065454"/>
              <a:ext cx="263688" cy="843800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361" name="îŝlíďè"/>
            <p:cNvSpPr/>
            <p:nvPr/>
          </p:nvSpPr>
          <p:spPr bwMode="auto">
            <a:xfrm>
              <a:off x="8435730" y="2053785"/>
              <a:ext cx="411693" cy="241572"/>
            </a:xfrm>
            <a:custGeom>
              <a:avLst/>
              <a:gdLst>
                <a:gd name="T0" fmla="*/ 0 w 242"/>
                <a:gd name="T1" fmla="*/ 142 h 142"/>
                <a:gd name="T2" fmla="*/ 121 w 242"/>
                <a:gd name="T3" fmla="*/ 0 h 142"/>
                <a:gd name="T4" fmla="*/ 242 w 242"/>
                <a:gd name="T5" fmla="*/ 142 h 142"/>
                <a:gd name="T6" fmla="*/ 0 w 242"/>
                <a:gd name="T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2" h="142">
                  <a:moveTo>
                    <a:pt x="0" y="142"/>
                  </a:moveTo>
                  <a:lnTo>
                    <a:pt x="121" y="0"/>
                  </a:lnTo>
                  <a:lnTo>
                    <a:pt x="242" y="14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chemeClr val="bg1">
                <a:alpha val="52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</a:p>
          </p:txBody>
        </p:sp>
        <p:sp>
          <p:nvSpPr>
            <p:cNvPr id="362" name="iśļiḋè"/>
            <p:cNvSpPr/>
            <p:nvPr/>
          </p:nvSpPr>
          <p:spPr bwMode="auto">
            <a:xfrm>
              <a:off x="8541205" y="2293669"/>
              <a:ext cx="200743" cy="644759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363" name="íṧḷiḋè"/>
            <p:cNvSpPr/>
            <p:nvPr/>
          </p:nvSpPr>
          <p:spPr bwMode="auto">
            <a:xfrm>
              <a:off x="9504089" y="1737360"/>
              <a:ext cx="306218" cy="178628"/>
            </a:xfrm>
            <a:custGeom>
              <a:avLst/>
              <a:gdLst>
                <a:gd name="T0" fmla="*/ 0 w 180"/>
                <a:gd name="T1" fmla="*/ 105 h 105"/>
                <a:gd name="T2" fmla="*/ 89 w 180"/>
                <a:gd name="T3" fmla="*/ 0 h 105"/>
                <a:gd name="T4" fmla="*/ 180 w 180"/>
                <a:gd name="T5" fmla="*/ 105 h 105"/>
                <a:gd name="T6" fmla="*/ 0 w 180"/>
                <a:gd name="T7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0" h="105">
                  <a:moveTo>
                    <a:pt x="0" y="105"/>
                  </a:moveTo>
                  <a:lnTo>
                    <a:pt x="89" y="0"/>
                  </a:lnTo>
                  <a:lnTo>
                    <a:pt x="180" y="105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chemeClr val="bg1">
                <a:alpha val="52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</a:p>
          </p:txBody>
        </p:sp>
        <p:sp>
          <p:nvSpPr>
            <p:cNvPr id="364" name="íśľîḋe"/>
            <p:cNvSpPr/>
            <p:nvPr/>
          </p:nvSpPr>
          <p:spPr bwMode="auto">
            <a:xfrm>
              <a:off x="9580644" y="1911459"/>
              <a:ext cx="153109" cy="48144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365" name="ïṥḻîḓè"/>
            <p:cNvSpPr/>
            <p:nvPr/>
          </p:nvSpPr>
          <p:spPr bwMode="auto">
            <a:xfrm>
              <a:off x="7260195" y="3598483"/>
              <a:ext cx="432107" cy="251779"/>
            </a:xfrm>
            <a:custGeom>
              <a:avLst/>
              <a:gdLst>
                <a:gd name="T0" fmla="*/ 0 w 254"/>
                <a:gd name="T1" fmla="*/ 148 h 148"/>
                <a:gd name="T2" fmla="*/ 127 w 254"/>
                <a:gd name="T3" fmla="*/ 0 h 148"/>
                <a:gd name="T4" fmla="*/ 254 w 254"/>
                <a:gd name="T5" fmla="*/ 148 h 148"/>
                <a:gd name="T6" fmla="*/ 0 w 254"/>
                <a:gd name="T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148">
                  <a:moveTo>
                    <a:pt x="0" y="148"/>
                  </a:moveTo>
                  <a:lnTo>
                    <a:pt x="127" y="0"/>
                  </a:lnTo>
                  <a:lnTo>
                    <a:pt x="254" y="148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chemeClr val="bg1">
                <a:alpha val="52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70000" lnSpcReduction="20000"/>
            </a:bodyPr>
            <a:lstStyle/>
            <a:p>
              <a:pPr algn="ctr"/>
            </a:p>
          </p:txBody>
        </p:sp>
        <p:sp>
          <p:nvSpPr>
            <p:cNvPr id="366" name="îSľîḓe"/>
            <p:cNvSpPr/>
            <p:nvPr/>
          </p:nvSpPr>
          <p:spPr bwMode="auto">
            <a:xfrm>
              <a:off x="7372475" y="3846872"/>
              <a:ext cx="207548" cy="670276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367" name="íṡliḓé"/>
            <p:cNvSpPr/>
            <p:nvPr/>
          </p:nvSpPr>
          <p:spPr bwMode="auto">
            <a:xfrm>
              <a:off x="10339384" y="2521618"/>
              <a:ext cx="13610" cy="40829"/>
            </a:xfrm>
            <a:custGeom>
              <a:avLst/>
              <a:gdLst>
                <a:gd name="T0" fmla="*/ 0 w 4"/>
                <a:gd name="T1" fmla="*/ 3 h 12"/>
                <a:gd name="T2" fmla="*/ 0 w 4"/>
                <a:gd name="T3" fmla="*/ 9 h 12"/>
                <a:gd name="T4" fmla="*/ 4 w 4"/>
                <a:gd name="T5" fmla="*/ 9 h 12"/>
                <a:gd name="T6" fmla="*/ 4 w 4"/>
                <a:gd name="T7" fmla="*/ 3 h 12"/>
                <a:gd name="T8" fmla="*/ 0 w 4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2">
                  <a:moveTo>
                    <a:pt x="0" y="3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12"/>
                    <a:pt x="4" y="12"/>
                    <a:pt x="4" y="9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0"/>
                    <a:pt x="0" y="0"/>
                    <a:pt x="0" y="3"/>
                  </a:cubicBezTo>
                  <a:close/>
                </a:path>
              </a:pathLst>
            </a:custGeom>
            <a:solidFill>
              <a:srgbClr val="FFCC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68" name="iślíḑè"/>
            <p:cNvSpPr/>
            <p:nvPr/>
          </p:nvSpPr>
          <p:spPr bwMode="auto">
            <a:xfrm>
              <a:off x="10339384" y="2669623"/>
              <a:ext cx="13610" cy="40829"/>
            </a:xfrm>
            <a:custGeom>
              <a:avLst/>
              <a:gdLst>
                <a:gd name="T0" fmla="*/ 0 w 4"/>
                <a:gd name="T1" fmla="*/ 3 h 12"/>
                <a:gd name="T2" fmla="*/ 0 w 4"/>
                <a:gd name="T3" fmla="*/ 9 h 12"/>
                <a:gd name="T4" fmla="*/ 4 w 4"/>
                <a:gd name="T5" fmla="*/ 9 h 12"/>
                <a:gd name="T6" fmla="*/ 4 w 4"/>
                <a:gd name="T7" fmla="*/ 3 h 12"/>
                <a:gd name="T8" fmla="*/ 0 w 4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2">
                  <a:moveTo>
                    <a:pt x="0" y="3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12"/>
                    <a:pt x="4" y="12"/>
                    <a:pt x="4" y="9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0"/>
                    <a:pt x="0" y="0"/>
                    <a:pt x="0" y="3"/>
                  </a:cubicBezTo>
                  <a:close/>
                </a:path>
              </a:pathLst>
            </a:custGeom>
            <a:solidFill>
              <a:srgbClr val="FFCC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69" name="íşlíďè"/>
            <p:cNvSpPr/>
            <p:nvPr/>
          </p:nvSpPr>
          <p:spPr bwMode="auto">
            <a:xfrm>
              <a:off x="10380213" y="2545435"/>
              <a:ext cx="35726" cy="35726"/>
            </a:xfrm>
            <a:custGeom>
              <a:avLst/>
              <a:gdLst>
                <a:gd name="T0" fmla="*/ 6 w 11"/>
                <a:gd name="T1" fmla="*/ 2 h 11"/>
                <a:gd name="T2" fmla="*/ 2 w 11"/>
                <a:gd name="T3" fmla="*/ 6 h 11"/>
                <a:gd name="T4" fmla="*/ 5 w 11"/>
                <a:gd name="T5" fmla="*/ 9 h 11"/>
                <a:gd name="T6" fmla="*/ 9 w 11"/>
                <a:gd name="T7" fmla="*/ 5 h 11"/>
                <a:gd name="T8" fmla="*/ 6 w 11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6" y="2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0" y="8"/>
                    <a:pt x="3" y="11"/>
                    <a:pt x="5" y="9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1" y="3"/>
                    <a:pt x="8" y="0"/>
                    <a:pt x="6" y="2"/>
                  </a:cubicBezTo>
                  <a:close/>
                </a:path>
              </a:pathLst>
            </a:custGeom>
            <a:solidFill>
              <a:srgbClr val="FFCC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70" name="ïSľiḍè"/>
            <p:cNvSpPr/>
            <p:nvPr/>
          </p:nvSpPr>
          <p:spPr bwMode="auto">
            <a:xfrm>
              <a:off x="10274738" y="2649208"/>
              <a:ext cx="37427" cy="37427"/>
            </a:xfrm>
            <a:custGeom>
              <a:avLst/>
              <a:gdLst>
                <a:gd name="T0" fmla="*/ 6 w 11"/>
                <a:gd name="T1" fmla="*/ 2 h 11"/>
                <a:gd name="T2" fmla="*/ 2 w 11"/>
                <a:gd name="T3" fmla="*/ 6 h 11"/>
                <a:gd name="T4" fmla="*/ 5 w 11"/>
                <a:gd name="T5" fmla="*/ 9 h 11"/>
                <a:gd name="T6" fmla="*/ 9 w 11"/>
                <a:gd name="T7" fmla="*/ 5 h 11"/>
                <a:gd name="T8" fmla="*/ 6 w 11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6" y="2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0" y="8"/>
                    <a:pt x="3" y="11"/>
                    <a:pt x="5" y="9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1" y="3"/>
                    <a:pt x="8" y="0"/>
                    <a:pt x="6" y="2"/>
                  </a:cubicBezTo>
                  <a:close/>
                </a:path>
              </a:pathLst>
            </a:custGeom>
            <a:solidFill>
              <a:srgbClr val="FFCC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71" name="îṩļiḋe"/>
            <p:cNvSpPr/>
            <p:nvPr/>
          </p:nvSpPr>
          <p:spPr bwMode="auto">
            <a:xfrm>
              <a:off x="10400627" y="2608379"/>
              <a:ext cx="39128" cy="13610"/>
            </a:xfrm>
            <a:custGeom>
              <a:avLst/>
              <a:gdLst>
                <a:gd name="T0" fmla="*/ 9 w 12"/>
                <a:gd name="T1" fmla="*/ 0 h 4"/>
                <a:gd name="T2" fmla="*/ 3 w 12"/>
                <a:gd name="T3" fmla="*/ 0 h 4"/>
                <a:gd name="T4" fmla="*/ 3 w 12"/>
                <a:gd name="T5" fmla="*/ 4 h 4"/>
                <a:gd name="T6" fmla="*/ 9 w 12"/>
                <a:gd name="T7" fmla="*/ 4 h 4"/>
                <a:gd name="T8" fmla="*/ 9 w 1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">
                  <a:moveTo>
                    <a:pt x="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4"/>
                    <a:pt x="3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2" y="4"/>
                    <a:pt x="12" y="0"/>
                    <a:pt x="9" y="0"/>
                  </a:cubicBezTo>
                  <a:close/>
                </a:path>
              </a:pathLst>
            </a:custGeom>
            <a:solidFill>
              <a:srgbClr val="FFCC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72" name="ïṣ1îḓê"/>
            <p:cNvSpPr/>
            <p:nvPr/>
          </p:nvSpPr>
          <p:spPr bwMode="auto">
            <a:xfrm>
              <a:off x="10250921" y="2608379"/>
              <a:ext cx="40829" cy="13610"/>
            </a:xfrm>
            <a:custGeom>
              <a:avLst/>
              <a:gdLst>
                <a:gd name="T0" fmla="*/ 9 w 12"/>
                <a:gd name="T1" fmla="*/ 0 h 4"/>
                <a:gd name="T2" fmla="*/ 3 w 12"/>
                <a:gd name="T3" fmla="*/ 0 h 4"/>
                <a:gd name="T4" fmla="*/ 3 w 12"/>
                <a:gd name="T5" fmla="*/ 4 h 4"/>
                <a:gd name="T6" fmla="*/ 9 w 12"/>
                <a:gd name="T7" fmla="*/ 4 h 4"/>
                <a:gd name="T8" fmla="*/ 9 w 1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">
                  <a:moveTo>
                    <a:pt x="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4"/>
                    <a:pt x="3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2" y="4"/>
                    <a:pt x="12" y="0"/>
                    <a:pt x="9" y="0"/>
                  </a:cubicBezTo>
                  <a:close/>
                </a:path>
              </a:pathLst>
            </a:custGeom>
            <a:solidFill>
              <a:srgbClr val="FFCC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73" name="iśļïḑê"/>
            <p:cNvSpPr/>
            <p:nvPr/>
          </p:nvSpPr>
          <p:spPr bwMode="auto">
            <a:xfrm>
              <a:off x="10380213" y="2649208"/>
              <a:ext cx="35726" cy="37427"/>
            </a:xfrm>
            <a:custGeom>
              <a:avLst/>
              <a:gdLst>
                <a:gd name="T0" fmla="*/ 9 w 11"/>
                <a:gd name="T1" fmla="*/ 6 h 11"/>
                <a:gd name="T2" fmla="*/ 5 w 11"/>
                <a:gd name="T3" fmla="*/ 2 h 11"/>
                <a:gd name="T4" fmla="*/ 2 w 11"/>
                <a:gd name="T5" fmla="*/ 5 h 11"/>
                <a:gd name="T6" fmla="*/ 6 w 11"/>
                <a:gd name="T7" fmla="*/ 9 h 11"/>
                <a:gd name="T8" fmla="*/ 9 w 11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9" y="6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3" y="0"/>
                    <a:pt x="0" y="3"/>
                    <a:pt x="2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8" y="11"/>
                    <a:pt x="11" y="8"/>
                    <a:pt x="9" y="6"/>
                  </a:cubicBezTo>
                  <a:close/>
                </a:path>
              </a:pathLst>
            </a:custGeom>
            <a:solidFill>
              <a:srgbClr val="FFCC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74" name="îṥḻídé"/>
            <p:cNvSpPr/>
            <p:nvPr/>
          </p:nvSpPr>
          <p:spPr bwMode="auto">
            <a:xfrm>
              <a:off x="10274738" y="2545435"/>
              <a:ext cx="37427" cy="35726"/>
            </a:xfrm>
            <a:custGeom>
              <a:avLst/>
              <a:gdLst>
                <a:gd name="T0" fmla="*/ 9 w 11"/>
                <a:gd name="T1" fmla="*/ 6 h 11"/>
                <a:gd name="T2" fmla="*/ 5 w 11"/>
                <a:gd name="T3" fmla="*/ 2 h 11"/>
                <a:gd name="T4" fmla="*/ 2 w 11"/>
                <a:gd name="T5" fmla="*/ 5 h 11"/>
                <a:gd name="T6" fmla="*/ 6 w 11"/>
                <a:gd name="T7" fmla="*/ 9 h 11"/>
                <a:gd name="T8" fmla="*/ 9 w 11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9" y="6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3" y="0"/>
                    <a:pt x="0" y="3"/>
                    <a:pt x="2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8" y="11"/>
                    <a:pt x="11" y="8"/>
                    <a:pt x="9" y="6"/>
                  </a:cubicBezTo>
                  <a:close/>
                </a:path>
              </a:pathLst>
            </a:custGeom>
            <a:solidFill>
              <a:srgbClr val="FFCC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75" name="iṡliḓé"/>
            <p:cNvSpPr/>
            <p:nvPr/>
          </p:nvSpPr>
          <p:spPr bwMode="auto">
            <a:xfrm>
              <a:off x="8878044" y="1822420"/>
              <a:ext cx="17012" cy="39128"/>
            </a:xfrm>
            <a:custGeom>
              <a:avLst/>
              <a:gdLst>
                <a:gd name="T0" fmla="*/ 0 w 5"/>
                <a:gd name="T1" fmla="*/ 3 h 12"/>
                <a:gd name="T2" fmla="*/ 0 w 5"/>
                <a:gd name="T3" fmla="*/ 9 h 12"/>
                <a:gd name="T4" fmla="*/ 5 w 5"/>
                <a:gd name="T5" fmla="*/ 9 h 12"/>
                <a:gd name="T6" fmla="*/ 5 w 5"/>
                <a:gd name="T7" fmla="*/ 3 h 12"/>
                <a:gd name="T8" fmla="*/ 0 w 5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2">
                  <a:moveTo>
                    <a:pt x="0" y="3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12"/>
                    <a:pt x="5" y="12"/>
                    <a:pt x="5" y="9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0"/>
                    <a:pt x="0" y="0"/>
                    <a:pt x="0" y="3"/>
                  </a:cubicBezTo>
                  <a:close/>
                </a:path>
              </a:pathLst>
            </a:custGeom>
            <a:solidFill>
              <a:srgbClr val="FFCC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76" name="î$ḻïḑe"/>
            <p:cNvSpPr/>
            <p:nvPr/>
          </p:nvSpPr>
          <p:spPr bwMode="auto">
            <a:xfrm>
              <a:off x="8878044" y="1973829"/>
              <a:ext cx="17012" cy="35726"/>
            </a:xfrm>
            <a:custGeom>
              <a:avLst/>
              <a:gdLst>
                <a:gd name="T0" fmla="*/ 0 w 5"/>
                <a:gd name="T1" fmla="*/ 3 h 11"/>
                <a:gd name="T2" fmla="*/ 0 w 5"/>
                <a:gd name="T3" fmla="*/ 8 h 11"/>
                <a:gd name="T4" fmla="*/ 5 w 5"/>
                <a:gd name="T5" fmla="*/ 8 h 11"/>
                <a:gd name="T6" fmla="*/ 5 w 5"/>
                <a:gd name="T7" fmla="*/ 3 h 11"/>
                <a:gd name="T8" fmla="*/ 0 w 5"/>
                <a:gd name="T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0" y="3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11"/>
                    <a:pt x="5" y="11"/>
                    <a:pt x="5" y="8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0"/>
                    <a:pt x="0" y="0"/>
                    <a:pt x="0" y="3"/>
                  </a:cubicBezTo>
                  <a:close/>
                </a:path>
              </a:pathLst>
            </a:custGeom>
            <a:solidFill>
              <a:srgbClr val="FFCC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77" name="ïšḻiḑê"/>
            <p:cNvSpPr/>
            <p:nvPr/>
          </p:nvSpPr>
          <p:spPr bwMode="auto">
            <a:xfrm>
              <a:off x="8917173" y="1844537"/>
              <a:ext cx="40829" cy="37427"/>
            </a:xfrm>
            <a:custGeom>
              <a:avLst/>
              <a:gdLst>
                <a:gd name="T0" fmla="*/ 6 w 12"/>
                <a:gd name="T1" fmla="*/ 2 h 11"/>
                <a:gd name="T2" fmla="*/ 2 w 12"/>
                <a:gd name="T3" fmla="*/ 6 h 11"/>
                <a:gd name="T4" fmla="*/ 6 w 12"/>
                <a:gd name="T5" fmla="*/ 9 h 11"/>
                <a:gd name="T6" fmla="*/ 10 w 12"/>
                <a:gd name="T7" fmla="*/ 5 h 11"/>
                <a:gd name="T8" fmla="*/ 6 w 12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6" y="2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0" y="8"/>
                    <a:pt x="4" y="11"/>
                    <a:pt x="6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2" y="3"/>
                    <a:pt x="8" y="0"/>
                    <a:pt x="6" y="2"/>
                  </a:cubicBezTo>
                  <a:close/>
                </a:path>
              </a:pathLst>
            </a:custGeom>
            <a:solidFill>
              <a:srgbClr val="FFCC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78" name="íŝlíḋé"/>
            <p:cNvSpPr/>
            <p:nvPr/>
          </p:nvSpPr>
          <p:spPr bwMode="auto">
            <a:xfrm>
              <a:off x="8813398" y="1950012"/>
              <a:ext cx="37427" cy="35726"/>
            </a:xfrm>
            <a:custGeom>
              <a:avLst/>
              <a:gdLst>
                <a:gd name="T0" fmla="*/ 6 w 11"/>
                <a:gd name="T1" fmla="*/ 2 h 11"/>
                <a:gd name="T2" fmla="*/ 2 w 11"/>
                <a:gd name="T3" fmla="*/ 6 h 11"/>
                <a:gd name="T4" fmla="*/ 5 w 11"/>
                <a:gd name="T5" fmla="*/ 9 h 11"/>
                <a:gd name="T6" fmla="*/ 9 w 11"/>
                <a:gd name="T7" fmla="*/ 5 h 11"/>
                <a:gd name="T8" fmla="*/ 6 w 11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6" y="2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0" y="8"/>
                    <a:pt x="3" y="11"/>
                    <a:pt x="5" y="9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1" y="3"/>
                    <a:pt x="8" y="0"/>
                    <a:pt x="6" y="2"/>
                  </a:cubicBezTo>
                  <a:close/>
                </a:path>
              </a:pathLst>
            </a:custGeom>
            <a:solidFill>
              <a:srgbClr val="FFCC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79" name="îSľîḍê"/>
            <p:cNvSpPr/>
            <p:nvPr/>
          </p:nvSpPr>
          <p:spPr bwMode="auto">
            <a:xfrm>
              <a:off x="8940990" y="1909183"/>
              <a:ext cx="37427" cy="13610"/>
            </a:xfrm>
            <a:custGeom>
              <a:avLst/>
              <a:gdLst>
                <a:gd name="T0" fmla="*/ 8 w 11"/>
                <a:gd name="T1" fmla="*/ 0 h 4"/>
                <a:gd name="T2" fmla="*/ 3 w 11"/>
                <a:gd name="T3" fmla="*/ 0 h 4"/>
                <a:gd name="T4" fmla="*/ 3 w 11"/>
                <a:gd name="T5" fmla="*/ 4 h 4"/>
                <a:gd name="T6" fmla="*/ 8 w 11"/>
                <a:gd name="T7" fmla="*/ 4 h 4"/>
                <a:gd name="T8" fmla="*/ 8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8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4"/>
                    <a:pt x="3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11" y="4"/>
                    <a:pt x="11" y="0"/>
                    <a:pt x="8" y="0"/>
                  </a:cubicBezTo>
                  <a:close/>
                </a:path>
              </a:pathLst>
            </a:custGeom>
            <a:solidFill>
              <a:srgbClr val="FFCC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80" name="ísľïdê"/>
            <p:cNvSpPr/>
            <p:nvPr/>
          </p:nvSpPr>
          <p:spPr bwMode="auto">
            <a:xfrm>
              <a:off x="8792984" y="1909183"/>
              <a:ext cx="37427" cy="13610"/>
            </a:xfrm>
            <a:custGeom>
              <a:avLst/>
              <a:gdLst>
                <a:gd name="T0" fmla="*/ 8 w 11"/>
                <a:gd name="T1" fmla="*/ 0 h 4"/>
                <a:gd name="T2" fmla="*/ 3 w 11"/>
                <a:gd name="T3" fmla="*/ 0 h 4"/>
                <a:gd name="T4" fmla="*/ 3 w 11"/>
                <a:gd name="T5" fmla="*/ 4 h 4"/>
                <a:gd name="T6" fmla="*/ 8 w 11"/>
                <a:gd name="T7" fmla="*/ 4 h 4"/>
                <a:gd name="T8" fmla="*/ 8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8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4"/>
                    <a:pt x="3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11" y="4"/>
                    <a:pt x="11" y="0"/>
                    <a:pt x="8" y="0"/>
                  </a:cubicBezTo>
                  <a:close/>
                </a:path>
              </a:pathLst>
            </a:custGeom>
            <a:solidFill>
              <a:srgbClr val="FFCC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81" name="iŝḻídé"/>
            <p:cNvSpPr/>
            <p:nvPr/>
          </p:nvSpPr>
          <p:spPr bwMode="auto">
            <a:xfrm>
              <a:off x="8917173" y="1950012"/>
              <a:ext cx="40829" cy="35726"/>
            </a:xfrm>
            <a:custGeom>
              <a:avLst/>
              <a:gdLst>
                <a:gd name="T0" fmla="*/ 10 w 12"/>
                <a:gd name="T1" fmla="*/ 6 h 11"/>
                <a:gd name="T2" fmla="*/ 6 w 12"/>
                <a:gd name="T3" fmla="*/ 2 h 11"/>
                <a:gd name="T4" fmla="*/ 2 w 12"/>
                <a:gd name="T5" fmla="*/ 5 h 11"/>
                <a:gd name="T6" fmla="*/ 6 w 12"/>
                <a:gd name="T7" fmla="*/ 9 h 11"/>
                <a:gd name="T8" fmla="*/ 10 w 12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10" y="6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4" y="0"/>
                    <a:pt x="0" y="3"/>
                    <a:pt x="2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8" y="11"/>
                    <a:pt x="12" y="8"/>
                    <a:pt x="10" y="6"/>
                  </a:cubicBezTo>
                  <a:close/>
                </a:path>
              </a:pathLst>
            </a:custGeom>
            <a:solidFill>
              <a:srgbClr val="FFCC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82" name="isḷíďé"/>
            <p:cNvSpPr/>
            <p:nvPr/>
          </p:nvSpPr>
          <p:spPr bwMode="auto">
            <a:xfrm>
              <a:off x="8813398" y="1844537"/>
              <a:ext cx="37427" cy="37427"/>
            </a:xfrm>
            <a:custGeom>
              <a:avLst/>
              <a:gdLst>
                <a:gd name="T0" fmla="*/ 9 w 11"/>
                <a:gd name="T1" fmla="*/ 6 h 11"/>
                <a:gd name="T2" fmla="*/ 5 w 11"/>
                <a:gd name="T3" fmla="*/ 2 h 11"/>
                <a:gd name="T4" fmla="*/ 2 w 11"/>
                <a:gd name="T5" fmla="*/ 5 h 11"/>
                <a:gd name="T6" fmla="*/ 6 w 11"/>
                <a:gd name="T7" fmla="*/ 9 h 11"/>
                <a:gd name="T8" fmla="*/ 9 w 11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9" y="6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3" y="0"/>
                    <a:pt x="0" y="3"/>
                    <a:pt x="2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8" y="11"/>
                    <a:pt x="11" y="8"/>
                    <a:pt x="9" y="6"/>
                  </a:cubicBezTo>
                  <a:close/>
                </a:path>
              </a:pathLst>
            </a:custGeom>
            <a:solidFill>
              <a:srgbClr val="FFCC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83" name="ïṥ1ïdè"/>
            <p:cNvSpPr/>
            <p:nvPr/>
          </p:nvSpPr>
          <p:spPr bwMode="auto">
            <a:xfrm>
              <a:off x="8039349" y="3305875"/>
              <a:ext cx="13610" cy="35726"/>
            </a:xfrm>
            <a:custGeom>
              <a:avLst/>
              <a:gdLst>
                <a:gd name="T0" fmla="*/ 0 w 4"/>
                <a:gd name="T1" fmla="*/ 3 h 11"/>
                <a:gd name="T2" fmla="*/ 0 w 4"/>
                <a:gd name="T3" fmla="*/ 8 h 11"/>
                <a:gd name="T4" fmla="*/ 4 w 4"/>
                <a:gd name="T5" fmla="*/ 8 h 11"/>
                <a:gd name="T6" fmla="*/ 4 w 4"/>
                <a:gd name="T7" fmla="*/ 3 h 11"/>
                <a:gd name="T8" fmla="*/ 0 w 4"/>
                <a:gd name="T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1">
                  <a:moveTo>
                    <a:pt x="0" y="3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11"/>
                    <a:pt x="4" y="11"/>
                    <a:pt x="4" y="8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0"/>
                    <a:pt x="0" y="0"/>
                    <a:pt x="0" y="3"/>
                  </a:cubicBezTo>
                  <a:close/>
                </a:path>
              </a:pathLst>
            </a:custGeom>
            <a:solidFill>
              <a:srgbClr val="FFCC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84" name="îš1îḍé"/>
            <p:cNvSpPr/>
            <p:nvPr/>
          </p:nvSpPr>
          <p:spPr bwMode="auto">
            <a:xfrm>
              <a:off x="8039349" y="3453881"/>
              <a:ext cx="13610" cy="35726"/>
            </a:xfrm>
            <a:custGeom>
              <a:avLst/>
              <a:gdLst>
                <a:gd name="T0" fmla="*/ 0 w 4"/>
                <a:gd name="T1" fmla="*/ 3 h 11"/>
                <a:gd name="T2" fmla="*/ 0 w 4"/>
                <a:gd name="T3" fmla="*/ 8 h 11"/>
                <a:gd name="T4" fmla="*/ 4 w 4"/>
                <a:gd name="T5" fmla="*/ 8 h 11"/>
                <a:gd name="T6" fmla="*/ 4 w 4"/>
                <a:gd name="T7" fmla="*/ 3 h 11"/>
                <a:gd name="T8" fmla="*/ 0 w 4"/>
                <a:gd name="T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1">
                  <a:moveTo>
                    <a:pt x="0" y="3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11"/>
                    <a:pt x="4" y="11"/>
                    <a:pt x="4" y="8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0"/>
                    <a:pt x="0" y="0"/>
                    <a:pt x="0" y="3"/>
                  </a:cubicBezTo>
                  <a:close/>
                </a:path>
              </a:pathLst>
            </a:custGeom>
            <a:solidFill>
              <a:srgbClr val="FFCC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85" name="isḷiḍè"/>
            <p:cNvSpPr/>
            <p:nvPr/>
          </p:nvSpPr>
          <p:spPr bwMode="auto">
            <a:xfrm>
              <a:off x="8078476" y="3326289"/>
              <a:ext cx="37427" cy="35726"/>
            </a:xfrm>
            <a:custGeom>
              <a:avLst/>
              <a:gdLst>
                <a:gd name="T0" fmla="*/ 6 w 11"/>
                <a:gd name="T1" fmla="*/ 2 h 11"/>
                <a:gd name="T2" fmla="*/ 2 w 11"/>
                <a:gd name="T3" fmla="*/ 6 h 11"/>
                <a:gd name="T4" fmla="*/ 5 w 11"/>
                <a:gd name="T5" fmla="*/ 9 h 11"/>
                <a:gd name="T6" fmla="*/ 9 w 11"/>
                <a:gd name="T7" fmla="*/ 5 h 11"/>
                <a:gd name="T8" fmla="*/ 6 w 11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6" y="2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0" y="8"/>
                    <a:pt x="3" y="11"/>
                    <a:pt x="5" y="9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1" y="3"/>
                    <a:pt x="8" y="0"/>
                    <a:pt x="6" y="2"/>
                  </a:cubicBezTo>
                  <a:close/>
                </a:path>
              </a:pathLst>
            </a:custGeom>
            <a:solidFill>
              <a:srgbClr val="FFCC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86" name="ïşḻïdê"/>
            <p:cNvSpPr/>
            <p:nvPr/>
          </p:nvSpPr>
          <p:spPr bwMode="auto">
            <a:xfrm>
              <a:off x="7974703" y="3430064"/>
              <a:ext cx="37427" cy="40829"/>
            </a:xfrm>
            <a:custGeom>
              <a:avLst/>
              <a:gdLst>
                <a:gd name="T0" fmla="*/ 6 w 11"/>
                <a:gd name="T1" fmla="*/ 3 h 12"/>
                <a:gd name="T2" fmla="*/ 2 w 11"/>
                <a:gd name="T3" fmla="*/ 6 h 12"/>
                <a:gd name="T4" fmla="*/ 5 w 11"/>
                <a:gd name="T5" fmla="*/ 10 h 12"/>
                <a:gd name="T6" fmla="*/ 9 w 11"/>
                <a:gd name="T7" fmla="*/ 6 h 12"/>
                <a:gd name="T8" fmla="*/ 6 w 11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6" y="3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0" y="8"/>
                    <a:pt x="3" y="12"/>
                    <a:pt x="5" y="10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1" y="4"/>
                    <a:pt x="8" y="0"/>
                    <a:pt x="6" y="3"/>
                  </a:cubicBezTo>
                  <a:close/>
                </a:path>
              </a:pathLst>
            </a:custGeom>
            <a:solidFill>
              <a:srgbClr val="FFCC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87" name="iSḷîḋe"/>
            <p:cNvSpPr/>
            <p:nvPr/>
          </p:nvSpPr>
          <p:spPr bwMode="auto">
            <a:xfrm>
              <a:off x="8102293" y="3389235"/>
              <a:ext cx="37427" cy="17012"/>
            </a:xfrm>
            <a:custGeom>
              <a:avLst/>
              <a:gdLst>
                <a:gd name="T0" fmla="*/ 8 w 11"/>
                <a:gd name="T1" fmla="*/ 0 h 5"/>
                <a:gd name="T2" fmla="*/ 3 w 11"/>
                <a:gd name="T3" fmla="*/ 0 h 5"/>
                <a:gd name="T4" fmla="*/ 3 w 11"/>
                <a:gd name="T5" fmla="*/ 5 h 5"/>
                <a:gd name="T6" fmla="*/ 8 w 11"/>
                <a:gd name="T7" fmla="*/ 5 h 5"/>
                <a:gd name="T8" fmla="*/ 8 w 1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8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5"/>
                    <a:pt x="3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11" y="5"/>
                    <a:pt x="11" y="0"/>
                    <a:pt x="8" y="0"/>
                  </a:cubicBezTo>
                  <a:close/>
                </a:path>
              </a:pathLst>
            </a:custGeom>
            <a:solidFill>
              <a:srgbClr val="FFCC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88" name="îṡ1ïḑê"/>
            <p:cNvSpPr/>
            <p:nvPr/>
          </p:nvSpPr>
          <p:spPr bwMode="auto">
            <a:xfrm>
              <a:off x="7950886" y="3389235"/>
              <a:ext cx="40829" cy="17012"/>
            </a:xfrm>
            <a:custGeom>
              <a:avLst/>
              <a:gdLst>
                <a:gd name="T0" fmla="*/ 9 w 12"/>
                <a:gd name="T1" fmla="*/ 0 h 5"/>
                <a:gd name="T2" fmla="*/ 3 w 12"/>
                <a:gd name="T3" fmla="*/ 0 h 5"/>
                <a:gd name="T4" fmla="*/ 3 w 12"/>
                <a:gd name="T5" fmla="*/ 5 h 5"/>
                <a:gd name="T6" fmla="*/ 9 w 12"/>
                <a:gd name="T7" fmla="*/ 5 h 5"/>
                <a:gd name="T8" fmla="*/ 9 w 12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">
                  <a:moveTo>
                    <a:pt x="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5"/>
                    <a:pt x="3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2" y="5"/>
                    <a:pt x="12" y="0"/>
                    <a:pt x="9" y="0"/>
                  </a:cubicBezTo>
                  <a:close/>
                </a:path>
              </a:pathLst>
            </a:custGeom>
            <a:solidFill>
              <a:srgbClr val="FFCC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89" name="ïṥḻïḍe"/>
            <p:cNvSpPr/>
            <p:nvPr/>
          </p:nvSpPr>
          <p:spPr bwMode="auto">
            <a:xfrm>
              <a:off x="8078476" y="3430064"/>
              <a:ext cx="37427" cy="40829"/>
            </a:xfrm>
            <a:custGeom>
              <a:avLst/>
              <a:gdLst>
                <a:gd name="T0" fmla="*/ 9 w 11"/>
                <a:gd name="T1" fmla="*/ 6 h 12"/>
                <a:gd name="T2" fmla="*/ 5 w 11"/>
                <a:gd name="T3" fmla="*/ 3 h 12"/>
                <a:gd name="T4" fmla="*/ 2 w 11"/>
                <a:gd name="T5" fmla="*/ 6 h 12"/>
                <a:gd name="T6" fmla="*/ 6 w 11"/>
                <a:gd name="T7" fmla="*/ 10 h 12"/>
                <a:gd name="T8" fmla="*/ 9 w 11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9" y="6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3" y="0"/>
                    <a:pt x="0" y="4"/>
                    <a:pt x="2" y="6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8" y="12"/>
                    <a:pt x="11" y="8"/>
                    <a:pt x="9" y="6"/>
                  </a:cubicBezTo>
                  <a:close/>
                </a:path>
              </a:pathLst>
            </a:custGeom>
            <a:solidFill>
              <a:srgbClr val="FFCC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90" name="ïṡlidê"/>
            <p:cNvSpPr/>
            <p:nvPr/>
          </p:nvSpPr>
          <p:spPr bwMode="auto">
            <a:xfrm>
              <a:off x="7974703" y="3326289"/>
              <a:ext cx="37427" cy="35726"/>
            </a:xfrm>
            <a:custGeom>
              <a:avLst/>
              <a:gdLst>
                <a:gd name="T0" fmla="*/ 9 w 11"/>
                <a:gd name="T1" fmla="*/ 6 h 11"/>
                <a:gd name="T2" fmla="*/ 5 w 11"/>
                <a:gd name="T3" fmla="*/ 2 h 11"/>
                <a:gd name="T4" fmla="*/ 2 w 11"/>
                <a:gd name="T5" fmla="*/ 5 h 11"/>
                <a:gd name="T6" fmla="*/ 6 w 11"/>
                <a:gd name="T7" fmla="*/ 9 h 11"/>
                <a:gd name="T8" fmla="*/ 9 w 11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9" y="6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3" y="0"/>
                    <a:pt x="0" y="3"/>
                    <a:pt x="2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8" y="11"/>
                    <a:pt x="11" y="8"/>
                    <a:pt x="9" y="6"/>
                  </a:cubicBezTo>
                  <a:close/>
                </a:path>
              </a:pathLst>
            </a:custGeom>
            <a:solidFill>
              <a:srgbClr val="FFCC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91" name="ïšļíḍe"/>
            <p:cNvSpPr/>
            <p:nvPr/>
          </p:nvSpPr>
          <p:spPr bwMode="auto">
            <a:xfrm>
              <a:off x="11242725" y="3877481"/>
              <a:ext cx="15311" cy="40829"/>
            </a:xfrm>
            <a:custGeom>
              <a:avLst/>
              <a:gdLst>
                <a:gd name="T0" fmla="*/ 0 w 5"/>
                <a:gd name="T1" fmla="*/ 3 h 12"/>
                <a:gd name="T2" fmla="*/ 0 w 5"/>
                <a:gd name="T3" fmla="*/ 9 h 12"/>
                <a:gd name="T4" fmla="*/ 5 w 5"/>
                <a:gd name="T5" fmla="*/ 9 h 12"/>
                <a:gd name="T6" fmla="*/ 5 w 5"/>
                <a:gd name="T7" fmla="*/ 3 h 12"/>
                <a:gd name="T8" fmla="*/ 0 w 5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2">
                  <a:moveTo>
                    <a:pt x="0" y="3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12"/>
                    <a:pt x="5" y="12"/>
                    <a:pt x="5" y="9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0"/>
                    <a:pt x="0" y="0"/>
                    <a:pt x="0" y="3"/>
                  </a:cubicBezTo>
                  <a:close/>
                </a:path>
              </a:pathLst>
            </a:custGeom>
            <a:solidFill>
              <a:srgbClr val="FFCC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92" name="ïşľiďe"/>
            <p:cNvSpPr/>
            <p:nvPr/>
          </p:nvSpPr>
          <p:spPr bwMode="auto">
            <a:xfrm>
              <a:off x="11242725" y="4028889"/>
              <a:ext cx="15311" cy="37427"/>
            </a:xfrm>
            <a:custGeom>
              <a:avLst/>
              <a:gdLst>
                <a:gd name="T0" fmla="*/ 0 w 5"/>
                <a:gd name="T1" fmla="*/ 3 h 11"/>
                <a:gd name="T2" fmla="*/ 0 w 5"/>
                <a:gd name="T3" fmla="*/ 8 h 11"/>
                <a:gd name="T4" fmla="*/ 5 w 5"/>
                <a:gd name="T5" fmla="*/ 8 h 11"/>
                <a:gd name="T6" fmla="*/ 5 w 5"/>
                <a:gd name="T7" fmla="*/ 3 h 11"/>
                <a:gd name="T8" fmla="*/ 0 w 5"/>
                <a:gd name="T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0" y="3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11"/>
                    <a:pt x="5" y="11"/>
                    <a:pt x="5" y="8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0"/>
                    <a:pt x="0" y="0"/>
                    <a:pt x="0" y="3"/>
                  </a:cubicBezTo>
                  <a:close/>
                </a:path>
              </a:pathLst>
            </a:custGeom>
            <a:solidFill>
              <a:srgbClr val="FFCC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93" name="ïšļïďe"/>
            <p:cNvSpPr/>
            <p:nvPr/>
          </p:nvSpPr>
          <p:spPr bwMode="auto">
            <a:xfrm>
              <a:off x="11281854" y="3901298"/>
              <a:ext cx="40829" cy="35726"/>
            </a:xfrm>
            <a:custGeom>
              <a:avLst/>
              <a:gdLst>
                <a:gd name="T0" fmla="*/ 6 w 12"/>
                <a:gd name="T1" fmla="*/ 2 h 11"/>
                <a:gd name="T2" fmla="*/ 2 w 12"/>
                <a:gd name="T3" fmla="*/ 6 h 11"/>
                <a:gd name="T4" fmla="*/ 6 w 12"/>
                <a:gd name="T5" fmla="*/ 9 h 11"/>
                <a:gd name="T6" fmla="*/ 10 w 12"/>
                <a:gd name="T7" fmla="*/ 5 h 11"/>
                <a:gd name="T8" fmla="*/ 6 w 12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6" y="2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0" y="8"/>
                    <a:pt x="4" y="11"/>
                    <a:pt x="6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2" y="3"/>
                    <a:pt x="8" y="0"/>
                    <a:pt x="6" y="2"/>
                  </a:cubicBezTo>
                  <a:close/>
                </a:path>
              </a:pathLst>
            </a:custGeom>
            <a:solidFill>
              <a:srgbClr val="FFCC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94" name="îṡļïḍê"/>
            <p:cNvSpPr/>
            <p:nvPr/>
          </p:nvSpPr>
          <p:spPr bwMode="auto">
            <a:xfrm>
              <a:off x="11178079" y="4005073"/>
              <a:ext cx="37427" cy="37427"/>
            </a:xfrm>
            <a:custGeom>
              <a:avLst/>
              <a:gdLst>
                <a:gd name="T0" fmla="*/ 6 w 11"/>
                <a:gd name="T1" fmla="*/ 2 h 11"/>
                <a:gd name="T2" fmla="*/ 2 w 11"/>
                <a:gd name="T3" fmla="*/ 6 h 11"/>
                <a:gd name="T4" fmla="*/ 5 w 11"/>
                <a:gd name="T5" fmla="*/ 9 h 11"/>
                <a:gd name="T6" fmla="*/ 9 w 11"/>
                <a:gd name="T7" fmla="*/ 5 h 11"/>
                <a:gd name="T8" fmla="*/ 6 w 11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6" y="2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0" y="8"/>
                    <a:pt x="3" y="11"/>
                    <a:pt x="5" y="9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1" y="3"/>
                    <a:pt x="8" y="0"/>
                    <a:pt x="6" y="2"/>
                  </a:cubicBezTo>
                  <a:close/>
                </a:path>
              </a:pathLst>
            </a:custGeom>
            <a:solidFill>
              <a:srgbClr val="FFCC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95" name="íSļîdê"/>
            <p:cNvSpPr/>
            <p:nvPr/>
          </p:nvSpPr>
          <p:spPr bwMode="auto">
            <a:xfrm>
              <a:off x="11305670" y="3964244"/>
              <a:ext cx="37427" cy="13610"/>
            </a:xfrm>
            <a:custGeom>
              <a:avLst/>
              <a:gdLst>
                <a:gd name="T0" fmla="*/ 8 w 11"/>
                <a:gd name="T1" fmla="*/ 0 h 4"/>
                <a:gd name="T2" fmla="*/ 3 w 11"/>
                <a:gd name="T3" fmla="*/ 0 h 4"/>
                <a:gd name="T4" fmla="*/ 3 w 11"/>
                <a:gd name="T5" fmla="*/ 4 h 4"/>
                <a:gd name="T6" fmla="*/ 8 w 11"/>
                <a:gd name="T7" fmla="*/ 4 h 4"/>
                <a:gd name="T8" fmla="*/ 8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8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4"/>
                    <a:pt x="3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11" y="4"/>
                    <a:pt x="11" y="0"/>
                    <a:pt x="8" y="0"/>
                  </a:cubicBezTo>
                  <a:close/>
                </a:path>
              </a:pathLst>
            </a:custGeom>
            <a:solidFill>
              <a:srgbClr val="FFCC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96" name="íşḻïḓè"/>
            <p:cNvSpPr/>
            <p:nvPr/>
          </p:nvSpPr>
          <p:spPr bwMode="auto">
            <a:xfrm>
              <a:off x="11157665" y="3964244"/>
              <a:ext cx="37427" cy="13610"/>
            </a:xfrm>
            <a:custGeom>
              <a:avLst/>
              <a:gdLst>
                <a:gd name="T0" fmla="*/ 8 w 11"/>
                <a:gd name="T1" fmla="*/ 0 h 4"/>
                <a:gd name="T2" fmla="*/ 3 w 11"/>
                <a:gd name="T3" fmla="*/ 0 h 4"/>
                <a:gd name="T4" fmla="*/ 3 w 11"/>
                <a:gd name="T5" fmla="*/ 4 h 4"/>
                <a:gd name="T6" fmla="*/ 8 w 11"/>
                <a:gd name="T7" fmla="*/ 4 h 4"/>
                <a:gd name="T8" fmla="*/ 8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8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4"/>
                    <a:pt x="3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11" y="4"/>
                    <a:pt x="11" y="0"/>
                    <a:pt x="8" y="0"/>
                  </a:cubicBezTo>
                  <a:close/>
                </a:path>
              </a:pathLst>
            </a:custGeom>
            <a:solidFill>
              <a:srgbClr val="FFCC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97" name="îśḻïdé"/>
            <p:cNvSpPr/>
            <p:nvPr/>
          </p:nvSpPr>
          <p:spPr bwMode="auto">
            <a:xfrm>
              <a:off x="11281854" y="4005073"/>
              <a:ext cx="40829" cy="37427"/>
            </a:xfrm>
            <a:custGeom>
              <a:avLst/>
              <a:gdLst>
                <a:gd name="T0" fmla="*/ 10 w 12"/>
                <a:gd name="T1" fmla="*/ 6 h 11"/>
                <a:gd name="T2" fmla="*/ 6 w 12"/>
                <a:gd name="T3" fmla="*/ 2 h 11"/>
                <a:gd name="T4" fmla="*/ 2 w 12"/>
                <a:gd name="T5" fmla="*/ 5 h 11"/>
                <a:gd name="T6" fmla="*/ 6 w 12"/>
                <a:gd name="T7" fmla="*/ 9 h 11"/>
                <a:gd name="T8" fmla="*/ 10 w 12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10" y="6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4" y="0"/>
                    <a:pt x="0" y="3"/>
                    <a:pt x="2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8" y="11"/>
                    <a:pt x="12" y="8"/>
                    <a:pt x="10" y="6"/>
                  </a:cubicBezTo>
                  <a:close/>
                </a:path>
              </a:pathLst>
            </a:custGeom>
            <a:solidFill>
              <a:srgbClr val="FFCC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98" name="íṥļïdé"/>
            <p:cNvSpPr/>
            <p:nvPr/>
          </p:nvSpPr>
          <p:spPr bwMode="auto">
            <a:xfrm>
              <a:off x="11178079" y="3901298"/>
              <a:ext cx="37427" cy="35726"/>
            </a:xfrm>
            <a:custGeom>
              <a:avLst/>
              <a:gdLst>
                <a:gd name="T0" fmla="*/ 9 w 11"/>
                <a:gd name="T1" fmla="*/ 6 h 11"/>
                <a:gd name="T2" fmla="*/ 5 w 11"/>
                <a:gd name="T3" fmla="*/ 2 h 11"/>
                <a:gd name="T4" fmla="*/ 2 w 11"/>
                <a:gd name="T5" fmla="*/ 5 h 11"/>
                <a:gd name="T6" fmla="*/ 6 w 11"/>
                <a:gd name="T7" fmla="*/ 9 h 11"/>
                <a:gd name="T8" fmla="*/ 9 w 11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9" y="6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3" y="0"/>
                    <a:pt x="0" y="3"/>
                    <a:pt x="2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8" y="11"/>
                    <a:pt x="11" y="8"/>
                    <a:pt x="9" y="6"/>
                  </a:cubicBezTo>
                  <a:close/>
                </a:path>
              </a:pathLst>
            </a:custGeom>
            <a:solidFill>
              <a:srgbClr val="FFCC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99" name="îsľíḍé"/>
            <p:cNvSpPr/>
            <p:nvPr/>
          </p:nvSpPr>
          <p:spPr bwMode="auto">
            <a:xfrm>
              <a:off x="12091629" y="5818562"/>
              <a:ext cx="11909" cy="37427"/>
            </a:xfrm>
            <a:custGeom>
              <a:avLst/>
              <a:gdLst>
                <a:gd name="T0" fmla="*/ 0 w 4"/>
                <a:gd name="T1" fmla="*/ 2 h 11"/>
                <a:gd name="T2" fmla="*/ 0 w 4"/>
                <a:gd name="T3" fmla="*/ 8 h 11"/>
                <a:gd name="T4" fmla="*/ 4 w 4"/>
                <a:gd name="T5" fmla="*/ 8 h 11"/>
                <a:gd name="T6" fmla="*/ 4 w 4"/>
                <a:gd name="T7" fmla="*/ 2 h 11"/>
                <a:gd name="T8" fmla="*/ 0 w 4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1">
                  <a:moveTo>
                    <a:pt x="0" y="2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11"/>
                    <a:pt x="4" y="11"/>
                    <a:pt x="4" y="8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0" y="0"/>
                    <a:pt x="0" y="2"/>
                  </a:cubicBezTo>
                  <a:close/>
                </a:path>
              </a:pathLst>
            </a:custGeom>
            <a:solidFill>
              <a:srgbClr val="FFCC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00" name="išľîďè"/>
            <p:cNvSpPr/>
            <p:nvPr/>
          </p:nvSpPr>
          <p:spPr bwMode="auto">
            <a:xfrm>
              <a:off x="12091629" y="5966566"/>
              <a:ext cx="11909" cy="37427"/>
            </a:xfrm>
            <a:custGeom>
              <a:avLst/>
              <a:gdLst>
                <a:gd name="T0" fmla="*/ 0 w 4"/>
                <a:gd name="T1" fmla="*/ 3 h 11"/>
                <a:gd name="T2" fmla="*/ 0 w 4"/>
                <a:gd name="T3" fmla="*/ 8 h 11"/>
                <a:gd name="T4" fmla="*/ 4 w 4"/>
                <a:gd name="T5" fmla="*/ 8 h 11"/>
                <a:gd name="T6" fmla="*/ 4 w 4"/>
                <a:gd name="T7" fmla="*/ 3 h 11"/>
                <a:gd name="T8" fmla="*/ 0 w 4"/>
                <a:gd name="T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1">
                  <a:moveTo>
                    <a:pt x="0" y="3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11"/>
                    <a:pt x="4" y="11"/>
                    <a:pt x="4" y="8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0"/>
                    <a:pt x="0" y="0"/>
                    <a:pt x="0" y="3"/>
                  </a:cubicBezTo>
                  <a:close/>
                </a:path>
              </a:pathLst>
            </a:custGeom>
            <a:solidFill>
              <a:srgbClr val="FFCC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01" name="îSḻîḓê"/>
            <p:cNvSpPr/>
            <p:nvPr/>
          </p:nvSpPr>
          <p:spPr bwMode="auto">
            <a:xfrm>
              <a:off x="12130756" y="5838976"/>
              <a:ext cx="37427" cy="37427"/>
            </a:xfrm>
            <a:custGeom>
              <a:avLst/>
              <a:gdLst>
                <a:gd name="T0" fmla="*/ 6 w 11"/>
                <a:gd name="T1" fmla="*/ 2 h 11"/>
                <a:gd name="T2" fmla="*/ 2 w 11"/>
                <a:gd name="T3" fmla="*/ 6 h 11"/>
                <a:gd name="T4" fmla="*/ 5 w 11"/>
                <a:gd name="T5" fmla="*/ 9 h 11"/>
                <a:gd name="T6" fmla="*/ 9 w 11"/>
                <a:gd name="T7" fmla="*/ 5 h 11"/>
                <a:gd name="T8" fmla="*/ 6 w 11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6" y="2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0" y="8"/>
                    <a:pt x="3" y="11"/>
                    <a:pt x="5" y="9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1" y="3"/>
                    <a:pt x="8" y="0"/>
                    <a:pt x="6" y="2"/>
                  </a:cubicBezTo>
                  <a:close/>
                </a:path>
              </a:pathLst>
            </a:custGeom>
            <a:solidFill>
              <a:srgbClr val="FFCC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02" name="iš1iḋé"/>
            <p:cNvSpPr/>
            <p:nvPr/>
          </p:nvSpPr>
          <p:spPr bwMode="auto">
            <a:xfrm>
              <a:off x="12026983" y="5942749"/>
              <a:ext cx="37427" cy="40829"/>
            </a:xfrm>
            <a:custGeom>
              <a:avLst/>
              <a:gdLst>
                <a:gd name="T0" fmla="*/ 6 w 11"/>
                <a:gd name="T1" fmla="*/ 2 h 12"/>
                <a:gd name="T2" fmla="*/ 2 w 11"/>
                <a:gd name="T3" fmla="*/ 6 h 12"/>
                <a:gd name="T4" fmla="*/ 5 w 11"/>
                <a:gd name="T5" fmla="*/ 10 h 12"/>
                <a:gd name="T6" fmla="*/ 9 w 11"/>
                <a:gd name="T7" fmla="*/ 6 h 12"/>
                <a:gd name="T8" fmla="*/ 6 w 11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6" y="2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0" y="8"/>
                    <a:pt x="3" y="12"/>
                    <a:pt x="5" y="10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1" y="4"/>
                    <a:pt x="8" y="0"/>
                    <a:pt x="6" y="2"/>
                  </a:cubicBezTo>
                  <a:close/>
                </a:path>
              </a:pathLst>
            </a:custGeom>
            <a:solidFill>
              <a:srgbClr val="FFCC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03" name="iŝľiḍê"/>
            <p:cNvSpPr/>
            <p:nvPr/>
          </p:nvSpPr>
          <p:spPr bwMode="auto">
            <a:xfrm>
              <a:off x="12151171" y="5901920"/>
              <a:ext cx="40829" cy="17012"/>
            </a:xfrm>
            <a:custGeom>
              <a:avLst/>
              <a:gdLst>
                <a:gd name="T0" fmla="*/ 9 w 12"/>
                <a:gd name="T1" fmla="*/ 0 h 5"/>
                <a:gd name="T2" fmla="*/ 3 w 12"/>
                <a:gd name="T3" fmla="*/ 0 h 5"/>
                <a:gd name="T4" fmla="*/ 3 w 12"/>
                <a:gd name="T5" fmla="*/ 5 h 5"/>
                <a:gd name="T6" fmla="*/ 9 w 12"/>
                <a:gd name="T7" fmla="*/ 5 h 5"/>
                <a:gd name="T8" fmla="*/ 9 w 12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">
                  <a:moveTo>
                    <a:pt x="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5"/>
                    <a:pt x="3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2" y="5"/>
                    <a:pt x="12" y="0"/>
                    <a:pt x="9" y="0"/>
                  </a:cubicBezTo>
                  <a:close/>
                </a:path>
              </a:pathLst>
            </a:custGeom>
            <a:solidFill>
              <a:srgbClr val="FFCC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04" name="íṥḻidê"/>
            <p:cNvSpPr/>
            <p:nvPr/>
          </p:nvSpPr>
          <p:spPr bwMode="auto">
            <a:xfrm>
              <a:off x="12003166" y="5901920"/>
              <a:ext cx="40829" cy="17012"/>
            </a:xfrm>
            <a:custGeom>
              <a:avLst/>
              <a:gdLst>
                <a:gd name="T0" fmla="*/ 9 w 12"/>
                <a:gd name="T1" fmla="*/ 0 h 5"/>
                <a:gd name="T2" fmla="*/ 3 w 12"/>
                <a:gd name="T3" fmla="*/ 0 h 5"/>
                <a:gd name="T4" fmla="*/ 3 w 12"/>
                <a:gd name="T5" fmla="*/ 5 h 5"/>
                <a:gd name="T6" fmla="*/ 9 w 12"/>
                <a:gd name="T7" fmla="*/ 5 h 5"/>
                <a:gd name="T8" fmla="*/ 9 w 12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">
                  <a:moveTo>
                    <a:pt x="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5"/>
                    <a:pt x="3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2" y="5"/>
                    <a:pt x="12" y="0"/>
                    <a:pt x="9" y="0"/>
                  </a:cubicBezTo>
                  <a:close/>
                </a:path>
              </a:pathLst>
            </a:custGeom>
            <a:solidFill>
              <a:srgbClr val="FFCC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05" name="í$ľíḑê"/>
            <p:cNvSpPr/>
            <p:nvPr/>
          </p:nvSpPr>
          <p:spPr bwMode="auto">
            <a:xfrm>
              <a:off x="12130756" y="5942749"/>
              <a:ext cx="37427" cy="40829"/>
            </a:xfrm>
            <a:custGeom>
              <a:avLst/>
              <a:gdLst>
                <a:gd name="T0" fmla="*/ 9 w 11"/>
                <a:gd name="T1" fmla="*/ 6 h 12"/>
                <a:gd name="T2" fmla="*/ 5 w 11"/>
                <a:gd name="T3" fmla="*/ 2 h 12"/>
                <a:gd name="T4" fmla="*/ 2 w 11"/>
                <a:gd name="T5" fmla="*/ 6 h 12"/>
                <a:gd name="T6" fmla="*/ 6 w 11"/>
                <a:gd name="T7" fmla="*/ 10 h 12"/>
                <a:gd name="T8" fmla="*/ 9 w 11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9" y="6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3" y="0"/>
                    <a:pt x="0" y="4"/>
                    <a:pt x="2" y="6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8" y="12"/>
                    <a:pt x="11" y="8"/>
                    <a:pt x="9" y="6"/>
                  </a:cubicBezTo>
                  <a:close/>
                </a:path>
              </a:pathLst>
            </a:custGeom>
            <a:solidFill>
              <a:srgbClr val="FFCC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06" name="ïşľíḍe"/>
            <p:cNvSpPr/>
            <p:nvPr/>
          </p:nvSpPr>
          <p:spPr bwMode="auto">
            <a:xfrm>
              <a:off x="12026983" y="5838976"/>
              <a:ext cx="37427" cy="37427"/>
            </a:xfrm>
            <a:custGeom>
              <a:avLst/>
              <a:gdLst>
                <a:gd name="T0" fmla="*/ 9 w 11"/>
                <a:gd name="T1" fmla="*/ 6 h 11"/>
                <a:gd name="T2" fmla="*/ 5 w 11"/>
                <a:gd name="T3" fmla="*/ 2 h 11"/>
                <a:gd name="T4" fmla="*/ 2 w 11"/>
                <a:gd name="T5" fmla="*/ 5 h 11"/>
                <a:gd name="T6" fmla="*/ 6 w 11"/>
                <a:gd name="T7" fmla="*/ 9 h 11"/>
                <a:gd name="T8" fmla="*/ 9 w 11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9" y="6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3" y="0"/>
                    <a:pt x="0" y="3"/>
                    <a:pt x="2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8" y="11"/>
                    <a:pt x="11" y="8"/>
                    <a:pt x="9" y="6"/>
                  </a:cubicBezTo>
                  <a:close/>
                </a:path>
              </a:pathLst>
            </a:custGeom>
            <a:solidFill>
              <a:srgbClr val="FFCC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07" name="îŝḷïḓe"/>
            <p:cNvSpPr/>
            <p:nvPr/>
          </p:nvSpPr>
          <p:spPr bwMode="auto">
            <a:xfrm>
              <a:off x="10480583" y="6070341"/>
              <a:ext cx="13610" cy="37427"/>
            </a:xfrm>
            <a:custGeom>
              <a:avLst/>
              <a:gdLst>
                <a:gd name="T0" fmla="*/ 0 w 4"/>
                <a:gd name="T1" fmla="*/ 3 h 11"/>
                <a:gd name="T2" fmla="*/ 0 w 4"/>
                <a:gd name="T3" fmla="*/ 8 h 11"/>
                <a:gd name="T4" fmla="*/ 4 w 4"/>
                <a:gd name="T5" fmla="*/ 8 h 11"/>
                <a:gd name="T6" fmla="*/ 4 w 4"/>
                <a:gd name="T7" fmla="*/ 3 h 11"/>
                <a:gd name="T8" fmla="*/ 0 w 4"/>
                <a:gd name="T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1">
                  <a:moveTo>
                    <a:pt x="0" y="3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11"/>
                    <a:pt x="4" y="11"/>
                    <a:pt x="4" y="8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0"/>
                    <a:pt x="0" y="0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08" name="íṩḻïḋé"/>
            <p:cNvSpPr/>
            <p:nvPr/>
          </p:nvSpPr>
          <p:spPr bwMode="auto">
            <a:xfrm>
              <a:off x="10480583" y="6218345"/>
              <a:ext cx="13610" cy="37427"/>
            </a:xfrm>
            <a:custGeom>
              <a:avLst/>
              <a:gdLst>
                <a:gd name="T0" fmla="*/ 0 w 4"/>
                <a:gd name="T1" fmla="*/ 3 h 11"/>
                <a:gd name="T2" fmla="*/ 0 w 4"/>
                <a:gd name="T3" fmla="*/ 8 h 11"/>
                <a:gd name="T4" fmla="*/ 4 w 4"/>
                <a:gd name="T5" fmla="*/ 8 h 11"/>
                <a:gd name="T6" fmla="*/ 4 w 4"/>
                <a:gd name="T7" fmla="*/ 3 h 11"/>
                <a:gd name="T8" fmla="*/ 0 w 4"/>
                <a:gd name="T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1">
                  <a:moveTo>
                    <a:pt x="0" y="3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11"/>
                    <a:pt x="4" y="11"/>
                    <a:pt x="4" y="8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0"/>
                    <a:pt x="0" y="0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09" name="í$ľîḍè"/>
            <p:cNvSpPr/>
            <p:nvPr/>
          </p:nvSpPr>
          <p:spPr bwMode="auto">
            <a:xfrm>
              <a:off x="10521412" y="6090755"/>
              <a:ext cx="37427" cy="37427"/>
            </a:xfrm>
            <a:custGeom>
              <a:avLst/>
              <a:gdLst>
                <a:gd name="T0" fmla="*/ 6 w 11"/>
                <a:gd name="T1" fmla="*/ 2 h 11"/>
                <a:gd name="T2" fmla="*/ 2 w 11"/>
                <a:gd name="T3" fmla="*/ 6 h 11"/>
                <a:gd name="T4" fmla="*/ 5 w 11"/>
                <a:gd name="T5" fmla="*/ 9 h 11"/>
                <a:gd name="T6" fmla="*/ 9 w 11"/>
                <a:gd name="T7" fmla="*/ 5 h 11"/>
                <a:gd name="T8" fmla="*/ 6 w 11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6" y="2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0" y="8"/>
                    <a:pt x="3" y="11"/>
                    <a:pt x="5" y="9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1" y="3"/>
                    <a:pt x="8" y="0"/>
                    <a:pt x="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10" name="îṥḻiḋé"/>
            <p:cNvSpPr/>
            <p:nvPr/>
          </p:nvSpPr>
          <p:spPr bwMode="auto">
            <a:xfrm>
              <a:off x="10415937" y="6194528"/>
              <a:ext cx="37427" cy="40829"/>
            </a:xfrm>
            <a:custGeom>
              <a:avLst/>
              <a:gdLst>
                <a:gd name="T0" fmla="*/ 6 w 11"/>
                <a:gd name="T1" fmla="*/ 2 h 12"/>
                <a:gd name="T2" fmla="*/ 2 w 11"/>
                <a:gd name="T3" fmla="*/ 6 h 12"/>
                <a:gd name="T4" fmla="*/ 5 w 11"/>
                <a:gd name="T5" fmla="*/ 10 h 12"/>
                <a:gd name="T6" fmla="*/ 9 w 11"/>
                <a:gd name="T7" fmla="*/ 6 h 12"/>
                <a:gd name="T8" fmla="*/ 6 w 11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6" y="2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0" y="8"/>
                    <a:pt x="3" y="12"/>
                    <a:pt x="5" y="10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1" y="4"/>
                    <a:pt x="8" y="0"/>
                    <a:pt x="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11" name="íṧliḋè"/>
            <p:cNvSpPr/>
            <p:nvPr/>
          </p:nvSpPr>
          <p:spPr bwMode="auto">
            <a:xfrm>
              <a:off x="10541827" y="6155401"/>
              <a:ext cx="39128" cy="17012"/>
            </a:xfrm>
            <a:custGeom>
              <a:avLst/>
              <a:gdLst>
                <a:gd name="T0" fmla="*/ 9 w 12"/>
                <a:gd name="T1" fmla="*/ 0 h 5"/>
                <a:gd name="T2" fmla="*/ 3 w 12"/>
                <a:gd name="T3" fmla="*/ 0 h 5"/>
                <a:gd name="T4" fmla="*/ 3 w 12"/>
                <a:gd name="T5" fmla="*/ 5 h 5"/>
                <a:gd name="T6" fmla="*/ 9 w 12"/>
                <a:gd name="T7" fmla="*/ 5 h 5"/>
                <a:gd name="T8" fmla="*/ 9 w 12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">
                  <a:moveTo>
                    <a:pt x="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5"/>
                    <a:pt x="3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2" y="5"/>
                    <a:pt x="12" y="0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12" name="íṣľíḍé"/>
            <p:cNvSpPr/>
            <p:nvPr/>
          </p:nvSpPr>
          <p:spPr bwMode="auto">
            <a:xfrm>
              <a:off x="10393822" y="6155401"/>
              <a:ext cx="39128" cy="17012"/>
            </a:xfrm>
            <a:custGeom>
              <a:avLst/>
              <a:gdLst>
                <a:gd name="T0" fmla="*/ 9 w 12"/>
                <a:gd name="T1" fmla="*/ 0 h 5"/>
                <a:gd name="T2" fmla="*/ 3 w 12"/>
                <a:gd name="T3" fmla="*/ 0 h 5"/>
                <a:gd name="T4" fmla="*/ 3 w 12"/>
                <a:gd name="T5" fmla="*/ 5 h 5"/>
                <a:gd name="T6" fmla="*/ 9 w 12"/>
                <a:gd name="T7" fmla="*/ 5 h 5"/>
                <a:gd name="T8" fmla="*/ 9 w 12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">
                  <a:moveTo>
                    <a:pt x="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5"/>
                    <a:pt x="3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2" y="5"/>
                    <a:pt x="12" y="0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13" name="iṥḷîḑé"/>
            <p:cNvSpPr/>
            <p:nvPr/>
          </p:nvSpPr>
          <p:spPr bwMode="auto">
            <a:xfrm>
              <a:off x="10521412" y="6194528"/>
              <a:ext cx="37427" cy="40829"/>
            </a:xfrm>
            <a:custGeom>
              <a:avLst/>
              <a:gdLst>
                <a:gd name="T0" fmla="*/ 9 w 11"/>
                <a:gd name="T1" fmla="*/ 6 h 12"/>
                <a:gd name="T2" fmla="*/ 5 w 11"/>
                <a:gd name="T3" fmla="*/ 2 h 12"/>
                <a:gd name="T4" fmla="*/ 2 w 11"/>
                <a:gd name="T5" fmla="*/ 6 h 12"/>
                <a:gd name="T6" fmla="*/ 6 w 11"/>
                <a:gd name="T7" fmla="*/ 10 h 12"/>
                <a:gd name="T8" fmla="*/ 9 w 11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9" y="6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3" y="0"/>
                    <a:pt x="0" y="4"/>
                    <a:pt x="2" y="6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8" y="12"/>
                    <a:pt x="11" y="8"/>
                    <a:pt x="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14" name="ïṣḻïdè"/>
            <p:cNvSpPr/>
            <p:nvPr/>
          </p:nvSpPr>
          <p:spPr bwMode="auto">
            <a:xfrm>
              <a:off x="10415937" y="6090755"/>
              <a:ext cx="37427" cy="37427"/>
            </a:xfrm>
            <a:custGeom>
              <a:avLst/>
              <a:gdLst>
                <a:gd name="T0" fmla="*/ 9 w 11"/>
                <a:gd name="T1" fmla="*/ 6 h 11"/>
                <a:gd name="T2" fmla="*/ 5 w 11"/>
                <a:gd name="T3" fmla="*/ 2 h 11"/>
                <a:gd name="T4" fmla="*/ 2 w 11"/>
                <a:gd name="T5" fmla="*/ 5 h 11"/>
                <a:gd name="T6" fmla="*/ 6 w 11"/>
                <a:gd name="T7" fmla="*/ 9 h 11"/>
                <a:gd name="T8" fmla="*/ 9 w 11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9" y="6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3" y="0"/>
                    <a:pt x="0" y="3"/>
                    <a:pt x="2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8" y="11"/>
                    <a:pt x="11" y="8"/>
                    <a:pt x="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15" name="íśļïďê"/>
            <p:cNvSpPr/>
            <p:nvPr/>
          </p:nvSpPr>
          <p:spPr bwMode="auto">
            <a:xfrm>
              <a:off x="9958313" y="4671947"/>
              <a:ext cx="17012" cy="35726"/>
            </a:xfrm>
            <a:custGeom>
              <a:avLst/>
              <a:gdLst>
                <a:gd name="T0" fmla="*/ 0 w 5"/>
                <a:gd name="T1" fmla="*/ 3 h 11"/>
                <a:gd name="T2" fmla="*/ 0 w 5"/>
                <a:gd name="T3" fmla="*/ 8 h 11"/>
                <a:gd name="T4" fmla="*/ 5 w 5"/>
                <a:gd name="T5" fmla="*/ 8 h 11"/>
                <a:gd name="T6" fmla="*/ 5 w 5"/>
                <a:gd name="T7" fmla="*/ 3 h 11"/>
                <a:gd name="T8" fmla="*/ 0 w 5"/>
                <a:gd name="T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0" y="3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11"/>
                    <a:pt x="5" y="11"/>
                    <a:pt x="5" y="8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0"/>
                    <a:pt x="0" y="0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16" name="iṥľiḍe"/>
            <p:cNvSpPr/>
            <p:nvPr/>
          </p:nvSpPr>
          <p:spPr bwMode="auto">
            <a:xfrm>
              <a:off x="9958313" y="4819951"/>
              <a:ext cx="17012" cy="35726"/>
            </a:xfrm>
            <a:custGeom>
              <a:avLst/>
              <a:gdLst>
                <a:gd name="T0" fmla="*/ 0 w 5"/>
                <a:gd name="T1" fmla="*/ 3 h 11"/>
                <a:gd name="T2" fmla="*/ 0 w 5"/>
                <a:gd name="T3" fmla="*/ 8 h 11"/>
                <a:gd name="T4" fmla="*/ 5 w 5"/>
                <a:gd name="T5" fmla="*/ 8 h 11"/>
                <a:gd name="T6" fmla="*/ 5 w 5"/>
                <a:gd name="T7" fmla="*/ 3 h 11"/>
                <a:gd name="T8" fmla="*/ 0 w 5"/>
                <a:gd name="T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0" y="3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11"/>
                    <a:pt x="5" y="11"/>
                    <a:pt x="5" y="8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0"/>
                    <a:pt x="0" y="0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17" name="ïślîḑé"/>
            <p:cNvSpPr/>
            <p:nvPr/>
          </p:nvSpPr>
          <p:spPr bwMode="auto">
            <a:xfrm>
              <a:off x="9999142" y="4690659"/>
              <a:ext cx="40829" cy="37427"/>
            </a:xfrm>
            <a:custGeom>
              <a:avLst/>
              <a:gdLst>
                <a:gd name="T0" fmla="*/ 6 w 12"/>
                <a:gd name="T1" fmla="*/ 2 h 11"/>
                <a:gd name="T2" fmla="*/ 2 w 12"/>
                <a:gd name="T3" fmla="*/ 6 h 11"/>
                <a:gd name="T4" fmla="*/ 6 w 12"/>
                <a:gd name="T5" fmla="*/ 9 h 11"/>
                <a:gd name="T6" fmla="*/ 9 w 12"/>
                <a:gd name="T7" fmla="*/ 5 h 11"/>
                <a:gd name="T8" fmla="*/ 6 w 12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6" y="2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0" y="8"/>
                    <a:pt x="3" y="11"/>
                    <a:pt x="6" y="9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2" y="3"/>
                    <a:pt x="8" y="0"/>
                    <a:pt x="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18" name="íşḷîḑê"/>
            <p:cNvSpPr/>
            <p:nvPr/>
          </p:nvSpPr>
          <p:spPr bwMode="auto">
            <a:xfrm>
              <a:off x="9895367" y="4796134"/>
              <a:ext cx="35726" cy="39128"/>
            </a:xfrm>
            <a:custGeom>
              <a:avLst/>
              <a:gdLst>
                <a:gd name="T0" fmla="*/ 6 w 11"/>
                <a:gd name="T1" fmla="*/ 3 h 12"/>
                <a:gd name="T2" fmla="*/ 2 w 11"/>
                <a:gd name="T3" fmla="*/ 6 h 12"/>
                <a:gd name="T4" fmla="*/ 5 w 11"/>
                <a:gd name="T5" fmla="*/ 10 h 12"/>
                <a:gd name="T6" fmla="*/ 9 w 11"/>
                <a:gd name="T7" fmla="*/ 6 h 12"/>
                <a:gd name="T8" fmla="*/ 6 w 11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6" y="3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0" y="8"/>
                    <a:pt x="3" y="12"/>
                    <a:pt x="5" y="10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1" y="4"/>
                    <a:pt x="8" y="0"/>
                    <a:pt x="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19" name="ïṧḻidé"/>
            <p:cNvSpPr/>
            <p:nvPr/>
          </p:nvSpPr>
          <p:spPr bwMode="auto">
            <a:xfrm>
              <a:off x="10022959" y="4755305"/>
              <a:ext cx="37427" cy="17012"/>
            </a:xfrm>
            <a:custGeom>
              <a:avLst/>
              <a:gdLst>
                <a:gd name="T0" fmla="*/ 8 w 11"/>
                <a:gd name="T1" fmla="*/ 0 h 5"/>
                <a:gd name="T2" fmla="*/ 3 w 11"/>
                <a:gd name="T3" fmla="*/ 0 h 5"/>
                <a:gd name="T4" fmla="*/ 3 w 11"/>
                <a:gd name="T5" fmla="*/ 5 h 5"/>
                <a:gd name="T6" fmla="*/ 8 w 11"/>
                <a:gd name="T7" fmla="*/ 5 h 5"/>
                <a:gd name="T8" fmla="*/ 8 w 1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8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5"/>
                    <a:pt x="3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11" y="5"/>
                    <a:pt x="11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20" name="îṣḷïḑê"/>
            <p:cNvSpPr/>
            <p:nvPr/>
          </p:nvSpPr>
          <p:spPr bwMode="auto">
            <a:xfrm>
              <a:off x="9871550" y="4755305"/>
              <a:ext cx="39128" cy="17012"/>
            </a:xfrm>
            <a:custGeom>
              <a:avLst/>
              <a:gdLst>
                <a:gd name="T0" fmla="*/ 9 w 12"/>
                <a:gd name="T1" fmla="*/ 0 h 5"/>
                <a:gd name="T2" fmla="*/ 3 w 12"/>
                <a:gd name="T3" fmla="*/ 0 h 5"/>
                <a:gd name="T4" fmla="*/ 3 w 12"/>
                <a:gd name="T5" fmla="*/ 5 h 5"/>
                <a:gd name="T6" fmla="*/ 9 w 12"/>
                <a:gd name="T7" fmla="*/ 5 h 5"/>
                <a:gd name="T8" fmla="*/ 9 w 12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">
                  <a:moveTo>
                    <a:pt x="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5"/>
                    <a:pt x="3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2" y="5"/>
                    <a:pt x="12" y="0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21" name="îṡļídê"/>
            <p:cNvSpPr/>
            <p:nvPr/>
          </p:nvSpPr>
          <p:spPr bwMode="auto">
            <a:xfrm>
              <a:off x="9999142" y="4796134"/>
              <a:ext cx="40829" cy="39128"/>
            </a:xfrm>
            <a:custGeom>
              <a:avLst/>
              <a:gdLst>
                <a:gd name="T0" fmla="*/ 9 w 12"/>
                <a:gd name="T1" fmla="*/ 6 h 12"/>
                <a:gd name="T2" fmla="*/ 6 w 12"/>
                <a:gd name="T3" fmla="*/ 3 h 12"/>
                <a:gd name="T4" fmla="*/ 2 w 12"/>
                <a:gd name="T5" fmla="*/ 6 h 12"/>
                <a:gd name="T6" fmla="*/ 6 w 12"/>
                <a:gd name="T7" fmla="*/ 10 h 12"/>
                <a:gd name="T8" fmla="*/ 9 w 12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9" y="6"/>
                  </a:moveTo>
                  <a:cubicBezTo>
                    <a:pt x="6" y="3"/>
                    <a:pt x="6" y="3"/>
                    <a:pt x="6" y="3"/>
                  </a:cubicBezTo>
                  <a:cubicBezTo>
                    <a:pt x="3" y="0"/>
                    <a:pt x="0" y="4"/>
                    <a:pt x="2" y="6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8" y="12"/>
                    <a:pt x="12" y="8"/>
                    <a:pt x="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22" name="íšlîḓè"/>
            <p:cNvSpPr/>
            <p:nvPr/>
          </p:nvSpPr>
          <p:spPr bwMode="auto">
            <a:xfrm>
              <a:off x="9895367" y="4690659"/>
              <a:ext cx="35726" cy="37427"/>
            </a:xfrm>
            <a:custGeom>
              <a:avLst/>
              <a:gdLst>
                <a:gd name="T0" fmla="*/ 9 w 11"/>
                <a:gd name="T1" fmla="*/ 6 h 11"/>
                <a:gd name="T2" fmla="*/ 5 w 11"/>
                <a:gd name="T3" fmla="*/ 2 h 11"/>
                <a:gd name="T4" fmla="*/ 2 w 11"/>
                <a:gd name="T5" fmla="*/ 5 h 11"/>
                <a:gd name="T6" fmla="*/ 6 w 11"/>
                <a:gd name="T7" fmla="*/ 9 h 11"/>
                <a:gd name="T8" fmla="*/ 9 w 11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9" y="6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3" y="0"/>
                    <a:pt x="0" y="3"/>
                    <a:pt x="2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8" y="11"/>
                    <a:pt x="11" y="8"/>
                    <a:pt x="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23" name="íṡ1íḍe"/>
            <p:cNvSpPr/>
            <p:nvPr/>
          </p:nvSpPr>
          <p:spPr bwMode="auto">
            <a:xfrm>
              <a:off x="9197872" y="5818562"/>
              <a:ext cx="13610" cy="37427"/>
            </a:xfrm>
            <a:custGeom>
              <a:avLst/>
              <a:gdLst>
                <a:gd name="T0" fmla="*/ 0 w 4"/>
                <a:gd name="T1" fmla="*/ 2 h 11"/>
                <a:gd name="T2" fmla="*/ 0 w 4"/>
                <a:gd name="T3" fmla="*/ 8 h 11"/>
                <a:gd name="T4" fmla="*/ 4 w 4"/>
                <a:gd name="T5" fmla="*/ 8 h 11"/>
                <a:gd name="T6" fmla="*/ 4 w 4"/>
                <a:gd name="T7" fmla="*/ 2 h 11"/>
                <a:gd name="T8" fmla="*/ 0 w 4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1">
                  <a:moveTo>
                    <a:pt x="0" y="2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11"/>
                    <a:pt x="4" y="11"/>
                    <a:pt x="4" y="8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0" y="0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24" name="îṧḷïde"/>
            <p:cNvSpPr/>
            <p:nvPr/>
          </p:nvSpPr>
          <p:spPr bwMode="auto">
            <a:xfrm>
              <a:off x="9197872" y="5966566"/>
              <a:ext cx="13610" cy="37427"/>
            </a:xfrm>
            <a:custGeom>
              <a:avLst/>
              <a:gdLst>
                <a:gd name="T0" fmla="*/ 0 w 4"/>
                <a:gd name="T1" fmla="*/ 3 h 11"/>
                <a:gd name="T2" fmla="*/ 0 w 4"/>
                <a:gd name="T3" fmla="*/ 8 h 11"/>
                <a:gd name="T4" fmla="*/ 4 w 4"/>
                <a:gd name="T5" fmla="*/ 8 h 11"/>
                <a:gd name="T6" fmla="*/ 4 w 4"/>
                <a:gd name="T7" fmla="*/ 3 h 11"/>
                <a:gd name="T8" fmla="*/ 0 w 4"/>
                <a:gd name="T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1">
                  <a:moveTo>
                    <a:pt x="0" y="3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11"/>
                    <a:pt x="4" y="11"/>
                    <a:pt x="4" y="8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0"/>
                    <a:pt x="0" y="0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25" name="ïšľïḑé"/>
            <p:cNvSpPr/>
            <p:nvPr/>
          </p:nvSpPr>
          <p:spPr bwMode="auto">
            <a:xfrm>
              <a:off x="9237000" y="5838976"/>
              <a:ext cx="37427" cy="37427"/>
            </a:xfrm>
            <a:custGeom>
              <a:avLst/>
              <a:gdLst>
                <a:gd name="T0" fmla="*/ 6 w 11"/>
                <a:gd name="T1" fmla="*/ 2 h 11"/>
                <a:gd name="T2" fmla="*/ 2 w 11"/>
                <a:gd name="T3" fmla="*/ 6 h 11"/>
                <a:gd name="T4" fmla="*/ 5 w 11"/>
                <a:gd name="T5" fmla="*/ 9 h 11"/>
                <a:gd name="T6" fmla="*/ 9 w 11"/>
                <a:gd name="T7" fmla="*/ 5 h 11"/>
                <a:gd name="T8" fmla="*/ 6 w 11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6" y="2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0" y="8"/>
                    <a:pt x="3" y="11"/>
                    <a:pt x="5" y="9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1" y="3"/>
                    <a:pt x="8" y="0"/>
                    <a:pt x="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26" name="ísļíďe"/>
            <p:cNvSpPr/>
            <p:nvPr/>
          </p:nvSpPr>
          <p:spPr bwMode="auto">
            <a:xfrm>
              <a:off x="9133226" y="5942749"/>
              <a:ext cx="37427" cy="40829"/>
            </a:xfrm>
            <a:custGeom>
              <a:avLst/>
              <a:gdLst>
                <a:gd name="T0" fmla="*/ 6 w 11"/>
                <a:gd name="T1" fmla="*/ 2 h 12"/>
                <a:gd name="T2" fmla="*/ 2 w 11"/>
                <a:gd name="T3" fmla="*/ 6 h 12"/>
                <a:gd name="T4" fmla="*/ 5 w 11"/>
                <a:gd name="T5" fmla="*/ 10 h 12"/>
                <a:gd name="T6" fmla="*/ 9 w 11"/>
                <a:gd name="T7" fmla="*/ 6 h 12"/>
                <a:gd name="T8" fmla="*/ 6 w 11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6" y="2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0" y="8"/>
                    <a:pt x="3" y="12"/>
                    <a:pt x="5" y="10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1" y="4"/>
                    <a:pt x="8" y="0"/>
                    <a:pt x="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27" name="ïšḻïḍé"/>
            <p:cNvSpPr/>
            <p:nvPr/>
          </p:nvSpPr>
          <p:spPr bwMode="auto">
            <a:xfrm>
              <a:off x="9257414" y="5901920"/>
              <a:ext cx="40829" cy="17012"/>
            </a:xfrm>
            <a:custGeom>
              <a:avLst/>
              <a:gdLst>
                <a:gd name="T0" fmla="*/ 9 w 12"/>
                <a:gd name="T1" fmla="*/ 0 h 5"/>
                <a:gd name="T2" fmla="*/ 3 w 12"/>
                <a:gd name="T3" fmla="*/ 0 h 5"/>
                <a:gd name="T4" fmla="*/ 3 w 12"/>
                <a:gd name="T5" fmla="*/ 5 h 5"/>
                <a:gd name="T6" fmla="*/ 9 w 12"/>
                <a:gd name="T7" fmla="*/ 5 h 5"/>
                <a:gd name="T8" fmla="*/ 9 w 12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">
                  <a:moveTo>
                    <a:pt x="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5"/>
                    <a:pt x="3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2" y="5"/>
                    <a:pt x="12" y="0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28" name="î$1îďê"/>
            <p:cNvSpPr/>
            <p:nvPr/>
          </p:nvSpPr>
          <p:spPr bwMode="auto">
            <a:xfrm>
              <a:off x="9109409" y="5901920"/>
              <a:ext cx="37427" cy="17012"/>
            </a:xfrm>
            <a:custGeom>
              <a:avLst/>
              <a:gdLst>
                <a:gd name="T0" fmla="*/ 8 w 11"/>
                <a:gd name="T1" fmla="*/ 0 h 5"/>
                <a:gd name="T2" fmla="*/ 3 w 11"/>
                <a:gd name="T3" fmla="*/ 0 h 5"/>
                <a:gd name="T4" fmla="*/ 3 w 11"/>
                <a:gd name="T5" fmla="*/ 5 h 5"/>
                <a:gd name="T6" fmla="*/ 8 w 11"/>
                <a:gd name="T7" fmla="*/ 5 h 5"/>
                <a:gd name="T8" fmla="*/ 8 w 1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8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5"/>
                    <a:pt x="3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11" y="5"/>
                    <a:pt x="11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29" name="îṡlîdê"/>
            <p:cNvSpPr/>
            <p:nvPr/>
          </p:nvSpPr>
          <p:spPr bwMode="auto">
            <a:xfrm>
              <a:off x="9237000" y="5942749"/>
              <a:ext cx="37427" cy="40829"/>
            </a:xfrm>
            <a:custGeom>
              <a:avLst/>
              <a:gdLst>
                <a:gd name="T0" fmla="*/ 9 w 11"/>
                <a:gd name="T1" fmla="*/ 6 h 12"/>
                <a:gd name="T2" fmla="*/ 5 w 11"/>
                <a:gd name="T3" fmla="*/ 2 h 12"/>
                <a:gd name="T4" fmla="*/ 2 w 11"/>
                <a:gd name="T5" fmla="*/ 6 h 12"/>
                <a:gd name="T6" fmla="*/ 6 w 11"/>
                <a:gd name="T7" fmla="*/ 10 h 12"/>
                <a:gd name="T8" fmla="*/ 9 w 11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9" y="6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3" y="0"/>
                    <a:pt x="0" y="4"/>
                    <a:pt x="2" y="6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8" y="12"/>
                    <a:pt x="11" y="8"/>
                    <a:pt x="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30" name="işlîḑè"/>
            <p:cNvSpPr/>
            <p:nvPr/>
          </p:nvSpPr>
          <p:spPr bwMode="auto">
            <a:xfrm>
              <a:off x="9133226" y="5838976"/>
              <a:ext cx="37427" cy="37427"/>
            </a:xfrm>
            <a:custGeom>
              <a:avLst/>
              <a:gdLst>
                <a:gd name="T0" fmla="*/ 9 w 11"/>
                <a:gd name="T1" fmla="*/ 6 h 11"/>
                <a:gd name="T2" fmla="*/ 5 w 11"/>
                <a:gd name="T3" fmla="*/ 2 h 11"/>
                <a:gd name="T4" fmla="*/ 2 w 11"/>
                <a:gd name="T5" fmla="*/ 5 h 11"/>
                <a:gd name="T6" fmla="*/ 6 w 11"/>
                <a:gd name="T7" fmla="*/ 9 h 11"/>
                <a:gd name="T8" fmla="*/ 9 w 11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9" y="6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3" y="0"/>
                    <a:pt x="0" y="3"/>
                    <a:pt x="2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8" y="11"/>
                    <a:pt x="11" y="8"/>
                    <a:pt x="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31" name="íṥľíḋé"/>
            <p:cNvSpPr/>
            <p:nvPr/>
          </p:nvSpPr>
          <p:spPr bwMode="auto">
            <a:xfrm>
              <a:off x="8561619" y="5058121"/>
              <a:ext cx="11909" cy="40829"/>
            </a:xfrm>
            <a:custGeom>
              <a:avLst/>
              <a:gdLst>
                <a:gd name="T0" fmla="*/ 0 w 4"/>
                <a:gd name="T1" fmla="*/ 3 h 12"/>
                <a:gd name="T2" fmla="*/ 0 w 4"/>
                <a:gd name="T3" fmla="*/ 9 h 12"/>
                <a:gd name="T4" fmla="*/ 4 w 4"/>
                <a:gd name="T5" fmla="*/ 9 h 12"/>
                <a:gd name="T6" fmla="*/ 4 w 4"/>
                <a:gd name="T7" fmla="*/ 3 h 12"/>
                <a:gd name="T8" fmla="*/ 0 w 4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2">
                  <a:moveTo>
                    <a:pt x="0" y="3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12"/>
                    <a:pt x="4" y="12"/>
                    <a:pt x="4" y="9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0"/>
                    <a:pt x="0" y="0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32" name="îşľïḋé"/>
            <p:cNvSpPr/>
            <p:nvPr/>
          </p:nvSpPr>
          <p:spPr bwMode="auto">
            <a:xfrm>
              <a:off x="8561619" y="5209529"/>
              <a:ext cx="11909" cy="37427"/>
            </a:xfrm>
            <a:custGeom>
              <a:avLst/>
              <a:gdLst>
                <a:gd name="T0" fmla="*/ 0 w 4"/>
                <a:gd name="T1" fmla="*/ 3 h 11"/>
                <a:gd name="T2" fmla="*/ 0 w 4"/>
                <a:gd name="T3" fmla="*/ 8 h 11"/>
                <a:gd name="T4" fmla="*/ 4 w 4"/>
                <a:gd name="T5" fmla="*/ 8 h 11"/>
                <a:gd name="T6" fmla="*/ 4 w 4"/>
                <a:gd name="T7" fmla="*/ 3 h 11"/>
                <a:gd name="T8" fmla="*/ 0 w 4"/>
                <a:gd name="T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1">
                  <a:moveTo>
                    <a:pt x="0" y="3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11"/>
                    <a:pt x="4" y="11"/>
                    <a:pt x="4" y="8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0"/>
                    <a:pt x="0" y="0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33" name="iṧľiḋê"/>
            <p:cNvSpPr/>
            <p:nvPr/>
          </p:nvSpPr>
          <p:spPr bwMode="auto">
            <a:xfrm>
              <a:off x="8600748" y="5081937"/>
              <a:ext cx="37427" cy="37427"/>
            </a:xfrm>
            <a:custGeom>
              <a:avLst/>
              <a:gdLst>
                <a:gd name="T0" fmla="*/ 6 w 11"/>
                <a:gd name="T1" fmla="*/ 2 h 11"/>
                <a:gd name="T2" fmla="*/ 2 w 11"/>
                <a:gd name="T3" fmla="*/ 6 h 11"/>
                <a:gd name="T4" fmla="*/ 6 w 11"/>
                <a:gd name="T5" fmla="*/ 9 h 11"/>
                <a:gd name="T6" fmla="*/ 9 w 11"/>
                <a:gd name="T7" fmla="*/ 5 h 11"/>
                <a:gd name="T8" fmla="*/ 6 w 11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6" y="2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0" y="8"/>
                    <a:pt x="3" y="11"/>
                    <a:pt x="6" y="9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1" y="3"/>
                    <a:pt x="8" y="0"/>
                    <a:pt x="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34" name="i$1îḋe"/>
            <p:cNvSpPr/>
            <p:nvPr/>
          </p:nvSpPr>
          <p:spPr bwMode="auto">
            <a:xfrm>
              <a:off x="8496973" y="5185712"/>
              <a:ext cx="37427" cy="37427"/>
            </a:xfrm>
            <a:custGeom>
              <a:avLst/>
              <a:gdLst>
                <a:gd name="T0" fmla="*/ 6 w 11"/>
                <a:gd name="T1" fmla="*/ 2 h 11"/>
                <a:gd name="T2" fmla="*/ 2 w 11"/>
                <a:gd name="T3" fmla="*/ 6 h 11"/>
                <a:gd name="T4" fmla="*/ 5 w 11"/>
                <a:gd name="T5" fmla="*/ 9 h 11"/>
                <a:gd name="T6" fmla="*/ 9 w 11"/>
                <a:gd name="T7" fmla="*/ 5 h 11"/>
                <a:gd name="T8" fmla="*/ 6 w 11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6" y="2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0" y="8"/>
                    <a:pt x="3" y="11"/>
                    <a:pt x="5" y="9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1" y="3"/>
                    <a:pt x="8" y="0"/>
                    <a:pt x="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35" name="îṣ1îḋê"/>
            <p:cNvSpPr/>
            <p:nvPr/>
          </p:nvSpPr>
          <p:spPr bwMode="auto">
            <a:xfrm>
              <a:off x="8624565" y="5144883"/>
              <a:ext cx="37427" cy="13610"/>
            </a:xfrm>
            <a:custGeom>
              <a:avLst/>
              <a:gdLst>
                <a:gd name="T0" fmla="*/ 8 w 11"/>
                <a:gd name="T1" fmla="*/ 0 h 4"/>
                <a:gd name="T2" fmla="*/ 3 w 11"/>
                <a:gd name="T3" fmla="*/ 0 h 4"/>
                <a:gd name="T4" fmla="*/ 3 w 11"/>
                <a:gd name="T5" fmla="*/ 4 h 4"/>
                <a:gd name="T6" fmla="*/ 8 w 11"/>
                <a:gd name="T7" fmla="*/ 4 h 4"/>
                <a:gd name="T8" fmla="*/ 8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8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4"/>
                    <a:pt x="3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11" y="4"/>
                    <a:pt x="11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36" name="ïṩľîḑê"/>
            <p:cNvSpPr/>
            <p:nvPr/>
          </p:nvSpPr>
          <p:spPr bwMode="auto">
            <a:xfrm>
              <a:off x="8473156" y="5144883"/>
              <a:ext cx="40829" cy="13610"/>
            </a:xfrm>
            <a:custGeom>
              <a:avLst/>
              <a:gdLst>
                <a:gd name="T0" fmla="*/ 9 w 12"/>
                <a:gd name="T1" fmla="*/ 0 h 4"/>
                <a:gd name="T2" fmla="*/ 3 w 12"/>
                <a:gd name="T3" fmla="*/ 0 h 4"/>
                <a:gd name="T4" fmla="*/ 3 w 12"/>
                <a:gd name="T5" fmla="*/ 4 h 4"/>
                <a:gd name="T6" fmla="*/ 9 w 12"/>
                <a:gd name="T7" fmla="*/ 4 h 4"/>
                <a:gd name="T8" fmla="*/ 9 w 1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">
                  <a:moveTo>
                    <a:pt x="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4"/>
                    <a:pt x="3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2" y="4"/>
                    <a:pt x="12" y="0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37" name="isḻíďê"/>
            <p:cNvSpPr/>
            <p:nvPr/>
          </p:nvSpPr>
          <p:spPr bwMode="auto">
            <a:xfrm>
              <a:off x="8600748" y="5185712"/>
              <a:ext cx="37427" cy="37427"/>
            </a:xfrm>
            <a:custGeom>
              <a:avLst/>
              <a:gdLst>
                <a:gd name="T0" fmla="*/ 9 w 11"/>
                <a:gd name="T1" fmla="*/ 6 h 11"/>
                <a:gd name="T2" fmla="*/ 6 w 11"/>
                <a:gd name="T3" fmla="*/ 2 h 11"/>
                <a:gd name="T4" fmla="*/ 2 w 11"/>
                <a:gd name="T5" fmla="*/ 5 h 11"/>
                <a:gd name="T6" fmla="*/ 6 w 11"/>
                <a:gd name="T7" fmla="*/ 9 h 11"/>
                <a:gd name="T8" fmla="*/ 9 w 11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9" y="6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3" y="0"/>
                    <a:pt x="0" y="3"/>
                    <a:pt x="2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8" y="11"/>
                    <a:pt x="11" y="8"/>
                    <a:pt x="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38" name="íṣ1îḍè"/>
            <p:cNvSpPr/>
            <p:nvPr/>
          </p:nvSpPr>
          <p:spPr bwMode="auto">
            <a:xfrm>
              <a:off x="8496973" y="5081937"/>
              <a:ext cx="37427" cy="37427"/>
            </a:xfrm>
            <a:custGeom>
              <a:avLst/>
              <a:gdLst>
                <a:gd name="T0" fmla="*/ 9 w 11"/>
                <a:gd name="T1" fmla="*/ 6 h 11"/>
                <a:gd name="T2" fmla="*/ 5 w 11"/>
                <a:gd name="T3" fmla="*/ 2 h 11"/>
                <a:gd name="T4" fmla="*/ 2 w 11"/>
                <a:gd name="T5" fmla="*/ 5 h 11"/>
                <a:gd name="T6" fmla="*/ 6 w 11"/>
                <a:gd name="T7" fmla="*/ 9 h 11"/>
                <a:gd name="T8" fmla="*/ 9 w 11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9" y="6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3" y="0"/>
                    <a:pt x="0" y="3"/>
                    <a:pt x="2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8" y="11"/>
                    <a:pt x="11" y="8"/>
                    <a:pt x="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39" name="îşḷíḍè"/>
            <p:cNvSpPr/>
            <p:nvPr/>
          </p:nvSpPr>
          <p:spPr bwMode="auto">
            <a:xfrm>
              <a:off x="7785868" y="6293199"/>
              <a:ext cx="17012" cy="40829"/>
            </a:xfrm>
            <a:custGeom>
              <a:avLst/>
              <a:gdLst>
                <a:gd name="T0" fmla="*/ 0 w 5"/>
                <a:gd name="T1" fmla="*/ 3 h 12"/>
                <a:gd name="T2" fmla="*/ 0 w 5"/>
                <a:gd name="T3" fmla="*/ 9 h 12"/>
                <a:gd name="T4" fmla="*/ 5 w 5"/>
                <a:gd name="T5" fmla="*/ 9 h 12"/>
                <a:gd name="T6" fmla="*/ 5 w 5"/>
                <a:gd name="T7" fmla="*/ 3 h 12"/>
                <a:gd name="T8" fmla="*/ 0 w 5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2">
                  <a:moveTo>
                    <a:pt x="0" y="3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12"/>
                    <a:pt x="5" y="12"/>
                    <a:pt x="5" y="9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0"/>
                    <a:pt x="0" y="0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40" name="iŝľiďé"/>
            <p:cNvSpPr/>
            <p:nvPr/>
          </p:nvSpPr>
          <p:spPr bwMode="auto">
            <a:xfrm>
              <a:off x="7785868" y="6444607"/>
              <a:ext cx="17012" cy="37427"/>
            </a:xfrm>
            <a:custGeom>
              <a:avLst/>
              <a:gdLst>
                <a:gd name="T0" fmla="*/ 0 w 5"/>
                <a:gd name="T1" fmla="*/ 2 h 11"/>
                <a:gd name="T2" fmla="*/ 0 w 5"/>
                <a:gd name="T3" fmla="*/ 8 h 11"/>
                <a:gd name="T4" fmla="*/ 5 w 5"/>
                <a:gd name="T5" fmla="*/ 8 h 11"/>
                <a:gd name="T6" fmla="*/ 5 w 5"/>
                <a:gd name="T7" fmla="*/ 2 h 11"/>
                <a:gd name="T8" fmla="*/ 0 w 5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0" y="2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11"/>
                    <a:pt x="5" y="11"/>
                    <a:pt x="5" y="8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0"/>
                    <a:pt x="0" y="0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41" name="îşļídê"/>
            <p:cNvSpPr/>
            <p:nvPr/>
          </p:nvSpPr>
          <p:spPr bwMode="auto">
            <a:xfrm>
              <a:off x="7826697" y="6317015"/>
              <a:ext cx="40829" cy="35726"/>
            </a:xfrm>
            <a:custGeom>
              <a:avLst/>
              <a:gdLst>
                <a:gd name="T0" fmla="*/ 6 w 12"/>
                <a:gd name="T1" fmla="*/ 2 h 11"/>
                <a:gd name="T2" fmla="*/ 2 w 12"/>
                <a:gd name="T3" fmla="*/ 6 h 11"/>
                <a:gd name="T4" fmla="*/ 6 w 12"/>
                <a:gd name="T5" fmla="*/ 9 h 11"/>
                <a:gd name="T6" fmla="*/ 10 w 12"/>
                <a:gd name="T7" fmla="*/ 5 h 11"/>
                <a:gd name="T8" fmla="*/ 6 w 12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6" y="2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0" y="8"/>
                    <a:pt x="4" y="11"/>
                    <a:pt x="6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2" y="3"/>
                    <a:pt x="8" y="0"/>
                    <a:pt x="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42" name="iṣlíďe"/>
            <p:cNvSpPr/>
            <p:nvPr/>
          </p:nvSpPr>
          <p:spPr bwMode="auto">
            <a:xfrm>
              <a:off x="7721222" y="6420790"/>
              <a:ext cx="37427" cy="37427"/>
            </a:xfrm>
            <a:custGeom>
              <a:avLst/>
              <a:gdLst>
                <a:gd name="T0" fmla="*/ 6 w 11"/>
                <a:gd name="T1" fmla="*/ 2 h 11"/>
                <a:gd name="T2" fmla="*/ 2 w 11"/>
                <a:gd name="T3" fmla="*/ 6 h 11"/>
                <a:gd name="T4" fmla="*/ 5 w 11"/>
                <a:gd name="T5" fmla="*/ 9 h 11"/>
                <a:gd name="T6" fmla="*/ 9 w 11"/>
                <a:gd name="T7" fmla="*/ 5 h 11"/>
                <a:gd name="T8" fmla="*/ 6 w 11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6" y="2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0" y="8"/>
                    <a:pt x="3" y="11"/>
                    <a:pt x="5" y="9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1" y="3"/>
                    <a:pt x="8" y="0"/>
                    <a:pt x="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43" name="iŝliḍé"/>
            <p:cNvSpPr/>
            <p:nvPr/>
          </p:nvSpPr>
          <p:spPr bwMode="auto">
            <a:xfrm>
              <a:off x="7850514" y="6379961"/>
              <a:ext cx="37427" cy="13610"/>
            </a:xfrm>
            <a:custGeom>
              <a:avLst/>
              <a:gdLst>
                <a:gd name="T0" fmla="*/ 8 w 11"/>
                <a:gd name="T1" fmla="*/ 0 h 4"/>
                <a:gd name="T2" fmla="*/ 3 w 11"/>
                <a:gd name="T3" fmla="*/ 0 h 4"/>
                <a:gd name="T4" fmla="*/ 3 w 11"/>
                <a:gd name="T5" fmla="*/ 4 h 4"/>
                <a:gd name="T6" fmla="*/ 8 w 11"/>
                <a:gd name="T7" fmla="*/ 4 h 4"/>
                <a:gd name="T8" fmla="*/ 8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8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4"/>
                    <a:pt x="3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11" y="4"/>
                    <a:pt x="11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44" name="iṧ1ïḋè"/>
            <p:cNvSpPr/>
            <p:nvPr/>
          </p:nvSpPr>
          <p:spPr bwMode="auto">
            <a:xfrm>
              <a:off x="7702509" y="6379961"/>
              <a:ext cx="35726" cy="13610"/>
            </a:xfrm>
            <a:custGeom>
              <a:avLst/>
              <a:gdLst>
                <a:gd name="T0" fmla="*/ 8 w 11"/>
                <a:gd name="T1" fmla="*/ 0 h 4"/>
                <a:gd name="T2" fmla="*/ 2 w 11"/>
                <a:gd name="T3" fmla="*/ 0 h 4"/>
                <a:gd name="T4" fmla="*/ 2 w 11"/>
                <a:gd name="T5" fmla="*/ 4 h 4"/>
                <a:gd name="T6" fmla="*/ 8 w 11"/>
                <a:gd name="T7" fmla="*/ 4 h 4"/>
                <a:gd name="T8" fmla="*/ 8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4"/>
                    <a:pt x="2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11" y="4"/>
                    <a:pt x="11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45" name="iŝ1iḍê"/>
            <p:cNvSpPr/>
            <p:nvPr/>
          </p:nvSpPr>
          <p:spPr bwMode="auto">
            <a:xfrm>
              <a:off x="7826697" y="6420790"/>
              <a:ext cx="40829" cy="37427"/>
            </a:xfrm>
            <a:custGeom>
              <a:avLst/>
              <a:gdLst>
                <a:gd name="T0" fmla="*/ 10 w 12"/>
                <a:gd name="T1" fmla="*/ 6 h 11"/>
                <a:gd name="T2" fmla="*/ 6 w 12"/>
                <a:gd name="T3" fmla="*/ 2 h 11"/>
                <a:gd name="T4" fmla="*/ 2 w 12"/>
                <a:gd name="T5" fmla="*/ 5 h 11"/>
                <a:gd name="T6" fmla="*/ 6 w 12"/>
                <a:gd name="T7" fmla="*/ 9 h 11"/>
                <a:gd name="T8" fmla="*/ 10 w 12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10" y="6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4" y="0"/>
                    <a:pt x="0" y="3"/>
                    <a:pt x="2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8" y="11"/>
                    <a:pt x="12" y="8"/>
                    <a:pt x="1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46" name="îS1íďe"/>
            <p:cNvSpPr/>
            <p:nvPr/>
          </p:nvSpPr>
          <p:spPr bwMode="auto">
            <a:xfrm>
              <a:off x="7721222" y="6317015"/>
              <a:ext cx="37427" cy="35726"/>
            </a:xfrm>
            <a:custGeom>
              <a:avLst/>
              <a:gdLst>
                <a:gd name="T0" fmla="*/ 9 w 11"/>
                <a:gd name="T1" fmla="*/ 6 h 11"/>
                <a:gd name="T2" fmla="*/ 5 w 11"/>
                <a:gd name="T3" fmla="*/ 2 h 11"/>
                <a:gd name="T4" fmla="*/ 2 w 11"/>
                <a:gd name="T5" fmla="*/ 5 h 11"/>
                <a:gd name="T6" fmla="*/ 6 w 11"/>
                <a:gd name="T7" fmla="*/ 9 h 11"/>
                <a:gd name="T8" fmla="*/ 9 w 11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9" y="6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3" y="0"/>
                    <a:pt x="0" y="3"/>
                    <a:pt x="2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8" y="11"/>
                    <a:pt x="11" y="8"/>
                    <a:pt x="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</p:grpSp>
      <p:sp>
        <p:nvSpPr>
          <p:cNvPr id="448" name="文本框 447"/>
          <p:cNvSpPr txBox="1"/>
          <p:nvPr/>
        </p:nvSpPr>
        <p:spPr>
          <a:xfrm>
            <a:off x="547350" y="820832"/>
            <a:ext cx="4105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登录页面</a:t>
            </a:r>
            <a:r>
              <a:rPr lang="en-US" altLang="zh-CN" dirty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:</a:t>
            </a:r>
            <a:endParaRPr lang="zh-CN" altLang="en-US" dirty="0">
              <a:solidFill>
                <a:schemeClr val="bg1"/>
              </a:solidFill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</p:txBody>
      </p:sp>
      <p:sp>
        <p:nvSpPr>
          <p:cNvPr id="449" name="文本框 448"/>
          <p:cNvSpPr txBox="1"/>
          <p:nvPr/>
        </p:nvSpPr>
        <p:spPr>
          <a:xfrm>
            <a:off x="876818" y="3142009"/>
            <a:ext cx="1569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您</a:t>
            </a:r>
            <a:r>
              <a:rPr lang="zh-CN" altLang="en-US" sz="2400" dirty="0" smtClean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的标题</a:t>
            </a:r>
            <a:endParaRPr lang="zh-CN" altLang="en-US" sz="2400" dirty="0" smtClean="0">
              <a:solidFill>
                <a:schemeClr val="bg1"/>
              </a:solidFill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</p:txBody>
      </p:sp>
      <p:sp>
        <p:nvSpPr>
          <p:cNvPr id="451" name="文本框 450"/>
          <p:cNvSpPr txBox="1"/>
          <p:nvPr/>
        </p:nvSpPr>
        <p:spPr>
          <a:xfrm>
            <a:off x="6831972" y="295939"/>
            <a:ext cx="156962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注册页面</a:t>
            </a:r>
            <a:endParaRPr lang="zh-CN" altLang="en-US" sz="2400" dirty="0" smtClean="0">
              <a:solidFill>
                <a:schemeClr val="bg1"/>
              </a:solidFill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</p:txBody>
      </p:sp>
      <p:sp>
        <p:nvSpPr>
          <p:cNvPr id="452" name="文本框 451"/>
          <p:cNvSpPr txBox="1"/>
          <p:nvPr/>
        </p:nvSpPr>
        <p:spPr>
          <a:xfrm>
            <a:off x="547432" y="4733287"/>
            <a:ext cx="2002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请在这里输入您的文本</a:t>
            </a:r>
            <a:r>
              <a:rPr lang="zh-CN" altLang="en-US" dirty="0" smtClean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内容</a:t>
            </a:r>
            <a:r>
              <a:rPr lang="zh-CN" altLang="en-US" dirty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，</a:t>
            </a:r>
            <a:r>
              <a:rPr lang="zh-CN" altLang="en-US" dirty="0" smtClean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请</a:t>
            </a:r>
            <a:r>
              <a:rPr lang="zh-CN" altLang="en-US" dirty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在这里输入您的文本内容</a:t>
            </a:r>
            <a:endParaRPr lang="zh-CN" altLang="en-US" dirty="0" smtClean="0">
              <a:solidFill>
                <a:schemeClr val="bg1"/>
              </a:solidFill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</p:txBody>
      </p:sp>
      <p:sp>
        <p:nvSpPr>
          <p:cNvPr id="455" name="文本框 454"/>
          <p:cNvSpPr txBox="1"/>
          <p:nvPr/>
        </p:nvSpPr>
        <p:spPr>
          <a:xfrm>
            <a:off x="2716787" y="4733287"/>
            <a:ext cx="2002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请在这里输入您的文本</a:t>
            </a:r>
            <a:r>
              <a:rPr lang="zh-CN" altLang="en-US" dirty="0" smtClean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内容</a:t>
            </a:r>
            <a:r>
              <a:rPr lang="zh-CN" altLang="en-US" dirty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，</a:t>
            </a:r>
            <a:r>
              <a:rPr lang="zh-CN" altLang="en-US" dirty="0" smtClean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请</a:t>
            </a:r>
            <a:r>
              <a:rPr lang="zh-CN" altLang="en-US" dirty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在这里输入您的文本内容</a:t>
            </a:r>
            <a:endParaRPr lang="zh-CN" altLang="en-US" dirty="0" smtClean="0">
              <a:solidFill>
                <a:schemeClr val="bg1"/>
              </a:solidFill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</p:txBody>
      </p:sp>
      <p:sp>
        <p:nvSpPr>
          <p:cNvPr id="457" name="椭圆 456"/>
          <p:cNvSpPr/>
          <p:nvPr/>
        </p:nvSpPr>
        <p:spPr>
          <a:xfrm>
            <a:off x="-233252" y="-193572"/>
            <a:ext cx="1014641" cy="1014641"/>
          </a:xfrm>
          <a:prstGeom prst="ellipse">
            <a:avLst/>
          </a:prstGeom>
          <a:solidFill>
            <a:srgbClr val="276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58" name="椭圆 457"/>
          <p:cNvSpPr/>
          <p:nvPr/>
        </p:nvSpPr>
        <p:spPr>
          <a:xfrm>
            <a:off x="285896" y="465121"/>
            <a:ext cx="590922" cy="590922"/>
          </a:xfrm>
          <a:prstGeom prst="ellipse">
            <a:avLst/>
          </a:prstGeom>
          <a:solidFill>
            <a:schemeClr val="bg2">
              <a:lumMod val="9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9" name="椭圆 458"/>
          <p:cNvSpPr/>
          <p:nvPr/>
        </p:nvSpPr>
        <p:spPr>
          <a:xfrm>
            <a:off x="519376" y="-62376"/>
            <a:ext cx="357442" cy="357442"/>
          </a:xfrm>
          <a:prstGeom prst="ellipse">
            <a:avLst/>
          </a:prstGeom>
          <a:solidFill>
            <a:srgbClr val="4E9A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0" name="文本框 459"/>
          <p:cNvSpPr txBox="1"/>
          <p:nvPr/>
        </p:nvSpPr>
        <p:spPr>
          <a:xfrm>
            <a:off x="904564" y="105886"/>
            <a:ext cx="308376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  <a:sym typeface="+mn-ea"/>
              </a:rPr>
              <a:t>登录</a:t>
            </a:r>
            <a:r>
              <a:rPr lang="en-US" altLang="zh-CN" sz="2800" dirty="0" smtClean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  <a:sym typeface="+mn-ea"/>
              </a:rPr>
              <a:t>/</a:t>
            </a:r>
            <a:r>
              <a:rPr lang="zh-CN" altLang="en-US" sz="2800" dirty="0" smtClean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  <a:sym typeface="+mn-ea"/>
              </a:rPr>
              <a:t>注册</a:t>
            </a:r>
            <a:endParaRPr lang="zh-CN" altLang="en-US" sz="2800" dirty="0" smtClean="0">
              <a:solidFill>
                <a:schemeClr val="bg1"/>
              </a:solidFill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</p:txBody>
      </p:sp>
      <p:sp>
        <p:nvSpPr>
          <p:cNvPr id="453" name="椭圆 452"/>
          <p:cNvSpPr/>
          <p:nvPr/>
        </p:nvSpPr>
        <p:spPr>
          <a:xfrm>
            <a:off x="-553024" y="-295461"/>
            <a:ext cx="590922" cy="590922"/>
          </a:xfrm>
          <a:prstGeom prst="ellipse">
            <a:avLst/>
          </a:prstGeom>
          <a:solidFill>
            <a:schemeClr val="bg2">
              <a:lumMod val="9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19430" y="1151890"/>
            <a:ext cx="4658995" cy="4703445"/>
          </a:xfrm>
          <a:prstGeom prst="rect">
            <a:avLst/>
          </a:prstGeom>
        </p:spPr>
      </p:pic>
      <p:pic>
        <p:nvPicPr>
          <p:cNvPr id="10" name="内容占位符 9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03925" y="1169670"/>
            <a:ext cx="4911090" cy="4848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3605 0.045749 E" pathEditMode="relative" ptsTypes="">
                                      <p:cBhvr>
                                        <p:cTn id="12" dur="20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605 -0.045749 L 0 0 E" pathEditMode="relative" ptsTypes="">
                                      <p:cBhvr>
                                        <p:cTn id="14" dur="20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453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71705" y="171705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457"/>
                                        </p:tgtEl>
                                      </p:cBhvr>
                                      <p:by x="150000" y="150000"/>
                                      <p:from x="58240" y="5824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8809 0.110904 E" pathEditMode="relative" ptsTypes="">
                                      <p:cBhvr>
                                        <p:cTn id="26" dur="20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809 -0.110904 L 0 0 E" pathEditMode="relative" ptsTypes="">
                                      <p:cBhvr>
                                        <p:cTn id="28" dur="20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" presetClass="emp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453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458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8384 0.016965 E" pathEditMode="relative" ptsTypes="">
                                      <p:cBhvr>
                                        <p:cTn id="40" dur="20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8384 -0.016965 L 0 0 E" pathEditMode="relative" ptsTypes="">
                                      <p:cBhvr>
                                        <p:cTn id="42" dur="20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" presetClass="emp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2000" fill="hold"/>
                                        <p:tgtEl>
                                          <p:spTgt spid="453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60489" y="60489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2000" fill="hold"/>
                                        <p:tgtEl>
                                          <p:spTgt spid="459"/>
                                        </p:tgtEl>
                                      </p:cBhvr>
                                      <p:by x="150000" y="150000"/>
                                      <p:from x="165320" y="16532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 tmFilter="0,0; .5, 1; 1, 1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99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" grpId="0"/>
      <p:bldP spid="449" grpId="0"/>
      <p:bldP spid="451" grpId="0"/>
      <p:bldP spid="452" grpId="0"/>
      <p:bldP spid="455" grpId="0"/>
      <p:bldP spid="457" grpId="0" animBg="1"/>
      <p:bldP spid="457" grpId="1" animBg="1"/>
      <p:bldP spid="457" grpId="2" animBg="1"/>
      <p:bldP spid="458" grpId="0" animBg="1"/>
      <p:bldP spid="458" grpId="1" animBg="1"/>
      <p:bldP spid="458" grpId="2" animBg="1"/>
      <p:bldP spid="459" grpId="0" animBg="1"/>
      <p:bldP spid="459" grpId="1" animBg="1"/>
      <p:bldP spid="459" grpId="2" animBg="1"/>
      <p:bldP spid="460" grpId="0"/>
      <p:bldP spid="453" grpId="0" animBg="1"/>
      <p:bldP spid="453" grpId="1" animBg="1"/>
      <p:bldP spid="453" grpId="2" animBg="1"/>
      <p:bldP spid="453" grpId="3" animBg="1"/>
      <p:bldP spid="453" grpId="4" animBg="1"/>
      <p:bldP spid="453" grpId="5" animBg="1"/>
      <p:bldP spid="453" grpId="6" animBg="1"/>
      <p:bldP spid="453" grpId="7" animBg="1"/>
      <p:bldP spid="453" grpId="8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-233252" y="-193572"/>
            <a:ext cx="1014641" cy="1014641"/>
          </a:xfrm>
          <a:prstGeom prst="ellipse">
            <a:avLst/>
          </a:prstGeom>
          <a:solidFill>
            <a:srgbClr val="276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5896" y="465121"/>
            <a:ext cx="590922" cy="590922"/>
          </a:xfrm>
          <a:prstGeom prst="ellipse">
            <a:avLst/>
          </a:prstGeom>
          <a:solidFill>
            <a:schemeClr val="bg2">
              <a:lumMod val="9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19376" y="-62376"/>
            <a:ext cx="357442" cy="357442"/>
          </a:xfrm>
          <a:prstGeom prst="ellipse">
            <a:avLst/>
          </a:prstGeom>
          <a:solidFill>
            <a:srgbClr val="4E9A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04564" y="105886"/>
            <a:ext cx="308376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用户主页面</a:t>
            </a:r>
            <a:endParaRPr lang="zh-CN" altLang="en-US" sz="2800" dirty="0" smtClean="0">
              <a:solidFill>
                <a:schemeClr val="bg1"/>
              </a:solidFill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</p:txBody>
      </p:sp>
      <p:grpSp>
        <p:nvGrpSpPr>
          <p:cNvPr id="9" name="íśľíḋè"/>
          <p:cNvGrpSpPr/>
          <p:nvPr/>
        </p:nvGrpSpPr>
        <p:grpSpPr>
          <a:xfrm>
            <a:off x="30728" y="4720844"/>
            <a:ext cx="12130544" cy="2137156"/>
            <a:chOff x="54300" y="8664709"/>
            <a:chExt cx="12130544" cy="2137156"/>
          </a:xfrm>
        </p:grpSpPr>
        <p:sp>
          <p:nvSpPr>
            <p:cNvPr id="34" name="iSḷíḋe"/>
            <p:cNvSpPr/>
            <p:nvPr/>
          </p:nvSpPr>
          <p:spPr bwMode="auto">
            <a:xfrm>
              <a:off x="1036447" y="8947563"/>
              <a:ext cx="5806434" cy="1854290"/>
            </a:xfrm>
            <a:custGeom>
              <a:avLst/>
              <a:gdLst>
                <a:gd name="T0" fmla="*/ 1027 w 1478"/>
                <a:gd name="T1" fmla="*/ 471 h 473"/>
                <a:gd name="T2" fmla="*/ 972 w 1478"/>
                <a:gd name="T3" fmla="*/ 473 h 473"/>
                <a:gd name="T4" fmla="*/ 970 w 1478"/>
                <a:gd name="T5" fmla="*/ 473 h 473"/>
                <a:gd name="T6" fmla="*/ 995 w 1478"/>
                <a:gd name="T7" fmla="*/ 117 h 473"/>
                <a:gd name="T8" fmla="*/ 996 w 1478"/>
                <a:gd name="T9" fmla="*/ 105 h 473"/>
                <a:gd name="T10" fmla="*/ 1006 w 1478"/>
                <a:gd name="T11" fmla="*/ 117 h 473"/>
                <a:gd name="T12" fmla="*/ 1010 w 1478"/>
                <a:gd name="T13" fmla="*/ 471 h 473"/>
                <a:gd name="T14" fmla="*/ 1461 w 1478"/>
                <a:gd name="T15" fmla="*/ 105 h 473"/>
                <a:gd name="T16" fmla="*/ 1465 w 1478"/>
                <a:gd name="T17" fmla="*/ 105 h 473"/>
                <a:gd name="T18" fmla="*/ 1475 w 1478"/>
                <a:gd name="T19" fmla="*/ 155 h 473"/>
                <a:gd name="T20" fmla="*/ 1478 w 1478"/>
                <a:gd name="T21" fmla="*/ 473 h 473"/>
                <a:gd name="T22" fmla="*/ 1465 w 1478"/>
                <a:gd name="T23" fmla="*/ 473 h 473"/>
                <a:gd name="T24" fmla="*/ 1423 w 1478"/>
                <a:gd name="T25" fmla="*/ 473 h 473"/>
                <a:gd name="T26" fmla="*/ 1415 w 1478"/>
                <a:gd name="T27" fmla="*/ 207 h 473"/>
                <a:gd name="T28" fmla="*/ 1423 w 1478"/>
                <a:gd name="T29" fmla="*/ 155 h 473"/>
                <a:gd name="T30" fmla="*/ 1427 w 1478"/>
                <a:gd name="T31" fmla="*/ 105 h 473"/>
                <a:gd name="T32" fmla="*/ 1442 w 1478"/>
                <a:gd name="T33" fmla="*/ 23 h 473"/>
                <a:gd name="T34" fmla="*/ 1461 w 1478"/>
                <a:gd name="T35" fmla="*/ 105 h 473"/>
                <a:gd name="T36" fmla="*/ 1285 w 1478"/>
                <a:gd name="T37" fmla="*/ 190 h 473"/>
                <a:gd name="T38" fmla="*/ 1335 w 1478"/>
                <a:gd name="T39" fmla="*/ 473 h 473"/>
                <a:gd name="T40" fmla="*/ 1285 w 1478"/>
                <a:gd name="T41" fmla="*/ 190 h 473"/>
                <a:gd name="T42" fmla="*/ 1176 w 1478"/>
                <a:gd name="T43" fmla="*/ 243 h 473"/>
                <a:gd name="T44" fmla="*/ 1216 w 1478"/>
                <a:gd name="T45" fmla="*/ 473 h 473"/>
                <a:gd name="T46" fmla="*/ 1176 w 1478"/>
                <a:gd name="T47" fmla="*/ 243 h 473"/>
                <a:gd name="T48" fmla="*/ 1083 w 1478"/>
                <a:gd name="T49" fmla="*/ 167 h 473"/>
                <a:gd name="T50" fmla="*/ 1125 w 1478"/>
                <a:gd name="T51" fmla="*/ 473 h 473"/>
                <a:gd name="T52" fmla="*/ 1083 w 1478"/>
                <a:gd name="T53" fmla="*/ 167 h 473"/>
                <a:gd name="T54" fmla="*/ 849 w 1478"/>
                <a:gd name="T55" fmla="*/ 295 h 473"/>
                <a:gd name="T56" fmla="*/ 884 w 1478"/>
                <a:gd name="T57" fmla="*/ 473 h 473"/>
                <a:gd name="T58" fmla="*/ 849 w 1478"/>
                <a:gd name="T59" fmla="*/ 295 h 473"/>
                <a:gd name="T60" fmla="*/ 631 w 1478"/>
                <a:gd name="T61" fmla="*/ 373 h 473"/>
                <a:gd name="T62" fmla="*/ 643 w 1478"/>
                <a:gd name="T63" fmla="*/ 318 h 473"/>
                <a:gd name="T64" fmla="*/ 667 w 1478"/>
                <a:gd name="T65" fmla="*/ 306 h 473"/>
                <a:gd name="T66" fmla="*/ 702 w 1478"/>
                <a:gd name="T67" fmla="*/ 234 h 473"/>
                <a:gd name="T68" fmla="*/ 723 w 1478"/>
                <a:gd name="T69" fmla="*/ 306 h 473"/>
                <a:gd name="T70" fmla="*/ 702 w 1478"/>
                <a:gd name="T71" fmla="*/ 473 h 473"/>
                <a:gd name="T72" fmla="*/ 687 w 1478"/>
                <a:gd name="T73" fmla="*/ 473 h 473"/>
                <a:gd name="T74" fmla="*/ 643 w 1478"/>
                <a:gd name="T75" fmla="*/ 473 h 473"/>
                <a:gd name="T76" fmla="*/ 631 w 1478"/>
                <a:gd name="T77" fmla="*/ 373 h 473"/>
                <a:gd name="T78" fmla="*/ 581 w 1478"/>
                <a:gd name="T79" fmla="*/ 255 h 473"/>
                <a:gd name="T80" fmla="*/ 623 w 1478"/>
                <a:gd name="T81" fmla="*/ 473 h 473"/>
                <a:gd name="T82" fmla="*/ 581 w 1478"/>
                <a:gd name="T83" fmla="*/ 255 h 473"/>
                <a:gd name="T84" fmla="*/ 532 w 1478"/>
                <a:gd name="T85" fmla="*/ 314 h 473"/>
                <a:gd name="T86" fmla="*/ 557 w 1478"/>
                <a:gd name="T87" fmla="*/ 356 h 473"/>
                <a:gd name="T88" fmla="*/ 532 w 1478"/>
                <a:gd name="T89" fmla="*/ 473 h 473"/>
                <a:gd name="T90" fmla="*/ 455 w 1478"/>
                <a:gd name="T91" fmla="*/ 473 h 473"/>
                <a:gd name="T92" fmla="*/ 455 w 1478"/>
                <a:gd name="T93" fmla="*/ 302 h 473"/>
                <a:gd name="T94" fmla="*/ 488 w 1478"/>
                <a:gd name="T95" fmla="*/ 356 h 473"/>
                <a:gd name="T96" fmla="*/ 532 w 1478"/>
                <a:gd name="T97" fmla="*/ 314 h 473"/>
                <a:gd name="T98" fmla="*/ 360 w 1478"/>
                <a:gd name="T99" fmla="*/ 293 h 473"/>
                <a:gd name="T100" fmla="*/ 426 w 1478"/>
                <a:gd name="T101" fmla="*/ 473 h 473"/>
                <a:gd name="T102" fmla="*/ 360 w 1478"/>
                <a:gd name="T103" fmla="*/ 293 h 473"/>
                <a:gd name="T104" fmla="*/ 287 w 1478"/>
                <a:gd name="T105" fmla="*/ 209 h 473"/>
                <a:gd name="T106" fmla="*/ 350 w 1478"/>
                <a:gd name="T107" fmla="*/ 473 h 473"/>
                <a:gd name="T108" fmla="*/ 287 w 1478"/>
                <a:gd name="T109" fmla="*/ 209 h 473"/>
                <a:gd name="T110" fmla="*/ 195 w 1478"/>
                <a:gd name="T111" fmla="*/ 184 h 473"/>
                <a:gd name="T112" fmla="*/ 241 w 1478"/>
                <a:gd name="T113" fmla="*/ 473 h 473"/>
                <a:gd name="T114" fmla="*/ 195 w 1478"/>
                <a:gd name="T115" fmla="*/ 184 h 473"/>
                <a:gd name="T116" fmla="*/ 31 w 1478"/>
                <a:gd name="T117" fmla="*/ 264 h 473"/>
                <a:gd name="T118" fmla="*/ 92 w 1478"/>
                <a:gd name="T119" fmla="*/ 473 h 473"/>
                <a:gd name="T120" fmla="*/ 31 w 1478"/>
                <a:gd name="T121" fmla="*/ 473 h 473"/>
                <a:gd name="T122" fmla="*/ 0 w 1478"/>
                <a:gd name="T123" fmla="*/ 331 h 473"/>
                <a:gd name="T124" fmla="*/ 31 w 1478"/>
                <a:gd name="T125" fmla="*/ 264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78" h="473">
                  <a:moveTo>
                    <a:pt x="1010" y="471"/>
                  </a:moveTo>
                  <a:lnTo>
                    <a:pt x="1027" y="471"/>
                  </a:lnTo>
                  <a:lnTo>
                    <a:pt x="1027" y="473"/>
                  </a:lnTo>
                  <a:lnTo>
                    <a:pt x="972" y="473"/>
                  </a:lnTo>
                  <a:lnTo>
                    <a:pt x="972" y="473"/>
                  </a:lnTo>
                  <a:lnTo>
                    <a:pt x="970" y="473"/>
                  </a:lnTo>
                  <a:lnTo>
                    <a:pt x="970" y="117"/>
                  </a:lnTo>
                  <a:lnTo>
                    <a:pt x="995" y="117"/>
                  </a:lnTo>
                  <a:lnTo>
                    <a:pt x="996" y="75"/>
                  </a:lnTo>
                  <a:lnTo>
                    <a:pt x="996" y="105"/>
                  </a:lnTo>
                  <a:lnTo>
                    <a:pt x="1002" y="105"/>
                  </a:lnTo>
                  <a:lnTo>
                    <a:pt x="1006" y="117"/>
                  </a:lnTo>
                  <a:lnTo>
                    <a:pt x="1010" y="117"/>
                  </a:lnTo>
                  <a:lnTo>
                    <a:pt x="1010" y="471"/>
                  </a:lnTo>
                  <a:lnTo>
                    <a:pt x="1010" y="471"/>
                  </a:lnTo>
                  <a:close/>
                  <a:moveTo>
                    <a:pt x="1461" y="105"/>
                  </a:moveTo>
                  <a:lnTo>
                    <a:pt x="1463" y="0"/>
                  </a:lnTo>
                  <a:lnTo>
                    <a:pt x="1465" y="105"/>
                  </a:lnTo>
                  <a:lnTo>
                    <a:pt x="1475" y="105"/>
                  </a:lnTo>
                  <a:lnTo>
                    <a:pt x="1475" y="155"/>
                  </a:lnTo>
                  <a:lnTo>
                    <a:pt x="1478" y="155"/>
                  </a:lnTo>
                  <a:lnTo>
                    <a:pt x="1478" y="473"/>
                  </a:lnTo>
                  <a:lnTo>
                    <a:pt x="1475" y="473"/>
                  </a:lnTo>
                  <a:lnTo>
                    <a:pt x="1465" y="473"/>
                  </a:lnTo>
                  <a:lnTo>
                    <a:pt x="1427" y="473"/>
                  </a:lnTo>
                  <a:lnTo>
                    <a:pt x="1423" y="473"/>
                  </a:lnTo>
                  <a:lnTo>
                    <a:pt x="1415" y="473"/>
                  </a:lnTo>
                  <a:lnTo>
                    <a:pt x="1415" y="207"/>
                  </a:lnTo>
                  <a:lnTo>
                    <a:pt x="1423" y="207"/>
                  </a:lnTo>
                  <a:lnTo>
                    <a:pt x="1423" y="155"/>
                  </a:lnTo>
                  <a:lnTo>
                    <a:pt x="1427" y="155"/>
                  </a:lnTo>
                  <a:lnTo>
                    <a:pt x="1427" y="105"/>
                  </a:lnTo>
                  <a:lnTo>
                    <a:pt x="1440" y="105"/>
                  </a:lnTo>
                  <a:lnTo>
                    <a:pt x="1442" y="23"/>
                  </a:lnTo>
                  <a:lnTo>
                    <a:pt x="1444" y="105"/>
                  </a:lnTo>
                  <a:lnTo>
                    <a:pt x="1461" y="105"/>
                  </a:lnTo>
                  <a:lnTo>
                    <a:pt x="1461" y="105"/>
                  </a:lnTo>
                  <a:close/>
                  <a:moveTo>
                    <a:pt x="1285" y="190"/>
                  </a:moveTo>
                  <a:lnTo>
                    <a:pt x="1335" y="190"/>
                  </a:lnTo>
                  <a:lnTo>
                    <a:pt x="1335" y="473"/>
                  </a:lnTo>
                  <a:lnTo>
                    <a:pt x="1285" y="473"/>
                  </a:lnTo>
                  <a:lnTo>
                    <a:pt x="1285" y="190"/>
                  </a:lnTo>
                  <a:lnTo>
                    <a:pt x="1285" y="190"/>
                  </a:lnTo>
                  <a:close/>
                  <a:moveTo>
                    <a:pt x="1176" y="243"/>
                  </a:moveTo>
                  <a:lnTo>
                    <a:pt x="1216" y="243"/>
                  </a:lnTo>
                  <a:lnTo>
                    <a:pt x="1216" y="473"/>
                  </a:lnTo>
                  <a:lnTo>
                    <a:pt x="1176" y="473"/>
                  </a:lnTo>
                  <a:lnTo>
                    <a:pt x="1176" y="243"/>
                  </a:lnTo>
                  <a:lnTo>
                    <a:pt x="1176" y="243"/>
                  </a:lnTo>
                  <a:close/>
                  <a:moveTo>
                    <a:pt x="1083" y="167"/>
                  </a:moveTo>
                  <a:lnTo>
                    <a:pt x="1125" y="167"/>
                  </a:lnTo>
                  <a:lnTo>
                    <a:pt x="1125" y="473"/>
                  </a:lnTo>
                  <a:lnTo>
                    <a:pt x="1083" y="473"/>
                  </a:lnTo>
                  <a:lnTo>
                    <a:pt x="1083" y="167"/>
                  </a:lnTo>
                  <a:lnTo>
                    <a:pt x="1083" y="167"/>
                  </a:lnTo>
                  <a:close/>
                  <a:moveTo>
                    <a:pt x="849" y="295"/>
                  </a:moveTo>
                  <a:lnTo>
                    <a:pt x="884" y="295"/>
                  </a:lnTo>
                  <a:lnTo>
                    <a:pt x="884" y="473"/>
                  </a:lnTo>
                  <a:lnTo>
                    <a:pt x="849" y="473"/>
                  </a:lnTo>
                  <a:lnTo>
                    <a:pt x="849" y="295"/>
                  </a:lnTo>
                  <a:lnTo>
                    <a:pt x="849" y="295"/>
                  </a:lnTo>
                  <a:close/>
                  <a:moveTo>
                    <a:pt x="631" y="373"/>
                  </a:moveTo>
                  <a:lnTo>
                    <a:pt x="643" y="373"/>
                  </a:lnTo>
                  <a:lnTo>
                    <a:pt x="643" y="318"/>
                  </a:lnTo>
                  <a:lnTo>
                    <a:pt x="667" y="318"/>
                  </a:lnTo>
                  <a:lnTo>
                    <a:pt x="667" y="306"/>
                  </a:lnTo>
                  <a:lnTo>
                    <a:pt x="667" y="234"/>
                  </a:lnTo>
                  <a:lnTo>
                    <a:pt x="702" y="234"/>
                  </a:lnTo>
                  <a:lnTo>
                    <a:pt x="702" y="306"/>
                  </a:lnTo>
                  <a:lnTo>
                    <a:pt x="723" y="306"/>
                  </a:lnTo>
                  <a:lnTo>
                    <a:pt x="723" y="473"/>
                  </a:lnTo>
                  <a:lnTo>
                    <a:pt x="702" y="473"/>
                  </a:lnTo>
                  <a:lnTo>
                    <a:pt x="698" y="473"/>
                  </a:lnTo>
                  <a:lnTo>
                    <a:pt x="687" y="473"/>
                  </a:lnTo>
                  <a:lnTo>
                    <a:pt x="667" y="473"/>
                  </a:lnTo>
                  <a:lnTo>
                    <a:pt x="643" y="473"/>
                  </a:lnTo>
                  <a:lnTo>
                    <a:pt x="631" y="473"/>
                  </a:lnTo>
                  <a:lnTo>
                    <a:pt x="631" y="373"/>
                  </a:lnTo>
                  <a:lnTo>
                    <a:pt x="631" y="373"/>
                  </a:lnTo>
                  <a:close/>
                  <a:moveTo>
                    <a:pt x="581" y="255"/>
                  </a:moveTo>
                  <a:lnTo>
                    <a:pt x="623" y="255"/>
                  </a:lnTo>
                  <a:lnTo>
                    <a:pt x="623" y="473"/>
                  </a:lnTo>
                  <a:lnTo>
                    <a:pt x="581" y="473"/>
                  </a:lnTo>
                  <a:lnTo>
                    <a:pt x="581" y="255"/>
                  </a:lnTo>
                  <a:lnTo>
                    <a:pt x="581" y="255"/>
                  </a:lnTo>
                  <a:close/>
                  <a:moveTo>
                    <a:pt x="532" y="314"/>
                  </a:moveTo>
                  <a:lnTo>
                    <a:pt x="557" y="314"/>
                  </a:lnTo>
                  <a:lnTo>
                    <a:pt x="557" y="356"/>
                  </a:lnTo>
                  <a:lnTo>
                    <a:pt x="557" y="473"/>
                  </a:lnTo>
                  <a:lnTo>
                    <a:pt x="532" y="473"/>
                  </a:lnTo>
                  <a:lnTo>
                    <a:pt x="488" y="473"/>
                  </a:lnTo>
                  <a:lnTo>
                    <a:pt x="455" y="473"/>
                  </a:lnTo>
                  <a:lnTo>
                    <a:pt x="455" y="356"/>
                  </a:lnTo>
                  <a:lnTo>
                    <a:pt x="455" y="302"/>
                  </a:lnTo>
                  <a:lnTo>
                    <a:pt x="488" y="302"/>
                  </a:lnTo>
                  <a:lnTo>
                    <a:pt x="488" y="356"/>
                  </a:lnTo>
                  <a:lnTo>
                    <a:pt x="532" y="356"/>
                  </a:lnTo>
                  <a:lnTo>
                    <a:pt x="532" y="314"/>
                  </a:lnTo>
                  <a:lnTo>
                    <a:pt x="532" y="314"/>
                  </a:lnTo>
                  <a:close/>
                  <a:moveTo>
                    <a:pt x="360" y="293"/>
                  </a:moveTo>
                  <a:lnTo>
                    <a:pt x="426" y="293"/>
                  </a:lnTo>
                  <a:lnTo>
                    <a:pt x="426" y="473"/>
                  </a:lnTo>
                  <a:lnTo>
                    <a:pt x="360" y="473"/>
                  </a:lnTo>
                  <a:lnTo>
                    <a:pt x="360" y="293"/>
                  </a:lnTo>
                  <a:lnTo>
                    <a:pt x="360" y="293"/>
                  </a:lnTo>
                  <a:close/>
                  <a:moveTo>
                    <a:pt x="287" y="209"/>
                  </a:moveTo>
                  <a:lnTo>
                    <a:pt x="350" y="209"/>
                  </a:lnTo>
                  <a:lnTo>
                    <a:pt x="350" y="473"/>
                  </a:lnTo>
                  <a:lnTo>
                    <a:pt x="287" y="473"/>
                  </a:lnTo>
                  <a:lnTo>
                    <a:pt x="287" y="209"/>
                  </a:lnTo>
                  <a:lnTo>
                    <a:pt x="287" y="209"/>
                  </a:lnTo>
                  <a:close/>
                  <a:moveTo>
                    <a:pt x="195" y="184"/>
                  </a:moveTo>
                  <a:lnTo>
                    <a:pt x="241" y="184"/>
                  </a:lnTo>
                  <a:lnTo>
                    <a:pt x="241" y="473"/>
                  </a:lnTo>
                  <a:lnTo>
                    <a:pt x="195" y="473"/>
                  </a:lnTo>
                  <a:lnTo>
                    <a:pt x="195" y="184"/>
                  </a:lnTo>
                  <a:lnTo>
                    <a:pt x="195" y="184"/>
                  </a:lnTo>
                  <a:close/>
                  <a:moveTo>
                    <a:pt x="31" y="264"/>
                  </a:moveTo>
                  <a:lnTo>
                    <a:pt x="92" y="264"/>
                  </a:lnTo>
                  <a:lnTo>
                    <a:pt x="92" y="473"/>
                  </a:lnTo>
                  <a:lnTo>
                    <a:pt x="61" y="473"/>
                  </a:lnTo>
                  <a:lnTo>
                    <a:pt x="31" y="473"/>
                  </a:lnTo>
                  <a:lnTo>
                    <a:pt x="0" y="473"/>
                  </a:lnTo>
                  <a:lnTo>
                    <a:pt x="0" y="331"/>
                  </a:lnTo>
                  <a:lnTo>
                    <a:pt x="31" y="331"/>
                  </a:lnTo>
                  <a:lnTo>
                    <a:pt x="31" y="264"/>
                  </a:lnTo>
                  <a:lnTo>
                    <a:pt x="31" y="264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35" name="îṧļîḑè"/>
            <p:cNvSpPr/>
            <p:nvPr/>
          </p:nvSpPr>
          <p:spPr bwMode="auto">
            <a:xfrm>
              <a:off x="164300" y="9802915"/>
              <a:ext cx="7982869" cy="998947"/>
            </a:xfrm>
            <a:custGeom>
              <a:avLst/>
              <a:gdLst>
                <a:gd name="T0" fmla="*/ 2006 w 2031"/>
                <a:gd name="T1" fmla="*/ 347 h 347"/>
                <a:gd name="T2" fmla="*/ 2031 w 2031"/>
                <a:gd name="T3" fmla="*/ 347 h 347"/>
                <a:gd name="T4" fmla="*/ 2018 w 2031"/>
                <a:gd name="T5" fmla="*/ 306 h 347"/>
                <a:gd name="T6" fmla="*/ 2006 w 2031"/>
                <a:gd name="T7" fmla="*/ 324 h 347"/>
                <a:gd name="T8" fmla="*/ 1972 w 2031"/>
                <a:gd name="T9" fmla="*/ 293 h 347"/>
                <a:gd name="T10" fmla="*/ 1972 w 2031"/>
                <a:gd name="T11" fmla="*/ 347 h 347"/>
                <a:gd name="T12" fmla="*/ 13 w 2031"/>
                <a:gd name="T13" fmla="*/ 176 h 347"/>
                <a:gd name="T14" fmla="*/ 13 w 2031"/>
                <a:gd name="T15" fmla="*/ 347 h 347"/>
                <a:gd name="T16" fmla="*/ 73 w 2031"/>
                <a:gd name="T17" fmla="*/ 176 h 347"/>
                <a:gd name="T18" fmla="*/ 65 w 2031"/>
                <a:gd name="T19" fmla="*/ 159 h 347"/>
                <a:gd name="T20" fmla="*/ 8 w 2031"/>
                <a:gd name="T21" fmla="*/ 159 h 347"/>
                <a:gd name="T22" fmla="*/ 235 w 2031"/>
                <a:gd name="T23" fmla="*/ 347 h 347"/>
                <a:gd name="T24" fmla="*/ 174 w 2031"/>
                <a:gd name="T25" fmla="*/ 347 h 347"/>
                <a:gd name="T26" fmla="*/ 413 w 2031"/>
                <a:gd name="T27" fmla="*/ 129 h 347"/>
                <a:gd name="T28" fmla="*/ 388 w 2031"/>
                <a:gd name="T29" fmla="*/ 134 h 347"/>
                <a:gd name="T30" fmla="*/ 362 w 2031"/>
                <a:gd name="T31" fmla="*/ 347 h 347"/>
                <a:gd name="T32" fmla="*/ 442 w 2031"/>
                <a:gd name="T33" fmla="*/ 347 h 347"/>
                <a:gd name="T34" fmla="*/ 438 w 2031"/>
                <a:gd name="T35" fmla="*/ 150 h 347"/>
                <a:gd name="T36" fmla="*/ 413 w 2031"/>
                <a:gd name="T37" fmla="*/ 134 h 347"/>
                <a:gd name="T38" fmla="*/ 547 w 2031"/>
                <a:gd name="T39" fmla="*/ 138 h 347"/>
                <a:gd name="T40" fmla="*/ 484 w 2031"/>
                <a:gd name="T41" fmla="*/ 347 h 347"/>
                <a:gd name="T42" fmla="*/ 601 w 2031"/>
                <a:gd name="T43" fmla="*/ 220 h 347"/>
                <a:gd name="T44" fmla="*/ 559 w 2031"/>
                <a:gd name="T45" fmla="*/ 205 h 347"/>
                <a:gd name="T46" fmla="*/ 583 w 2031"/>
                <a:gd name="T47" fmla="*/ 347 h 347"/>
                <a:gd name="T48" fmla="*/ 666 w 2031"/>
                <a:gd name="T49" fmla="*/ 347 h 347"/>
                <a:gd name="T50" fmla="*/ 641 w 2031"/>
                <a:gd name="T51" fmla="*/ 347 h 347"/>
                <a:gd name="T52" fmla="*/ 719 w 2031"/>
                <a:gd name="T53" fmla="*/ 347 h 347"/>
                <a:gd name="T54" fmla="*/ 694 w 2031"/>
                <a:gd name="T55" fmla="*/ 347 h 347"/>
                <a:gd name="T56" fmla="*/ 763 w 2031"/>
                <a:gd name="T57" fmla="*/ 347 h 347"/>
                <a:gd name="T58" fmla="*/ 725 w 2031"/>
                <a:gd name="T59" fmla="*/ 347 h 347"/>
                <a:gd name="T60" fmla="*/ 876 w 2031"/>
                <a:gd name="T61" fmla="*/ 347 h 347"/>
                <a:gd name="T62" fmla="*/ 838 w 2031"/>
                <a:gd name="T63" fmla="*/ 347 h 347"/>
                <a:gd name="T64" fmla="*/ 972 w 2031"/>
                <a:gd name="T65" fmla="*/ 347 h 347"/>
                <a:gd name="T66" fmla="*/ 939 w 2031"/>
                <a:gd name="T67" fmla="*/ 347 h 347"/>
                <a:gd name="T68" fmla="*/ 1086 w 2031"/>
                <a:gd name="T69" fmla="*/ 347 h 347"/>
                <a:gd name="T70" fmla="*/ 1012 w 2031"/>
                <a:gd name="T71" fmla="*/ 347 h 347"/>
                <a:gd name="T72" fmla="*/ 1217 w 2031"/>
                <a:gd name="T73" fmla="*/ 347 h 347"/>
                <a:gd name="T74" fmla="*/ 1199 w 2031"/>
                <a:gd name="T75" fmla="*/ 6 h 347"/>
                <a:gd name="T76" fmla="*/ 1142 w 2031"/>
                <a:gd name="T77" fmla="*/ 347 h 347"/>
                <a:gd name="T78" fmla="*/ 1477 w 2031"/>
                <a:gd name="T79" fmla="*/ 289 h 347"/>
                <a:gd name="T80" fmla="*/ 1431 w 2031"/>
                <a:gd name="T81" fmla="*/ 289 h 347"/>
                <a:gd name="T82" fmla="*/ 1480 w 2031"/>
                <a:gd name="T83" fmla="*/ 347 h 347"/>
                <a:gd name="T84" fmla="*/ 1477 w 2031"/>
                <a:gd name="T85" fmla="*/ 289 h 347"/>
                <a:gd name="T86" fmla="*/ 1528 w 2031"/>
                <a:gd name="T87" fmla="*/ 253 h 347"/>
                <a:gd name="T88" fmla="*/ 1502 w 2031"/>
                <a:gd name="T89" fmla="*/ 347 h 347"/>
                <a:gd name="T90" fmla="*/ 1565 w 2031"/>
                <a:gd name="T91" fmla="*/ 285 h 347"/>
                <a:gd name="T92" fmla="*/ 1632 w 2031"/>
                <a:gd name="T93" fmla="*/ 347 h 347"/>
                <a:gd name="T94" fmla="*/ 1628 w 2031"/>
                <a:gd name="T95" fmla="*/ 155 h 347"/>
                <a:gd name="T96" fmla="*/ 1618 w 2031"/>
                <a:gd name="T97" fmla="*/ 155 h 347"/>
                <a:gd name="T98" fmla="*/ 1607 w 2031"/>
                <a:gd name="T99" fmla="*/ 163 h 347"/>
                <a:gd name="T100" fmla="*/ 1601 w 2031"/>
                <a:gd name="T101" fmla="*/ 153 h 347"/>
                <a:gd name="T102" fmla="*/ 1595 w 2031"/>
                <a:gd name="T103" fmla="*/ 163 h 347"/>
                <a:gd name="T104" fmla="*/ 1584 w 2031"/>
                <a:gd name="T105" fmla="*/ 155 h 347"/>
                <a:gd name="T106" fmla="*/ 1574 w 2031"/>
                <a:gd name="T107" fmla="*/ 155 h 347"/>
                <a:gd name="T108" fmla="*/ 1568 w 2031"/>
                <a:gd name="T109" fmla="*/ 347 h 347"/>
                <a:gd name="T110" fmla="*/ 1750 w 2031"/>
                <a:gd name="T111" fmla="*/ 129 h 347"/>
                <a:gd name="T112" fmla="*/ 1683 w 2031"/>
                <a:gd name="T113" fmla="*/ 180 h 347"/>
                <a:gd name="T114" fmla="*/ 1756 w 2031"/>
                <a:gd name="T115" fmla="*/ 180 h 347"/>
                <a:gd name="T116" fmla="*/ 1894 w 2031"/>
                <a:gd name="T117" fmla="*/ 308 h 347"/>
                <a:gd name="T118" fmla="*/ 1873 w 2031"/>
                <a:gd name="T119" fmla="*/ 308 h 347"/>
                <a:gd name="T120" fmla="*/ 1848 w 2031"/>
                <a:gd name="T121" fmla="*/ 285 h 347"/>
                <a:gd name="T122" fmla="*/ 1840 w 2031"/>
                <a:gd name="T123" fmla="*/ 335 h 347"/>
                <a:gd name="T124" fmla="*/ 1894 w 2031"/>
                <a:gd name="T125" fmla="*/ 308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31" h="347">
                  <a:moveTo>
                    <a:pt x="1972" y="347"/>
                  </a:moveTo>
                  <a:lnTo>
                    <a:pt x="2001" y="347"/>
                  </a:lnTo>
                  <a:lnTo>
                    <a:pt x="2006" y="347"/>
                  </a:lnTo>
                  <a:lnTo>
                    <a:pt x="2018" y="347"/>
                  </a:lnTo>
                  <a:lnTo>
                    <a:pt x="2022" y="347"/>
                  </a:lnTo>
                  <a:lnTo>
                    <a:pt x="2031" y="347"/>
                  </a:lnTo>
                  <a:lnTo>
                    <a:pt x="2031" y="314"/>
                  </a:lnTo>
                  <a:lnTo>
                    <a:pt x="2018" y="314"/>
                  </a:lnTo>
                  <a:lnTo>
                    <a:pt x="2018" y="306"/>
                  </a:lnTo>
                  <a:lnTo>
                    <a:pt x="2006" y="306"/>
                  </a:lnTo>
                  <a:lnTo>
                    <a:pt x="2006" y="314"/>
                  </a:lnTo>
                  <a:lnTo>
                    <a:pt x="2006" y="324"/>
                  </a:lnTo>
                  <a:lnTo>
                    <a:pt x="2001" y="324"/>
                  </a:lnTo>
                  <a:lnTo>
                    <a:pt x="2001" y="293"/>
                  </a:lnTo>
                  <a:lnTo>
                    <a:pt x="1972" y="293"/>
                  </a:lnTo>
                  <a:lnTo>
                    <a:pt x="1972" y="324"/>
                  </a:lnTo>
                  <a:lnTo>
                    <a:pt x="1972" y="347"/>
                  </a:lnTo>
                  <a:lnTo>
                    <a:pt x="1972" y="347"/>
                  </a:lnTo>
                  <a:close/>
                  <a:moveTo>
                    <a:pt x="8" y="159"/>
                  </a:moveTo>
                  <a:lnTo>
                    <a:pt x="13" y="159"/>
                  </a:lnTo>
                  <a:lnTo>
                    <a:pt x="13" y="176"/>
                  </a:lnTo>
                  <a:lnTo>
                    <a:pt x="0" y="176"/>
                  </a:lnTo>
                  <a:lnTo>
                    <a:pt x="0" y="347"/>
                  </a:lnTo>
                  <a:lnTo>
                    <a:pt x="13" y="347"/>
                  </a:lnTo>
                  <a:lnTo>
                    <a:pt x="59" y="347"/>
                  </a:lnTo>
                  <a:lnTo>
                    <a:pt x="73" y="347"/>
                  </a:lnTo>
                  <a:lnTo>
                    <a:pt x="73" y="176"/>
                  </a:lnTo>
                  <a:lnTo>
                    <a:pt x="59" y="176"/>
                  </a:lnTo>
                  <a:lnTo>
                    <a:pt x="59" y="159"/>
                  </a:lnTo>
                  <a:lnTo>
                    <a:pt x="65" y="159"/>
                  </a:lnTo>
                  <a:lnTo>
                    <a:pt x="65" y="153"/>
                  </a:lnTo>
                  <a:lnTo>
                    <a:pt x="8" y="153"/>
                  </a:lnTo>
                  <a:lnTo>
                    <a:pt x="8" y="159"/>
                  </a:lnTo>
                  <a:lnTo>
                    <a:pt x="8" y="159"/>
                  </a:lnTo>
                  <a:close/>
                  <a:moveTo>
                    <a:pt x="174" y="347"/>
                  </a:moveTo>
                  <a:lnTo>
                    <a:pt x="235" y="347"/>
                  </a:lnTo>
                  <a:lnTo>
                    <a:pt x="235" y="79"/>
                  </a:lnTo>
                  <a:lnTo>
                    <a:pt x="174" y="79"/>
                  </a:lnTo>
                  <a:lnTo>
                    <a:pt x="174" y="347"/>
                  </a:lnTo>
                  <a:lnTo>
                    <a:pt x="174" y="347"/>
                  </a:lnTo>
                  <a:close/>
                  <a:moveTo>
                    <a:pt x="413" y="134"/>
                  </a:moveTo>
                  <a:lnTo>
                    <a:pt x="413" y="129"/>
                  </a:lnTo>
                  <a:lnTo>
                    <a:pt x="406" y="129"/>
                  </a:lnTo>
                  <a:lnTo>
                    <a:pt x="406" y="134"/>
                  </a:lnTo>
                  <a:lnTo>
                    <a:pt x="388" y="134"/>
                  </a:lnTo>
                  <a:lnTo>
                    <a:pt x="388" y="150"/>
                  </a:lnTo>
                  <a:lnTo>
                    <a:pt x="362" y="150"/>
                  </a:lnTo>
                  <a:lnTo>
                    <a:pt x="362" y="347"/>
                  </a:lnTo>
                  <a:lnTo>
                    <a:pt x="367" y="347"/>
                  </a:lnTo>
                  <a:lnTo>
                    <a:pt x="438" y="347"/>
                  </a:lnTo>
                  <a:lnTo>
                    <a:pt x="442" y="347"/>
                  </a:lnTo>
                  <a:lnTo>
                    <a:pt x="442" y="167"/>
                  </a:lnTo>
                  <a:lnTo>
                    <a:pt x="438" y="167"/>
                  </a:lnTo>
                  <a:lnTo>
                    <a:pt x="438" y="150"/>
                  </a:lnTo>
                  <a:lnTo>
                    <a:pt x="413" y="150"/>
                  </a:lnTo>
                  <a:lnTo>
                    <a:pt x="413" y="134"/>
                  </a:lnTo>
                  <a:lnTo>
                    <a:pt x="413" y="134"/>
                  </a:lnTo>
                  <a:close/>
                  <a:moveTo>
                    <a:pt x="484" y="347"/>
                  </a:moveTo>
                  <a:lnTo>
                    <a:pt x="547" y="347"/>
                  </a:lnTo>
                  <a:lnTo>
                    <a:pt x="547" y="138"/>
                  </a:lnTo>
                  <a:lnTo>
                    <a:pt x="484" y="138"/>
                  </a:lnTo>
                  <a:lnTo>
                    <a:pt x="484" y="347"/>
                  </a:lnTo>
                  <a:lnTo>
                    <a:pt x="484" y="347"/>
                  </a:lnTo>
                  <a:close/>
                  <a:moveTo>
                    <a:pt x="583" y="347"/>
                  </a:moveTo>
                  <a:lnTo>
                    <a:pt x="601" y="347"/>
                  </a:lnTo>
                  <a:lnTo>
                    <a:pt x="601" y="220"/>
                  </a:lnTo>
                  <a:lnTo>
                    <a:pt x="583" y="220"/>
                  </a:lnTo>
                  <a:lnTo>
                    <a:pt x="583" y="205"/>
                  </a:lnTo>
                  <a:lnTo>
                    <a:pt x="559" y="205"/>
                  </a:lnTo>
                  <a:lnTo>
                    <a:pt x="559" y="220"/>
                  </a:lnTo>
                  <a:lnTo>
                    <a:pt x="559" y="347"/>
                  </a:lnTo>
                  <a:lnTo>
                    <a:pt x="583" y="347"/>
                  </a:lnTo>
                  <a:lnTo>
                    <a:pt x="583" y="347"/>
                  </a:lnTo>
                  <a:close/>
                  <a:moveTo>
                    <a:pt x="641" y="347"/>
                  </a:moveTo>
                  <a:lnTo>
                    <a:pt x="666" y="347"/>
                  </a:lnTo>
                  <a:lnTo>
                    <a:pt x="666" y="236"/>
                  </a:lnTo>
                  <a:lnTo>
                    <a:pt x="641" y="236"/>
                  </a:lnTo>
                  <a:lnTo>
                    <a:pt x="641" y="347"/>
                  </a:lnTo>
                  <a:lnTo>
                    <a:pt x="641" y="347"/>
                  </a:lnTo>
                  <a:close/>
                  <a:moveTo>
                    <a:pt x="694" y="347"/>
                  </a:moveTo>
                  <a:lnTo>
                    <a:pt x="719" y="347"/>
                  </a:lnTo>
                  <a:lnTo>
                    <a:pt x="719" y="280"/>
                  </a:lnTo>
                  <a:lnTo>
                    <a:pt x="694" y="280"/>
                  </a:lnTo>
                  <a:lnTo>
                    <a:pt x="694" y="347"/>
                  </a:lnTo>
                  <a:lnTo>
                    <a:pt x="694" y="347"/>
                  </a:lnTo>
                  <a:close/>
                  <a:moveTo>
                    <a:pt x="725" y="347"/>
                  </a:moveTo>
                  <a:lnTo>
                    <a:pt x="763" y="347"/>
                  </a:lnTo>
                  <a:lnTo>
                    <a:pt x="763" y="92"/>
                  </a:lnTo>
                  <a:lnTo>
                    <a:pt x="725" y="92"/>
                  </a:lnTo>
                  <a:lnTo>
                    <a:pt x="725" y="347"/>
                  </a:lnTo>
                  <a:lnTo>
                    <a:pt x="725" y="347"/>
                  </a:lnTo>
                  <a:close/>
                  <a:moveTo>
                    <a:pt x="838" y="347"/>
                  </a:moveTo>
                  <a:lnTo>
                    <a:pt x="876" y="347"/>
                  </a:lnTo>
                  <a:lnTo>
                    <a:pt x="876" y="257"/>
                  </a:lnTo>
                  <a:lnTo>
                    <a:pt x="838" y="257"/>
                  </a:lnTo>
                  <a:lnTo>
                    <a:pt x="838" y="347"/>
                  </a:lnTo>
                  <a:lnTo>
                    <a:pt x="838" y="347"/>
                  </a:lnTo>
                  <a:close/>
                  <a:moveTo>
                    <a:pt x="939" y="347"/>
                  </a:moveTo>
                  <a:lnTo>
                    <a:pt x="972" y="347"/>
                  </a:lnTo>
                  <a:lnTo>
                    <a:pt x="972" y="236"/>
                  </a:lnTo>
                  <a:lnTo>
                    <a:pt x="939" y="236"/>
                  </a:lnTo>
                  <a:lnTo>
                    <a:pt x="939" y="347"/>
                  </a:lnTo>
                  <a:lnTo>
                    <a:pt x="939" y="347"/>
                  </a:lnTo>
                  <a:close/>
                  <a:moveTo>
                    <a:pt x="1012" y="347"/>
                  </a:moveTo>
                  <a:lnTo>
                    <a:pt x="1086" y="347"/>
                  </a:lnTo>
                  <a:lnTo>
                    <a:pt x="1086" y="0"/>
                  </a:lnTo>
                  <a:lnTo>
                    <a:pt x="1012" y="0"/>
                  </a:lnTo>
                  <a:lnTo>
                    <a:pt x="1012" y="347"/>
                  </a:lnTo>
                  <a:lnTo>
                    <a:pt x="1012" y="347"/>
                  </a:lnTo>
                  <a:close/>
                  <a:moveTo>
                    <a:pt x="1199" y="347"/>
                  </a:moveTo>
                  <a:lnTo>
                    <a:pt x="1217" y="347"/>
                  </a:lnTo>
                  <a:lnTo>
                    <a:pt x="1217" y="276"/>
                  </a:lnTo>
                  <a:lnTo>
                    <a:pt x="1199" y="276"/>
                  </a:lnTo>
                  <a:lnTo>
                    <a:pt x="1199" y="6"/>
                  </a:lnTo>
                  <a:lnTo>
                    <a:pt x="1125" y="6"/>
                  </a:lnTo>
                  <a:lnTo>
                    <a:pt x="1125" y="347"/>
                  </a:lnTo>
                  <a:lnTo>
                    <a:pt x="1142" y="347"/>
                  </a:lnTo>
                  <a:lnTo>
                    <a:pt x="1199" y="347"/>
                  </a:lnTo>
                  <a:lnTo>
                    <a:pt x="1199" y="347"/>
                  </a:lnTo>
                  <a:close/>
                  <a:moveTo>
                    <a:pt x="1477" y="289"/>
                  </a:moveTo>
                  <a:lnTo>
                    <a:pt x="1477" y="146"/>
                  </a:lnTo>
                  <a:lnTo>
                    <a:pt x="1431" y="146"/>
                  </a:lnTo>
                  <a:lnTo>
                    <a:pt x="1431" y="289"/>
                  </a:lnTo>
                  <a:lnTo>
                    <a:pt x="1417" y="289"/>
                  </a:lnTo>
                  <a:lnTo>
                    <a:pt x="1417" y="347"/>
                  </a:lnTo>
                  <a:lnTo>
                    <a:pt x="1480" y="347"/>
                  </a:lnTo>
                  <a:lnTo>
                    <a:pt x="1480" y="289"/>
                  </a:lnTo>
                  <a:lnTo>
                    <a:pt x="1477" y="289"/>
                  </a:lnTo>
                  <a:lnTo>
                    <a:pt x="1477" y="289"/>
                  </a:lnTo>
                  <a:close/>
                  <a:moveTo>
                    <a:pt x="1565" y="285"/>
                  </a:moveTo>
                  <a:lnTo>
                    <a:pt x="1565" y="253"/>
                  </a:lnTo>
                  <a:lnTo>
                    <a:pt x="1528" y="253"/>
                  </a:lnTo>
                  <a:lnTo>
                    <a:pt x="1528" y="285"/>
                  </a:lnTo>
                  <a:lnTo>
                    <a:pt x="1502" y="285"/>
                  </a:lnTo>
                  <a:lnTo>
                    <a:pt x="1502" y="347"/>
                  </a:lnTo>
                  <a:lnTo>
                    <a:pt x="1565" y="347"/>
                  </a:lnTo>
                  <a:lnTo>
                    <a:pt x="1565" y="314"/>
                  </a:lnTo>
                  <a:lnTo>
                    <a:pt x="1565" y="285"/>
                  </a:lnTo>
                  <a:lnTo>
                    <a:pt x="1565" y="285"/>
                  </a:lnTo>
                  <a:close/>
                  <a:moveTo>
                    <a:pt x="1568" y="347"/>
                  </a:moveTo>
                  <a:lnTo>
                    <a:pt x="1632" y="347"/>
                  </a:lnTo>
                  <a:lnTo>
                    <a:pt x="1632" y="163"/>
                  </a:lnTo>
                  <a:lnTo>
                    <a:pt x="1628" y="163"/>
                  </a:lnTo>
                  <a:lnTo>
                    <a:pt x="1628" y="155"/>
                  </a:lnTo>
                  <a:lnTo>
                    <a:pt x="1626" y="155"/>
                  </a:lnTo>
                  <a:lnTo>
                    <a:pt x="1622" y="153"/>
                  </a:lnTo>
                  <a:lnTo>
                    <a:pt x="1618" y="155"/>
                  </a:lnTo>
                  <a:lnTo>
                    <a:pt x="1616" y="155"/>
                  </a:lnTo>
                  <a:lnTo>
                    <a:pt x="1616" y="163"/>
                  </a:lnTo>
                  <a:lnTo>
                    <a:pt x="1607" y="163"/>
                  </a:lnTo>
                  <a:lnTo>
                    <a:pt x="1607" y="155"/>
                  </a:lnTo>
                  <a:lnTo>
                    <a:pt x="1605" y="155"/>
                  </a:lnTo>
                  <a:lnTo>
                    <a:pt x="1601" y="153"/>
                  </a:lnTo>
                  <a:lnTo>
                    <a:pt x="1597" y="155"/>
                  </a:lnTo>
                  <a:lnTo>
                    <a:pt x="1595" y="155"/>
                  </a:lnTo>
                  <a:lnTo>
                    <a:pt x="1595" y="163"/>
                  </a:lnTo>
                  <a:lnTo>
                    <a:pt x="1586" y="163"/>
                  </a:lnTo>
                  <a:lnTo>
                    <a:pt x="1586" y="155"/>
                  </a:lnTo>
                  <a:lnTo>
                    <a:pt x="1584" y="155"/>
                  </a:lnTo>
                  <a:lnTo>
                    <a:pt x="1580" y="153"/>
                  </a:lnTo>
                  <a:lnTo>
                    <a:pt x="1576" y="155"/>
                  </a:lnTo>
                  <a:lnTo>
                    <a:pt x="1574" y="155"/>
                  </a:lnTo>
                  <a:lnTo>
                    <a:pt x="1574" y="163"/>
                  </a:lnTo>
                  <a:lnTo>
                    <a:pt x="1568" y="163"/>
                  </a:lnTo>
                  <a:lnTo>
                    <a:pt x="1568" y="347"/>
                  </a:lnTo>
                  <a:lnTo>
                    <a:pt x="1568" y="347"/>
                  </a:lnTo>
                  <a:close/>
                  <a:moveTo>
                    <a:pt x="1750" y="180"/>
                  </a:moveTo>
                  <a:lnTo>
                    <a:pt x="1750" y="129"/>
                  </a:lnTo>
                  <a:lnTo>
                    <a:pt x="1704" y="129"/>
                  </a:lnTo>
                  <a:lnTo>
                    <a:pt x="1704" y="180"/>
                  </a:lnTo>
                  <a:lnTo>
                    <a:pt x="1683" y="180"/>
                  </a:lnTo>
                  <a:lnTo>
                    <a:pt x="1683" y="347"/>
                  </a:lnTo>
                  <a:lnTo>
                    <a:pt x="1756" y="347"/>
                  </a:lnTo>
                  <a:lnTo>
                    <a:pt x="1756" y="180"/>
                  </a:lnTo>
                  <a:lnTo>
                    <a:pt x="1750" y="180"/>
                  </a:lnTo>
                  <a:lnTo>
                    <a:pt x="1750" y="180"/>
                  </a:lnTo>
                  <a:close/>
                  <a:moveTo>
                    <a:pt x="1894" y="308"/>
                  </a:moveTo>
                  <a:lnTo>
                    <a:pt x="1894" y="278"/>
                  </a:lnTo>
                  <a:lnTo>
                    <a:pt x="1873" y="278"/>
                  </a:lnTo>
                  <a:lnTo>
                    <a:pt x="1873" y="308"/>
                  </a:lnTo>
                  <a:lnTo>
                    <a:pt x="1869" y="308"/>
                  </a:lnTo>
                  <a:lnTo>
                    <a:pt x="1869" y="285"/>
                  </a:lnTo>
                  <a:lnTo>
                    <a:pt x="1848" y="285"/>
                  </a:lnTo>
                  <a:lnTo>
                    <a:pt x="1848" y="308"/>
                  </a:lnTo>
                  <a:lnTo>
                    <a:pt x="1840" y="308"/>
                  </a:lnTo>
                  <a:lnTo>
                    <a:pt x="1840" y="335"/>
                  </a:lnTo>
                  <a:lnTo>
                    <a:pt x="1911" y="335"/>
                  </a:lnTo>
                  <a:lnTo>
                    <a:pt x="1911" y="308"/>
                  </a:lnTo>
                  <a:lnTo>
                    <a:pt x="1894" y="308"/>
                  </a:lnTo>
                  <a:lnTo>
                    <a:pt x="1894" y="308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36" name="îś1ïḍê"/>
            <p:cNvSpPr/>
            <p:nvPr/>
          </p:nvSpPr>
          <p:spPr bwMode="auto">
            <a:xfrm>
              <a:off x="580731" y="9230425"/>
              <a:ext cx="408572" cy="1547862"/>
            </a:xfrm>
            <a:custGeom>
              <a:avLst/>
              <a:gdLst>
                <a:gd name="T0" fmla="*/ 42 w 105"/>
                <a:gd name="T1" fmla="*/ 17 h 394"/>
                <a:gd name="T2" fmla="*/ 92 w 105"/>
                <a:gd name="T3" fmla="*/ 0 h 394"/>
                <a:gd name="T4" fmla="*/ 102 w 105"/>
                <a:gd name="T5" fmla="*/ 0 h 394"/>
                <a:gd name="T6" fmla="*/ 102 w 105"/>
                <a:gd name="T7" fmla="*/ 29 h 394"/>
                <a:gd name="T8" fmla="*/ 105 w 105"/>
                <a:gd name="T9" fmla="*/ 29 h 394"/>
                <a:gd name="T10" fmla="*/ 105 w 105"/>
                <a:gd name="T11" fmla="*/ 122 h 394"/>
                <a:gd name="T12" fmla="*/ 105 w 105"/>
                <a:gd name="T13" fmla="*/ 155 h 394"/>
                <a:gd name="T14" fmla="*/ 105 w 105"/>
                <a:gd name="T15" fmla="*/ 205 h 394"/>
                <a:gd name="T16" fmla="*/ 105 w 105"/>
                <a:gd name="T17" fmla="*/ 218 h 394"/>
                <a:gd name="T18" fmla="*/ 105 w 105"/>
                <a:gd name="T19" fmla="*/ 298 h 394"/>
                <a:gd name="T20" fmla="*/ 105 w 105"/>
                <a:gd name="T21" fmla="*/ 331 h 394"/>
                <a:gd name="T22" fmla="*/ 105 w 105"/>
                <a:gd name="T23" fmla="*/ 394 h 394"/>
                <a:gd name="T24" fmla="*/ 0 w 105"/>
                <a:gd name="T25" fmla="*/ 394 h 394"/>
                <a:gd name="T26" fmla="*/ 0 w 105"/>
                <a:gd name="T27" fmla="*/ 218 h 394"/>
                <a:gd name="T28" fmla="*/ 10 w 105"/>
                <a:gd name="T29" fmla="*/ 218 h 394"/>
                <a:gd name="T30" fmla="*/ 10 w 105"/>
                <a:gd name="T31" fmla="*/ 155 h 394"/>
                <a:gd name="T32" fmla="*/ 21 w 105"/>
                <a:gd name="T33" fmla="*/ 155 h 394"/>
                <a:gd name="T34" fmla="*/ 21 w 105"/>
                <a:gd name="T35" fmla="*/ 122 h 394"/>
                <a:gd name="T36" fmla="*/ 39 w 105"/>
                <a:gd name="T37" fmla="*/ 122 h 394"/>
                <a:gd name="T38" fmla="*/ 39 w 105"/>
                <a:gd name="T39" fmla="*/ 29 h 394"/>
                <a:gd name="T40" fmla="*/ 42 w 105"/>
                <a:gd name="T41" fmla="*/ 29 h 394"/>
                <a:gd name="T42" fmla="*/ 42 w 105"/>
                <a:gd name="T43" fmla="*/ 17 h 394"/>
                <a:gd name="T44" fmla="*/ 42 w 105"/>
                <a:gd name="T45" fmla="*/ 1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394">
                  <a:moveTo>
                    <a:pt x="42" y="17"/>
                  </a:moveTo>
                  <a:lnTo>
                    <a:pt x="92" y="0"/>
                  </a:lnTo>
                  <a:lnTo>
                    <a:pt x="102" y="0"/>
                  </a:lnTo>
                  <a:lnTo>
                    <a:pt x="102" y="29"/>
                  </a:lnTo>
                  <a:lnTo>
                    <a:pt x="105" y="29"/>
                  </a:lnTo>
                  <a:lnTo>
                    <a:pt x="105" y="122"/>
                  </a:lnTo>
                  <a:lnTo>
                    <a:pt x="105" y="155"/>
                  </a:lnTo>
                  <a:lnTo>
                    <a:pt x="105" y="205"/>
                  </a:lnTo>
                  <a:lnTo>
                    <a:pt x="105" y="218"/>
                  </a:lnTo>
                  <a:lnTo>
                    <a:pt x="105" y="298"/>
                  </a:lnTo>
                  <a:lnTo>
                    <a:pt x="105" y="331"/>
                  </a:lnTo>
                  <a:lnTo>
                    <a:pt x="105" y="394"/>
                  </a:lnTo>
                  <a:lnTo>
                    <a:pt x="0" y="394"/>
                  </a:lnTo>
                  <a:lnTo>
                    <a:pt x="0" y="218"/>
                  </a:lnTo>
                  <a:lnTo>
                    <a:pt x="10" y="218"/>
                  </a:lnTo>
                  <a:lnTo>
                    <a:pt x="10" y="155"/>
                  </a:lnTo>
                  <a:lnTo>
                    <a:pt x="21" y="155"/>
                  </a:lnTo>
                  <a:lnTo>
                    <a:pt x="21" y="122"/>
                  </a:lnTo>
                  <a:lnTo>
                    <a:pt x="39" y="122"/>
                  </a:lnTo>
                  <a:lnTo>
                    <a:pt x="39" y="29"/>
                  </a:lnTo>
                  <a:lnTo>
                    <a:pt x="42" y="29"/>
                  </a:lnTo>
                  <a:lnTo>
                    <a:pt x="42" y="17"/>
                  </a:lnTo>
                  <a:lnTo>
                    <a:pt x="42" y="17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37" name="ïṩ1îḓê"/>
            <p:cNvSpPr/>
            <p:nvPr/>
          </p:nvSpPr>
          <p:spPr bwMode="auto">
            <a:xfrm>
              <a:off x="1217159" y="9709711"/>
              <a:ext cx="1469286" cy="1068574"/>
            </a:xfrm>
            <a:custGeom>
              <a:avLst/>
              <a:gdLst>
                <a:gd name="T0" fmla="*/ 109 w 375"/>
                <a:gd name="T1" fmla="*/ 163 h 272"/>
                <a:gd name="T2" fmla="*/ 138 w 375"/>
                <a:gd name="T3" fmla="*/ 151 h 272"/>
                <a:gd name="T4" fmla="*/ 145 w 375"/>
                <a:gd name="T5" fmla="*/ 140 h 272"/>
                <a:gd name="T6" fmla="*/ 147 w 375"/>
                <a:gd name="T7" fmla="*/ 140 h 272"/>
                <a:gd name="T8" fmla="*/ 155 w 375"/>
                <a:gd name="T9" fmla="*/ 151 h 272"/>
                <a:gd name="T10" fmla="*/ 183 w 375"/>
                <a:gd name="T11" fmla="*/ 163 h 272"/>
                <a:gd name="T12" fmla="*/ 183 w 375"/>
                <a:gd name="T13" fmla="*/ 169 h 272"/>
                <a:gd name="T14" fmla="*/ 178 w 375"/>
                <a:gd name="T15" fmla="*/ 169 h 272"/>
                <a:gd name="T16" fmla="*/ 178 w 375"/>
                <a:gd name="T17" fmla="*/ 190 h 272"/>
                <a:gd name="T18" fmla="*/ 358 w 375"/>
                <a:gd name="T19" fmla="*/ 190 h 272"/>
                <a:gd name="T20" fmla="*/ 358 w 375"/>
                <a:gd name="T21" fmla="*/ 199 h 272"/>
                <a:gd name="T22" fmla="*/ 375 w 375"/>
                <a:gd name="T23" fmla="*/ 199 h 272"/>
                <a:gd name="T24" fmla="*/ 375 w 375"/>
                <a:gd name="T25" fmla="*/ 272 h 272"/>
                <a:gd name="T26" fmla="*/ 0 w 375"/>
                <a:gd name="T27" fmla="*/ 272 h 272"/>
                <a:gd name="T28" fmla="*/ 0 w 375"/>
                <a:gd name="T29" fmla="*/ 199 h 272"/>
                <a:gd name="T30" fmla="*/ 17 w 375"/>
                <a:gd name="T31" fmla="*/ 199 h 272"/>
                <a:gd name="T32" fmla="*/ 17 w 375"/>
                <a:gd name="T33" fmla="*/ 190 h 272"/>
                <a:gd name="T34" fmla="*/ 27 w 375"/>
                <a:gd name="T35" fmla="*/ 190 h 272"/>
                <a:gd name="T36" fmla="*/ 27 w 375"/>
                <a:gd name="T37" fmla="*/ 71 h 272"/>
                <a:gd name="T38" fmla="*/ 30 w 375"/>
                <a:gd name="T39" fmla="*/ 71 h 272"/>
                <a:gd name="T40" fmla="*/ 30 w 375"/>
                <a:gd name="T41" fmla="*/ 50 h 272"/>
                <a:gd name="T42" fmla="*/ 34 w 375"/>
                <a:gd name="T43" fmla="*/ 50 h 272"/>
                <a:gd name="T44" fmla="*/ 34 w 375"/>
                <a:gd name="T45" fmla="*/ 27 h 272"/>
                <a:gd name="T46" fmla="*/ 38 w 375"/>
                <a:gd name="T47" fmla="*/ 27 h 272"/>
                <a:gd name="T48" fmla="*/ 38 w 375"/>
                <a:gd name="T49" fmla="*/ 18 h 272"/>
                <a:gd name="T50" fmla="*/ 42 w 375"/>
                <a:gd name="T51" fmla="*/ 18 h 272"/>
                <a:gd name="T52" fmla="*/ 51 w 375"/>
                <a:gd name="T53" fmla="*/ 0 h 272"/>
                <a:gd name="T54" fmla="*/ 55 w 375"/>
                <a:gd name="T55" fmla="*/ 0 h 272"/>
                <a:gd name="T56" fmla="*/ 65 w 375"/>
                <a:gd name="T57" fmla="*/ 18 h 272"/>
                <a:gd name="T58" fmla="*/ 69 w 375"/>
                <a:gd name="T59" fmla="*/ 18 h 272"/>
                <a:gd name="T60" fmla="*/ 69 w 375"/>
                <a:gd name="T61" fmla="*/ 27 h 272"/>
                <a:gd name="T62" fmla="*/ 73 w 375"/>
                <a:gd name="T63" fmla="*/ 27 h 272"/>
                <a:gd name="T64" fmla="*/ 73 w 375"/>
                <a:gd name="T65" fmla="*/ 50 h 272"/>
                <a:gd name="T66" fmla="*/ 76 w 375"/>
                <a:gd name="T67" fmla="*/ 50 h 272"/>
                <a:gd name="T68" fmla="*/ 76 w 375"/>
                <a:gd name="T69" fmla="*/ 71 h 272"/>
                <a:gd name="T70" fmla="*/ 80 w 375"/>
                <a:gd name="T71" fmla="*/ 71 h 272"/>
                <a:gd name="T72" fmla="*/ 80 w 375"/>
                <a:gd name="T73" fmla="*/ 190 h 272"/>
                <a:gd name="T74" fmla="*/ 115 w 375"/>
                <a:gd name="T75" fmla="*/ 190 h 272"/>
                <a:gd name="T76" fmla="*/ 115 w 375"/>
                <a:gd name="T77" fmla="*/ 169 h 272"/>
                <a:gd name="T78" fmla="*/ 109 w 375"/>
                <a:gd name="T79" fmla="*/ 169 h 272"/>
                <a:gd name="T80" fmla="*/ 109 w 375"/>
                <a:gd name="T81" fmla="*/ 163 h 272"/>
                <a:gd name="T82" fmla="*/ 109 w 375"/>
                <a:gd name="T83" fmla="*/ 163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75" h="272">
                  <a:moveTo>
                    <a:pt x="109" y="163"/>
                  </a:moveTo>
                  <a:lnTo>
                    <a:pt x="138" y="151"/>
                  </a:lnTo>
                  <a:lnTo>
                    <a:pt x="145" y="140"/>
                  </a:lnTo>
                  <a:lnTo>
                    <a:pt x="147" y="140"/>
                  </a:lnTo>
                  <a:lnTo>
                    <a:pt x="155" y="151"/>
                  </a:lnTo>
                  <a:lnTo>
                    <a:pt x="183" y="163"/>
                  </a:lnTo>
                  <a:lnTo>
                    <a:pt x="183" y="169"/>
                  </a:lnTo>
                  <a:lnTo>
                    <a:pt x="178" y="169"/>
                  </a:lnTo>
                  <a:lnTo>
                    <a:pt x="178" y="190"/>
                  </a:lnTo>
                  <a:lnTo>
                    <a:pt x="358" y="190"/>
                  </a:lnTo>
                  <a:lnTo>
                    <a:pt x="358" y="199"/>
                  </a:lnTo>
                  <a:lnTo>
                    <a:pt x="375" y="199"/>
                  </a:lnTo>
                  <a:lnTo>
                    <a:pt x="375" y="272"/>
                  </a:lnTo>
                  <a:lnTo>
                    <a:pt x="0" y="272"/>
                  </a:lnTo>
                  <a:lnTo>
                    <a:pt x="0" y="199"/>
                  </a:lnTo>
                  <a:lnTo>
                    <a:pt x="17" y="199"/>
                  </a:lnTo>
                  <a:lnTo>
                    <a:pt x="17" y="190"/>
                  </a:lnTo>
                  <a:lnTo>
                    <a:pt x="27" y="190"/>
                  </a:lnTo>
                  <a:lnTo>
                    <a:pt x="27" y="71"/>
                  </a:lnTo>
                  <a:lnTo>
                    <a:pt x="30" y="71"/>
                  </a:lnTo>
                  <a:lnTo>
                    <a:pt x="30" y="50"/>
                  </a:lnTo>
                  <a:lnTo>
                    <a:pt x="34" y="50"/>
                  </a:lnTo>
                  <a:lnTo>
                    <a:pt x="34" y="27"/>
                  </a:lnTo>
                  <a:lnTo>
                    <a:pt x="38" y="27"/>
                  </a:lnTo>
                  <a:lnTo>
                    <a:pt x="38" y="18"/>
                  </a:lnTo>
                  <a:lnTo>
                    <a:pt x="42" y="18"/>
                  </a:lnTo>
                  <a:lnTo>
                    <a:pt x="51" y="0"/>
                  </a:lnTo>
                  <a:lnTo>
                    <a:pt x="55" y="0"/>
                  </a:lnTo>
                  <a:lnTo>
                    <a:pt x="65" y="18"/>
                  </a:lnTo>
                  <a:lnTo>
                    <a:pt x="69" y="18"/>
                  </a:lnTo>
                  <a:lnTo>
                    <a:pt x="69" y="27"/>
                  </a:lnTo>
                  <a:lnTo>
                    <a:pt x="73" y="27"/>
                  </a:lnTo>
                  <a:lnTo>
                    <a:pt x="73" y="50"/>
                  </a:lnTo>
                  <a:lnTo>
                    <a:pt x="76" y="50"/>
                  </a:lnTo>
                  <a:lnTo>
                    <a:pt x="76" y="71"/>
                  </a:lnTo>
                  <a:lnTo>
                    <a:pt x="80" y="71"/>
                  </a:lnTo>
                  <a:lnTo>
                    <a:pt x="80" y="190"/>
                  </a:lnTo>
                  <a:lnTo>
                    <a:pt x="115" y="190"/>
                  </a:lnTo>
                  <a:lnTo>
                    <a:pt x="115" y="169"/>
                  </a:lnTo>
                  <a:lnTo>
                    <a:pt x="109" y="169"/>
                  </a:lnTo>
                  <a:lnTo>
                    <a:pt x="109" y="163"/>
                  </a:lnTo>
                  <a:lnTo>
                    <a:pt x="109" y="163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38" name="íS1ïḓé"/>
            <p:cNvSpPr/>
            <p:nvPr/>
          </p:nvSpPr>
          <p:spPr bwMode="auto">
            <a:xfrm>
              <a:off x="2725732" y="10511142"/>
              <a:ext cx="141428" cy="267144"/>
            </a:xfrm>
            <a:custGeom>
              <a:avLst/>
              <a:gdLst>
                <a:gd name="T0" fmla="*/ 0 w 37"/>
                <a:gd name="T1" fmla="*/ 0 h 67"/>
                <a:gd name="T2" fmla="*/ 37 w 37"/>
                <a:gd name="T3" fmla="*/ 0 h 67"/>
                <a:gd name="T4" fmla="*/ 37 w 37"/>
                <a:gd name="T5" fmla="*/ 67 h 67"/>
                <a:gd name="T6" fmla="*/ 0 w 37"/>
                <a:gd name="T7" fmla="*/ 67 h 67"/>
                <a:gd name="T8" fmla="*/ 0 w 37"/>
                <a:gd name="T9" fmla="*/ 0 h 67"/>
                <a:gd name="T10" fmla="*/ 0 w 37"/>
                <a:gd name="T1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67">
                  <a:moveTo>
                    <a:pt x="0" y="0"/>
                  </a:moveTo>
                  <a:lnTo>
                    <a:pt x="37" y="0"/>
                  </a:lnTo>
                  <a:lnTo>
                    <a:pt x="37" y="6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39" name="ïṣlíḍè"/>
            <p:cNvSpPr/>
            <p:nvPr/>
          </p:nvSpPr>
          <p:spPr bwMode="auto">
            <a:xfrm>
              <a:off x="2827879" y="10581854"/>
              <a:ext cx="424287" cy="196431"/>
            </a:xfrm>
            <a:custGeom>
              <a:avLst/>
              <a:gdLst>
                <a:gd name="T0" fmla="*/ 63 w 109"/>
                <a:gd name="T1" fmla="*/ 0 h 50"/>
                <a:gd name="T2" fmla="*/ 109 w 109"/>
                <a:gd name="T3" fmla="*/ 0 h 50"/>
                <a:gd name="T4" fmla="*/ 109 w 109"/>
                <a:gd name="T5" fmla="*/ 25 h 50"/>
                <a:gd name="T6" fmla="*/ 109 w 109"/>
                <a:gd name="T7" fmla="*/ 50 h 50"/>
                <a:gd name="T8" fmla="*/ 63 w 109"/>
                <a:gd name="T9" fmla="*/ 50 h 50"/>
                <a:gd name="T10" fmla="*/ 0 w 109"/>
                <a:gd name="T11" fmla="*/ 50 h 50"/>
                <a:gd name="T12" fmla="*/ 0 w 109"/>
                <a:gd name="T13" fmla="*/ 25 h 50"/>
                <a:gd name="T14" fmla="*/ 63 w 109"/>
                <a:gd name="T15" fmla="*/ 25 h 50"/>
                <a:gd name="T16" fmla="*/ 63 w 109"/>
                <a:gd name="T17" fmla="*/ 0 h 50"/>
                <a:gd name="T18" fmla="*/ 63 w 109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50">
                  <a:moveTo>
                    <a:pt x="63" y="0"/>
                  </a:moveTo>
                  <a:lnTo>
                    <a:pt x="109" y="0"/>
                  </a:lnTo>
                  <a:lnTo>
                    <a:pt x="109" y="25"/>
                  </a:lnTo>
                  <a:lnTo>
                    <a:pt x="109" y="50"/>
                  </a:lnTo>
                  <a:lnTo>
                    <a:pt x="63" y="50"/>
                  </a:lnTo>
                  <a:lnTo>
                    <a:pt x="0" y="50"/>
                  </a:lnTo>
                  <a:lnTo>
                    <a:pt x="0" y="25"/>
                  </a:lnTo>
                  <a:lnTo>
                    <a:pt x="63" y="25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40" name="iṧḷiḍê"/>
            <p:cNvSpPr/>
            <p:nvPr/>
          </p:nvSpPr>
          <p:spPr bwMode="auto">
            <a:xfrm>
              <a:off x="3134304" y="10071141"/>
              <a:ext cx="369283" cy="707144"/>
            </a:xfrm>
            <a:custGeom>
              <a:avLst/>
              <a:gdLst>
                <a:gd name="T0" fmla="*/ 30 w 93"/>
                <a:gd name="T1" fmla="*/ 27 h 180"/>
                <a:gd name="T2" fmla="*/ 44 w 93"/>
                <a:gd name="T3" fmla="*/ 0 h 180"/>
                <a:gd name="T4" fmla="*/ 49 w 93"/>
                <a:gd name="T5" fmla="*/ 0 h 180"/>
                <a:gd name="T6" fmla="*/ 63 w 93"/>
                <a:gd name="T7" fmla="*/ 27 h 180"/>
                <a:gd name="T8" fmla="*/ 68 w 93"/>
                <a:gd name="T9" fmla="*/ 27 h 180"/>
                <a:gd name="T10" fmla="*/ 68 w 93"/>
                <a:gd name="T11" fmla="*/ 59 h 180"/>
                <a:gd name="T12" fmla="*/ 93 w 93"/>
                <a:gd name="T13" fmla="*/ 59 h 180"/>
                <a:gd name="T14" fmla="*/ 93 w 93"/>
                <a:gd name="T15" fmla="*/ 180 h 180"/>
                <a:gd name="T16" fmla="*/ 0 w 93"/>
                <a:gd name="T17" fmla="*/ 180 h 180"/>
                <a:gd name="T18" fmla="*/ 0 w 93"/>
                <a:gd name="T19" fmla="*/ 59 h 180"/>
                <a:gd name="T20" fmla="*/ 24 w 93"/>
                <a:gd name="T21" fmla="*/ 59 h 180"/>
                <a:gd name="T22" fmla="*/ 24 w 93"/>
                <a:gd name="T23" fmla="*/ 27 h 180"/>
                <a:gd name="T24" fmla="*/ 30 w 93"/>
                <a:gd name="T25" fmla="*/ 27 h 180"/>
                <a:gd name="T26" fmla="*/ 30 w 93"/>
                <a:gd name="T27" fmla="*/ 2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180">
                  <a:moveTo>
                    <a:pt x="30" y="27"/>
                  </a:moveTo>
                  <a:lnTo>
                    <a:pt x="44" y="0"/>
                  </a:lnTo>
                  <a:lnTo>
                    <a:pt x="49" y="0"/>
                  </a:lnTo>
                  <a:lnTo>
                    <a:pt x="63" y="27"/>
                  </a:lnTo>
                  <a:lnTo>
                    <a:pt x="68" y="27"/>
                  </a:lnTo>
                  <a:lnTo>
                    <a:pt x="68" y="59"/>
                  </a:lnTo>
                  <a:lnTo>
                    <a:pt x="93" y="59"/>
                  </a:lnTo>
                  <a:lnTo>
                    <a:pt x="93" y="180"/>
                  </a:lnTo>
                  <a:lnTo>
                    <a:pt x="0" y="180"/>
                  </a:lnTo>
                  <a:lnTo>
                    <a:pt x="0" y="59"/>
                  </a:lnTo>
                  <a:lnTo>
                    <a:pt x="24" y="59"/>
                  </a:lnTo>
                  <a:lnTo>
                    <a:pt x="24" y="27"/>
                  </a:lnTo>
                  <a:lnTo>
                    <a:pt x="30" y="27"/>
                  </a:lnTo>
                  <a:lnTo>
                    <a:pt x="30" y="27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41" name="îSḷïḍé"/>
            <p:cNvSpPr/>
            <p:nvPr/>
          </p:nvSpPr>
          <p:spPr bwMode="auto">
            <a:xfrm>
              <a:off x="3550736" y="10550426"/>
              <a:ext cx="157142" cy="227860"/>
            </a:xfrm>
            <a:custGeom>
              <a:avLst/>
              <a:gdLst>
                <a:gd name="T0" fmla="*/ 0 w 40"/>
                <a:gd name="T1" fmla="*/ 0 h 58"/>
                <a:gd name="T2" fmla="*/ 40 w 40"/>
                <a:gd name="T3" fmla="*/ 0 h 58"/>
                <a:gd name="T4" fmla="*/ 40 w 40"/>
                <a:gd name="T5" fmla="*/ 58 h 58"/>
                <a:gd name="T6" fmla="*/ 0 w 40"/>
                <a:gd name="T7" fmla="*/ 58 h 58"/>
                <a:gd name="T8" fmla="*/ 0 w 40"/>
                <a:gd name="T9" fmla="*/ 0 h 58"/>
                <a:gd name="T10" fmla="*/ 0 w 40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58">
                  <a:moveTo>
                    <a:pt x="0" y="0"/>
                  </a:moveTo>
                  <a:lnTo>
                    <a:pt x="40" y="0"/>
                  </a:lnTo>
                  <a:lnTo>
                    <a:pt x="40" y="58"/>
                  </a:lnTo>
                  <a:lnTo>
                    <a:pt x="0" y="5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42" name="îṡ1ïḓè"/>
            <p:cNvSpPr/>
            <p:nvPr/>
          </p:nvSpPr>
          <p:spPr bwMode="auto">
            <a:xfrm>
              <a:off x="3731449" y="10471854"/>
              <a:ext cx="149283" cy="306432"/>
            </a:xfrm>
            <a:custGeom>
              <a:avLst/>
              <a:gdLst>
                <a:gd name="T0" fmla="*/ 0 w 38"/>
                <a:gd name="T1" fmla="*/ 0 h 79"/>
                <a:gd name="T2" fmla="*/ 38 w 38"/>
                <a:gd name="T3" fmla="*/ 0 h 79"/>
                <a:gd name="T4" fmla="*/ 38 w 38"/>
                <a:gd name="T5" fmla="*/ 79 h 79"/>
                <a:gd name="T6" fmla="*/ 0 w 38"/>
                <a:gd name="T7" fmla="*/ 79 h 79"/>
                <a:gd name="T8" fmla="*/ 0 w 38"/>
                <a:gd name="T9" fmla="*/ 0 h 79"/>
                <a:gd name="T10" fmla="*/ 0 w 38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79">
                  <a:moveTo>
                    <a:pt x="0" y="0"/>
                  </a:moveTo>
                  <a:lnTo>
                    <a:pt x="38" y="0"/>
                  </a:lnTo>
                  <a:lnTo>
                    <a:pt x="38" y="79"/>
                  </a:lnTo>
                  <a:lnTo>
                    <a:pt x="0" y="7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43" name="ïṡlïďe"/>
            <p:cNvSpPr/>
            <p:nvPr/>
          </p:nvSpPr>
          <p:spPr bwMode="auto">
            <a:xfrm>
              <a:off x="4564307" y="10188996"/>
              <a:ext cx="196428" cy="589289"/>
            </a:xfrm>
            <a:custGeom>
              <a:avLst/>
              <a:gdLst>
                <a:gd name="T0" fmla="*/ 9 w 50"/>
                <a:gd name="T1" fmla="*/ 23 h 149"/>
                <a:gd name="T2" fmla="*/ 13 w 50"/>
                <a:gd name="T3" fmla="*/ 23 h 149"/>
                <a:gd name="T4" fmla="*/ 23 w 50"/>
                <a:gd name="T5" fmla="*/ 0 h 149"/>
                <a:gd name="T6" fmla="*/ 29 w 50"/>
                <a:gd name="T7" fmla="*/ 0 h 149"/>
                <a:gd name="T8" fmla="*/ 36 w 50"/>
                <a:gd name="T9" fmla="*/ 23 h 149"/>
                <a:gd name="T10" fmla="*/ 42 w 50"/>
                <a:gd name="T11" fmla="*/ 23 h 149"/>
                <a:gd name="T12" fmla="*/ 42 w 50"/>
                <a:gd name="T13" fmla="*/ 36 h 149"/>
                <a:gd name="T14" fmla="*/ 44 w 50"/>
                <a:gd name="T15" fmla="*/ 42 h 149"/>
                <a:gd name="T16" fmla="*/ 50 w 50"/>
                <a:gd name="T17" fmla="*/ 42 h 149"/>
                <a:gd name="T18" fmla="*/ 50 w 50"/>
                <a:gd name="T19" fmla="*/ 149 h 149"/>
                <a:gd name="T20" fmla="*/ 0 w 50"/>
                <a:gd name="T21" fmla="*/ 149 h 149"/>
                <a:gd name="T22" fmla="*/ 0 w 50"/>
                <a:gd name="T23" fmla="*/ 42 h 149"/>
                <a:gd name="T24" fmla="*/ 8 w 50"/>
                <a:gd name="T25" fmla="*/ 42 h 149"/>
                <a:gd name="T26" fmla="*/ 9 w 50"/>
                <a:gd name="T27" fmla="*/ 36 h 149"/>
                <a:gd name="T28" fmla="*/ 9 w 50"/>
                <a:gd name="T29" fmla="*/ 23 h 149"/>
                <a:gd name="T30" fmla="*/ 9 w 50"/>
                <a:gd name="T31" fmla="*/ 2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0" h="149">
                  <a:moveTo>
                    <a:pt x="9" y="23"/>
                  </a:moveTo>
                  <a:lnTo>
                    <a:pt x="13" y="23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36" y="23"/>
                  </a:lnTo>
                  <a:lnTo>
                    <a:pt x="42" y="23"/>
                  </a:lnTo>
                  <a:lnTo>
                    <a:pt x="42" y="36"/>
                  </a:lnTo>
                  <a:lnTo>
                    <a:pt x="44" y="42"/>
                  </a:lnTo>
                  <a:lnTo>
                    <a:pt x="50" y="42"/>
                  </a:lnTo>
                  <a:lnTo>
                    <a:pt x="50" y="149"/>
                  </a:lnTo>
                  <a:lnTo>
                    <a:pt x="0" y="149"/>
                  </a:lnTo>
                  <a:lnTo>
                    <a:pt x="0" y="42"/>
                  </a:lnTo>
                  <a:lnTo>
                    <a:pt x="8" y="42"/>
                  </a:lnTo>
                  <a:lnTo>
                    <a:pt x="9" y="36"/>
                  </a:lnTo>
                  <a:lnTo>
                    <a:pt x="9" y="23"/>
                  </a:lnTo>
                  <a:lnTo>
                    <a:pt x="9" y="23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44" name="iš1ïḓê"/>
            <p:cNvSpPr/>
            <p:nvPr/>
          </p:nvSpPr>
          <p:spPr bwMode="auto">
            <a:xfrm>
              <a:off x="4862878" y="10660426"/>
              <a:ext cx="110000" cy="117859"/>
            </a:xfrm>
            <a:custGeom>
              <a:avLst/>
              <a:gdLst>
                <a:gd name="T0" fmla="*/ 0 w 28"/>
                <a:gd name="T1" fmla="*/ 0 h 31"/>
                <a:gd name="T2" fmla="*/ 28 w 28"/>
                <a:gd name="T3" fmla="*/ 0 h 31"/>
                <a:gd name="T4" fmla="*/ 28 w 28"/>
                <a:gd name="T5" fmla="*/ 31 h 31"/>
                <a:gd name="T6" fmla="*/ 0 w 28"/>
                <a:gd name="T7" fmla="*/ 31 h 31"/>
                <a:gd name="T8" fmla="*/ 0 w 28"/>
                <a:gd name="T9" fmla="*/ 0 h 31"/>
                <a:gd name="T10" fmla="*/ 0 w 28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31">
                  <a:moveTo>
                    <a:pt x="0" y="0"/>
                  </a:moveTo>
                  <a:lnTo>
                    <a:pt x="28" y="0"/>
                  </a:lnTo>
                  <a:lnTo>
                    <a:pt x="28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45" name="i$ḷîḓé"/>
            <p:cNvSpPr/>
            <p:nvPr/>
          </p:nvSpPr>
          <p:spPr bwMode="auto">
            <a:xfrm>
              <a:off x="4902166" y="9404017"/>
              <a:ext cx="1037145" cy="1374268"/>
            </a:xfrm>
            <a:custGeom>
              <a:avLst/>
              <a:gdLst>
                <a:gd name="T0" fmla="*/ 124 w 266"/>
                <a:gd name="T1" fmla="*/ 0 h 476"/>
                <a:gd name="T2" fmla="*/ 203 w 266"/>
                <a:gd name="T3" fmla="*/ 0 h 476"/>
                <a:gd name="T4" fmla="*/ 203 w 266"/>
                <a:gd name="T5" fmla="*/ 5 h 476"/>
                <a:gd name="T6" fmla="*/ 209 w 266"/>
                <a:gd name="T7" fmla="*/ 5 h 476"/>
                <a:gd name="T8" fmla="*/ 209 w 266"/>
                <a:gd name="T9" fmla="*/ 9 h 476"/>
                <a:gd name="T10" fmla="*/ 214 w 266"/>
                <a:gd name="T11" fmla="*/ 9 h 476"/>
                <a:gd name="T12" fmla="*/ 214 w 266"/>
                <a:gd name="T13" fmla="*/ 17 h 476"/>
                <a:gd name="T14" fmla="*/ 222 w 266"/>
                <a:gd name="T15" fmla="*/ 17 h 476"/>
                <a:gd name="T16" fmla="*/ 222 w 266"/>
                <a:gd name="T17" fmla="*/ 430 h 476"/>
                <a:gd name="T18" fmla="*/ 230 w 266"/>
                <a:gd name="T19" fmla="*/ 430 h 476"/>
                <a:gd name="T20" fmla="*/ 230 w 266"/>
                <a:gd name="T21" fmla="*/ 453 h 476"/>
                <a:gd name="T22" fmla="*/ 230 w 266"/>
                <a:gd name="T23" fmla="*/ 462 h 476"/>
                <a:gd name="T24" fmla="*/ 266 w 266"/>
                <a:gd name="T25" fmla="*/ 462 h 476"/>
                <a:gd name="T26" fmla="*/ 266 w 266"/>
                <a:gd name="T27" fmla="*/ 476 h 476"/>
                <a:gd name="T28" fmla="*/ 230 w 266"/>
                <a:gd name="T29" fmla="*/ 476 h 476"/>
                <a:gd name="T30" fmla="*/ 222 w 266"/>
                <a:gd name="T31" fmla="*/ 476 h 476"/>
                <a:gd name="T32" fmla="*/ 199 w 266"/>
                <a:gd name="T33" fmla="*/ 476 h 476"/>
                <a:gd name="T34" fmla="*/ 124 w 266"/>
                <a:gd name="T35" fmla="*/ 476 h 476"/>
                <a:gd name="T36" fmla="*/ 48 w 266"/>
                <a:gd name="T37" fmla="*/ 476 h 476"/>
                <a:gd name="T38" fmla="*/ 0 w 266"/>
                <a:gd name="T39" fmla="*/ 476 h 476"/>
                <a:gd name="T40" fmla="*/ 0 w 266"/>
                <a:gd name="T41" fmla="*/ 453 h 476"/>
                <a:gd name="T42" fmla="*/ 0 w 266"/>
                <a:gd name="T43" fmla="*/ 411 h 476"/>
                <a:gd name="T44" fmla="*/ 10 w 266"/>
                <a:gd name="T45" fmla="*/ 411 h 476"/>
                <a:gd name="T46" fmla="*/ 10 w 266"/>
                <a:gd name="T47" fmla="*/ 166 h 476"/>
                <a:gd name="T48" fmla="*/ 17 w 266"/>
                <a:gd name="T49" fmla="*/ 166 h 476"/>
                <a:gd name="T50" fmla="*/ 17 w 266"/>
                <a:gd name="T51" fmla="*/ 155 h 476"/>
                <a:gd name="T52" fmla="*/ 23 w 266"/>
                <a:gd name="T53" fmla="*/ 155 h 476"/>
                <a:gd name="T54" fmla="*/ 23 w 266"/>
                <a:gd name="T55" fmla="*/ 143 h 476"/>
                <a:gd name="T56" fmla="*/ 25 w 266"/>
                <a:gd name="T57" fmla="*/ 143 h 476"/>
                <a:gd name="T58" fmla="*/ 44 w 266"/>
                <a:gd name="T59" fmla="*/ 111 h 476"/>
                <a:gd name="T60" fmla="*/ 46 w 266"/>
                <a:gd name="T61" fmla="*/ 111 h 476"/>
                <a:gd name="T62" fmla="*/ 48 w 266"/>
                <a:gd name="T63" fmla="*/ 111 h 476"/>
                <a:gd name="T64" fmla="*/ 48 w 266"/>
                <a:gd name="T65" fmla="*/ 76 h 476"/>
                <a:gd name="T66" fmla="*/ 50 w 266"/>
                <a:gd name="T67" fmla="*/ 76 h 476"/>
                <a:gd name="T68" fmla="*/ 50 w 266"/>
                <a:gd name="T69" fmla="*/ 113 h 476"/>
                <a:gd name="T70" fmla="*/ 69 w 266"/>
                <a:gd name="T71" fmla="*/ 143 h 476"/>
                <a:gd name="T72" fmla="*/ 71 w 266"/>
                <a:gd name="T73" fmla="*/ 143 h 476"/>
                <a:gd name="T74" fmla="*/ 71 w 266"/>
                <a:gd name="T75" fmla="*/ 155 h 476"/>
                <a:gd name="T76" fmla="*/ 75 w 266"/>
                <a:gd name="T77" fmla="*/ 155 h 476"/>
                <a:gd name="T78" fmla="*/ 75 w 266"/>
                <a:gd name="T79" fmla="*/ 166 h 476"/>
                <a:gd name="T80" fmla="*/ 82 w 266"/>
                <a:gd name="T81" fmla="*/ 166 h 476"/>
                <a:gd name="T82" fmla="*/ 82 w 266"/>
                <a:gd name="T83" fmla="*/ 453 h 476"/>
                <a:gd name="T84" fmla="*/ 124 w 266"/>
                <a:gd name="T85" fmla="*/ 453 h 476"/>
                <a:gd name="T86" fmla="*/ 124 w 266"/>
                <a:gd name="T87" fmla="*/ 23 h 476"/>
                <a:gd name="T88" fmla="*/ 124 w 266"/>
                <a:gd name="T89" fmla="*/ 17 h 476"/>
                <a:gd name="T90" fmla="*/ 124 w 266"/>
                <a:gd name="T91" fmla="*/ 17 h 476"/>
                <a:gd name="T92" fmla="*/ 124 w 266"/>
                <a:gd name="T93" fmla="*/ 11 h 476"/>
                <a:gd name="T94" fmla="*/ 124 w 266"/>
                <a:gd name="T95" fmla="*/ 9 h 476"/>
                <a:gd name="T96" fmla="*/ 124 w 266"/>
                <a:gd name="T97" fmla="*/ 5 h 476"/>
                <a:gd name="T98" fmla="*/ 124 w 266"/>
                <a:gd name="T99" fmla="*/ 0 h 476"/>
                <a:gd name="T100" fmla="*/ 124 w 266"/>
                <a:gd name="T101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6" h="476">
                  <a:moveTo>
                    <a:pt x="124" y="0"/>
                  </a:moveTo>
                  <a:lnTo>
                    <a:pt x="203" y="0"/>
                  </a:lnTo>
                  <a:lnTo>
                    <a:pt x="203" y="5"/>
                  </a:lnTo>
                  <a:lnTo>
                    <a:pt x="209" y="5"/>
                  </a:lnTo>
                  <a:lnTo>
                    <a:pt x="209" y="9"/>
                  </a:lnTo>
                  <a:lnTo>
                    <a:pt x="214" y="9"/>
                  </a:lnTo>
                  <a:lnTo>
                    <a:pt x="214" y="17"/>
                  </a:lnTo>
                  <a:lnTo>
                    <a:pt x="222" y="17"/>
                  </a:lnTo>
                  <a:lnTo>
                    <a:pt x="222" y="430"/>
                  </a:lnTo>
                  <a:lnTo>
                    <a:pt x="230" y="430"/>
                  </a:lnTo>
                  <a:lnTo>
                    <a:pt x="230" y="453"/>
                  </a:lnTo>
                  <a:lnTo>
                    <a:pt x="230" y="462"/>
                  </a:lnTo>
                  <a:lnTo>
                    <a:pt x="266" y="462"/>
                  </a:lnTo>
                  <a:lnTo>
                    <a:pt x="266" y="476"/>
                  </a:lnTo>
                  <a:lnTo>
                    <a:pt x="230" y="476"/>
                  </a:lnTo>
                  <a:lnTo>
                    <a:pt x="222" y="476"/>
                  </a:lnTo>
                  <a:lnTo>
                    <a:pt x="199" y="476"/>
                  </a:lnTo>
                  <a:lnTo>
                    <a:pt x="124" y="476"/>
                  </a:lnTo>
                  <a:lnTo>
                    <a:pt x="48" y="476"/>
                  </a:lnTo>
                  <a:lnTo>
                    <a:pt x="0" y="476"/>
                  </a:lnTo>
                  <a:lnTo>
                    <a:pt x="0" y="453"/>
                  </a:lnTo>
                  <a:lnTo>
                    <a:pt x="0" y="411"/>
                  </a:lnTo>
                  <a:lnTo>
                    <a:pt x="10" y="411"/>
                  </a:lnTo>
                  <a:lnTo>
                    <a:pt x="10" y="166"/>
                  </a:lnTo>
                  <a:lnTo>
                    <a:pt x="17" y="166"/>
                  </a:lnTo>
                  <a:lnTo>
                    <a:pt x="17" y="155"/>
                  </a:lnTo>
                  <a:lnTo>
                    <a:pt x="23" y="155"/>
                  </a:lnTo>
                  <a:lnTo>
                    <a:pt x="23" y="143"/>
                  </a:lnTo>
                  <a:lnTo>
                    <a:pt x="25" y="143"/>
                  </a:lnTo>
                  <a:lnTo>
                    <a:pt x="44" y="111"/>
                  </a:lnTo>
                  <a:lnTo>
                    <a:pt x="46" y="111"/>
                  </a:lnTo>
                  <a:lnTo>
                    <a:pt x="48" y="111"/>
                  </a:lnTo>
                  <a:lnTo>
                    <a:pt x="48" y="76"/>
                  </a:lnTo>
                  <a:lnTo>
                    <a:pt x="50" y="76"/>
                  </a:lnTo>
                  <a:lnTo>
                    <a:pt x="50" y="113"/>
                  </a:lnTo>
                  <a:lnTo>
                    <a:pt x="69" y="143"/>
                  </a:lnTo>
                  <a:lnTo>
                    <a:pt x="71" y="143"/>
                  </a:lnTo>
                  <a:lnTo>
                    <a:pt x="71" y="155"/>
                  </a:lnTo>
                  <a:lnTo>
                    <a:pt x="75" y="155"/>
                  </a:lnTo>
                  <a:lnTo>
                    <a:pt x="75" y="166"/>
                  </a:lnTo>
                  <a:lnTo>
                    <a:pt x="82" y="166"/>
                  </a:lnTo>
                  <a:lnTo>
                    <a:pt x="82" y="453"/>
                  </a:lnTo>
                  <a:lnTo>
                    <a:pt x="124" y="453"/>
                  </a:lnTo>
                  <a:lnTo>
                    <a:pt x="124" y="23"/>
                  </a:lnTo>
                  <a:lnTo>
                    <a:pt x="124" y="17"/>
                  </a:lnTo>
                  <a:lnTo>
                    <a:pt x="124" y="17"/>
                  </a:lnTo>
                  <a:lnTo>
                    <a:pt x="124" y="11"/>
                  </a:lnTo>
                  <a:lnTo>
                    <a:pt x="124" y="9"/>
                  </a:lnTo>
                  <a:lnTo>
                    <a:pt x="124" y="5"/>
                  </a:lnTo>
                  <a:lnTo>
                    <a:pt x="124" y="0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46" name="iš1idé"/>
            <p:cNvSpPr/>
            <p:nvPr/>
          </p:nvSpPr>
          <p:spPr bwMode="auto">
            <a:xfrm>
              <a:off x="5845026" y="10204709"/>
              <a:ext cx="408572" cy="573576"/>
            </a:xfrm>
            <a:custGeom>
              <a:avLst/>
              <a:gdLst>
                <a:gd name="T0" fmla="*/ 48 w 103"/>
                <a:gd name="T1" fmla="*/ 112 h 145"/>
                <a:gd name="T2" fmla="*/ 103 w 103"/>
                <a:gd name="T3" fmla="*/ 112 h 145"/>
                <a:gd name="T4" fmla="*/ 103 w 103"/>
                <a:gd name="T5" fmla="*/ 145 h 145"/>
                <a:gd name="T6" fmla="*/ 48 w 103"/>
                <a:gd name="T7" fmla="*/ 145 h 145"/>
                <a:gd name="T8" fmla="*/ 23 w 103"/>
                <a:gd name="T9" fmla="*/ 145 h 145"/>
                <a:gd name="T10" fmla="*/ 0 w 103"/>
                <a:gd name="T11" fmla="*/ 145 h 145"/>
                <a:gd name="T12" fmla="*/ 0 w 103"/>
                <a:gd name="T13" fmla="*/ 11 h 145"/>
                <a:gd name="T14" fmla="*/ 6 w 103"/>
                <a:gd name="T15" fmla="*/ 11 h 145"/>
                <a:gd name="T16" fmla="*/ 6 w 103"/>
                <a:gd name="T17" fmla="*/ 0 h 145"/>
                <a:gd name="T18" fmla="*/ 34 w 103"/>
                <a:gd name="T19" fmla="*/ 0 h 145"/>
                <a:gd name="T20" fmla="*/ 34 w 103"/>
                <a:gd name="T21" fmla="*/ 11 h 145"/>
                <a:gd name="T22" fmla="*/ 48 w 103"/>
                <a:gd name="T23" fmla="*/ 11 h 145"/>
                <a:gd name="T24" fmla="*/ 48 w 103"/>
                <a:gd name="T25" fmla="*/ 112 h 145"/>
                <a:gd name="T26" fmla="*/ 48 w 103"/>
                <a:gd name="T27" fmla="*/ 11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145">
                  <a:moveTo>
                    <a:pt x="48" y="112"/>
                  </a:moveTo>
                  <a:lnTo>
                    <a:pt x="103" y="112"/>
                  </a:lnTo>
                  <a:lnTo>
                    <a:pt x="103" y="145"/>
                  </a:lnTo>
                  <a:lnTo>
                    <a:pt x="48" y="145"/>
                  </a:lnTo>
                  <a:lnTo>
                    <a:pt x="23" y="145"/>
                  </a:lnTo>
                  <a:lnTo>
                    <a:pt x="0" y="14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0"/>
                  </a:lnTo>
                  <a:lnTo>
                    <a:pt x="34" y="0"/>
                  </a:lnTo>
                  <a:lnTo>
                    <a:pt x="34" y="11"/>
                  </a:lnTo>
                  <a:lnTo>
                    <a:pt x="48" y="11"/>
                  </a:lnTo>
                  <a:lnTo>
                    <a:pt x="48" y="112"/>
                  </a:lnTo>
                  <a:lnTo>
                    <a:pt x="48" y="112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47" name="ïṥļídè"/>
            <p:cNvSpPr/>
            <p:nvPr/>
          </p:nvSpPr>
          <p:spPr bwMode="auto">
            <a:xfrm>
              <a:off x="6544310" y="10220424"/>
              <a:ext cx="487145" cy="557862"/>
            </a:xfrm>
            <a:custGeom>
              <a:avLst/>
              <a:gdLst>
                <a:gd name="T0" fmla="*/ 0 w 124"/>
                <a:gd name="T1" fmla="*/ 0 h 142"/>
                <a:gd name="T2" fmla="*/ 124 w 124"/>
                <a:gd name="T3" fmla="*/ 0 h 142"/>
                <a:gd name="T4" fmla="*/ 124 w 124"/>
                <a:gd name="T5" fmla="*/ 142 h 142"/>
                <a:gd name="T6" fmla="*/ 0 w 124"/>
                <a:gd name="T7" fmla="*/ 142 h 142"/>
                <a:gd name="T8" fmla="*/ 0 w 124"/>
                <a:gd name="T9" fmla="*/ 0 h 142"/>
                <a:gd name="T10" fmla="*/ 0 w 124"/>
                <a:gd name="T11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42">
                  <a:moveTo>
                    <a:pt x="0" y="0"/>
                  </a:moveTo>
                  <a:lnTo>
                    <a:pt x="124" y="0"/>
                  </a:lnTo>
                  <a:lnTo>
                    <a:pt x="124" y="142"/>
                  </a:lnTo>
                  <a:lnTo>
                    <a:pt x="0" y="1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48" name="îṧḻiḍe"/>
            <p:cNvSpPr/>
            <p:nvPr/>
          </p:nvSpPr>
          <p:spPr bwMode="auto">
            <a:xfrm>
              <a:off x="7070742" y="9921854"/>
              <a:ext cx="1162860" cy="856434"/>
            </a:xfrm>
            <a:custGeom>
              <a:avLst/>
              <a:gdLst>
                <a:gd name="T0" fmla="*/ 84 w 296"/>
                <a:gd name="T1" fmla="*/ 193 h 218"/>
                <a:gd name="T2" fmla="*/ 94 w 296"/>
                <a:gd name="T3" fmla="*/ 193 h 218"/>
                <a:gd name="T4" fmla="*/ 94 w 296"/>
                <a:gd name="T5" fmla="*/ 199 h 218"/>
                <a:gd name="T6" fmla="*/ 113 w 296"/>
                <a:gd name="T7" fmla="*/ 199 h 218"/>
                <a:gd name="T8" fmla="*/ 113 w 296"/>
                <a:gd name="T9" fmla="*/ 206 h 218"/>
                <a:gd name="T10" fmla="*/ 160 w 296"/>
                <a:gd name="T11" fmla="*/ 206 h 218"/>
                <a:gd name="T12" fmla="*/ 160 w 296"/>
                <a:gd name="T13" fmla="*/ 9 h 218"/>
                <a:gd name="T14" fmla="*/ 178 w 296"/>
                <a:gd name="T15" fmla="*/ 9 h 218"/>
                <a:gd name="T16" fmla="*/ 178 w 296"/>
                <a:gd name="T17" fmla="*/ 0 h 218"/>
                <a:gd name="T18" fmla="*/ 218 w 296"/>
                <a:gd name="T19" fmla="*/ 0 h 218"/>
                <a:gd name="T20" fmla="*/ 218 w 296"/>
                <a:gd name="T21" fmla="*/ 9 h 218"/>
                <a:gd name="T22" fmla="*/ 231 w 296"/>
                <a:gd name="T23" fmla="*/ 9 h 218"/>
                <a:gd name="T24" fmla="*/ 231 w 296"/>
                <a:gd name="T25" fmla="*/ 206 h 218"/>
                <a:gd name="T26" fmla="*/ 245 w 296"/>
                <a:gd name="T27" fmla="*/ 206 h 218"/>
                <a:gd name="T28" fmla="*/ 245 w 296"/>
                <a:gd name="T29" fmla="*/ 214 h 218"/>
                <a:gd name="T30" fmla="*/ 296 w 296"/>
                <a:gd name="T31" fmla="*/ 214 h 218"/>
                <a:gd name="T32" fmla="*/ 296 w 296"/>
                <a:gd name="T33" fmla="*/ 218 h 218"/>
                <a:gd name="T34" fmla="*/ 245 w 296"/>
                <a:gd name="T35" fmla="*/ 218 h 218"/>
                <a:gd name="T36" fmla="*/ 231 w 296"/>
                <a:gd name="T37" fmla="*/ 218 h 218"/>
                <a:gd name="T38" fmla="*/ 160 w 296"/>
                <a:gd name="T39" fmla="*/ 218 h 218"/>
                <a:gd name="T40" fmla="*/ 130 w 296"/>
                <a:gd name="T41" fmla="*/ 218 h 218"/>
                <a:gd name="T42" fmla="*/ 84 w 296"/>
                <a:gd name="T43" fmla="*/ 218 h 218"/>
                <a:gd name="T44" fmla="*/ 80 w 296"/>
                <a:gd name="T45" fmla="*/ 218 h 218"/>
                <a:gd name="T46" fmla="*/ 50 w 296"/>
                <a:gd name="T47" fmla="*/ 218 h 218"/>
                <a:gd name="T48" fmla="*/ 0 w 296"/>
                <a:gd name="T49" fmla="*/ 218 h 218"/>
                <a:gd name="T50" fmla="*/ 0 w 296"/>
                <a:gd name="T51" fmla="*/ 4 h 218"/>
                <a:gd name="T52" fmla="*/ 50 w 296"/>
                <a:gd name="T53" fmla="*/ 4 h 218"/>
                <a:gd name="T54" fmla="*/ 50 w 296"/>
                <a:gd name="T55" fmla="*/ 25 h 218"/>
                <a:gd name="T56" fmla="*/ 84 w 296"/>
                <a:gd name="T57" fmla="*/ 25 h 218"/>
                <a:gd name="T58" fmla="*/ 84 w 296"/>
                <a:gd name="T59" fmla="*/ 193 h 218"/>
                <a:gd name="T60" fmla="*/ 84 w 296"/>
                <a:gd name="T61" fmla="*/ 19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6" h="218">
                  <a:moveTo>
                    <a:pt x="84" y="193"/>
                  </a:moveTo>
                  <a:lnTo>
                    <a:pt x="94" y="193"/>
                  </a:lnTo>
                  <a:lnTo>
                    <a:pt x="94" y="199"/>
                  </a:lnTo>
                  <a:lnTo>
                    <a:pt x="113" y="199"/>
                  </a:lnTo>
                  <a:lnTo>
                    <a:pt x="113" y="206"/>
                  </a:lnTo>
                  <a:lnTo>
                    <a:pt x="160" y="206"/>
                  </a:lnTo>
                  <a:lnTo>
                    <a:pt x="160" y="9"/>
                  </a:lnTo>
                  <a:lnTo>
                    <a:pt x="178" y="9"/>
                  </a:lnTo>
                  <a:lnTo>
                    <a:pt x="178" y="0"/>
                  </a:lnTo>
                  <a:lnTo>
                    <a:pt x="218" y="0"/>
                  </a:lnTo>
                  <a:lnTo>
                    <a:pt x="218" y="9"/>
                  </a:lnTo>
                  <a:lnTo>
                    <a:pt x="231" y="9"/>
                  </a:lnTo>
                  <a:lnTo>
                    <a:pt x="231" y="206"/>
                  </a:lnTo>
                  <a:lnTo>
                    <a:pt x="245" y="206"/>
                  </a:lnTo>
                  <a:lnTo>
                    <a:pt x="245" y="214"/>
                  </a:lnTo>
                  <a:lnTo>
                    <a:pt x="296" y="214"/>
                  </a:lnTo>
                  <a:lnTo>
                    <a:pt x="296" y="218"/>
                  </a:lnTo>
                  <a:lnTo>
                    <a:pt x="245" y="218"/>
                  </a:lnTo>
                  <a:lnTo>
                    <a:pt x="231" y="218"/>
                  </a:lnTo>
                  <a:lnTo>
                    <a:pt x="160" y="218"/>
                  </a:lnTo>
                  <a:lnTo>
                    <a:pt x="130" y="218"/>
                  </a:lnTo>
                  <a:lnTo>
                    <a:pt x="84" y="218"/>
                  </a:lnTo>
                  <a:lnTo>
                    <a:pt x="80" y="218"/>
                  </a:lnTo>
                  <a:lnTo>
                    <a:pt x="50" y="218"/>
                  </a:lnTo>
                  <a:lnTo>
                    <a:pt x="0" y="218"/>
                  </a:lnTo>
                  <a:lnTo>
                    <a:pt x="0" y="4"/>
                  </a:lnTo>
                  <a:lnTo>
                    <a:pt x="50" y="4"/>
                  </a:lnTo>
                  <a:lnTo>
                    <a:pt x="50" y="25"/>
                  </a:lnTo>
                  <a:lnTo>
                    <a:pt x="84" y="25"/>
                  </a:lnTo>
                  <a:lnTo>
                    <a:pt x="84" y="193"/>
                  </a:lnTo>
                  <a:lnTo>
                    <a:pt x="84" y="193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49" name="i$ḻîdé"/>
            <p:cNvSpPr/>
            <p:nvPr/>
          </p:nvSpPr>
          <p:spPr bwMode="auto">
            <a:xfrm>
              <a:off x="54300" y="10550426"/>
              <a:ext cx="502858" cy="227860"/>
            </a:xfrm>
            <a:custGeom>
              <a:avLst/>
              <a:gdLst>
                <a:gd name="T0" fmla="*/ 0 w 129"/>
                <a:gd name="T1" fmla="*/ 0 h 58"/>
                <a:gd name="T2" fmla="*/ 129 w 129"/>
                <a:gd name="T3" fmla="*/ 0 h 58"/>
                <a:gd name="T4" fmla="*/ 129 w 129"/>
                <a:gd name="T5" fmla="*/ 58 h 58"/>
                <a:gd name="T6" fmla="*/ 0 w 129"/>
                <a:gd name="T7" fmla="*/ 58 h 58"/>
                <a:gd name="T8" fmla="*/ 0 w 129"/>
                <a:gd name="T9" fmla="*/ 0 h 58"/>
                <a:gd name="T10" fmla="*/ 0 w 129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58">
                  <a:moveTo>
                    <a:pt x="0" y="0"/>
                  </a:moveTo>
                  <a:lnTo>
                    <a:pt x="129" y="0"/>
                  </a:lnTo>
                  <a:lnTo>
                    <a:pt x="129" y="58"/>
                  </a:lnTo>
                  <a:lnTo>
                    <a:pt x="0" y="5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0" name="ïŝlïďe"/>
            <p:cNvSpPr/>
            <p:nvPr/>
          </p:nvSpPr>
          <p:spPr bwMode="auto">
            <a:xfrm>
              <a:off x="3731449" y="9225014"/>
              <a:ext cx="793570" cy="1553272"/>
            </a:xfrm>
            <a:custGeom>
              <a:avLst/>
              <a:gdLst>
                <a:gd name="T0" fmla="*/ 145 w 200"/>
                <a:gd name="T1" fmla="*/ 446 h 538"/>
                <a:gd name="T2" fmla="*/ 195 w 200"/>
                <a:gd name="T3" fmla="*/ 446 h 538"/>
                <a:gd name="T4" fmla="*/ 195 w 200"/>
                <a:gd name="T5" fmla="*/ 456 h 538"/>
                <a:gd name="T6" fmla="*/ 200 w 200"/>
                <a:gd name="T7" fmla="*/ 456 h 538"/>
                <a:gd name="T8" fmla="*/ 200 w 200"/>
                <a:gd name="T9" fmla="*/ 538 h 538"/>
                <a:gd name="T10" fmla="*/ 145 w 200"/>
                <a:gd name="T11" fmla="*/ 538 h 538"/>
                <a:gd name="T12" fmla="*/ 95 w 200"/>
                <a:gd name="T13" fmla="*/ 538 h 538"/>
                <a:gd name="T14" fmla="*/ 46 w 200"/>
                <a:gd name="T15" fmla="*/ 538 h 538"/>
                <a:gd name="T16" fmla="*/ 34 w 200"/>
                <a:gd name="T17" fmla="*/ 538 h 538"/>
                <a:gd name="T18" fmla="*/ 0 w 200"/>
                <a:gd name="T19" fmla="*/ 538 h 538"/>
                <a:gd name="T20" fmla="*/ 0 w 200"/>
                <a:gd name="T21" fmla="*/ 482 h 538"/>
                <a:gd name="T22" fmla="*/ 34 w 200"/>
                <a:gd name="T23" fmla="*/ 482 h 538"/>
                <a:gd name="T24" fmla="*/ 34 w 200"/>
                <a:gd name="T25" fmla="*/ 287 h 538"/>
                <a:gd name="T26" fmla="*/ 55 w 200"/>
                <a:gd name="T27" fmla="*/ 287 h 538"/>
                <a:gd name="T28" fmla="*/ 55 w 200"/>
                <a:gd name="T29" fmla="*/ 152 h 538"/>
                <a:gd name="T30" fmla="*/ 55 w 200"/>
                <a:gd name="T31" fmla="*/ 146 h 538"/>
                <a:gd name="T32" fmla="*/ 67 w 200"/>
                <a:gd name="T33" fmla="*/ 146 h 538"/>
                <a:gd name="T34" fmla="*/ 67 w 200"/>
                <a:gd name="T35" fmla="*/ 64 h 538"/>
                <a:gd name="T36" fmla="*/ 72 w 200"/>
                <a:gd name="T37" fmla="*/ 64 h 538"/>
                <a:gd name="T38" fmla="*/ 74 w 200"/>
                <a:gd name="T39" fmla="*/ 31 h 538"/>
                <a:gd name="T40" fmla="*/ 76 w 200"/>
                <a:gd name="T41" fmla="*/ 64 h 538"/>
                <a:gd name="T42" fmla="*/ 84 w 200"/>
                <a:gd name="T43" fmla="*/ 64 h 538"/>
                <a:gd name="T44" fmla="*/ 86 w 200"/>
                <a:gd name="T45" fmla="*/ 0 h 538"/>
                <a:gd name="T46" fmla="*/ 88 w 200"/>
                <a:gd name="T47" fmla="*/ 64 h 538"/>
                <a:gd name="T48" fmla="*/ 99 w 200"/>
                <a:gd name="T49" fmla="*/ 64 h 538"/>
                <a:gd name="T50" fmla="*/ 99 w 200"/>
                <a:gd name="T51" fmla="*/ 64 h 538"/>
                <a:gd name="T52" fmla="*/ 95 w 200"/>
                <a:gd name="T53" fmla="*/ 64 h 538"/>
                <a:gd name="T54" fmla="*/ 97 w 200"/>
                <a:gd name="T55" fmla="*/ 23 h 538"/>
                <a:gd name="T56" fmla="*/ 99 w 200"/>
                <a:gd name="T57" fmla="*/ 60 h 538"/>
                <a:gd name="T58" fmla="*/ 109 w 200"/>
                <a:gd name="T59" fmla="*/ 60 h 538"/>
                <a:gd name="T60" fmla="*/ 109 w 200"/>
                <a:gd name="T61" fmla="*/ 52 h 538"/>
                <a:gd name="T62" fmla="*/ 111 w 200"/>
                <a:gd name="T63" fmla="*/ 64 h 538"/>
                <a:gd name="T64" fmla="*/ 109 w 200"/>
                <a:gd name="T65" fmla="*/ 64 h 538"/>
                <a:gd name="T66" fmla="*/ 109 w 200"/>
                <a:gd name="T67" fmla="*/ 64 h 538"/>
                <a:gd name="T68" fmla="*/ 111 w 200"/>
                <a:gd name="T69" fmla="*/ 64 h 538"/>
                <a:gd name="T70" fmla="*/ 111 w 200"/>
                <a:gd name="T71" fmla="*/ 146 h 538"/>
                <a:gd name="T72" fmla="*/ 120 w 200"/>
                <a:gd name="T73" fmla="*/ 146 h 538"/>
                <a:gd name="T74" fmla="*/ 120 w 200"/>
                <a:gd name="T75" fmla="*/ 152 h 538"/>
                <a:gd name="T76" fmla="*/ 128 w 200"/>
                <a:gd name="T77" fmla="*/ 152 h 538"/>
                <a:gd name="T78" fmla="*/ 128 w 200"/>
                <a:gd name="T79" fmla="*/ 287 h 538"/>
                <a:gd name="T80" fmla="*/ 145 w 200"/>
                <a:gd name="T81" fmla="*/ 287 h 538"/>
                <a:gd name="T82" fmla="*/ 145 w 200"/>
                <a:gd name="T83" fmla="*/ 446 h 538"/>
                <a:gd name="T84" fmla="*/ 145 w 200"/>
                <a:gd name="T85" fmla="*/ 446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0" h="538">
                  <a:moveTo>
                    <a:pt x="145" y="446"/>
                  </a:moveTo>
                  <a:lnTo>
                    <a:pt x="195" y="446"/>
                  </a:lnTo>
                  <a:lnTo>
                    <a:pt x="195" y="456"/>
                  </a:lnTo>
                  <a:lnTo>
                    <a:pt x="200" y="456"/>
                  </a:lnTo>
                  <a:lnTo>
                    <a:pt x="200" y="538"/>
                  </a:lnTo>
                  <a:lnTo>
                    <a:pt x="145" y="538"/>
                  </a:lnTo>
                  <a:lnTo>
                    <a:pt x="95" y="538"/>
                  </a:lnTo>
                  <a:lnTo>
                    <a:pt x="46" y="538"/>
                  </a:lnTo>
                  <a:lnTo>
                    <a:pt x="34" y="538"/>
                  </a:lnTo>
                  <a:lnTo>
                    <a:pt x="0" y="538"/>
                  </a:lnTo>
                  <a:lnTo>
                    <a:pt x="0" y="482"/>
                  </a:lnTo>
                  <a:lnTo>
                    <a:pt x="34" y="482"/>
                  </a:lnTo>
                  <a:lnTo>
                    <a:pt x="34" y="287"/>
                  </a:lnTo>
                  <a:lnTo>
                    <a:pt x="55" y="287"/>
                  </a:lnTo>
                  <a:lnTo>
                    <a:pt x="55" y="152"/>
                  </a:lnTo>
                  <a:lnTo>
                    <a:pt x="55" y="146"/>
                  </a:lnTo>
                  <a:lnTo>
                    <a:pt x="67" y="146"/>
                  </a:lnTo>
                  <a:lnTo>
                    <a:pt x="67" y="64"/>
                  </a:lnTo>
                  <a:lnTo>
                    <a:pt x="72" y="64"/>
                  </a:lnTo>
                  <a:lnTo>
                    <a:pt x="74" y="31"/>
                  </a:lnTo>
                  <a:lnTo>
                    <a:pt x="76" y="64"/>
                  </a:lnTo>
                  <a:lnTo>
                    <a:pt x="84" y="64"/>
                  </a:lnTo>
                  <a:lnTo>
                    <a:pt x="86" y="0"/>
                  </a:lnTo>
                  <a:lnTo>
                    <a:pt x="88" y="64"/>
                  </a:lnTo>
                  <a:lnTo>
                    <a:pt x="99" y="64"/>
                  </a:lnTo>
                  <a:lnTo>
                    <a:pt x="99" y="64"/>
                  </a:lnTo>
                  <a:lnTo>
                    <a:pt x="95" y="64"/>
                  </a:lnTo>
                  <a:lnTo>
                    <a:pt x="97" y="23"/>
                  </a:lnTo>
                  <a:lnTo>
                    <a:pt x="99" y="60"/>
                  </a:lnTo>
                  <a:lnTo>
                    <a:pt x="109" y="60"/>
                  </a:lnTo>
                  <a:lnTo>
                    <a:pt x="109" y="52"/>
                  </a:lnTo>
                  <a:lnTo>
                    <a:pt x="111" y="64"/>
                  </a:lnTo>
                  <a:lnTo>
                    <a:pt x="109" y="64"/>
                  </a:lnTo>
                  <a:lnTo>
                    <a:pt x="109" y="64"/>
                  </a:lnTo>
                  <a:lnTo>
                    <a:pt x="111" y="64"/>
                  </a:lnTo>
                  <a:lnTo>
                    <a:pt x="111" y="146"/>
                  </a:lnTo>
                  <a:lnTo>
                    <a:pt x="120" y="146"/>
                  </a:lnTo>
                  <a:lnTo>
                    <a:pt x="120" y="152"/>
                  </a:lnTo>
                  <a:lnTo>
                    <a:pt x="128" y="152"/>
                  </a:lnTo>
                  <a:lnTo>
                    <a:pt x="128" y="287"/>
                  </a:lnTo>
                  <a:lnTo>
                    <a:pt x="145" y="287"/>
                  </a:lnTo>
                  <a:lnTo>
                    <a:pt x="145" y="446"/>
                  </a:lnTo>
                  <a:lnTo>
                    <a:pt x="145" y="446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1" name="ïSļíḓê"/>
            <p:cNvSpPr/>
            <p:nvPr/>
          </p:nvSpPr>
          <p:spPr bwMode="auto">
            <a:xfrm>
              <a:off x="6277166" y="10715428"/>
              <a:ext cx="840713" cy="62858"/>
            </a:xfrm>
            <a:custGeom>
              <a:avLst/>
              <a:gdLst>
                <a:gd name="T0" fmla="*/ 0 w 212"/>
                <a:gd name="T1" fmla="*/ 0 h 15"/>
                <a:gd name="T2" fmla="*/ 212 w 212"/>
                <a:gd name="T3" fmla="*/ 0 h 15"/>
                <a:gd name="T4" fmla="*/ 212 w 212"/>
                <a:gd name="T5" fmla="*/ 15 h 15"/>
                <a:gd name="T6" fmla="*/ 0 w 212"/>
                <a:gd name="T7" fmla="*/ 15 h 15"/>
                <a:gd name="T8" fmla="*/ 0 w 212"/>
                <a:gd name="T9" fmla="*/ 0 h 15"/>
                <a:gd name="T10" fmla="*/ 0 w 212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" h="15">
                  <a:moveTo>
                    <a:pt x="0" y="0"/>
                  </a:moveTo>
                  <a:lnTo>
                    <a:pt x="212" y="0"/>
                  </a:lnTo>
                  <a:lnTo>
                    <a:pt x="212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2" name="íŝlíďè"/>
            <p:cNvSpPr/>
            <p:nvPr/>
          </p:nvSpPr>
          <p:spPr bwMode="auto">
            <a:xfrm>
              <a:off x="8667936" y="9230425"/>
              <a:ext cx="408572" cy="1547862"/>
            </a:xfrm>
            <a:custGeom>
              <a:avLst/>
              <a:gdLst>
                <a:gd name="T0" fmla="*/ 42 w 105"/>
                <a:gd name="T1" fmla="*/ 17 h 394"/>
                <a:gd name="T2" fmla="*/ 92 w 105"/>
                <a:gd name="T3" fmla="*/ 0 h 394"/>
                <a:gd name="T4" fmla="*/ 102 w 105"/>
                <a:gd name="T5" fmla="*/ 0 h 394"/>
                <a:gd name="T6" fmla="*/ 102 w 105"/>
                <a:gd name="T7" fmla="*/ 29 h 394"/>
                <a:gd name="T8" fmla="*/ 105 w 105"/>
                <a:gd name="T9" fmla="*/ 29 h 394"/>
                <a:gd name="T10" fmla="*/ 105 w 105"/>
                <a:gd name="T11" fmla="*/ 122 h 394"/>
                <a:gd name="T12" fmla="*/ 105 w 105"/>
                <a:gd name="T13" fmla="*/ 155 h 394"/>
                <a:gd name="T14" fmla="*/ 105 w 105"/>
                <a:gd name="T15" fmla="*/ 205 h 394"/>
                <a:gd name="T16" fmla="*/ 105 w 105"/>
                <a:gd name="T17" fmla="*/ 218 h 394"/>
                <a:gd name="T18" fmla="*/ 105 w 105"/>
                <a:gd name="T19" fmla="*/ 298 h 394"/>
                <a:gd name="T20" fmla="*/ 105 w 105"/>
                <a:gd name="T21" fmla="*/ 331 h 394"/>
                <a:gd name="T22" fmla="*/ 105 w 105"/>
                <a:gd name="T23" fmla="*/ 394 h 394"/>
                <a:gd name="T24" fmla="*/ 0 w 105"/>
                <a:gd name="T25" fmla="*/ 394 h 394"/>
                <a:gd name="T26" fmla="*/ 0 w 105"/>
                <a:gd name="T27" fmla="*/ 218 h 394"/>
                <a:gd name="T28" fmla="*/ 10 w 105"/>
                <a:gd name="T29" fmla="*/ 218 h 394"/>
                <a:gd name="T30" fmla="*/ 10 w 105"/>
                <a:gd name="T31" fmla="*/ 155 h 394"/>
                <a:gd name="T32" fmla="*/ 21 w 105"/>
                <a:gd name="T33" fmla="*/ 155 h 394"/>
                <a:gd name="T34" fmla="*/ 21 w 105"/>
                <a:gd name="T35" fmla="*/ 122 h 394"/>
                <a:gd name="T36" fmla="*/ 39 w 105"/>
                <a:gd name="T37" fmla="*/ 122 h 394"/>
                <a:gd name="T38" fmla="*/ 39 w 105"/>
                <a:gd name="T39" fmla="*/ 29 h 394"/>
                <a:gd name="T40" fmla="*/ 42 w 105"/>
                <a:gd name="T41" fmla="*/ 29 h 394"/>
                <a:gd name="T42" fmla="*/ 42 w 105"/>
                <a:gd name="T43" fmla="*/ 17 h 394"/>
                <a:gd name="T44" fmla="*/ 42 w 105"/>
                <a:gd name="T45" fmla="*/ 1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394">
                  <a:moveTo>
                    <a:pt x="42" y="17"/>
                  </a:moveTo>
                  <a:lnTo>
                    <a:pt x="92" y="0"/>
                  </a:lnTo>
                  <a:lnTo>
                    <a:pt x="102" y="0"/>
                  </a:lnTo>
                  <a:lnTo>
                    <a:pt x="102" y="29"/>
                  </a:lnTo>
                  <a:lnTo>
                    <a:pt x="105" y="29"/>
                  </a:lnTo>
                  <a:lnTo>
                    <a:pt x="105" y="122"/>
                  </a:lnTo>
                  <a:lnTo>
                    <a:pt x="105" y="155"/>
                  </a:lnTo>
                  <a:lnTo>
                    <a:pt x="105" y="205"/>
                  </a:lnTo>
                  <a:lnTo>
                    <a:pt x="105" y="218"/>
                  </a:lnTo>
                  <a:lnTo>
                    <a:pt x="105" y="298"/>
                  </a:lnTo>
                  <a:lnTo>
                    <a:pt x="105" y="331"/>
                  </a:lnTo>
                  <a:lnTo>
                    <a:pt x="105" y="394"/>
                  </a:lnTo>
                  <a:lnTo>
                    <a:pt x="0" y="394"/>
                  </a:lnTo>
                  <a:lnTo>
                    <a:pt x="0" y="218"/>
                  </a:lnTo>
                  <a:lnTo>
                    <a:pt x="10" y="218"/>
                  </a:lnTo>
                  <a:lnTo>
                    <a:pt x="10" y="155"/>
                  </a:lnTo>
                  <a:lnTo>
                    <a:pt x="21" y="155"/>
                  </a:lnTo>
                  <a:lnTo>
                    <a:pt x="21" y="122"/>
                  </a:lnTo>
                  <a:lnTo>
                    <a:pt x="39" y="122"/>
                  </a:lnTo>
                  <a:lnTo>
                    <a:pt x="39" y="29"/>
                  </a:lnTo>
                  <a:lnTo>
                    <a:pt x="42" y="29"/>
                  </a:lnTo>
                  <a:lnTo>
                    <a:pt x="42" y="17"/>
                  </a:lnTo>
                  <a:lnTo>
                    <a:pt x="42" y="17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3" name="îŝḷîḍê"/>
            <p:cNvSpPr/>
            <p:nvPr/>
          </p:nvSpPr>
          <p:spPr bwMode="auto">
            <a:xfrm>
              <a:off x="9304364" y="9709712"/>
              <a:ext cx="1469286" cy="1068574"/>
            </a:xfrm>
            <a:custGeom>
              <a:avLst/>
              <a:gdLst>
                <a:gd name="T0" fmla="*/ 109 w 375"/>
                <a:gd name="T1" fmla="*/ 163 h 272"/>
                <a:gd name="T2" fmla="*/ 138 w 375"/>
                <a:gd name="T3" fmla="*/ 151 h 272"/>
                <a:gd name="T4" fmla="*/ 145 w 375"/>
                <a:gd name="T5" fmla="*/ 140 h 272"/>
                <a:gd name="T6" fmla="*/ 147 w 375"/>
                <a:gd name="T7" fmla="*/ 140 h 272"/>
                <a:gd name="T8" fmla="*/ 155 w 375"/>
                <a:gd name="T9" fmla="*/ 151 h 272"/>
                <a:gd name="T10" fmla="*/ 183 w 375"/>
                <a:gd name="T11" fmla="*/ 163 h 272"/>
                <a:gd name="T12" fmla="*/ 183 w 375"/>
                <a:gd name="T13" fmla="*/ 169 h 272"/>
                <a:gd name="T14" fmla="*/ 178 w 375"/>
                <a:gd name="T15" fmla="*/ 169 h 272"/>
                <a:gd name="T16" fmla="*/ 178 w 375"/>
                <a:gd name="T17" fmla="*/ 190 h 272"/>
                <a:gd name="T18" fmla="*/ 358 w 375"/>
                <a:gd name="T19" fmla="*/ 190 h 272"/>
                <a:gd name="T20" fmla="*/ 358 w 375"/>
                <a:gd name="T21" fmla="*/ 199 h 272"/>
                <a:gd name="T22" fmla="*/ 375 w 375"/>
                <a:gd name="T23" fmla="*/ 199 h 272"/>
                <a:gd name="T24" fmla="*/ 375 w 375"/>
                <a:gd name="T25" fmla="*/ 272 h 272"/>
                <a:gd name="T26" fmla="*/ 0 w 375"/>
                <a:gd name="T27" fmla="*/ 272 h 272"/>
                <a:gd name="T28" fmla="*/ 0 w 375"/>
                <a:gd name="T29" fmla="*/ 199 h 272"/>
                <a:gd name="T30" fmla="*/ 17 w 375"/>
                <a:gd name="T31" fmla="*/ 199 h 272"/>
                <a:gd name="T32" fmla="*/ 17 w 375"/>
                <a:gd name="T33" fmla="*/ 190 h 272"/>
                <a:gd name="T34" fmla="*/ 27 w 375"/>
                <a:gd name="T35" fmla="*/ 190 h 272"/>
                <a:gd name="T36" fmla="*/ 27 w 375"/>
                <a:gd name="T37" fmla="*/ 71 h 272"/>
                <a:gd name="T38" fmla="*/ 30 w 375"/>
                <a:gd name="T39" fmla="*/ 71 h 272"/>
                <a:gd name="T40" fmla="*/ 30 w 375"/>
                <a:gd name="T41" fmla="*/ 50 h 272"/>
                <a:gd name="T42" fmla="*/ 34 w 375"/>
                <a:gd name="T43" fmla="*/ 50 h 272"/>
                <a:gd name="T44" fmla="*/ 34 w 375"/>
                <a:gd name="T45" fmla="*/ 27 h 272"/>
                <a:gd name="T46" fmla="*/ 38 w 375"/>
                <a:gd name="T47" fmla="*/ 27 h 272"/>
                <a:gd name="T48" fmla="*/ 38 w 375"/>
                <a:gd name="T49" fmla="*/ 18 h 272"/>
                <a:gd name="T50" fmla="*/ 42 w 375"/>
                <a:gd name="T51" fmla="*/ 18 h 272"/>
                <a:gd name="T52" fmla="*/ 51 w 375"/>
                <a:gd name="T53" fmla="*/ 0 h 272"/>
                <a:gd name="T54" fmla="*/ 55 w 375"/>
                <a:gd name="T55" fmla="*/ 0 h 272"/>
                <a:gd name="T56" fmla="*/ 65 w 375"/>
                <a:gd name="T57" fmla="*/ 18 h 272"/>
                <a:gd name="T58" fmla="*/ 69 w 375"/>
                <a:gd name="T59" fmla="*/ 18 h 272"/>
                <a:gd name="T60" fmla="*/ 69 w 375"/>
                <a:gd name="T61" fmla="*/ 27 h 272"/>
                <a:gd name="T62" fmla="*/ 73 w 375"/>
                <a:gd name="T63" fmla="*/ 27 h 272"/>
                <a:gd name="T64" fmla="*/ 73 w 375"/>
                <a:gd name="T65" fmla="*/ 50 h 272"/>
                <a:gd name="T66" fmla="*/ 76 w 375"/>
                <a:gd name="T67" fmla="*/ 50 h 272"/>
                <a:gd name="T68" fmla="*/ 76 w 375"/>
                <a:gd name="T69" fmla="*/ 71 h 272"/>
                <a:gd name="T70" fmla="*/ 80 w 375"/>
                <a:gd name="T71" fmla="*/ 71 h 272"/>
                <a:gd name="T72" fmla="*/ 80 w 375"/>
                <a:gd name="T73" fmla="*/ 190 h 272"/>
                <a:gd name="T74" fmla="*/ 115 w 375"/>
                <a:gd name="T75" fmla="*/ 190 h 272"/>
                <a:gd name="T76" fmla="*/ 115 w 375"/>
                <a:gd name="T77" fmla="*/ 169 h 272"/>
                <a:gd name="T78" fmla="*/ 109 w 375"/>
                <a:gd name="T79" fmla="*/ 169 h 272"/>
                <a:gd name="T80" fmla="*/ 109 w 375"/>
                <a:gd name="T81" fmla="*/ 163 h 272"/>
                <a:gd name="T82" fmla="*/ 109 w 375"/>
                <a:gd name="T83" fmla="*/ 163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75" h="272">
                  <a:moveTo>
                    <a:pt x="109" y="163"/>
                  </a:moveTo>
                  <a:lnTo>
                    <a:pt x="138" y="151"/>
                  </a:lnTo>
                  <a:lnTo>
                    <a:pt x="145" y="140"/>
                  </a:lnTo>
                  <a:lnTo>
                    <a:pt x="147" y="140"/>
                  </a:lnTo>
                  <a:lnTo>
                    <a:pt x="155" y="151"/>
                  </a:lnTo>
                  <a:lnTo>
                    <a:pt x="183" y="163"/>
                  </a:lnTo>
                  <a:lnTo>
                    <a:pt x="183" y="169"/>
                  </a:lnTo>
                  <a:lnTo>
                    <a:pt x="178" y="169"/>
                  </a:lnTo>
                  <a:lnTo>
                    <a:pt x="178" y="190"/>
                  </a:lnTo>
                  <a:lnTo>
                    <a:pt x="358" y="190"/>
                  </a:lnTo>
                  <a:lnTo>
                    <a:pt x="358" y="199"/>
                  </a:lnTo>
                  <a:lnTo>
                    <a:pt x="375" y="199"/>
                  </a:lnTo>
                  <a:lnTo>
                    <a:pt x="375" y="272"/>
                  </a:lnTo>
                  <a:lnTo>
                    <a:pt x="0" y="272"/>
                  </a:lnTo>
                  <a:lnTo>
                    <a:pt x="0" y="199"/>
                  </a:lnTo>
                  <a:lnTo>
                    <a:pt x="17" y="199"/>
                  </a:lnTo>
                  <a:lnTo>
                    <a:pt x="17" y="190"/>
                  </a:lnTo>
                  <a:lnTo>
                    <a:pt x="27" y="190"/>
                  </a:lnTo>
                  <a:lnTo>
                    <a:pt x="27" y="71"/>
                  </a:lnTo>
                  <a:lnTo>
                    <a:pt x="30" y="71"/>
                  </a:lnTo>
                  <a:lnTo>
                    <a:pt x="30" y="50"/>
                  </a:lnTo>
                  <a:lnTo>
                    <a:pt x="34" y="50"/>
                  </a:lnTo>
                  <a:lnTo>
                    <a:pt x="34" y="27"/>
                  </a:lnTo>
                  <a:lnTo>
                    <a:pt x="38" y="27"/>
                  </a:lnTo>
                  <a:lnTo>
                    <a:pt x="38" y="18"/>
                  </a:lnTo>
                  <a:lnTo>
                    <a:pt x="42" y="18"/>
                  </a:lnTo>
                  <a:lnTo>
                    <a:pt x="51" y="0"/>
                  </a:lnTo>
                  <a:lnTo>
                    <a:pt x="55" y="0"/>
                  </a:lnTo>
                  <a:lnTo>
                    <a:pt x="65" y="18"/>
                  </a:lnTo>
                  <a:lnTo>
                    <a:pt x="69" y="18"/>
                  </a:lnTo>
                  <a:lnTo>
                    <a:pt x="69" y="27"/>
                  </a:lnTo>
                  <a:lnTo>
                    <a:pt x="73" y="27"/>
                  </a:lnTo>
                  <a:lnTo>
                    <a:pt x="73" y="50"/>
                  </a:lnTo>
                  <a:lnTo>
                    <a:pt x="76" y="50"/>
                  </a:lnTo>
                  <a:lnTo>
                    <a:pt x="76" y="71"/>
                  </a:lnTo>
                  <a:lnTo>
                    <a:pt x="80" y="71"/>
                  </a:lnTo>
                  <a:lnTo>
                    <a:pt x="80" y="190"/>
                  </a:lnTo>
                  <a:lnTo>
                    <a:pt x="115" y="190"/>
                  </a:lnTo>
                  <a:lnTo>
                    <a:pt x="115" y="169"/>
                  </a:lnTo>
                  <a:lnTo>
                    <a:pt x="109" y="169"/>
                  </a:lnTo>
                  <a:lnTo>
                    <a:pt x="109" y="163"/>
                  </a:lnTo>
                  <a:lnTo>
                    <a:pt x="109" y="163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4" name="ïşḷîḑé"/>
            <p:cNvSpPr/>
            <p:nvPr/>
          </p:nvSpPr>
          <p:spPr bwMode="auto">
            <a:xfrm>
              <a:off x="10812938" y="10511143"/>
              <a:ext cx="141428" cy="267144"/>
            </a:xfrm>
            <a:custGeom>
              <a:avLst/>
              <a:gdLst>
                <a:gd name="T0" fmla="*/ 0 w 37"/>
                <a:gd name="T1" fmla="*/ 0 h 67"/>
                <a:gd name="T2" fmla="*/ 37 w 37"/>
                <a:gd name="T3" fmla="*/ 0 h 67"/>
                <a:gd name="T4" fmla="*/ 37 w 37"/>
                <a:gd name="T5" fmla="*/ 67 h 67"/>
                <a:gd name="T6" fmla="*/ 0 w 37"/>
                <a:gd name="T7" fmla="*/ 67 h 67"/>
                <a:gd name="T8" fmla="*/ 0 w 37"/>
                <a:gd name="T9" fmla="*/ 0 h 67"/>
                <a:gd name="T10" fmla="*/ 0 w 37"/>
                <a:gd name="T1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67">
                  <a:moveTo>
                    <a:pt x="0" y="0"/>
                  </a:moveTo>
                  <a:lnTo>
                    <a:pt x="37" y="0"/>
                  </a:lnTo>
                  <a:lnTo>
                    <a:pt x="37" y="6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5" name="ïṣḷíḋè"/>
            <p:cNvSpPr/>
            <p:nvPr/>
          </p:nvSpPr>
          <p:spPr bwMode="auto">
            <a:xfrm>
              <a:off x="10915084" y="10581856"/>
              <a:ext cx="424287" cy="196431"/>
            </a:xfrm>
            <a:custGeom>
              <a:avLst/>
              <a:gdLst>
                <a:gd name="T0" fmla="*/ 63 w 109"/>
                <a:gd name="T1" fmla="*/ 0 h 50"/>
                <a:gd name="T2" fmla="*/ 109 w 109"/>
                <a:gd name="T3" fmla="*/ 0 h 50"/>
                <a:gd name="T4" fmla="*/ 109 w 109"/>
                <a:gd name="T5" fmla="*/ 25 h 50"/>
                <a:gd name="T6" fmla="*/ 109 w 109"/>
                <a:gd name="T7" fmla="*/ 50 h 50"/>
                <a:gd name="T8" fmla="*/ 63 w 109"/>
                <a:gd name="T9" fmla="*/ 50 h 50"/>
                <a:gd name="T10" fmla="*/ 0 w 109"/>
                <a:gd name="T11" fmla="*/ 50 h 50"/>
                <a:gd name="T12" fmla="*/ 0 w 109"/>
                <a:gd name="T13" fmla="*/ 25 h 50"/>
                <a:gd name="T14" fmla="*/ 63 w 109"/>
                <a:gd name="T15" fmla="*/ 25 h 50"/>
                <a:gd name="T16" fmla="*/ 63 w 109"/>
                <a:gd name="T17" fmla="*/ 0 h 50"/>
                <a:gd name="T18" fmla="*/ 63 w 109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50">
                  <a:moveTo>
                    <a:pt x="63" y="0"/>
                  </a:moveTo>
                  <a:lnTo>
                    <a:pt x="109" y="0"/>
                  </a:lnTo>
                  <a:lnTo>
                    <a:pt x="109" y="25"/>
                  </a:lnTo>
                  <a:lnTo>
                    <a:pt x="109" y="50"/>
                  </a:lnTo>
                  <a:lnTo>
                    <a:pt x="63" y="50"/>
                  </a:lnTo>
                  <a:lnTo>
                    <a:pt x="0" y="50"/>
                  </a:lnTo>
                  <a:lnTo>
                    <a:pt x="0" y="25"/>
                  </a:lnTo>
                  <a:lnTo>
                    <a:pt x="63" y="25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6" name="íSḷíḍe"/>
            <p:cNvSpPr/>
            <p:nvPr/>
          </p:nvSpPr>
          <p:spPr bwMode="auto">
            <a:xfrm>
              <a:off x="11221511" y="10071142"/>
              <a:ext cx="369283" cy="707144"/>
            </a:xfrm>
            <a:custGeom>
              <a:avLst/>
              <a:gdLst>
                <a:gd name="T0" fmla="*/ 30 w 93"/>
                <a:gd name="T1" fmla="*/ 27 h 180"/>
                <a:gd name="T2" fmla="*/ 44 w 93"/>
                <a:gd name="T3" fmla="*/ 0 h 180"/>
                <a:gd name="T4" fmla="*/ 49 w 93"/>
                <a:gd name="T5" fmla="*/ 0 h 180"/>
                <a:gd name="T6" fmla="*/ 63 w 93"/>
                <a:gd name="T7" fmla="*/ 27 h 180"/>
                <a:gd name="T8" fmla="*/ 68 w 93"/>
                <a:gd name="T9" fmla="*/ 27 h 180"/>
                <a:gd name="T10" fmla="*/ 68 w 93"/>
                <a:gd name="T11" fmla="*/ 59 h 180"/>
                <a:gd name="T12" fmla="*/ 93 w 93"/>
                <a:gd name="T13" fmla="*/ 59 h 180"/>
                <a:gd name="T14" fmla="*/ 93 w 93"/>
                <a:gd name="T15" fmla="*/ 180 h 180"/>
                <a:gd name="T16" fmla="*/ 0 w 93"/>
                <a:gd name="T17" fmla="*/ 180 h 180"/>
                <a:gd name="T18" fmla="*/ 0 w 93"/>
                <a:gd name="T19" fmla="*/ 59 h 180"/>
                <a:gd name="T20" fmla="*/ 24 w 93"/>
                <a:gd name="T21" fmla="*/ 59 h 180"/>
                <a:gd name="T22" fmla="*/ 24 w 93"/>
                <a:gd name="T23" fmla="*/ 27 h 180"/>
                <a:gd name="T24" fmla="*/ 30 w 93"/>
                <a:gd name="T25" fmla="*/ 27 h 180"/>
                <a:gd name="T26" fmla="*/ 30 w 93"/>
                <a:gd name="T27" fmla="*/ 2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180">
                  <a:moveTo>
                    <a:pt x="30" y="27"/>
                  </a:moveTo>
                  <a:lnTo>
                    <a:pt x="44" y="0"/>
                  </a:lnTo>
                  <a:lnTo>
                    <a:pt x="49" y="0"/>
                  </a:lnTo>
                  <a:lnTo>
                    <a:pt x="63" y="27"/>
                  </a:lnTo>
                  <a:lnTo>
                    <a:pt x="68" y="27"/>
                  </a:lnTo>
                  <a:lnTo>
                    <a:pt x="68" y="59"/>
                  </a:lnTo>
                  <a:lnTo>
                    <a:pt x="93" y="59"/>
                  </a:lnTo>
                  <a:lnTo>
                    <a:pt x="93" y="180"/>
                  </a:lnTo>
                  <a:lnTo>
                    <a:pt x="0" y="180"/>
                  </a:lnTo>
                  <a:lnTo>
                    <a:pt x="0" y="59"/>
                  </a:lnTo>
                  <a:lnTo>
                    <a:pt x="24" y="59"/>
                  </a:lnTo>
                  <a:lnTo>
                    <a:pt x="24" y="27"/>
                  </a:lnTo>
                  <a:lnTo>
                    <a:pt x="30" y="27"/>
                  </a:lnTo>
                  <a:lnTo>
                    <a:pt x="30" y="27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7" name="ïs1iḓé"/>
            <p:cNvSpPr/>
            <p:nvPr/>
          </p:nvSpPr>
          <p:spPr bwMode="auto">
            <a:xfrm>
              <a:off x="11637941" y="10550427"/>
              <a:ext cx="157142" cy="227860"/>
            </a:xfrm>
            <a:custGeom>
              <a:avLst/>
              <a:gdLst>
                <a:gd name="T0" fmla="*/ 0 w 40"/>
                <a:gd name="T1" fmla="*/ 0 h 58"/>
                <a:gd name="T2" fmla="*/ 40 w 40"/>
                <a:gd name="T3" fmla="*/ 0 h 58"/>
                <a:gd name="T4" fmla="*/ 40 w 40"/>
                <a:gd name="T5" fmla="*/ 58 h 58"/>
                <a:gd name="T6" fmla="*/ 0 w 40"/>
                <a:gd name="T7" fmla="*/ 58 h 58"/>
                <a:gd name="T8" fmla="*/ 0 w 40"/>
                <a:gd name="T9" fmla="*/ 0 h 58"/>
                <a:gd name="T10" fmla="*/ 0 w 40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58">
                  <a:moveTo>
                    <a:pt x="0" y="0"/>
                  </a:moveTo>
                  <a:lnTo>
                    <a:pt x="40" y="0"/>
                  </a:lnTo>
                  <a:lnTo>
                    <a:pt x="40" y="58"/>
                  </a:lnTo>
                  <a:lnTo>
                    <a:pt x="0" y="5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8" name="ïŝlídè"/>
            <p:cNvSpPr/>
            <p:nvPr/>
          </p:nvSpPr>
          <p:spPr bwMode="auto">
            <a:xfrm>
              <a:off x="11818654" y="10471856"/>
              <a:ext cx="149283" cy="306432"/>
            </a:xfrm>
            <a:custGeom>
              <a:avLst/>
              <a:gdLst>
                <a:gd name="T0" fmla="*/ 0 w 38"/>
                <a:gd name="T1" fmla="*/ 0 h 79"/>
                <a:gd name="T2" fmla="*/ 38 w 38"/>
                <a:gd name="T3" fmla="*/ 0 h 79"/>
                <a:gd name="T4" fmla="*/ 38 w 38"/>
                <a:gd name="T5" fmla="*/ 79 h 79"/>
                <a:gd name="T6" fmla="*/ 0 w 38"/>
                <a:gd name="T7" fmla="*/ 79 h 79"/>
                <a:gd name="T8" fmla="*/ 0 w 38"/>
                <a:gd name="T9" fmla="*/ 0 h 79"/>
                <a:gd name="T10" fmla="*/ 0 w 38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79">
                  <a:moveTo>
                    <a:pt x="0" y="0"/>
                  </a:moveTo>
                  <a:lnTo>
                    <a:pt x="38" y="0"/>
                  </a:lnTo>
                  <a:lnTo>
                    <a:pt x="38" y="79"/>
                  </a:lnTo>
                  <a:lnTo>
                    <a:pt x="0" y="7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9" name="ïślíďê"/>
            <p:cNvSpPr/>
            <p:nvPr/>
          </p:nvSpPr>
          <p:spPr bwMode="auto">
            <a:xfrm>
              <a:off x="8141506" y="10550427"/>
              <a:ext cx="502858" cy="227860"/>
            </a:xfrm>
            <a:custGeom>
              <a:avLst/>
              <a:gdLst>
                <a:gd name="T0" fmla="*/ 0 w 129"/>
                <a:gd name="T1" fmla="*/ 0 h 58"/>
                <a:gd name="T2" fmla="*/ 129 w 129"/>
                <a:gd name="T3" fmla="*/ 0 h 58"/>
                <a:gd name="T4" fmla="*/ 129 w 129"/>
                <a:gd name="T5" fmla="*/ 58 h 58"/>
                <a:gd name="T6" fmla="*/ 0 w 129"/>
                <a:gd name="T7" fmla="*/ 58 h 58"/>
                <a:gd name="T8" fmla="*/ 0 w 129"/>
                <a:gd name="T9" fmla="*/ 0 h 58"/>
                <a:gd name="T10" fmla="*/ 0 w 129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58">
                  <a:moveTo>
                    <a:pt x="0" y="0"/>
                  </a:moveTo>
                  <a:lnTo>
                    <a:pt x="129" y="0"/>
                  </a:lnTo>
                  <a:lnTo>
                    <a:pt x="129" y="58"/>
                  </a:lnTo>
                  <a:lnTo>
                    <a:pt x="0" y="5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60" name="í$ľiḓe"/>
            <p:cNvSpPr/>
            <p:nvPr/>
          </p:nvSpPr>
          <p:spPr bwMode="auto">
            <a:xfrm>
              <a:off x="11266330" y="8664709"/>
              <a:ext cx="793570" cy="2113579"/>
            </a:xfrm>
            <a:custGeom>
              <a:avLst/>
              <a:gdLst>
                <a:gd name="T0" fmla="*/ 145 w 200"/>
                <a:gd name="T1" fmla="*/ 446 h 538"/>
                <a:gd name="T2" fmla="*/ 195 w 200"/>
                <a:gd name="T3" fmla="*/ 446 h 538"/>
                <a:gd name="T4" fmla="*/ 195 w 200"/>
                <a:gd name="T5" fmla="*/ 456 h 538"/>
                <a:gd name="T6" fmla="*/ 200 w 200"/>
                <a:gd name="T7" fmla="*/ 456 h 538"/>
                <a:gd name="T8" fmla="*/ 200 w 200"/>
                <a:gd name="T9" fmla="*/ 538 h 538"/>
                <a:gd name="T10" fmla="*/ 145 w 200"/>
                <a:gd name="T11" fmla="*/ 538 h 538"/>
                <a:gd name="T12" fmla="*/ 95 w 200"/>
                <a:gd name="T13" fmla="*/ 538 h 538"/>
                <a:gd name="T14" fmla="*/ 46 w 200"/>
                <a:gd name="T15" fmla="*/ 538 h 538"/>
                <a:gd name="T16" fmla="*/ 34 w 200"/>
                <a:gd name="T17" fmla="*/ 538 h 538"/>
                <a:gd name="T18" fmla="*/ 0 w 200"/>
                <a:gd name="T19" fmla="*/ 538 h 538"/>
                <a:gd name="T20" fmla="*/ 0 w 200"/>
                <a:gd name="T21" fmla="*/ 482 h 538"/>
                <a:gd name="T22" fmla="*/ 34 w 200"/>
                <a:gd name="T23" fmla="*/ 482 h 538"/>
                <a:gd name="T24" fmla="*/ 34 w 200"/>
                <a:gd name="T25" fmla="*/ 287 h 538"/>
                <a:gd name="T26" fmla="*/ 55 w 200"/>
                <a:gd name="T27" fmla="*/ 287 h 538"/>
                <a:gd name="T28" fmla="*/ 55 w 200"/>
                <a:gd name="T29" fmla="*/ 152 h 538"/>
                <a:gd name="T30" fmla="*/ 55 w 200"/>
                <a:gd name="T31" fmla="*/ 146 h 538"/>
                <a:gd name="T32" fmla="*/ 67 w 200"/>
                <a:gd name="T33" fmla="*/ 146 h 538"/>
                <a:gd name="T34" fmla="*/ 67 w 200"/>
                <a:gd name="T35" fmla="*/ 64 h 538"/>
                <a:gd name="T36" fmla="*/ 72 w 200"/>
                <a:gd name="T37" fmla="*/ 64 h 538"/>
                <a:gd name="T38" fmla="*/ 74 w 200"/>
                <a:gd name="T39" fmla="*/ 31 h 538"/>
                <a:gd name="T40" fmla="*/ 76 w 200"/>
                <a:gd name="T41" fmla="*/ 64 h 538"/>
                <a:gd name="T42" fmla="*/ 84 w 200"/>
                <a:gd name="T43" fmla="*/ 64 h 538"/>
                <a:gd name="T44" fmla="*/ 86 w 200"/>
                <a:gd name="T45" fmla="*/ 0 h 538"/>
                <a:gd name="T46" fmla="*/ 88 w 200"/>
                <a:gd name="T47" fmla="*/ 64 h 538"/>
                <a:gd name="T48" fmla="*/ 99 w 200"/>
                <a:gd name="T49" fmla="*/ 64 h 538"/>
                <a:gd name="T50" fmla="*/ 99 w 200"/>
                <a:gd name="T51" fmla="*/ 64 h 538"/>
                <a:gd name="T52" fmla="*/ 95 w 200"/>
                <a:gd name="T53" fmla="*/ 64 h 538"/>
                <a:gd name="T54" fmla="*/ 97 w 200"/>
                <a:gd name="T55" fmla="*/ 23 h 538"/>
                <a:gd name="T56" fmla="*/ 99 w 200"/>
                <a:gd name="T57" fmla="*/ 60 h 538"/>
                <a:gd name="T58" fmla="*/ 109 w 200"/>
                <a:gd name="T59" fmla="*/ 60 h 538"/>
                <a:gd name="T60" fmla="*/ 109 w 200"/>
                <a:gd name="T61" fmla="*/ 52 h 538"/>
                <a:gd name="T62" fmla="*/ 111 w 200"/>
                <a:gd name="T63" fmla="*/ 64 h 538"/>
                <a:gd name="T64" fmla="*/ 109 w 200"/>
                <a:gd name="T65" fmla="*/ 64 h 538"/>
                <a:gd name="T66" fmla="*/ 109 w 200"/>
                <a:gd name="T67" fmla="*/ 64 h 538"/>
                <a:gd name="T68" fmla="*/ 111 w 200"/>
                <a:gd name="T69" fmla="*/ 64 h 538"/>
                <a:gd name="T70" fmla="*/ 111 w 200"/>
                <a:gd name="T71" fmla="*/ 146 h 538"/>
                <a:gd name="T72" fmla="*/ 120 w 200"/>
                <a:gd name="T73" fmla="*/ 146 h 538"/>
                <a:gd name="T74" fmla="*/ 120 w 200"/>
                <a:gd name="T75" fmla="*/ 152 h 538"/>
                <a:gd name="T76" fmla="*/ 128 w 200"/>
                <a:gd name="T77" fmla="*/ 152 h 538"/>
                <a:gd name="T78" fmla="*/ 128 w 200"/>
                <a:gd name="T79" fmla="*/ 287 h 538"/>
                <a:gd name="T80" fmla="*/ 145 w 200"/>
                <a:gd name="T81" fmla="*/ 287 h 538"/>
                <a:gd name="T82" fmla="*/ 145 w 200"/>
                <a:gd name="T83" fmla="*/ 446 h 538"/>
                <a:gd name="T84" fmla="*/ 145 w 200"/>
                <a:gd name="T85" fmla="*/ 446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0" h="538">
                  <a:moveTo>
                    <a:pt x="145" y="446"/>
                  </a:moveTo>
                  <a:lnTo>
                    <a:pt x="195" y="446"/>
                  </a:lnTo>
                  <a:lnTo>
                    <a:pt x="195" y="456"/>
                  </a:lnTo>
                  <a:lnTo>
                    <a:pt x="200" y="456"/>
                  </a:lnTo>
                  <a:lnTo>
                    <a:pt x="200" y="538"/>
                  </a:lnTo>
                  <a:lnTo>
                    <a:pt x="145" y="538"/>
                  </a:lnTo>
                  <a:lnTo>
                    <a:pt x="95" y="538"/>
                  </a:lnTo>
                  <a:lnTo>
                    <a:pt x="46" y="538"/>
                  </a:lnTo>
                  <a:lnTo>
                    <a:pt x="34" y="538"/>
                  </a:lnTo>
                  <a:lnTo>
                    <a:pt x="0" y="538"/>
                  </a:lnTo>
                  <a:lnTo>
                    <a:pt x="0" y="482"/>
                  </a:lnTo>
                  <a:lnTo>
                    <a:pt x="34" y="482"/>
                  </a:lnTo>
                  <a:lnTo>
                    <a:pt x="34" y="287"/>
                  </a:lnTo>
                  <a:lnTo>
                    <a:pt x="55" y="287"/>
                  </a:lnTo>
                  <a:lnTo>
                    <a:pt x="55" y="152"/>
                  </a:lnTo>
                  <a:lnTo>
                    <a:pt x="55" y="146"/>
                  </a:lnTo>
                  <a:lnTo>
                    <a:pt x="67" y="146"/>
                  </a:lnTo>
                  <a:lnTo>
                    <a:pt x="67" y="64"/>
                  </a:lnTo>
                  <a:lnTo>
                    <a:pt x="72" y="64"/>
                  </a:lnTo>
                  <a:lnTo>
                    <a:pt x="74" y="31"/>
                  </a:lnTo>
                  <a:lnTo>
                    <a:pt x="76" y="64"/>
                  </a:lnTo>
                  <a:lnTo>
                    <a:pt x="84" y="64"/>
                  </a:lnTo>
                  <a:lnTo>
                    <a:pt x="86" y="0"/>
                  </a:lnTo>
                  <a:lnTo>
                    <a:pt x="88" y="64"/>
                  </a:lnTo>
                  <a:lnTo>
                    <a:pt x="99" y="64"/>
                  </a:lnTo>
                  <a:lnTo>
                    <a:pt x="99" y="64"/>
                  </a:lnTo>
                  <a:lnTo>
                    <a:pt x="95" y="64"/>
                  </a:lnTo>
                  <a:lnTo>
                    <a:pt x="97" y="23"/>
                  </a:lnTo>
                  <a:lnTo>
                    <a:pt x="99" y="60"/>
                  </a:lnTo>
                  <a:lnTo>
                    <a:pt x="109" y="60"/>
                  </a:lnTo>
                  <a:lnTo>
                    <a:pt x="109" y="52"/>
                  </a:lnTo>
                  <a:lnTo>
                    <a:pt x="111" y="64"/>
                  </a:lnTo>
                  <a:lnTo>
                    <a:pt x="109" y="64"/>
                  </a:lnTo>
                  <a:lnTo>
                    <a:pt x="109" y="64"/>
                  </a:lnTo>
                  <a:lnTo>
                    <a:pt x="111" y="64"/>
                  </a:lnTo>
                  <a:lnTo>
                    <a:pt x="111" y="146"/>
                  </a:lnTo>
                  <a:lnTo>
                    <a:pt x="120" y="146"/>
                  </a:lnTo>
                  <a:lnTo>
                    <a:pt x="120" y="152"/>
                  </a:lnTo>
                  <a:lnTo>
                    <a:pt x="128" y="152"/>
                  </a:lnTo>
                  <a:lnTo>
                    <a:pt x="128" y="287"/>
                  </a:lnTo>
                  <a:lnTo>
                    <a:pt x="145" y="287"/>
                  </a:lnTo>
                  <a:lnTo>
                    <a:pt x="145" y="446"/>
                  </a:lnTo>
                  <a:lnTo>
                    <a:pt x="145" y="446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61" name="ïšľïďê"/>
            <p:cNvSpPr/>
            <p:nvPr/>
          </p:nvSpPr>
          <p:spPr bwMode="auto">
            <a:xfrm>
              <a:off x="5085206" y="9442574"/>
              <a:ext cx="7099638" cy="1359291"/>
            </a:xfrm>
            <a:custGeom>
              <a:avLst/>
              <a:gdLst>
                <a:gd name="T0" fmla="*/ 2006 w 2031"/>
                <a:gd name="T1" fmla="*/ 347 h 347"/>
                <a:gd name="T2" fmla="*/ 2031 w 2031"/>
                <a:gd name="T3" fmla="*/ 347 h 347"/>
                <a:gd name="T4" fmla="*/ 2018 w 2031"/>
                <a:gd name="T5" fmla="*/ 306 h 347"/>
                <a:gd name="T6" fmla="*/ 2006 w 2031"/>
                <a:gd name="T7" fmla="*/ 324 h 347"/>
                <a:gd name="T8" fmla="*/ 1972 w 2031"/>
                <a:gd name="T9" fmla="*/ 293 h 347"/>
                <a:gd name="T10" fmla="*/ 1972 w 2031"/>
                <a:gd name="T11" fmla="*/ 347 h 347"/>
                <a:gd name="T12" fmla="*/ 13 w 2031"/>
                <a:gd name="T13" fmla="*/ 176 h 347"/>
                <a:gd name="T14" fmla="*/ 13 w 2031"/>
                <a:gd name="T15" fmla="*/ 347 h 347"/>
                <a:gd name="T16" fmla="*/ 73 w 2031"/>
                <a:gd name="T17" fmla="*/ 176 h 347"/>
                <a:gd name="T18" fmla="*/ 65 w 2031"/>
                <a:gd name="T19" fmla="*/ 159 h 347"/>
                <a:gd name="T20" fmla="*/ 8 w 2031"/>
                <a:gd name="T21" fmla="*/ 159 h 347"/>
                <a:gd name="T22" fmla="*/ 235 w 2031"/>
                <a:gd name="T23" fmla="*/ 347 h 347"/>
                <a:gd name="T24" fmla="*/ 174 w 2031"/>
                <a:gd name="T25" fmla="*/ 347 h 347"/>
                <a:gd name="T26" fmla="*/ 413 w 2031"/>
                <a:gd name="T27" fmla="*/ 129 h 347"/>
                <a:gd name="T28" fmla="*/ 388 w 2031"/>
                <a:gd name="T29" fmla="*/ 134 h 347"/>
                <a:gd name="T30" fmla="*/ 362 w 2031"/>
                <a:gd name="T31" fmla="*/ 347 h 347"/>
                <a:gd name="T32" fmla="*/ 442 w 2031"/>
                <a:gd name="T33" fmla="*/ 347 h 347"/>
                <a:gd name="T34" fmla="*/ 438 w 2031"/>
                <a:gd name="T35" fmla="*/ 150 h 347"/>
                <a:gd name="T36" fmla="*/ 413 w 2031"/>
                <a:gd name="T37" fmla="*/ 134 h 347"/>
                <a:gd name="T38" fmla="*/ 547 w 2031"/>
                <a:gd name="T39" fmla="*/ 138 h 347"/>
                <a:gd name="T40" fmla="*/ 484 w 2031"/>
                <a:gd name="T41" fmla="*/ 347 h 347"/>
                <a:gd name="T42" fmla="*/ 601 w 2031"/>
                <a:gd name="T43" fmla="*/ 220 h 347"/>
                <a:gd name="T44" fmla="*/ 559 w 2031"/>
                <a:gd name="T45" fmla="*/ 205 h 347"/>
                <a:gd name="T46" fmla="*/ 583 w 2031"/>
                <a:gd name="T47" fmla="*/ 347 h 347"/>
                <a:gd name="T48" fmla="*/ 666 w 2031"/>
                <a:gd name="T49" fmla="*/ 347 h 347"/>
                <a:gd name="T50" fmla="*/ 641 w 2031"/>
                <a:gd name="T51" fmla="*/ 347 h 347"/>
                <a:gd name="T52" fmla="*/ 719 w 2031"/>
                <a:gd name="T53" fmla="*/ 347 h 347"/>
                <a:gd name="T54" fmla="*/ 694 w 2031"/>
                <a:gd name="T55" fmla="*/ 347 h 347"/>
                <a:gd name="T56" fmla="*/ 763 w 2031"/>
                <a:gd name="T57" fmla="*/ 347 h 347"/>
                <a:gd name="T58" fmla="*/ 725 w 2031"/>
                <a:gd name="T59" fmla="*/ 347 h 347"/>
                <a:gd name="T60" fmla="*/ 876 w 2031"/>
                <a:gd name="T61" fmla="*/ 347 h 347"/>
                <a:gd name="T62" fmla="*/ 838 w 2031"/>
                <a:gd name="T63" fmla="*/ 347 h 347"/>
                <a:gd name="T64" fmla="*/ 972 w 2031"/>
                <a:gd name="T65" fmla="*/ 347 h 347"/>
                <a:gd name="T66" fmla="*/ 939 w 2031"/>
                <a:gd name="T67" fmla="*/ 347 h 347"/>
                <a:gd name="T68" fmla="*/ 1086 w 2031"/>
                <a:gd name="T69" fmla="*/ 347 h 347"/>
                <a:gd name="T70" fmla="*/ 1012 w 2031"/>
                <a:gd name="T71" fmla="*/ 347 h 347"/>
                <a:gd name="T72" fmla="*/ 1217 w 2031"/>
                <a:gd name="T73" fmla="*/ 347 h 347"/>
                <a:gd name="T74" fmla="*/ 1199 w 2031"/>
                <a:gd name="T75" fmla="*/ 6 h 347"/>
                <a:gd name="T76" fmla="*/ 1142 w 2031"/>
                <a:gd name="T77" fmla="*/ 347 h 347"/>
                <a:gd name="T78" fmla="*/ 1477 w 2031"/>
                <a:gd name="T79" fmla="*/ 289 h 347"/>
                <a:gd name="T80" fmla="*/ 1431 w 2031"/>
                <a:gd name="T81" fmla="*/ 289 h 347"/>
                <a:gd name="T82" fmla="*/ 1480 w 2031"/>
                <a:gd name="T83" fmla="*/ 347 h 347"/>
                <a:gd name="T84" fmla="*/ 1477 w 2031"/>
                <a:gd name="T85" fmla="*/ 289 h 347"/>
                <a:gd name="T86" fmla="*/ 1528 w 2031"/>
                <a:gd name="T87" fmla="*/ 253 h 347"/>
                <a:gd name="T88" fmla="*/ 1502 w 2031"/>
                <a:gd name="T89" fmla="*/ 347 h 347"/>
                <a:gd name="T90" fmla="*/ 1565 w 2031"/>
                <a:gd name="T91" fmla="*/ 285 h 347"/>
                <a:gd name="T92" fmla="*/ 1632 w 2031"/>
                <a:gd name="T93" fmla="*/ 347 h 347"/>
                <a:gd name="T94" fmla="*/ 1628 w 2031"/>
                <a:gd name="T95" fmla="*/ 155 h 347"/>
                <a:gd name="T96" fmla="*/ 1618 w 2031"/>
                <a:gd name="T97" fmla="*/ 155 h 347"/>
                <a:gd name="T98" fmla="*/ 1607 w 2031"/>
                <a:gd name="T99" fmla="*/ 163 h 347"/>
                <a:gd name="T100" fmla="*/ 1601 w 2031"/>
                <a:gd name="T101" fmla="*/ 153 h 347"/>
                <a:gd name="T102" fmla="*/ 1595 w 2031"/>
                <a:gd name="T103" fmla="*/ 163 h 347"/>
                <a:gd name="T104" fmla="*/ 1584 w 2031"/>
                <a:gd name="T105" fmla="*/ 155 h 347"/>
                <a:gd name="T106" fmla="*/ 1574 w 2031"/>
                <a:gd name="T107" fmla="*/ 155 h 347"/>
                <a:gd name="T108" fmla="*/ 1568 w 2031"/>
                <a:gd name="T109" fmla="*/ 347 h 347"/>
                <a:gd name="T110" fmla="*/ 1750 w 2031"/>
                <a:gd name="T111" fmla="*/ 129 h 347"/>
                <a:gd name="T112" fmla="*/ 1683 w 2031"/>
                <a:gd name="T113" fmla="*/ 180 h 347"/>
                <a:gd name="T114" fmla="*/ 1756 w 2031"/>
                <a:gd name="T115" fmla="*/ 180 h 347"/>
                <a:gd name="T116" fmla="*/ 1894 w 2031"/>
                <a:gd name="T117" fmla="*/ 308 h 347"/>
                <a:gd name="T118" fmla="*/ 1873 w 2031"/>
                <a:gd name="T119" fmla="*/ 308 h 347"/>
                <a:gd name="T120" fmla="*/ 1848 w 2031"/>
                <a:gd name="T121" fmla="*/ 285 h 347"/>
                <a:gd name="T122" fmla="*/ 1840 w 2031"/>
                <a:gd name="T123" fmla="*/ 335 h 347"/>
                <a:gd name="T124" fmla="*/ 1894 w 2031"/>
                <a:gd name="T125" fmla="*/ 308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31" h="347">
                  <a:moveTo>
                    <a:pt x="1972" y="347"/>
                  </a:moveTo>
                  <a:lnTo>
                    <a:pt x="2001" y="347"/>
                  </a:lnTo>
                  <a:lnTo>
                    <a:pt x="2006" y="347"/>
                  </a:lnTo>
                  <a:lnTo>
                    <a:pt x="2018" y="347"/>
                  </a:lnTo>
                  <a:lnTo>
                    <a:pt x="2022" y="347"/>
                  </a:lnTo>
                  <a:lnTo>
                    <a:pt x="2031" y="347"/>
                  </a:lnTo>
                  <a:lnTo>
                    <a:pt x="2031" y="314"/>
                  </a:lnTo>
                  <a:lnTo>
                    <a:pt x="2018" y="314"/>
                  </a:lnTo>
                  <a:lnTo>
                    <a:pt x="2018" y="306"/>
                  </a:lnTo>
                  <a:lnTo>
                    <a:pt x="2006" y="306"/>
                  </a:lnTo>
                  <a:lnTo>
                    <a:pt x="2006" y="314"/>
                  </a:lnTo>
                  <a:lnTo>
                    <a:pt x="2006" y="324"/>
                  </a:lnTo>
                  <a:lnTo>
                    <a:pt x="2001" y="324"/>
                  </a:lnTo>
                  <a:lnTo>
                    <a:pt x="2001" y="293"/>
                  </a:lnTo>
                  <a:lnTo>
                    <a:pt x="1972" y="293"/>
                  </a:lnTo>
                  <a:lnTo>
                    <a:pt x="1972" y="324"/>
                  </a:lnTo>
                  <a:lnTo>
                    <a:pt x="1972" y="347"/>
                  </a:lnTo>
                  <a:lnTo>
                    <a:pt x="1972" y="347"/>
                  </a:lnTo>
                  <a:close/>
                  <a:moveTo>
                    <a:pt x="8" y="159"/>
                  </a:moveTo>
                  <a:lnTo>
                    <a:pt x="13" y="159"/>
                  </a:lnTo>
                  <a:lnTo>
                    <a:pt x="13" y="176"/>
                  </a:lnTo>
                  <a:lnTo>
                    <a:pt x="0" y="176"/>
                  </a:lnTo>
                  <a:lnTo>
                    <a:pt x="0" y="347"/>
                  </a:lnTo>
                  <a:lnTo>
                    <a:pt x="13" y="347"/>
                  </a:lnTo>
                  <a:lnTo>
                    <a:pt x="59" y="347"/>
                  </a:lnTo>
                  <a:lnTo>
                    <a:pt x="73" y="347"/>
                  </a:lnTo>
                  <a:lnTo>
                    <a:pt x="73" y="176"/>
                  </a:lnTo>
                  <a:lnTo>
                    <a:pt x="59" y="176"/>
                  </a:lnTo>
                  <a:lnTo>
                    <a:pt x="59" y="159"/>
                  </a:lnTo>
                  <a:lnTo>
                    <a:pt x="65" y="159"/>
                  </a:lnTo>
                  <a:lnTo>
                    <a:pt x="65" y="153"/>
                  </a:lnTo>
                  <a:lnTo>
                    <a:pt x="8" y="153"/>
                  </a:lnTo>
                  <a:lnTo>
                    <a:pt x="8" y="159"/>
                  </a:lnTo>
                  <a:lnTo>
                    <a:pt x="8" y="159"/>
                  </a:lnTo>
                  <a:close/>
                  <a:moveTo>
                    <a:pt x="174" y="347"/>
                  </a:moveTo>
                  <a:lnTo>
                    <a:pt x="235" y="347"/>
                  </a:lnTo>
                  <a:lnTo>
                    <a:pt x="235" y="79"/>
                  </a:lnTo>
                  <a:lnTo>
                    <a:pt x="174" y="79"/>
                  </a:lnTo>
                  <a:lnTo>
                    <a:pt x="174" y="347"/>
                  </a:lnTo>
                  <a:lnTo>
                    <a:pt x="174" y="347"/>
                  </a:lnTo>
                  <a:close/>
                  <a:moveTo>
                    <a:pt x="413" y="134"/>
                  </a:moveTo>
                  <a:lnTo>
                    <a:pt x="413" y="129"/>
                  </a:lnTo>
                  <a:lnTo>
                    <a:pt x="406" y="129"/>
                  </a:lnTo>
                  <a:lnTo>
                    <a:pt x="406" y="134"/>
                  </a:lnTo>
                  <a:lnTo>
                    <a:pt x="388" y="134"/>
                  </a:lnTo>
                  <a:lnTo>
                    <a:pt x="388" y="150"/>
                  </a:lnTo>
                  <a:lnTo>
                    <a:pt x="362" y="150"/>
                  </a:lnTo>
                  <a:lnTo>
                    <a:pt x="362" y="347"/>
                  </a:lnTo>
                  <a:lnTo>
                    <a:pt x="367" y="347"/>
                  </a:lnTo>
                  <a:lnTo>
                    <a:pt x="438" y="347"/>
                  </a:lnTo>
                  <a:lnTo>
                    <a:pt x="442" y="347"/>
                  </a:lnTo>
                  <a:lnTo>
                    <a:pt x="442" y="167"/>
                  </a:lnTo>
                  <a:lnTo>
                    <a:pt x="438" y="167"/>
                  </a:lnTo>
                  <a:lnTo>
                    <a:pt x="438" y="150"/>
                  </a:lnTo>
                  <a:lnTo>
                    <a:pt x="413" y="150"/>
                  </a:lnTo>
                  <a:lnTo>
                    <a:pt x="413" y="134"/>
                  </a:lnTo>
                  <a:lnTo>
                    <a:pt x="413" y="134"/>
                  </a:lnTo>
                  <a:close/>
                  <a:moveTo>
                    <a:pt x="484" y="347"/>
                  </a:moveTo>
                  <a:lnTo>
                    <a:pt x="547" y="347"/>
                  </a:lnTo>
                  <a:lnTo>
                    <a:pt x="547" y="138"/>
                  </a:lnTo>
                  <a:lnTo>
                    <a:pt x="484" y="138"/>
                  </a:lnTo>
                  <a:lnTo>
                    <a:pt x="484" y="347"/>
                  </a:lnTo>
                  <a:lnTo>
                    <a:pt x="484" y="347"/>
                  </a:lnTo>
                  <a:close/>
                  <a:moveTo>
                    <a:pt x="583" y="347"/>
                  </a:moveTo>
                  <a:lnTo>
                    <a:pt x="601" y="347"/>
                  </a:lnTo>
                  <a:lnTo>
                    <a:pt x="601" y="220"/>
                  </a:lnTo>
                  <a:lnTo>
                    <a:pt x="583" y="220"/>
                  </a:lnTo>
                  <a:lnTo>
                    <a:pt x="583" y="205"/>
                  </a:lnTo>
                  <a:lnTo>
                    <a:pt x="559" y="205"/>
                  </a:lnTo>
                  <a:lnTo>
                    <a:pt x="559" y="220"/>
                  </a:lnTo>
                  <a:lnTo>
                    <a:pt x="559" y="347"/>
                  </a:lnTo>
                  <a:lnTo>
                    <a:pt x="583" y="347"/>
                  </a:lnTo>
                  <a:lnTo>
                    <a:pt x="583" y="347"/>
                  </a:lnTo>
                  <a:close/>
                  <a:moveTo>
                    <a:pt x="641" y="347"/>
                  </a:moveTo>
                  <a:lnTo>
                    <a:pt x="666" y="347"/>
                  </a:lnTo>
                  <a:lnTo>
                    <a:pt x="666" y="236"/>
                  </a:lnTo>
                  <a:lnTo>
                    <a:pt x="641" y="236"/>
                  </a:lnTo>
                  <a:lnTo>
                    <a:pt x="641" y="347"/>
                  </a:lnTo>
                  <a:lnTo>
                    <a:pt x="641" y="347"/>
                  </a:lnTo>
                  <a:close/>
                  <a:moveTo>
                    <a:pt x="694" y="347"/>
                  </a:moveTo>
                  <a:lnTo>
                    <a:pt x="719" y="347"/>
                  </a:lnTo>
                  <a:lnTo>
                    <a:pt x="719" y="280"/>
                  </a:lnTo>
                  <a:lnTo>
                    <a:pt x="694" y="280"/>
                  </a:lnTo>
                  <a:lnTo>
                    <a:pt x="694" y="347"/>
                  </a:lnTo>
                  <a:lnTo>
                    <a:pt x="694" y="347"/>
                  </a:lnTo>
                  <a:close/>
                  <a:moveTo>
                    <a:pt x="725" y="347"/>
                  </a:moveTo>
                  <a:lnTo>
                    <a:pt x="763" y="347"/>
                  </a:lnTo>
                  <a:lnTo>
                    <a:pt x="763" y="92"/>
                  </a:lnTo>
                  <a:lnTo>
                    <a:pt x="725" y="92"/>
                  </a:lnTo>
                  <a:lnTo>
                    <a:pt x="725" y="347"/>
                  </a:lnTo>
                  <a:lnTo>
                    <a:pt x="725" y="347"/>
                  </a:lnTo>
                  <a:close/>
                  <a:moveTo>
                    <a:pt x="838" y="347"/>
                  </a:moveTo>
                  <a:lnTo>
                    <a:pt x="876" y="347"/>
                  </a:lnTo>
                  <a:lnTo>
                    <a:pt x="876" y="257"/>
                  </a:lnTo>
                  <a:lnTo>
                    <a:pt x="838" y="257"/>
                  </a:lnTo>
                  <a:lnTo>
                    <a:pt x="838" y="347"/>
                  </a:lnTo>
                  <a:lnTo>
                    <a:pt x="838" y="347"/>
                  </a:lnTo>
                  <a:close/>
                  <a:moveTo>
                    <a:pt x="939" y="347"/>
                  </a:moveTo>
                  <a:lnTo>
                    <a:pt x="972" y="347"/>
                  </a:lnTo>
                  <a:lnTo>
                    <a:pt x="972" y="236"/>
                  </a:lnTo>
                  <a:lnTo>
                    <a:pt x="939" y="236"/>
                  </a:lnTo>
                  <a:lnTo>
                    <a:pt x="939" y="347"/>
                  </a:lnTo>
                  <a:lnTo>
                    <a:pt x="939" y="347"/>
                  </a:lnTo>
                  <a:close/>
                  <a:moveTo>
                    <a:pt x="1012" y="347"/>
                  </a:moveTo>
                  <a:lnTo>
                    <a:pt x="1086" y="347"/>
                  </a:lnTo>
                  <a:lnTo>
                    <a:pt x="1086" y="0"/>
                  </a:lnTo>
                  <a:lnTo>
                    <a:pt x="1012" y="0"/>
                  </a:lnTo>
                  <a:lnTo>
                    <a:pt x="1012" y="347"/>
                  </a:lnTo>
                  <a:lnTo>
                    <a:pt x="1012" y="347"/>
                  </a:lnTo>
                  <a:close/>
                  <a:moveTo>
                    <a:pt x="1199" y="347"/>
                  </a:moveTo>
                  <a:lnTo>
                    <a:pt x="1217" y="347"/>
                  </a:lnTo>
                  <a:lnTo>
                    <a:pt x="1217" y="276"/>
                  </a:lnTo>
                  <a:lnTo>
                    <a:pt x="1199" y="276"/>
                  </a:lnTo>
                  <a:lnTo>
                    <a:pt x="1199" y="6"/>
                  </a:lnTo>
                  <a:lnTo>
                    <a:pt x="1125" y="6"/>
                  </a:lnTo>
                  <a:lnTo>
                    <a:pt x="1125" y="347"/>
                  </a:lnTo>
                  <a:lnTo>
                    <a:pt x="1142" y="347"/>
                  </a:lnTo>
                  <a:lnTo>
                    <a:pt x="1199" y="347"/>
                  </a:lnTo>
                  <a:lnTo>
                    <a:pt x="1199" y="347"/>
                  </a:lnTo>
                  <a:close/>
                  <a:moveTo>
                    <a:pt x="1477" y="289"/>
                  </a:moveTo>
                  <a:lnTo>
                    <a:pt x="1477" y="146"/>
                  </a:lnTo>
                  <a:lnTo>
                    <a:pt x="1431" y="146"/>
                  </a:lnTo>
                  <a:lnTo>
                    <a:pt x="1431" y="289"/>
                  </a:lnTo>
                  <a:lnTo>
                    <a:pt x="1417" y="289"/>
                  </a:lnTo>
                  <a:lnTo>
                    <a:pt x="1417" y="347"/>
                  </a:lnTo>
                  <a:lnTo>
                    <a:pt x="1480" y="347"/>
                  </a:lnTo>
                  <a:lnTo>
                    <a:pt x="1480" y="289"/>
                  </a:lnTo>
                  <a:lnTo>
                    <a:pt x="1477" y="289"/>
                  </a:lnTo>
                  <a:lnTo>
                    <a:pt x="1477" y="289"/>
                  </a:lnTo>
                  <a:close/>
                  <a:moveTo>
                    <a:pt x="1565" y="285"/>
                  </a:moveTo>
                  <a:lnTo>
                    <a:pt x="1565" y="253"/>
                  </a:lnTo>
                  <a:lnTo>
                    <a:pt x="1528" y="253"/>
                  </a:lnTo>
                  <a:lnTo>
                    <a:pt x="1528" y="285"/>
                  </a:lnTo>
                  <a:lnTo>
                    <a:pt x="1502" y="285"/>
                  </a:lnTo>
                  <a:lnTo>
                    <a:pt x="1502" y="347"/>
                  </a:lnTo>
                  <a:lnTo>
                    <a:pt x="1565" y="347"/>
                  </a:lnTo>
                  <a:lnTo>
                    <a:pt x="1565" y="314"/>
                  </a:lnTo>
                  <a:lnTo>
                    <a:pt x="1565" y="285"/>
                  </a:lnTo>
                  <a:lnTo>
                    <a:pt x="1565" y="285"/>
                  </a:lnTo>
                  <a:close/>
                  <a:moveTo>
                    <a:pt x="1568" y="347"/>
                  </a:moveTo>
                  <a:lnTo>
                    <a:pt x="1632" y="347"/>
                  </a:lnTo>
                  <a:lnTo>
                    <a:pt x="1632" y="163"/>
                  </a:lnTo>
                  <a:lnTo>
                    <a:pt x="1628" y="163"/>
                  </a:lnTo>
                  <a:lnTo>
                    <a:pt x="1628" y="155"/>
                  </a:lnTo>
                  <a:lnTo>
                    <a:pt x="1626" y="155"/>
                  </a:lnTo>
                  <a:lnTo>
                    <a:pt x="1622" y="153"/>
                  </a:lnTo>
                  <a:lnTo>
                    <a:pt x="1618" y="155"/>
                  </a:lnTo>
                  <a:lnTo>
                    <a:pt x="1616" y="155"/>
                  </a:lnTo>
                  <a:lnTo>
                    <a:pt x="1616" y="163"/>
                  </a:lnTo>
                  <a:lnTo>
                    <a:pt x="1607" y="163"/>
                  </a:lnTo>
                  <a:lnTo>
                    <a:pt x="1607" y="155"/>
                  </a:lnTo>
                  <a:lnTo>
                    <a:pt x="1605" y="155"/>
                  </a:lnTo>
                  <a:lnTo>
                    <a:pt x="1601" y="153"/>
                  </a:lnTo>
                  <a:lnTo>
                    <a:pt x="1597" y="155"/>
                  </a:lnTo>
                  <a:lnTo>
                    <a:pt x="1595" y="155"/>
                  </a:lnTo>
                  <a:lnTo>
                    <a:pt x="1595" y="163"/>
                  </a:lnTo>
                  <a:lnTo>
                    <a:pt x="1586" y="163"/>
                  </a:lnTo>
                  <a:lnTo>
                    <a:pt x="1586" y="155"/>
                  </a:lnTo>
                  <a:lnTo>
                    <a:pt x="1584" y="155"/>
                  </a:lnTo>
                  <a:lnTo>
                    <a:pt x="1580" y="153"/>
                  </a:lnTo>
                  <a:lnTo>
                    <a:pt x="1576" y="155"/>
                  </a:lnTo>
                  <a:lnTo>
                    <a:pt x="1574" y="155"/>
                  </a:lnTo>
                  <a:lnTo>
                    <a:pt x="1574" y="163"/>
                  </a:lnTo>
                  <a:lnTo>
                    <a:pt x="1568" y="163"/>
                  </a:lnTo>
                  <a:lnTo>
                    <a:pt x="1568" y="347"/>
                  </a:lnTo>
                  <a:lnTo>
                    <a:pt x="1568" y="347"/>
                  </a:lnTo>
                  <a:close/>
                  <a:moveTo>
                    <a:pt x="1750" y="180"/>
                  </a:moveTo>
                  <a:lnTo>
                    <a:pt x="1750" y="129"/>
                  </a:lnTo>
                  <a:lnTo>
                    <a:pt x="1704" y="129"/>
                  </a:lnTo>
                  <a:lnTo>
                    <a:pt x="1704" y="180"/>
                  </a:lnTo>
                  <a:lnTo>
                    <a:pt x="1683" y="180"/>
                  </a:lnTo>
                  <a:lnTo>
                    <a:pt x="1683" y="347"/>
                  </a:lnTo>
                  <a:lnTo>
                    <a:pt x="1756" y="347"/>
                  </a:lnTo>
                  <a:lnTo>
                    <a:pt x="1756" y="180"/>
                  </a:lnTo>
                  <a:lnTo>
                    <a:pt x="1750" y="180"/>
                  </a:lnTo>
                  <a:lnTo>
                    <a:pt x="1750" y="180"/>
                  </a:lnTo>
                  <a:close/>
                  <a:moveTo>
                    <a:pt x="1894" y="308"/>
                  </a:moveTo>
                  <a:lnTo>
                    <a:pt x="1894" y="278"/>
                  </a:lnTo>
                  <a:lnTo>
                    <a:pt x="1873" y="278"/>
                  </a:lnTo>
                  <a:lnTo>
                    <a:pt x="1873" y="308"/>
                  </a:lnTo>
                  <a:lnTo>
                    <a:pt x="1869" y="308"/>
                  </a:lnTo>
                  <a:lnTo>
                    <a:pt x="1869" y="285"/>
                  </a:lnTo>
                  <a:lnTo>
                    <a:pt x="1848" y="285"/>
                  </a:lnTo>
                  <a:lnTo>
                    <a:pt x="1848" y="308"/>
                  </a:lnTo>
                  <a:lnTo>
                    <a:pt x="1840" y="308"/>
                  </a:lnTo>
                  <a:lnTo>
                    <a:pt x="1840" y="335"/>
                  </a:lnTo>
                  <a:lnTo>
                    <a:pt x="1911" y="335"/>
                  </a:lnTo>
                  <a:lnTo>
                    <a:pt x="1911" y="308"/>
                  </a:lnTo>
                  <a:lnTo>
                    <a:pt x="1894" y="308"/>
                  </a:lnTo>
                  <a:lnTo>
                    <a:pt x="1894" y="308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</p:grpSp>
      <p:sp>
        <p:nvSpPr>
          <p:cNvPr id="10" name="î$lîḓè"/>
          <p:cNvSpPr/>
          <p:nvPr/>
        </p:nvSpPr>
        <p:spPr>
          <a:xfrm>
            <a:off x="4757738" y="1"/>
            <a:ext cx="2676525" cy="1771650"/>
          </a:xfrm>
          <a:prstGeom prst="rect">
            <a:avLst/>
          </a:prstGeom>
          <a:blipFill>
            <a:blip r:embed="rId1"/>
            <a:srcRect/>
            <a:stretch>
              <a:fillRect t="-4560" b="-4496"/>
            </a:stretch>
          </a:blipFill>
          <a:ln w="12700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1" name="ïšliďê"/>
          <p:cNvSpPr/>
          <p:nvPr/>
        </p:nvSpPr>
        <p:spPr>
          <a:xfrm>
            <a:off x="4757738" y="1847851"/>
            <a:ext cx="2676525" cy="581024"/>
          </a:xfrm>
          <a:prstGeom prst="rect">
            <a:avLst/>
          </a:prstGeom>
          <a:solidFill>
            <a:schemeClr val="bg1">
              <a:alpha val="42000"/>
            </a:schemeClr>
          </a:solidFill>
          <a:ln w="12700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zh-CN" altLang="en-US" sz="2400" dirty="0">
                <a:latin typeface="汉仪良品线简" panose="00020600040101010101" pitchFamily="18" charset="-122"/>
                <a:ea typeface="汉仪良品线简" panose="00020600040101010101" pitchFamily="18" charset="-122"/>
              </a:rPr>
              <a:t>您</a:t>
            </a:r>
            <a:r>
              <a:rPr lang="zh-CN" altLang="en-US" sz="2400" dirty="0" smtClean="0">
                <a:latin typeface="汉仪良品线简" panose="00020600040101010101" pitchFamily="18" charset="-122"/>
                <a:ea typeface="汉仪良品线简" panose="00020600040101010101" pitchFamily="18" charset="-122"/>
              </a:rPr>
              <a:t>的标题</a:t>
            </a:r>
            <a:endParaRPr lang="zh-CN" altLang="en-US" sz="2400" dirty="0"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</p:txBody>
      </p:sp>
      <p:grpSp>
        <p:nvGrpSpPr>
          <p:cNvPr id="14" name="î$ḻíḑê"/>
          <p:cNvGrpSpPr/>
          <p:nvPr/>
        </p:nvGrpSpPr>
        <p:grpSpPr>
          <a:xfrm>
            <a:off x="1413751" y="3086200"/>
            <a:ext cx="670004" cy="670004"/>
            <a:chOff x="5816521" y="3086200"/>
            <a:chExt cx="670004" cy="670004"/>
          </a:xfrm>
        </p:grpSpPr>
        <p:sp>
          <p:nvSpPr>
            <p:cNvPr id="32" name="îŝľïḋê"/>
            <p:cNvSpPr/>
            <p:nvPr/>
          </p:nvSpPr>
          <p:spPr>
            <a:xfrm>
              <a:off x="5816521" y="3086200"/>
              <a:ext cx="670004" cy="670004"/>
            </a:xfrm>
            <a:prstGeom prst="roundRect">
              <a:avLst/>
            </a:prstGeom>
            <a:solidFill>
              <a:schemeClr val="bg1">
                <a:alpha val="42000"/>
              </a:schemeClr>
            </a:solidFill>
            <a:ln w="6350">
              <a:solidFill>
                <a:srgbClr val="276B6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en-US" sz="2400" dirty="0">
                <a:solidFill>
                  <a:srgbClr val="FFFFFF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3" name="íṧḷíďê"/>
            <p:cNvSpPr/>
            <p:nvPr/>
          </p:nvSpPr>
          <p:spPr>
            <a:xfrm>
              <a:off x="5962735" y="3212980"/>
              <a:ext cx="377576" cy="416445"/>
            </a:xfrm>
            <a:custGeom>
              <a:avLst/>
              <a:gdLst>
                <a:gd name="connsiteX0" fmla="*/ 435944 w 550382"/>
                <a:gd name="connsiteY0" fmla="*/ 440821 h 607039"/>
                <a:gd name="connsiteX1" fmla="*/ 411829 w 550382"/>
                <a:gd name="connsiteY1" fmla="*/ 450698 h 607039"/>
                <a:gd name="connsiteX2" fmla="*/ 393649 w 550382"/>
                <a:gd name="connsiteY2" fmla="*/ 477504 h 607039"/>
                <a:gd name="connsiteX3" fmla="*/ 393272 w 550382"/>
                <a:gd name="connsiteY3" fmla="*/ 478821 h 607039"/>
                <a:gd name="connsiteX4" fmla="*/ 380650 w 550382"/>
                <a:gd name="connsiteY4" fmla="*/ 478821 h 607039"/>
                <a:gd name="connsiteX5" fmla="*/ 377070 w 550382"/>
                <a:gd name="connsiteY5" fmla="*/ 482396 h 607039"/>
                <a:gd name="connsiteX6" fmla="*/ 377070 w 550382"/>
                <a:gd name="connsiteY6" fmla="*/ 490485 h 607039"/>
                <a:gd name="connsiteX7" fmla="*/ 380650 w 550382"/>
                <a:gd name="connsiteY7" fmla="*/ 494059 h 607039"/>
                <a:gd name="connsiteX8" fmla="*/ 390635 w 550382"/>
                <a:gd name="connsiteY8" fmla="*/ 494059 h 607039"/>
                <a:gd name="connsiteX9" fmla="*/ 390635 w 550382"/>
                <a:gd name="connsiteY9" fmla="*/ 500643 h 607039"/>
                <a:gd name="connsiteX10" fmla="*/ 380650 w 550382"/>
                <a:gd name="connsiteY10" fmla="*/ 500643 h 607039"/>
                <a:gd name="connsiteX11" fmla="*/ 377070 w 550382"/>
                <a:gd name="connsiteY11" fmla="*/ 504217 h 607039"/>
                <a:gd name="connsiteX12" fmla="*/ 377070 w 550382"/>
                <a:gd name="connsiteY12" fmla="*/ 512306 h 607039"/>
                <a:gd name="connsiteX13" fmla="*/ 380650 w 550382"/>
                <a:gd name="connsiteY13" fmla="*/ 515881 h 607039"/>
                <a:gd name="connsiteX14" fmla="*/ 392613 w 550382"/>
                <a:gd name="connsiteY14" fmla="*/ 515881 h 607039"/>
                <a:gd name="connsiteX15" fmla="*/ 395345 w 550382"/>
                <a:gd name="connsiteY15" fmla="*/ 524534 h 607039"/>
                <a:gd name="connsiteX16" fmla="*/ 426807 w 550382"/>
                <a:gd name="connsiteY16" fmla="*/ 554445 h 607039"/>
                <a:gd name="connsiteX17" fmla="*/ 464675 w 550382"/>
                <a:gd name="connsiteY17" fmla="*/ 554915 h 607039"/>
                <a:gd name="connsiteX18" fmla="*/ 474377 w 550382"/>
                <a:gd name="connsiteY18" fmla="*/ 551435 h 607039"/>
                <a:gd name="connsiteX19" fmla="*/ 476920 w 550382"/>
                <a:gd name="connsiteY19" fmla="*/ 544851 h 607039"/>
                <a:gd name="connsiteX20" fmla="*/ 472776 w 550382"/>
                <a:gd name="connsiteY20" fmla="*/ 535257 h 607039"/>
                <a:gd name="connsiteX21" fmla="*/ 466747 w 550382"/>
                <a:gd name="connsiteY21" fmla="*/ 532247 h 607039"/>
                <a:gd name="connsiteX22" fmla="*/ 455066 w 550382"/>
                <a:gd name="connsiteY22" fmla="*/ 535069 h 607039"/>
                <a:gd name="connsiteX23" fmla="*/ 432270 w 550382"/>
                <a:gd name="connsiteY23" fmla="*/ 534504 h 607039"/>
                <a:gd name="connsiteX24" fmla="*/ 414844 w 550382"/>
                <a:gd name="connsiteY24" fmla="*/ 515881 h 607039"/>
                <a:gd name="connsiteX25" fmla="*/ 440371 w 550382"/>
                <a:gd name="connsiteY25" fmla="*/ 515881 h 607039"/>
                <a:gd name="connsiteX26" fmla="*/ 443951 w 550382"/>
                <a:gd name="connsiteY26" fmla="*/ 512306 h 607039"/>
                <a:gd name="connsiteX27" fmla="*/ 443951 w 550382"/>
                <a:gd name="connsiteY27" fmla="*/ 504217 h 607039"/>
                <a:gd name="connsiteX28" fmla="*/ 440371 w 550382"/>
                <a:gd name="connsiteY28" fmla="*/ 500643 h 607039"/>
                <a:gd name="connsiteX29" fmla="*/ 412489 w 550382"/>
                <a:gd name="connsiteY29" fmla="*/ 500643 h 607039"/>
                <a:gd name="connsiteX30" fmla="*/ 412489 w 550382"/>
                <a:gd name="connsiteY30" fmla="*/ 494059 h 607039"/>
                <a:gd name="connsiteX31" fmla="*/ 440371 w 550382"/>
                <a:gd name="connsiteY31" fmla="*/ 494059 h 607039"/>
                <a:gd name="connsiteX32" fmla="*/ 443951 w 550382"/>
                <a:gd name="connsiteY32" fmla="*/ 490485 h 607039"/>
                <a:gd name="connsiteX33" fmla="*/ 443951 w 550382"/>
                <a:gd name="connsiteY33" fmla="*/ 482396 h 607039"/>
                <a:gd name="connsiteX34" fmla="*/ 440371 w 550382"/>
                <a:gd name="connsiteY34" fmla="*/ 478821 h 607039"/>
                <a:gd name="connsiteX35" fmla="*/ 415974 w 550382"/>
                <a:gd name="connsiteY35" fmla="*/ 478821 h 607039"/>
                <a:gd name="connsiteX36" fmla="*/ 415974 w 550382"/>
                <a:gd name="connsiteY36" fmla="*/ 478539 h 607039"/>
                <a:gd name="connsiteX37" fmla="*/ 430198 w 550382"/>
                <a:gd name="connsiteY37" fmla="*/ 463772 h 607039"/>
                <a:gd name="connsiteX38" fmla="*/ 455066 w 550382"/>
                <a:gd name="connsiteY38" fmla="*/ 462361 h 607039"/>
                <a:gd name="connsiteX39" fmla="*/ 466841 w 550382"/>
                <a:gd name="connsiteY39" fmla="*/ 465277 h 607039"/>
                <a:gd name="connsiteX40" fmla="*/ 472776 w 550382"/>
                <a:gd name="connsiteY40" fmla="*/ 462361 h 607039"/>
                <a:gd name="connsiteX41" fmla="*/ 476920 w 550382"/>
                <a:gd name="connsiteY41" fmla="*/ 452861 h 607039"/>
                <a:gd name="connsiteX42" fmla="*/ 474660 w 550382"/>
                <a:gd name="connsiteY42" fmla="*/ 446089 h 607039"/>
                <a:gd name="connsiteX43" fmla="*/ 472399 w 550382"/>
                <a:gd name="connsiteY43" fmla="*/ 445054 h 607039"/>
                <a:gd name="connsiteX44" fmla="*/ 435944 w 550382"/>
                <a:gd name="connsiteY44" fmla="*/ 440821 h 607039"/>
                <a:gd name="connsiteX45" fmla="*/ 441172 w 550382"/>
                <a:gd name="connsiteY45" fmla="*/ 389089 h 607039"/>
                <a:gd name="connsiteX46" fmla="*/ 518367 w 550382"/>
                <a:gd name="connsiteY46" fmla="*/ 420975 h 607039"/>
                <a:gd name="connsiteX47" fmla="*/ 518462 w 550382"/>
                <a:gd name="connsiteY47" fmla="*/ 575138 h 607039"/>
                <a:gd name="connsiteX48" fmla="*/ 385925 w 550382"/>
                <a:gd name="connsiteY48" fmla="*/ 592069 h 607039"/>
                <a:gd name="connsiteX49" fmla="*/ 385737 w 550382"/>
                <a:gd name="connsiteY49" fmla="*/ 591880 h 607039"/>
                <a:gd name="connsiteX50" fmla="*/ 339203 w 550382"/>
                <a:gd name="connsiteY50" fmla="*/ 604578 h 607039"/>
                <a:gd name="connsiteX51" fmla="*/ 337978 w 550382"/>
                <a:gd name="connsiteY51" fmla="*/ 596583 h 607039"/>
                <a:gd name="connsiteX52" fmla="*/ 360491 w 550382"/>
                <a:gd name="connsiteY52" fmla="*/ 571187 h 607039"/>
                <a:gd name="connsiteX53" fmla="*/ 359361 w 550382"/>
                <a:gd name="connsiteY53" fmla="*/ 570341 h 607039"/>
                <a:gd name="connsiteX54" fmla="*/ 363977 w 550382"/>
                <a:gd name="connsiteY54" fmla="*/ 420975 h 607039"/>
                <a:gd name="connsiteX55" fmla="*/ 441172 w 550382"/>
                <a:gd name="connsiteY55" fmla="*/ 389089 h 607039"/>
                <a:gd name="connsiteX56" fmla="*/ 149968 w 550382"/>
                <a:gd name="connsiteY56" fmla="*/ 318620 h 607039"/>
                <a:gd name="connsiteX57" fmla="*/ 193583 w 550382"/>
                <a:gd name="connsiteY57" fmla="*/ 456051 h 607039"/>
                <a:gd name="connsiteX58" fmla="*/ 199423 w 550382"/>
                <a:gd name="connsiteY58" fmla="*/ 474771 h 607039"/>
                <a:gd name="connsiteX59" fmla="*/ 218923 w 550382"/>
                <a:gd name="connsiteY59" fmla="*/ 419554 h 607039"/>
                <a:gd name="connsiteX60" fmla="*/ 230698 w 550382"/>
                <a:gd name="connsiteY60" fmla="*/ 354083 h 607039"/>
                <a:gd name="connsiteX61" fmla="*/ 230886 w 550382"/>
                <a:gd name="connsiteY61" fmla="*/ 354083 h 607039"/>
                <a:gd name="connsiteX62" fmla="*/ 230981 w 550382"/>
                <a:gd name="connsiteY62" fmla="*/ 354083 h 607039"/>
                <a:gd name="connsiteX63" fmla="*/ 231075 w 550382"/>
                <a:gd name="connsiteY63" fmla="*/ 354083 h 607039"/>
                <a:gd name="connsiteX64" fmla="*/ 231263 w 550382"/>
                <a:gd name="connsiteY64" fmla="*/ 354083 h 607039"/>
                <a:gd name="connsiteX65" fmla="*/ 243038 w 550382"/>
                <a:gd name="connsiteY65" fmla="*/ 419554 h 607039"/>
                <a:gd name="connsiteX66" fmla="*/ 262538 w 550382"/>
                <a:gd name="connsiteY66" fmla="*/ 474771 h 607039"/>
                <a:gd name="connsiteX67" fmla="*/ 268378 w 550382"/>
                <a:gd name="connsiteY67" fmla="*/ 456051 h 607039"/>
                <a:gd name="connsiteX68" fmla="*/ 311993 w 550382"/>
                <a:gd name="connsiteY68" fmla="*/ 318620 h 607039"/>
                <a:gd name="connsiteX69" fmla="*/ 402331 w 550382"/>
                <a:gd name="connsiteY69" fmla="*/ 362267 h 607039"/>
                <a:gd name="connsiteX70" fmla="*/ 407418 w 550382"/>
                <a:gd name="connsiteY70" fmla="*/ 364242 h 607039"/>
                <a:gd name="connsiteX71" fmla="*/ 343550 w 550382"/>
                <a:gd name="connsiteY71" fmla="*/ 400552 h 607039"/>
                <a:gd name="connsiteX72" fmla="*/ 307377 w 550382"/>
                <a:gd name="connsiteY72" fmla="*/ 531869 h 607039"/>
                <a:gd name="connsiteX73" fmla="*/ 231263 w 550382"/>
                <a:gd name="connsiteY73" fmla="*/ 531869 h 607039"/>
                <a:gd name="connsiteX74" fmla="*/ 230698 w 550382"/>
                <a:gd name="connsiteY74" fmla="*/ 531869 h 607039"/>
                <a:gd name="connsiteX75" fmla="*/ 0 w 550382"/>
                <a:gd name="connsiteY75" fmla="*/ 531869 h 607039"/>
                <a:gd name="connsiteX76" fmla="*/ 59629 w 550382"/>
                <a:gd name="connsiteY76" fmla="*/ 362267 h 607039"/>
                <a:gd name="connsiteX77" fmla="*/ 149968 w 550382"/>
                <a:gd name="connsiteY77" fmla="*/ 318620 h 607039"/>
                <a:gd name="connsiteX78" fmla="*/ 223411 w 550382"/>
                <a:gd name="connsiteY78" fmla="*/ 393 h 607039"/>
                <a:gd name="connsiteX79" fmla="*/ 282097 w 550382"/>
                <a:gd name="connsiteY79" fmla="*/ 12809 h 607039"/>
                <a:gd name="connsiteX80" fmla="*/ 310545 w 550382"/>
                <a:gd name="connsiteY80" fmla="*/ 39334 h 607039"/>
                <a:gd name="connsiteX81" fmla="*/ 342008 w 550382"/>
                <a:gd name="connsiteY81" fmla="*/ 138850 h 607039"/>
                <a:gd name="connsiteX82" fmla="*/ 337863 w 550382"/>
                <a:gd name="connsiteY82" fmla="*/ 154182 h 607039"/>
                <a:gd name="connsiteX83" fmla="*/ 348037 w 550382"/>
                <a:gd name="connsiteY83" fmla="*/ 195945 h 607039"/>
                <a:gd name="connsiteX84" fmla="*/ 327784 w 550382"/>
                <a:gd name="connsiteY84" fmla="*/ 231217 h 607039"/>
                <a:gd name="connsiteX85" fmla="*/ 256663 w 550382"/>
                <a:gd name="connsiteY85" fmla="*/ 318881 h 607039"/>
                <a:gd name="connsiteX86" fmla="*/ 204665 w 550382"/>
                <a:gd name="connsiteY86" fmla="*/ 318975 h 607039"/>
                <a:gd name="connsiteX87" fmla="*/ 133733 w 550382"/>
                <a:gd name="connsiteY87" fmla="*/ 231217 h 607039"/>
                <a:gd name="connsiteX88" fmla="*/ 113385 w 550382"/>
                <a:gd name="connsiteY88" fmla="*/ 195850 h 607039"/>
                <a:gd name="connsiteX89" fmla="*/ 123559 w 550382"/>
                <a:gd name="connsiteY89" fmla="*/ 154088 h 607039"/>
                <a:gd name="connsiteX90" fmla="*/ 119414 w 550382"/>
                <a:gd name="connsiteY90" fmla="*/ 138756 h 607039"/>
                <a:gd name="connsiteX91" fmla="*/ 119132 w 550382"/>
                <a:gd name="connsiteY91" fmla="*/ 89845 h 607039"/>
                <a:gd name="connsiteX92" fmla="*/ 147768 w 550382"/>
                <a:gd name="connsiteY92" fmla="*/ 39805 h 607039"/>
                <a:gd name="connsiteX93" fmla="*/ 174333 w 550382"/>
                <a:gd name="connsiteY93" fmla="*/ 17983 h 607039"/>
                <a:gd name="connsiteX94" fmla="*/ 200049 w 550382"/>
                <a:gd name="connsiteY94" fmla="*/ 4814 h 607039"/>
                <a:gd name="connsiteX95" fmla="*/ 223411 w 550382"/>
                <a:gd name="connsiteY95" fmla="*/ 393 h 607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550382" h="607039">
                  <a:moveTo>
                    <a:pt x="435944" y="440821"/>
                  </a:moveTo>
                  <a:cubicBezTo>
                    <a:pt x="427184" y="442138"/>
                    <a:pt x="418988" y="445148"/>
                    <a:pt x="411829" y="450698"/>
                  </a:cubicBezTo>
                  <a:cubicBezTo>
                    <a:pt x="402786" y="457752"/>
                    <a:pt x="397040" y="466782"/>
                    <a:pt x="393649" y="477504"/>
                  </a:cubicBezTo>
                  <a:lnTo>
                    <a:pt x="393272" y="478821"/>
                  </a:lnTo>
                  <a:lnTo>
                    <a:pt x="380650" y="478821"/>
                  </a:lnTo>
                  <a:cubicBezTo>
                    <a:pt x="378672" y="478821"/>
                    <a:pt x="377070" y="480420"/>
                    <a:pt x="377070" y="482396"/>
                  </a:cubicBezTo>
                  <a:lnTo>
                    <a:pt x="377070" y="490485"/>
                  </a:lnTo>
                  <a:cubicBezTo>
                    <a:pt x="377070" y="492460"/>
                    <a:pt x="378672" y="494059"/>
                    <a:pt x="380650" y="494059"/>
                  </a:cubicBezTo>
                  <a:lnTo>
                    <a:pt x="390635" y="494059"/>
                  </a:lnTo>
                  <a:lnTo>
                    <a:pt x="390635" y="500643"/>
                  </a:lnTo>
                  <a:lnTo>
                    <a:pt x="380650" y="500643"/>
                  </a:lnTo>
                  <a:cubicBezTo>
                    <a:pt x="378672" y="500643"/>
                    <a:pt x="377070" y="502242"/>
                    <a:pt x="377070" y="504217"/>
                  </a:cubicBezTo>
                  <a:lnTo>
                    <a:pt x="377070" y="512306"/>
                  </a:lnTo>
                  <a:cubicBezTo>
                    <a:pt x="377070" y="514282"/>
                    <a:pt x="378672" y="515881"/>
                    <a:pt x="380650" y="515881"/>
                  </a:cubicBezTo>
                  <a:lnTo>
                    <a:pt x="392613" y="515881"/>
                  </a:lnTo>
                  <a:cubicBezTo>
                    <a:pt x="393461" y="518796"/>
                    <a:pt x="394214" y="521806"/>
                    <a:pt x="395345" y="524534"/>
                  </a:cubicBezTo>
                  <a:cubicBezTo>
                    <a:pt x="401562" y="539113"/>
                    <a:pt x="411547" y="549554"/>
                    <a:pt x="426807" y="554445"/>
                  </a:cubicBezTo>
                  <a:cubicBezTo>
                    <a:pt x="439335" y="558584"/>
                    <a:pt x="452052" y="558395"/>
                    <a:pt x="464675" y="554915"/>
                  </a:cubicBezTo>
                  <a:cubicBezTo>
                    <a:pt x="467972" y="554069"/>
                    <a:pt x="471268" y="552752"/>
                    <a:pt x="474377" y="551435"/>
                  </a:cubicBezTo>
                  <a:cubicBezTo>
                    <a:pt x="477391" y="550024"/>
                    <a:pt x="478145" y="547767"/>
                    <a:pt x="476920" y="544851"/>
                  </a:cubicBezTo>
                  <a:cubicBezTo>
                    <a:pt x="475507" y="541653"/>
                    <a:pt x="474283" y="538361"/>
                    <a:pt x="472776" y="535257"/>
                  </a:cubicBezTo>
                  <a:cubicBezTo>
                    <a:pt x="471457" y="532341"/>
                    <a:pt x="469855" y="531494"/>
                    <a:pt x="466747" y="532247"/>
                  </a:cubicBezTo>
                  <a:cubicBezTo>
                    <a:pt x="462791" y="533093"/>
                    <a:pt x="458928" y="534316"/>
                    <a:pt x="455066" y="535069"/>
                  </a:cubicBezTo>
                  <a:cubicBezTo>
                    <a:pt x="447342" y="536762"/>
                    <a:pt x="439806" y="536856"/>
                    <a:pt x="432270" y="534504"/>
                  </a:cubicBezTo>
                  <a:cubicBezTo>
                    <a:pt x="422851" y="531494"/>
                    <a:pt x="417952" y="524722"/>
                    <a:pt x="414844" y="515881"/>
                  </a:cubicBezTo>
                  <a:lnTo>
                    <a:pt x="440371" y="515881"/>
                  </a:lnTo>
                  <a:cubicBezTo>
                    <a:pt x="442350" y="515881"/>
                    <a:pt x="443951" y="514282"/>
                    <a:pt x="443951" y="512306"/>
                  </a:cubicBezTo>
                  <a:lnTo>
                    <a:pt x="443951" y="504217"/>
                  </a:lnTo>
                  <a:cubicBezTo>
                    <a:pt x="443951" y="502242"/>
                    <a:pt x="442350" y="500643"/>
                    <a:pt x="440371" y="500643"/>
                  </a:cubicBezTo>
                  <a:lnTo>
                    <a:pt x="412489" y="500643"/>
                  </a:lnTo>
                  <a:lnTo>
                    <a:pt x="412489" y="494059"/>
                  </a:lnTo>
                  <a:lnTo>
                    <a:pt x="440371" y="494059"/>
                  </a:lnTo>
                  <a:cubicBezTo>
                    <a:pt x="442350" y="494059"/>
                    <a:pt x="443951" y="492460"/>
                    <a:pt x="443951" y="490485"/>
                  </a:cubicBezTo>
                  <a:lnTo>
                    <a:pt x="443951" y="482396"/>
                  </a:lnTo>
                  <a:cubicBezTo>
                    <a:pt x="443951" y="480420"/>
                    <a:pt x="442350" y="478821"/>
                    <a:pt x="440371" y="478821"/>
                  </a:cubicBezTo>
                  <a:lnTo>
                    <a:pt x="415974" y="478821"/>
                  </a:lnTo>
                  <a:lnTo>
                    <a:pt x="415974" y="478539"/>
                  </a:lnTo>
                  <a:cubicBezTo>
                    <a:pt x="418894" y="471861"/>
                    <a:pt x="423133" y="466500"/>
                    <a:pt x="430198" y="463772"/>
                  </a:cubicBezTo>
                  <a:cubicBezTo>
                    <a:pt x="438299" y="460574"/>
                    <a:pt x="446589" y="460574"/>
                    <a:pt x="455066" y="462361"/>
                  </a:cubicBezTo>
                  <a:cubicBezTo>
                    <a:pt x="458928" y="463113"/>
                    <a:pt x="462791" y="464336"/>
                    <a:pt x="466841" y="465277"/>
                  </a:cubicBezTo>
                  <a:cubicBezTo>
                    <a:pt x="469855" y="465841"/>
                    <a:pt x="471457" y="464995"/>
                    <a:pt x="472776" y="462361"/>
                  </a:cubicBezTo>
                  <a:cubicBezTo>
                    <a:pt x="474283" y="459257"/>
                    <a:pt x="475602" y="455965"/>
                    <a:pt x="476920" y="452861"/>
                  </a:cubicBezTo>
                  <a:cubicBezTo>
                    <a:pt x="478145" y="449851"/>
                    <a:pt x="477391" y="447688"/>
                    <a:pt x="474660" y="446089"/>
                  </a:cubicBezTo>
                  <a:cubicBezTo>
                    <a:pt x="473906" y="445712"/>
                    <a:pt x="473152" y="445336"/>
                    <a:pt x="472399" y="445054"/>
                  </a:cubicBezTo>
                  <a:cubicBezTo>
                    <a:pt x="460530" y="440539"/>
                    <a:pt x="448473" y="438752"/>
                    <a:pt x="435944" y="440821"/>
                  </a:cubicBezTo>
                  <a:close/>
                  <a:moveTo>
                    <a:pt x="441172" y="389089"/>
                  </a:moveTo>
                  <a:cubicBezTo>
                    <a:pt x="469125" y="389089"/>
                    <a:pt x="497079" y="399717"/>
                    <a:pt x="518367" y="420975"/>
                  </a:cubicBezTo>
                  <a:cubicBezTo>
                    <a:pt x="561039" y="463490"/>
                    <a:pt x="561039" y="532623"/>
                    <a:pt x="518462" y="575138"/>
                  </a:cubicBezTo>
                  <a:cubicBezTo>
                    <a:pt x="482572" y="610975"/>
                    <a:pt x="427749" y="616618"/>
                    <a:pt x="385925" y="592069"/>
                  </a:cubicBezTo>
                  <a:lnTo>
                    <a:pt x="385737" y="591880"/>
                  </a:lnTo>
                  <a:cubicBezTo>
                    <a:pt x="369252" y="604296"/>
                    <a:pt x="351543" y="606460"/>
                    <a:pt x="339203" y="604578"/>
                  </a:cubicBezTo>
                  <a:cubicBezTo>
                    <a:pt x="335058" y="603920"/>
                    <a:pt x="334210" y="598465"/>
                    <a:pt x="337978" y="596583"/>
                  </a:cubicBezTo>
                  <a:cubicBezTo>
                    <a:pt x="349282" y="591034"/>
                    <a:pt x="356347" y="580123"/>
                    <a:pt x="360491" y="571187"/>
                  </a:cubicBezTo>
                  <a:lnTo>
                    <a:pt x="359361" y="570341"/>
                  </a:lnTo>
                  <a:cubicBezTo>
                    <a:pt x="321399" y="527450"/>
                    <a:pt x="322906" y="461985"/>
                    <a:pt x="363977" y="420975"/>
                  </a:cubicBezTo>
                  <a:cubicBezTo>
                    <a:pt x="385266" y="399717"/>
                    <a:pt x="413219" y="389089"/>
                    <a:pt x="441172" y="389089"/>
                  </a:cubicBezTo>
                  <a:close/>
                  <a:moveTo>
                    <a:pt x="149968" y="318620"/>
                  </a:moveTo>
                  <a:lnTo>
                    <a:pt x="193583" y="456051"/>
                  </a:lnTo>
                  <a:lnTo>
                    <a:pt x="199423" y="474771"/>
                  </a:lnTo>
                  <a:lnTo>
                    <a:pt x="218923" y="419554"/>
                  </a:lnTo>
                  <a:cubicBezTo>
                    <a:pt x="174178" y="357093"/>
                    <a:pt x="222408" y="354083"/>
                    <a:pt x="230698" y="354083"/>
                  </a:cubicBezTo>
                  <a:lnTo>
                    <a:pt x="230886" y="354083"/>
                  </a:lnTo>
                  <a:lnTo>
                    <a:pt x="230981" y="354083"/>
                  </a:lnTo>
                  <a:lnTo>
                    <a:pt x="231075" y="354083"/>
                  </a:lnTo>
                  <a:lnTo>
                    <a:pt x="231263" y="354083"/>
                  </a:lnTo>
                  <a:cubicBezTo>
                    <a:pt x="239647" y="354271"/>
                    <a:pt x="287878" y="357093"/>
                    <a:pt x="243038" y="419554"/>
                  </a:cubicBezTo>
                  <a:lnTo>
                    <a:pt x="262538" y="474771"/>
                  </a:lnTo>
                  <a:lnTo>
                    <a:pt x="268378" y="456051"/>
                  </a:lnTo>
                  <a:lnTo>
                    <a:pt x="311993" y="318620"/>
                  </a:lnTo>
                  <a:cubicBezTo>
                    <a:pt x="311993" y="318620"/>
                    <a:pt x="345811" y="340726"/>
                    <a:pt x="402331" y="362267"/>
                  </a:cubicBezTo>
                  <a:cubicBezTo>
                    <a:pt x="404027" y="362925"/>
                    <a:pt x="405817" y="363678"/>
                    <a:pt x="407418" y="364242"/>
                  </a:cubicBezTo>
                  <a:cubicBezTo>
                    <a:pt x="383491" y="370263"/>
                    <a:pt x="361448" y="382585"/>
                    <a:pt x="343550" y="400552"/>
                  </a:cubicBezTo>
                  <a:cubicBezTo>
                    <a:pt x="308131" y="436015"/>
                    <a:pt x="295885" y="486341"/>
                    <a:pt x="307377" y="531869"/>
                  </a:cubicBezTo>
                  <a:lnTo>
                    <a:pt x="231263" y="531869"/>
                  </a:lnTo>
                  <a:lnTo>
                    <a:pt x="230698" y="531869"/>
                  </a:lnTo>
                  <a:lnTo>
                    <a:pt x="0" y="531869"/>
                  </a:lnTo>
                  <a:cubicBezTo>
                    <a:pt x="1225" y="436015"/>
                    <a:pt x="-2637" y="384843"/>
                    <a:pt x="59629" y="362267"/>
                  </a:cubicBezTo>
                  <a:cubicBezTo>
                    <a:pt x="116150" y="340726"/>
                    <a:pt x="149968" y="318620"/>
                    <a:pt x="149968" y="318620"/>
                  </a:cubicBezTo>
                  <a:close/>
                  <a:moveTo>
                    <a:pt x="223411" y="393"/>
                  </a:moveTo>
                  <a:cubicBezTo>
                    <a:pt x="248939" y="-1676"/>
                    <a:pt x="268250" y="4720"/>
                    <a:pt x="282097" y="12809"/>
                  </a:cubicBezTo>
                  <a:cubicBezTo>
                    <a:pt x="302633" y="24285"/>
                    <a:pt x="310545" y="39334"/>
                    <a:pt x="310545" y="39334"/>
                  </a:cubicBezTo>
                  <a:cubicBezTo>
                    <a:pt x="310545" y="39334"/>
                    <a:pt x="358022" y="42720"/>
                    <a:pt x="342008" y="138850"/>
                  </a:cubicBezTo>
                  <a:cubicBezTo>
                    <a:pt x="340972" y="144023"/>
                    <a:pt x="339747" y="149009"/>
                    <a:pt x="337863" y="154182"/>
                  </a:cubicBezTo>
                  <a:cubicBezTo>
                    <a:pt x="347377" y="153335"/>
                    <a:pt x="358587" y="158791"/>
                    <a:pt x="348037" y="195945"/>
                  </a:cubicBezTo>
                  <a:cubicBezTo>
                    <a:pt x="340312" y="223128"/>
                    <a:pt x="333153" y="230841"/>
                    <a:pt x="327784" y="231217"/>
                  </a:cubicBezTo>
                  <a:cubicBezTo>
                    <a:pt x="322886" y="263386"/>
                    <a:pt x="296981" y="304302"/>
                    <a:pt x="256663" y="318881"/>
                  </a:cubicBezTo>
                  <a:cubicBezTo>
                    <a:pt x="239990" y="324901"/>
                    <a:pt x="221527" y="324901"/>
                    <a:pt x="204665" y="318975"/>
                  </a:cubicBezTo>
                  <a:cubicBezTo>
                    <a:pt x="163594" y="304584"/>
                    <a:pt x="138725" y="263574"/>
                    <a:pt x="133733" y="231217"/>
                  </a:cubicBezTo>
                  <a:cubicBezTo>
                    <a:pt x="128363" y="230653"/>
                    <a:pt x="121204" y="223128"/>
                    <a:pt x="113385" y="195850"/>
                  </a:cubicBezTo>
                  <a:cubicBezTo>
                    <a:pt x="102929" y="158697"/>
                    <a:pt x="114139" y="153147"/>
                    <a:pt x="123559" y="154088"/>
                  </a:cubicBezTo>
                  <a:cubicBezTo>
                    <a:pt x="121675" y="148914"/>
                    <a:pt x="120262" y="143741"/>
                    <a:pt x="119414" y="138756"/>
                  </a:cubicBezTo>
                  <a:cubicBezTo>
                    <a:pt x="116023" y="121449"/>
                    <a:pt x="115175" y="105271"/>
                    <a:pt x="119132" y="89845"/>
                  </a:cubicBezTo>
                  <a:cubicBezTo>
                    <a:pt x="124030" y="69151"/>
                    <a:pt x="135240" y="52597"/>
                    <a:pt x="147768" y="39805"/>
                  </a:cubicBezTo>
                  <a:cubicBezTo>
                    <a:pt x="155869" y="31433"/>
                    <a:pt x="164724" y="24002"/>
                    <a:pt x="174333" y="17983"/>
                  </a:cubicBezTo>
                  <a:cubicBezTo>
                    <a:pt x="182057" y="12621"/>
                    <a:pt x="190629" y="7918"/>
                    <a:pt x="200049" y="4814"/>
                  </a:cubicBezTo>
                  <a:cubicBezTo>
                    <a:pt x="207303" y="2463"/>
                    <a:pt x="215121" y="770"/>
                    <a:pt x="223411" y="393"/>
                  </a:cubicBezTo>
                  <a:close/>
                </a:path>
              </a:pathLst>
            </a:custGeom>
            <a:solidFill>
              <a:srgbClr val="276B6C"/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228600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500"/>
            </a:p>
          </p:txBody>
        </p:sp>
      </p:grpSp>
      <p:grpSp>
        <p:nvGrpSpPr>
          <p:cNvPr id="17" name="išļiďè"/>
          <p:cNvGrpSpPr/>
          <p:nvPr/>
        </p:nvGrpSpPr>
        <p:grpSpPr>
          <a:xfrm>
            <a:off x="4303047" y="3086200"/>
            <a:ext cx="670004" cy="670004"/>
            <a:chOff x="5816521" y="3086200"/>
            <a:chExt cx="670004" cy="670004"/>
          </a:xfrm>
        </p:grpSpPr>
        <p:sp>
          <p:nvSpPr>
            <p:cNvPr id="30" name="îṥľíďê"/>
            <p:cNvSpPr/>
            <p:nvPr/>
          </p:nvSpPr>
          <p:spPr>
            <a:xfrm>
              <a:off x="5816521" y="3086200"/>
              <a:ext cx="670004" cy="670004"/>
            </a:xfrm>
            <a:prstGeom prst="roundRect">
              <a:avLst/>
            </a:prstGeom>
            <a:solidFill>
              <a:schemeClr val="bg1">
                <a:alpha val="42000"/>
              </a:schemeClr>
            </a:solidFill>
            <a:ln w="6350">
              <a:solidFill>
                <a:srgbClr val="276B6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en-US" sz="2400" dirty="0">
                <a:solidFill>
                  <a:srgbClr val="FFFFFF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1" name="ïŝľiďe"/>
            <p:cNvSpPr/>
            <p:nvPr/>
          </p:nvSpPr>
          <p:spPr>
            <a:xfrm>
              <a:off x="5962735" y="3212980"/>
              <a:ext cx="377576" cy="416445"/>
            </a:xfrm>
            <a:custGeom>
              <a:avLst/>
              <a:gdLst>
                <a:gd name="connsiteX0" fmla="*/ 435944 w 550382"/>
                <a:gd name="connsiteY0" fmla="*/ 440821 h 607039"/>
                <a:gd name="connsiteX1" fmla="*/ 411829 w 550382"/>
                <a:gd name="connsiteY1" fmla="*/ 450698 h 607039"/>
                <a:gd name="connsiteX2" fmla="*/ 393649 w 550382"/>
                <a:gd name="connsiteY2" fmla="*/ 477504 h 607039"/>
                <a:gd name="connsiteX3" fmla="*/ 393272 w 550382"/>
                <a:gd name="connsiteY3" fmla="*/ 478821 h 607039"/>
                <a:gd name="connsiteX4" fmla="*/ 380650 w 550382"/>
                <a:gd name="connsiteY4" fmla="*/ 478821 h 607039"/>
                <a:gd name="connsiteX5" fmla="*/ 377070 w 550382"/>
                <a:gd name="connsiteY5" fmla="*/ 482396 h 607039"/>
                <a:gd name="connsiteX6" fmla="*/ 377070 w 550382"/>
                <a:gd name="connsiteY6" fmla="*/ 490485 h 607039"/>
                <a:gd name="connsiteX7" fmla="*/ 380650 w 550382"/>
                <a:gd name="connsiteY7" fmla="*/ 494059 h 607039"/>
                <a:gd name="connsiteX8" fmla="*/ 390635 w 550382"/>
                <a:gd name="connsiteY8" fmla="*/ 494059 h 607039"/>
                <a:gd name="connsiteX9" fmla="*/ 390635 w 550382"/>
                <a:gd name="connsiteY9" fmla="*/ 500643 h 607039"/>
                <a:gd name="connsiteX10" fmla="*/ 380650 w 550382"/>
                <a:gd name="connsiteY10" fmla="*/ 500643 h 607039"/>
                <a:gd name="connsiteX11" fmla="*/ 377070 w 550382"/>
                <a:gd name="connsiteY11" fmla="*/ 504217 h 607039"/>
                <a:gd name="connsiteX12" fmla="*/ 377070 w 550382"/>
                <a:gd name="connsiteY12" fmla="*/ 512306 h 607039"/>
                <a:gd name="connsiteX13" fmla="*/ 380650 w 550382"/>
                <a:gd name="connsiteY13" fmla="*/ 515881 h 607039"/>
                <a:gd name="connsiteX14" fmla="*/ 392613 w 550382"/>
                <a:gd name="connsiteY14" fmla="*/ 515881 h 607039"/>
                <a:gd name="connsiteX15" fmla="*/ 395345 w 550382"/>
                <a:gd name="connsiteY15" fmla="*/ 524534 h 607039"/>
                <a:gd name="connsiteX16" fmla="*/ 426807 w 550382"/>
                <a:gd name="connsiteY16" fmla="*/ 554445 h 607039"/>
                <a:gd name="connsiteX17" fmla="*/ 464675 w 550382"/>
                <a:gd name="connsiteY17" fmla="*/ 554915 h 607039"/>
                <a:gd name="connsiteX18" fmla="*/ 474377 w 550382"/>
                <a:gd name="connsiteY18" fmla="*/ 551435 h 607039"/>
                <a:gd name="connsiteX19" fmla="*/ 476920 w 550382"/>
                <a:gd name="connsiteY19" fmla="*/ 544851 h 607039"/>
                <a:gd name="connsiteX20" fmla="*/ 472776 w 550382"/>
                <a:gd name="connsiteY20" fmla="*/ 535257 h 607039"/>
                <a:gd name="connsiteX21" fmla="*/ 466747 w 550382"/>
                <a:gd name="connsiteY21" fmla="*/ 532247 h 607039"/>
                <a:gd name="connsiteX22" fmla="*/ 455066 w 550382"/>
                <a:gd name="connsiteY22" fmla="*/ 535069 h 607039"/>
                <a:gd name="connsiteX23" fmla="*/ 432270 w 550382"/>
                <a:gd name="connsiteY23" fmla="*/ 534504 h 607039"/>
                <a:gd name="connsiteX24" fmla="*/ 414844 w 550382"/>
                <a:gd name="connsiteY24" fmla="*/ 515881 h 607039"/>
                <a:gd name="connsiteX25" fmla="*/ 440371 w 550382"/>
                <a:gd name="connsiteY25" fmla="*/ 515881 h 607039"/>
                <a:gd name="connsiteX26" fmla="*/ 443951 w 550382"/>
                <a:gd name="connsiteY26" fmla="*/ 512306 h 607039"/>
                <a:gd name="connsiteX27" fmla="*/ 443951 w 550382"/>
                <a:gd name="connsiteY27" fmla="*/ 504217 h 607039"/>
                <a:gd name="connsiteX28" fmla="*/ 440371 w 550382"/>
                <a:gd name="connsiteY28" fmla="*/ 500643 h 607039"/>
                <a:gd name="connsiteX29" fmla="*/ 412489 w 550382"/>
                <a:gd name="connsiteY29" fmla="*/ 500643 h 607039"/>
                <a:gd name="connsiteX30" fmla="*/ 412489 w 550382"/>
                <a:gd name="connsiteY30" fmla="*/ 494059 h 607039"/>
                <a:gd name="connsiteX31" fmla="*/ 440371 w 550382"/>
                <a:gd name="connsiteY31" fmla="*/ 494059 h 607039"/>
                <a:gd name="connsiteX32" fmla="*/ 443951 w 550382"/>
                <a:gd name="connsiteY32" fmla="*/ 490485 h 607039"/>
                <a:gd name="connsiteX33" fmla="*/ 443951 w 550382"/>
                <a:gd name="connsiteY33" fmla="*/ 482396 h 607039"/>
                <a:gd name="connsiteX34" fmla="*/ 440371 w 550382"/>
                <a:gd name="connsiteY34" fmla="*/ 478821 h 607039"/>
                <a:gd name="connsiteX35" fmla="*/ 415974 w 550382"/>
                <a:gd name="connsiteY35" fmla="*/ 478821 h 607039"/>
                <a:gd name="connsiteX36" fmla="*/ 415974 w 550382"/>
                <a:gd name="connsiteY36" fmla="*/ 478539 h 607039"/>
                <a:gd name="connsiteX37" fmla="*/ 430198 w 550382"/>
                <a:gd name="connsiteY37" fmla="*/ 463772 h 607039"/>
                <a:gd name="connsiteX38" fmla="*/ 455066 w 550382"/>
                <a:gd name="connsiteY38" fmla="*/ 462361 h 607039"/>
                <a:gd name="connsiteX39" fmla="*/ 466841 w 550382"/>
                <a:gd name="connsiteY39" fmla="*/ 465277 h 607039"/>
                <a:gd name="connsiteX40" fmla="*/ 472776 w 550382"/>
                <a:gd name="connsiteY40" fmla="*/ 462361 h 607039"/>
                <a:gd name="connsiteX41" fmla="*/ 476920 w 550382"/>
                <a:gd name="connsiteY41" fmla="*/ 452861 h 607039"/>
                <a:gd name="connsiteX42" fmla="*/ 474660 w 550382"/>
                <a:gd name="connsiteY42" fmla="*/ 446089 h 607039"/>
                <a:gd name="connsiteX43" fmla="*/ 472399 w 550382"/>
                <a:gd name="connsiteY43" fmla="*/ 445054 h 607039"/>
                <a:gd name="connsiteX44" fmla="*/ 435944 w 550382"/>
                <a:gd name="connsiteY44" fmla="*/ 440821 h 607039"/>
                <a:gd name="connsiteX45" fmla="*/ 441172 w 550382"/>
                <a:gd name="connsiteY45" fmla="*/ 389089 h 607039"/>
                <a:gd name="connsiteX46" fmla="*/ 518367 w 550382"/>
                <a:gd name="connsiteY46" fmla="*/ 420975 h 607039"/>
                <a:gd name="connsiteX47" fmla="*/ 518462 w 550382"/>
                <a:gd name="connsiteY47" fmla="*/ 575138 h 607039"/>
                <a:gd name="connsiteX48" fmla="*/ 385925 w 550382"/>
                <a:gd name="connsiteY48" fmla="*/ 592069 h 607039"/>
                <a:gd name="connsiteX49" fmla="*/ 385737 w 550382"/>
                <a:gd name="connsiteY49" fmla="*/ 591880 h 607039"/>
                <a:gd name="connsiteX50" fmla="*/ 339203 w 550382"/>
                <a:gd name="connsiteY50" fmla="*/ 604578 h 607039"/>
                <a:gd name="connsiteX51" fmla="*/ 337978 w 550382"/>
                <a:gd name="connsiteY51" fmla="*/ 596583 h 607039"/>
                <a:gd name="connsiteX52" fmla="*/ 360491 w 550382"/>
                <a:gd name="connsiteY52" fmla="*/ 571187 h 607039"/>
                <a:gd name="connsiteX53" fmla="*/ 359361 w 550382"/>
                <a:gd name="connsiteY53" fmla="*/ 570341 h 607039"/>
                <a:gd name="connsiteX54" fmla="*/ 363977 w 550382"/>
                <a:gd name="connsiteY54" fmla="*/ 420975 h 607039"/>
                <a:gd name="connsiteX55" fmla="*/ 441172 w 550382"/>
                <a:gd name="connsiteY55" fmla="*/ 389089 h 607039"/>
                <a:gd name="connsiteX56" fmla="*/ 149968 w 550382"/>
                <a:gd name="connsiteY56" fmla="*/ 318620 h 607039"/>
                <a:gd name="connsiteX57" fmla="*/ 193583 w 550382"/>
                <a:gd name="connsiteY57" fmla="*/ 456051 h 607039"/>
                <a:gd name="connsiteX58" fmla="*/ 199423 w 550382"/>
                <a:gd name="connsiteY58" fmla="*/ 474771 h 607039"/>
                <a:gd name="connsiteX59" fmla="*/ 218923 w 550382"/>
                <a:gd name="connsiteY59" fmla="*/ 419554 h 607039"/>
                <a:gd name="connsiteX60" fmla="*/ 230698 w 550382"/>
                <a:gd name="connsiteY60" fmla="*/ 354083 h 607039"/>
                <a:gd name="connsiteX61" fmla="*/ 230886 w 550382"/>
                <a:gd name="connsiteY61" fmla="*/ 354083 h 607039"/>
                <a:gd name="connsiteX62" fmla="*/ 230981 w 550382"/>
                <a:gd name="connsiteY62" fmla="*/ 354083 h 607039"/>
                <a:gd name="connsiteX63" fmla="*/ 231075 w 550382"/>
                <a:gd name="connsiteY63" fmla="*/ 354083 h 607039"/>
                <a:gd name="connsiteX64" fmla="*/ 231263 w 550382"/>
                <a:gd name="connsiteY64" fmla="*/ 354083 h 607039"/>
                <a:gd name="connsiteX65" fmla="*/ 243038 w 550382"/>
                <a:gd name="connsiteY65" fmla="*/ 419554 h 607039"/>
                <a:gd name="connsiteX66" fmla="*/ 262538 w 550382"/>
                <a:gd name="connsiteY66" fmla="*/ 474771 h 607039"/>
                <a:gd name="connsiteX67" fmla="*/ 268378 w 550382"/>
                <a:gd name="connsiteY67" fmla="*/ 456051 h 607039"/>
                <a:gd name="connsiteX68" fmla="*/ 311993 w 550382"/>
                <a:gd name="connsiteY68" fmla="*/ 318620 h 607039"/>
                <a:gd name="connsiteX69" fmla="*/ 402331 w 550382"/>
                <a:gd name="connsiteY69" fmla="*/ 362267 h 607039"/>
                <a:gd name="connsiteX70" fmla="*/ 407418 w 550382"/>
                <a:gd name="connsiteY70" fmla="*/ 364242 h 607039"/>
                <a:gd name="connsiteX71" fmla="*/ 343550 w 550382"/>
                <a:gd name="connsiteY71" fmla="*/ 400552 h 607039"/>
                <a:gd name="connsiteX72" fmla="*/ 307377 w 550382"/>
                <a:gd name="connsiteY72" fmla="*/ 531869 h 607039"/>
                <a:gd name="connsiteX73" fmla="*/ 231263 w 550382"/>
                <a:gd name="connsiteY73" fmla="*/ 531869 h 607039"/>
                <a:gd name="connsiteX74" fmla="*/ 230698 w 550382"/>
                <a:gd name="connsiteY74" fmla="*/ 531869 h 607039"/>
                <a:gd name="connsiteX75" fmla="*/ 0 w 550382"/>
                <a:gd name="connsiteY75" fmla="*/ 531869 h 607039"/>
                <a:gd name="connsiteX76" fmla="*/ 59629 w 550382"/>
                <a:gd name="connsiteY76" fmla="*/ 362267 h 607039"/>
                <a:gd name="connsiteX77" fmla="*/ 149968 w 550382"/>
                <a:gd name="connsiteY77" fmla="*/ 318620 h 607039"/>
                <a:gd name="connsiteX78" fmla="*/ 223411 w 550382"/>
                <a:gd name="connsiteY78" fmla="*/ 393 h 607039"/>
                <a:gd name="connsiteX79" fmla="*/ 282097 w 550382"/>
                <a:gd name="connsiteY79" fmla="*/ 12809 h 607039"/>
                <a:gd name="connsiteX80" fmla="*/ 310545 w 550382"/>
                <a:gd name="connsiteY80" fmla="*/ 39334 h 607039"/>
                <a:gd name="connsiteX81" fmla="*/ 342008 w 550382"/>
                <a:gd name="connsiteY81" fmla="*/ 138850 h 607039"/>
                <a:gd name="connsiteX82" fmla="*/ 337863 w 550382"/>
                <a:gd name="connsiteY82" fmla="*/ 154182 h 607039"/>
                <a:gd name="connsiteX83" fmla="*/ 348037 w 550382"/>
                <a:gd name="connsiteY83" fmla="*/ 195945 h 607039"/>
                <a:gd name="connsiteX84" fmla="*/ 327784 w 550382"/>
                <a:gd name="connsiteY84" fmla="*/ 231217 h 607039"/>
                <a:gd name="connsiteX85" fmla="*/ 256663 w 550382"/>
                <a:gd name="connsiteY85" fmla="*/ 318881 h 607039"/>
                <a:gd name="connsiteX86" fmla="*/ 204665 w 550382"/>
                <a:gd name="connsiteY86" fmla="*/ 318975 h 607039"/>
                <a:gd name="connsiteX87" fmla="*/ 133733 w 550382"/>
                <a:gd name="connsiteY87" fmla="*/ 231217 h 607039"/>
                <a:gd name="connsiteX88" fmla="*/ 113385 w 550382"/>
                <a:gd name="connsiteY88" fmla="*/ 195850 h 607039"/>
                <a:gd name="connsiteX89" fmla="*/ 123559 w 550382"/>
                <a:gd name="connsiteY89" fmla="*/ 154088 h 607039"/>
                <a:gd name="connsiteX90" fmla="*/ 119414 w 550382"/>
                <a:gd name="connsiteY90" fmla="*/ 138756 h 607039"/>
                <a:gd name="connsiteX91" fmla="*/ 119132 w 550382"/>
                <a:gd name="connsiteY91" fmla="*/ 89845 h 607039"/>
                <a:gd name="connsiteX92" fmla="*/ 147768 w 550382"/>
                <a:gd name="connsiteY92" fmla="*/ 39805 h 607039"/>
                <a:gd name="connsiteX93" fmla="*/ 174333 w 550382"/>
                <a:gd name="connsiteY93" fmla="*/ 17983 h 607039"/>
                <a:gd name="connsiteX94" fmla="*/ 200049 w 550382"/>
                <a:gd name="connsiteY94" fmla="*/ 4814 h 607039"/>
                <a:gd name="connsiteX95" fmla="*/ 223411 w 550382"/>
                <a:gd name="connsiteY95" fmla="*/ 393 h 607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550382" h="607039">
                  <a:moveTo>
                    <a:pt x="435944" y="440821"/>
                  </a:moveTo>
                  <a:cubicBezTo>
                    <a:pt x="427184" y="442138"/>
                    <a:pt x="418988" y="445148"/>
                    <a:pt x="411829" y="450698"/>
                  </a:cubicBezTo>
                  <a:cubicBezTo>
                    <a:pt x="402786" y="457752"/>
                    <a:pt x="397040" y="466782"/>
                    <a:pt x="393649" y="477504"/>
                  </a:cubicBezTo>
                  <a:lnTo>
                    <a:pt x="393272" y="478821"/>
                  </a:lnTo>
                  <a:lnTo>
                    <a:pt x="380650" y="478821"/>
                  </a:lnTo>
                  <a:cubicBezTo>
                    <a:pt x="378672" y="478821"/>
                    <a:pt x="377070" y="480420"/>
                    <a:pt x="377070" y="482396"/>
                  </a:cubicBezTo>
                  <a:lnTo>
                    <a:pt x="377070" y="490485"/>
                  </a:lnTo>
                  <a:cubicBezTo>
                    <a:pt x="377070" y="492460"/>
                    <a:pt x="378672" y="494059"/>
                    <a:pt x="380650" y="494059"/>
                  </a:cubicBezTo>
                  <a:lnTo>
                    <a:pt x="390635" y="494059"/>
                  </a:lnTo>
                  <a:lnTo>
                    <a:pt x="390635" y="500643"/>
                  </a:lnTo>
                  <a:lnTo>
                    <a:pt x="380650" y="500643"/>
                  </a:lnTo>
                  <a:cubicBezTo>
                    <a:pt x="378672" y="500643"/>
                    <a:pt x="377070" y="502242"/>
                    <a:pt x="377070" y="504217"/>
                  </a:cubicBezTo>
                  <a:lnTo>
                    <a:pt x="377070" y="512306"/>
                  </a:lnTo>
                  <a:cubicBezTo>
                    <a:pt x="377070" y="514282"/>
                    <a:pt x="378672" y="515881"/>
                    <a:pt x="380650" y="515881"/>
                  </a:cubicBezTo>
                  <a:lnTo>
                    <a:pt x="392613" y="515881"/>
                  </a:lnTo>
                  <a:cubicBezTo>
                    <a:pt x="393461" y="518796"/>
                    <a:pt x="394214" y="521806"/>
                    <a:pt x="395345" y="524534"/>
                  </a:cubicBezTo>
                  <a:cubicBezTo>
                    <a:pt x="401562" y="539113"/>
                    <a:pt x="411547" y="549554"/>
                    <a:pt x="426807" y="554445"/>
                  </a:cubicBezTo>
                  <a:cubicBezTo>
                    <a:pt x="439335" y="558584"/>
                    <a:pt x="452052" y="558395"/>
                    <a:pt x="464675" y="554915"/>
                  </a:cubicBezTo>
                  <a:cubicBezTo>
                    <a:pt x="467972" y="554069"/>
                    <a:pt x="471268" y="552752"/>
                    <a:pt x="474377" y="551435"/>
                  </a:cubicBezTo>
                  <a:cubicBezTo>
                    <a:pt x="477391" y="550024"/>
                    <a:pt x="478145" y="547767"/>
                    <a:pt x="476920" y="544851"/>
                  </a:cubicBezTo>
                  <a:cubicBezTo>
                    <a:pt x="475507" y="541653"/>
                    <a:pt x="474283" y="538361"/>
                    <a:pt x="472776" y="535257"/>
                  </a:cubicBezTo>
                  <a:cubicBezTo>
                    <a:pt x="471457" y="532341"/>
                    <a:pt x="469855" y="531494"/>
                    <a:pt x="466747" y="532247"/>
                  </a:cubicBezTo>
                  <a:cubicBezTo>
                    <a:pt x="462791" y="533093"/>
                    <a:pt x="458928" y="534316"/>
                    <a:pt x="455066" y="535069"/>
                  </a:cubicBezTo>
                  <a:cubicBezTo>
                    <a:pt x="447342" y="536762"/>
                    <a:pt x="439806" y="536856"/>
                    <a:pt x="432270" y="534504"/>
                  </a:cubicBezTo>
                  <a:cubicBezTo>
                    <a:pt x="422851" y="531494"/>
                    <a:pt x="417952" y="524722"/>
                    <a:pt x="414844" y="515881"/>
                  </a:cubicBezTo>
                  <a:lnTo>
                    <a:pt x="440371" y="515881"/>
                  </a:lnTo>
                  <a:cubicBezTo>
                    <a:pt x="442350" y="515881"/>
                    <a:pt x="443951" y="514282"/>
                    <a:pt x="443951" y="512306"/>
                  </a:cubicBezTo>
                  <a:lnTo>
                    <a:pt x="443951" y="504217"/>
                  </a:lnTo>
                  <a:cubicBezTo>
                    <a:pt x="443951" y="502242"/>
                    <a:pt x="442350" y="500643"/>
                    <a:pt x="440371" y="500643"/>
                  </a:cubicBezTo>
                  <a:lnTo>
                    <a:pt x="412489" y="500643"/>
                  </a:lnTo>
                  <a:lnTo>
                    <a:pt x="412489" y="494059"/>
                  </a:lnTo>
                  <a:lnTo>
                    <a:pt x="440371" y="494059"/>
                  </a:lnTo>
                  <a:cubicBezTo>
                    <a:pt x="442350" y="494059"/>
                    <a:pt x="443951" y="492460"/>
                    <a:pt x="443951" y="490485"/>
                  </a:cubicBezTo>
                  <a:lnTo>
                    <a:pt x="443951" y="482396"/>
                  </a:lnTo>
                  <a:cubicBezTo>
                    <a:pt x="443951" y="480420"/>
                    <a:pt x="442350" y="478821"/>
                    <a:pt x="440371" y="478821"/>
                  </a:cubicBezTo>
                  <a:lnTo>
                    <a:pt x="415974" y="478821"/>
                  </a:lnTo>
                  <a:lnTo>
                    <a:pt x="415974" y="478539"/>
                  </a:lnTo>
                  <a:cubicBezTo>
                    <a:pt x="418894" y="471861"/>
                    <a:pt x="423133" y="466500"/>
                    <a:pt x="430198" y="463772"/>
                  </a:cubicBezTo>
                  <a:cubicBezTo>
                    <a:pt x="438299" y="460574"/>
                    <a:pt x="446589" y="460574"/>
                    <a:pt x="455066" y="462361"/>
                  </a:cubicBezTo>
                  <a:cubicBezTo>
                    <a:pt x="458928" y="463113"/>
                    <a:pt x="462791" y="464336"/>
                    <a:pt x="466841" y="465277"/>
                  </a:cubicBezTo>
                  <a:cubicBezTo>
                    <a:pt x="469855" y="465841"/>
                    <a:pt x="471457" y="464995"/>
                    <a:pt x="472776" y="462361"/>
                  </a:cubicBezTo>
                  <a:cubicBezTo>
                    <a:pt x="474283" y="459257"/>
                    <a:pt x="475602" y="455965"/>
                    <a:pt x="476920" y="452861"/>
                  </a:cubicBezTo>
                  <a:cubicBezTo>
                    <a:pt x="478145" y="449851"/>
                    <a:pt x="477391" y="447688"/>
                    <a:pt x="474660" y="446089"/>
                  </a:cubicBezTo>
                  <a:cubicBezTo>
                    <a:pt x="473906" y="445712"/>
                    <a:pt x="473152" y="445336"/>
                    <a:pt x="472399" y="445054"/>
                  </a:cubicBezTo>
                  <a:cubicBezTo>
                    <a:pt x="460530" y="440539"/>
                    <a:pt x="448473" y="438752"/>
                    <a:pt x="435944" y="440821"/>
                  </a:cubicBezTo>
                  <a:close/>
                  <a:moveTo>
                    <a:pt x="441172" y="389089"/>
                  </a:moveTo>
                  <a:cubicBezTo>
                    <a:pt x="469125" y="389089"/>
                    <a:pt x="497079" y="399717"/>
                    <a:pt x="518367" y="420975"/>
                  </a:cubicBezTo>
                  <a:cubicBezTo>
                    <a:pt x="561039" y="463490"/>
                    <a:pt x="561039" y="532623"/>
                    <a:pt x="518462" y="575138"/>
                  </a:cubicBezTo>
                  <a:cubicBezTo>
                    <a:pt x="482572" y="610975"/>
                    <a:pt x="427749" y="616618"/>
                    <a:pt x="385925" y="592069"/>
                  </a:cubicBezTo>
                  <a:lnTo>
                    <a:pt x="385737" y="591880"/>
                  </a:lnTo>
                  <a:cubicBezTo>
                    <a:pt x="369252" y="604296"/>
                    <a:pt x="351543" y="606460"/>
                    <a:pt x="339203" y="604578"/>
                  </a:cubicBezTo>
                  <a:cubicBezTo>
                    <a:pt x="335058" y="603920"/>
                    <a:pt x="334210" y="598465"/>
                    <a:pt x="337978" y="596583"/>
                  </a:cubicBezTo>
                  <a:cubicBezTo>
                    <a:pt x="349282" y="591034"/>
                    <a:pt x="356347" y="580123"/>
                    <a:pt x="360491" y="571187"/>
                  </a:cubicBezTo>
                  <a:lnTo>
                    <a:pt x="359361" y="570341"/>
                  </a:lnTo>
                  <a:cubicBezTo>
                    <a:pt x="321399" y="527450"/>
                    <a:pt x="322906" y="461985"/>
                    <a:pt x="363977" y="420975"/>
                  </a:cubicBezTo>
                  <a:cubicBezTo>
                    <a:pt x="385266" y="399717"/>
                    <a:pt x="413219" y="389089"/>
                    <a:pt x="441172" y="389089"/>
                  </a:cubicBezTo>
                  <a:close/>
                  <a:moveTo>
                    <a:pt x="149968" y="318620"/>
                  </a:moveTo>
                  <a:lnTo>
                    <a:pt x="193583" y="456051"/>
                  </a:lnTo>
                  <a:lnTo>
                    <a:pt x="199423" y="474771"/>
                  </a:lnTo>
                  <a:lnTo>
                    <a:pt x="218923" y="419554"/>
                  </a:lnTo>
                  <a:cubicBezTo>
                    <a:pt x="174178" y="357093"/>
                    <a:pt x="222408" y="354083"/>
                    <a:pt x="230698" y="354083"/>
                  </a:cubicBezTo>
                  <a:lnTo>
                    <a:pt x="230886" y="354083"/>
                  </a:lnTo>
                  <a:lnTo>
                    <a:pt x="230981" y="354083"/>
                  </a:lnTo>
                  <a:lnTo>
                    <a:pt x="231075" y="354083"/>
                  </a:lnTo>
                  <a:lnTo>
                    <a:pt x="231263" y="354083"/>
                  </a:lnTo>
                  <a:cubicBezTo>
                    <a:pt x="239647" y="354271"/>
                    <a:pt x="287878" y="357093"/>
                    <a:pt x="243038" y="419554"/>
                  </a:cubicBezTo>
                  <a:lnTo>
                    <a:pt x="262538" y="474771"/>
                  </a:lnTo>
                  <a:lnTo>
                    <a:pt x="268378" y="456051"/>
                  </a:lnTo>
                  <a:lnTo>
                    <a:pt x="311993" y="318620"/>
                  </a:lnTo>
                  <a:cubicBezTo>
                    <a:pt x="311993" y="318620"/>
                    <a:pt x="345811" y="340726"/>
                    <a:pt x="402331" y="362267"/>
                  </a:cubicBezTo>
                  <a:cubicBezTo>
                    <a:pt x="404027" y="362925"/>
                    <a:pt x="405817" y="363678"/>
                    <a:pt x="407418" y="364242"/>
                  </a:cubicBezTo>
                  <a:cubicBezTo>
                    <a:pt x="383491" y="370263"/>
                    <a:pt x="361448" y="382585"/>
                    <a:pt x="343550" y="400552"/>
                  </a:cubicBezTo>
                  <a:cubicBezTo>
                    <a:pt x="308131" y="436015"/>
                    <a:pt x="295885" y="486341"/>
                    <a:pt x="307377" y="531869"/>
                  </a:cubicBezTo>
                  <a:lnTo>
                    <a:pt x="231263" y="531869"/>
                  </a:lnTo>
                  <a:lnTo>
                    <a:pt x="230698" y="531869"/>
                  </a:lnTo>
                  <a:lnTo>
                    <a:pt x="0" y="531869"/>
                  </a:lnTo>
                  <a:cubicBezTo>
                    <a:pt x="1225" y="436015"/>
                    <a:pt x="-2637" y="384843"/>
                    <a:pt x="59629" y="362267"/>
                  </a:cubicBezTo>
                  <a:cubicBezTo>
                    <a:pt x="116150" y="340726"/>
                    <a:pt x="149968" y="318620"/>
                    <a:pt x="149968" y="318620"/>
                  </a:cubicBezTo>
                  <a:close/>
                  <a:moveTo>
                    <a:pt x="223411" y="393"/>
                  </a:moveTo>
                  <a:cubicBezTo>
                    <a:pt x="248939" y="-1676"/>
                    <a:pt x="268250" y="4720"/>
                    <a:pt x="282097" y="12809"/>
                  </a:cubicBezTo>
                  <a:cubicBezTo>
                    <a:pt x="302633" y="24285"/>
                    <a:pt x="310545" y="39334"/>
                    <a:pt x="310545" y="39334"/>
                  </a:cubicBezTo>
                  <a:cubicBezTo>
                    <a:pt x="310545" y="39334"/>
                    <a:pt x="358022" y="42720"/>
                    <a:pt x="342008" y="138850"/>
                  </a:cubicBezTo>
                  <a:cubicBezTo>
                    <a:pt x="340972" y="144023"/>
                    <a:pt x="339747" y="149009"/>
                    <a:pt x="337863" y="154182"/>
                  </a:cubicBezTo>
                  <a:cubicBezTo>
                    <a:pt x="347377" y="153335"/>
                    <a:pt x="358587" y="158791"/>
                    <a:pt x="348037" y="195945"/>
                  </a:cubicBezTo>
                  <a:cubicBezTo>
                    <a:pt x="340312" y="223128"/>
                    <a:pt x="333153" y="230841"/>
                    <a:pt x="327784" y="231217"/>
                  </a:cubicBezTo>
                  <a:cubicBezTo>
                    <a:pt x="322886" y="263386"/>
                    <a:pt x="296981" y="304302"/>
                    <a:pt x="256663" y="318881"/>
                  </a:cubicBezTo>
                  <a:cubicBezTo>
                    <a:pt x="239990" y="324901"/>
                    <a:pt x="221527" y="324901"/>
                    <a:pt x="204665" y="318975"/>
                  </a:cubicBezTo>
                  <a:cubicBezTo>
                    <a:pt x="163594" y="304584"/>
                    <a:pt x="138725" y="263574"/>
                    <a:pt x="133733" y="231217"/>
                  </a:cubicBezTo>
                  <a:cubicBezTo>
                    <a:pt x="128363" y="230653"/>
                    <a:pt x="121204" y="223128"/>
                    <a:pt x="113385" y="195850"/>
                  </a:cubicBezTo>
                  <a:cubicBezTo>
                    <a:pt x="102929" y="158697"/>
                    <a:pt x="114139" y="153147"/>
                    <a:pt x="123559" y="154088"/>
                  </a:cubicBezTo>
                  <a:cubicBezTo>
                    <a:pt x="121675" y="148914"/>
                    <a:pt x="120262" y="143741"/>
                    <a:pt x="119414" y="138756"/>
                  </a:cubicBezTo>
                  <a:cubicBezTo>
                    <a:pt x="116023" y="121449"/>
                    <a:pt x="115175" y="105271"/>
                    <a:pt x="119132" y="89845"/>
                  </a:cubicBezTo>
                  <a:cubicBezTo>
                    <a:pt x="124030" y="69151"/>
                    <a:pt x="135240" y="52597"/>
                    <a:pt x="147768" y="39805"/>
                  </a:cubicBezTo>
                  <a:cubicBezTo>
                    <a:pt x="155869" y="31433"/>
                    <a:pt x="164724" y="24002"/>
                    <a:pt x="174333" y="17983"/>
                  </a:cubicBezTo>
                  <a:cubicBezTo>
                    <a:pt x="182057" y="12621"/>
                    <a:pt x="190629" y="7918"/>
                    <a:pt x="200049" y="4814"/>
                  </a:cubicBezTo>
                  <a:cubicBezTo>
                    <a:pt x="207303" y="2463"/>
                    <a:pt x="215121" y="770"/>
                    <a:pt x="223411" y="393"/>
                  </a:cubicBezTo>
                  <a:close/>
                </a:path>
              </a:pathLst>
            </a:custGeom>
            <a:solidFill>
              <a:srgbClr val="276B6C"/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defTabSz="228600"/>
              <a:endParaRPr sz="1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749155" y="3930994"/>
            <a:ext cx="19991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请</a:t>
            </a:r>
            <a:r>
              <a:rPr lang="zh-CN" altLang="en-US" dirty="0" smtClean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在这里输入您的文字内容，</a:t>
            </a:r>
            <a:r>
              <a:rPr lang="zh-CN" altLang="en-US" dirty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请在这里输入您的文字内容</a:t>
            </a:r>
            <a:endParaRPr lang="zh-CN" altLang="en-US" dirty="0">
              <a:solidFill>
                <a:schemeClr val="bg1"/>
              </a:solidFill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  <a:p>
            <a:pPr algn="ctr"/>
            <a:endParaRPr lang="zh-CN" altLang="en-US" dirty="0" smtClean="0">
              <a:solidFill>
                <a:schemeClr val="bg1"/>
              </a:solidFill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638451" y="3930994"/>
            <a:ext cx="19991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请</a:t>
            </a:r>
            <a:r>
              <a:rPr lang="zh-CN" altLang="en-US" dirty="0" smtClean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在这里输入您的文字内容，</a:t>
            </a:r>
            <a:r>
              <a:rPr lang="zh-CN" altLang="en-US" dirty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请在这里输入您的文字内容</a:t>
            </a:r>
            <a:endParaRPr lang="zh-CN" altLang="en-US" dirty="0">
              <a:solidFill>
                <a:schemeClr val="bg1"/>
              </a:solidFill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  <a:p>
            <a:pPr algn="ctr"/>
            <a:endParaRPr lang="zh-CN" altLang="en-US" dirty="0" smtClean="0">
              <a:solidFill>
                <a:schemeClr val="bg1"/>
              </a:solidFill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527747" y="3930994"/>
            <a:ext cx="199919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  <a:p>
            <a:pPr algn="ctr"/>
            <a:endParaRPr lang="zh-CN" altLang="en-US" dirty="0" smtClean="0">
              <a:solidFill>
                <a:schemeClr val="bg1"/>
              </a:solidFill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9417043" y="3930994"/>
            <a:ext cx="199919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  <a:p>
            <a:pPr algn="ctr"/>
            <a:endParaRPr lang="zh-CN" altLang="en-US" dirty="0" smtClean="0">
              <a:solidFill>
                <a:schemeClr val="bg1"/>
              </a:solidFill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95" y="821055"/>
            <a:ext cx="6932930" cy="5588000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965835" y="1188720"/>
            <a:ext cx="2512695" cy="607060"/>
          </a:xfrm>
          <a:prstGeom prst="round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3526155" y="1081405"/>
            <a:ext cx="5131435" cy="26225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920355" y="408940"/>
            <a:ext cx="33953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 smtClean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显示用户名和真实姓名</a:t>
            </a:r>
            <a:endParaRPr lang="zh-CN" altLang="en-US" sz="2800" dirty="0" smtClean="0">
              <a:solidFill>
                <a:schemeClr val="bg1"/>
              </a:solidFill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020685" y="1771650"/>
            <a:ext cx="339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 smtClean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根据条件查询车票</a:t>
            </a:r>
            <a:endParaRPr lang="zh-CN" altLang="en-US" sz="2800" dirty="0" smtClean="0">
              <a:solidFill>
                <a:schemeClr val="bg1"/>
              </a:solidFill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6097905" y="1974850"/>
            <a:ext cx="2083435" cy="1143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749300" y="1847850"/>
            <a:ext cx="5619750" cy="344805"/>
          </a:xfrm>
          <a:prstGeom prst="roundRect">
            <a:avLst/>
          </a:prstGeom>
          <a:solidFill>
            <a:srgbClr val="FF0000">
              <a:alpha val="1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12140" y="2263775"/>
            <a:ext cx="6822440" cy="3595370"/>
          </a:xfrm>
          <a:prstGeom prst="roundRect">
            <a:avLst/>
          </a:prstGeom>
          <a:solidFill>
            <a:schemeClr val="accent1">
              <a:lumMod val="75000"/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1938020" y="3234055"/>
            <a:ext cx="40500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查询结果显示区</a:t>
            </a:r>
            <a:endParaRPr lang="zh-CN" altLang="en-US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1414780" y="5885180"/>
            <a:ext cx="3202940" cy="345440"/>
          </a:xfrm>
          <a:prstGeom prst="roundRect">
            <a:avLst/>
          </a:prstGeom>
          <a:solidFill>
            <a:srgbClr val="FF0000">
              <a:alpha val="23000"/>
            </a:srgbClr>
          </a:solidFill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1857375" y="5286375"/>
            <a:ext cx="32042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查询结果切换处</a:t>
            </a:r>
            <a:endParaRPr lang="zh-CN" alt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5731510" y="1117600"/>
            <a:ext cx="1202690" cy="762000"/>
          </a:xfrm>
          <a:prstGeom prst="roundRect">
            <a:avLst/>
          </a:prstGeom>
          <a:solidFill>
            <a:srgbClr val="4E9A95">
              <a:alpha val="41000"/>
            </a:srgbClr>
          </a:solidFill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1" name="直接箭头连接符 70"/>
          <p:cNvCxnSpPr/>
          <p:nvPr/>
        </p:nvCxnSpPr>
        <p:spPr>
          <a:xfrm flipH="1" flipV="1">
            <a:off x="6641465" y="1696085"/>
            <a:ext cx="2016125" cy="3449955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8181340" y="4938395"/>
            <a:ext cx="339534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 smtClean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个人中心</a:t>
            </a:r>
            <a:r>
              <a:rPr lang="en-US" altLang="zh-CN" sz="2800" dirty="0" smtClean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,</a:t>
            </a:r>
            <a:r>
              <a:rPr lang="zh-CN" altLang="en-US" sz="2800" dirty="0" smtClean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点击进入个人中心</a:t>
            </a:r>
            <a:r>
              <a:rPr lang="en-US" altLang="zh-CN" sz="2800" dirty="0" smtClean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,</a:t>
            </a:r>
            <a:r>
              <a:rPr lang="zh-CN" altLang="en-US" sz="2800" dirty="0" smtClean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查看购票记录和账户余额</a:t>
            </a:r>
            <a:endParaRPr lang="zh-CN" altLang="en-US" sz="2800" dirty="0" smtClean="0">
              <a:solidFill>
                <a:schemeClr val="bg1"/>
              </a:solidFill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3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62" grpId="0"/>
      <p:bldP spid="63" grpId="0"/>
      <p:bldP spid="64" grpId="0"/>
      <p:bldP spid="65" grpId="0"/>
      <p:bldP spid="12" grpId="0" animBg="1"/>
      <p:bldP spid="24" grpId="0" animBg="1"/>
      <p:bldP spid="24" grpId="1" animBg="1"/>
      <p:bldP spid="21" grpId="0"/>
      <p:bldP spid="21" grpId="1"/>
      <p:bldP spid="25" grpId="0" animBg="1"/>
      <p:bldP spid="67" grpId="0"/>
      <p:bldP spid="67" grpId="1"/>
      <p:bldP spid="68" grpId="0" animBg="1"/>
      <p:bldP spid="68" grpId="1" animBg="1"/>
      <p:bldP spid="69" grpId="0"/>
      <p:bldP spid="69" grpId="1"/>
      <p:bldP spid="70" grpId="0" animBg="1"/>
      <p:bldP spid="70" grpId="1" animBg="1"/>
      <p:bldP spid="72" grpId="0"/>
      <p:bldP spid="7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-233252" y="-193572"/>
            <a:ext cx="1014641" cy="1014641"/>
          </a:xfrm>
          <a:prstGeom prst="ellipse">
            <a:avLst/>
          </a:prstGeom>
          <a:solidFill>
            <a:srgbClr val="276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5896" y="465121"/>
            <a:ext cx="590922" cy="590922"/>
          </a:xfrm>
          <a:prstGeom prst="ellipse">
            <a:avLst/>
          </a:prstGeom>
          <a:solidFill>
            <a:schemeClr val="bg2">
              <a:lumMod val="9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19376" y="-62376"/>
            <a:ext cx="357442" cy="357442"/>
          </a:xfrm>
          <a:prstGeom prst="ellipse">
            <a:avLst/>
          </a:prstGeom>
          <a:solidFill>
            <a:srgbClr val="4E9A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04564" y="105886"/>
            <a:ext cx="308376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用户主页面</a:t>
            </a:r>
            <a:endParaRPr lang="zh-CN" altLang="en-US" sz="2800" dirty="0" smtClean="0">
              <a:solidFill>
                <a:schemeClr val="bg1"/>
              </a:solidFill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</p:txBody>
      </p:sp>
      <p:grpSp>
        <p:nvGrpSpPr>
          <p:cNvPr id="9" name="íśľíḋè"/>
          <p:cNvGrpSpPr/>
          <p:nvPr/>
        </p:nvGrpSpPr>
        <p:grpSpPr>
          <a:xfrm>
            <a:off x="30728" y="4720844"/>
            <a:ext cx="12130544" cy="2137156"/>
            <a:chOff x="54300" y="8664709"/>
            <a:chExt cx="12130544" cy="2137156"/>
          </a:xfrm>
        </p:grpSpPr>
        <p:sp>
          <p:nvSpPr>
            <p:cNvPr id="34" name="iSḷíḋe"/>
            <p:cNvSpPr/>
            <p:nvPr/>
          </p:nvSpPr>
          <p:spPr bwMode="auto">
            <a:xfrm>
              <a:off x="1036447" y="8947563"/>
              <a:ext cx="5806434" cy="1854290"/>
            </a:xfrm>
            <a:custGeom>
              <a:avLst/>
              <a:gdLst>
                <a:gd name="T0" fmla="*/ 1027 w 1478"/>
                <a:gd name="T1" fmla="*/ 471 h 473"/>
                <a:gd name="T2" fmla="*/ 972 w 1478"/>
                <a:gd name="T3" fmla="*/ 473 h 473"/>
                <a:gd name="T4" fmla="*/ 970 w 1478"/>
                <a:gd name="T5" fmla="*/ 473 h 473"/>
                <a:gd name="T6" fmla="*/ 995 w 1478"/>
                <a:gd name="T7" fmla="*/ 117 h 473"/>
                <a:gd name="T8" fmla="*/ 996 w 1478"/>
                <a:gd name="T9" fmla="*/ 105 h 473"/>
                <a:gd name="T10" fmla="*/ 1006 w 1478"/>
                <a:gd name="T11" fmla="*/ 117 h 473"/>
                <a:gd name="T12" fmla="*/ 1010 w 1478"/>
                <a:gd name="T13" fmla="*/ 471 h 473"/>
                <a:gd name="T14" fmla="*/ 1461 w 1478"/>
                <a:gd name="T15" fmla="*/ 105 h 473"/>
                <a:gd name="T16" fmla="*/ 1465 w 1478"/>
                <a:gd name="T17" fmla="*/ 105 h 473"/>
                <a:gd name="T18" fmla="*/ 1475 w 1478"/>
                <a:gd name="T19" fmla="*/ 155 h 473"/>
                <a:gd name="T20" fmla="*/ 1478 w 1478"/>
                <a:gd name="T21" fmla="*/ 473 h 473"/>
                <a:gd name="T22" fmla="*/ 1465 w 1478"/>
                <a:gd name="T23" fmla="*/ 473 h 473"/>
                <a:gd name="T24" fmla="*/ 1423 w 1478"/>
                <a:gd name="T25" fmla="*/ 473 h 473"/>
                <a:gd name="T26" fmla="*/ 1415 w 1478"/>
                <a:gd name="T27" fmla="*/ 207 h 473"/>
                <a:gd name="T28" fmla="*/ 1423 w 1478"/>
                <a:gd name="T29" fmla="*/ 155 h 473"/>
                <a:gd name="T30" fmla="*/ 1427 w 1478"/>
                <a:gd name="T31" fmla="*/ 105 h 473"/>
                <a:gd name="T32" fmla="*/ 1442 w 1478"/>
                <a:gd name="T33" fmla="*/ 23 h 473"/>
                <a:gd name="T34" fmla="*/ 1461 w 1478"/>
                <a:gd name="T35" fmla="*/ 105 h 473"/>
                <a:gd name="T36" fmla="*/ 1285 w 1478"/>
                <a:gd name="T37" fmla="*/ 190 h 473"/>
                <a:gd name="T38" fmla="*/ 1335 w 1478"/>
                <a:gd name="T39" fmla="*/ 473 h 473"/>
                <a:gd name="T40" fmla="*/ 1285 w 1478"/>
                <a:gd name="T41" fmla="*/ 190 h 473"/>
                <a:gd name="T42" fmla="*/ 1176 w 1478"/>
                <a:gd name="T43" fmla="*/ 243 h 473"/>
                <a:gd name="T44" fmla="*/ 1216 w 1478"/>
                <a:gd name="T45" fmla="*/ 473 h 473"/>
                <a:gd name="T46" fmla="*/ 1176 w 1478"/>
                <a:gd name="T47" fmla="*/ 243 h 473"/>
                <a:gd name="T48" fmla="*/ 1083 w 1478"/>
                <a:gd name="T49" fmla="*/ 167 h 473"/>
                <a:gd name="T50" fmla="*/ 1125 w 1478"/>
                <a:gd name="T51" fmla="*/ 473 h 473"/>
                <a:gd name="T52" fmla="*/ 1083 w 1478"/>
                <a:gd name="T53" fmla="*/ 167 h 473"/>
                <a:gd name="T54" fmla="*/ 849 w 1478"/>
                <a:gd name="T55" fmla="*/ 295 h 473"/>
                <a:gd name="T56" fmla="*/ 884 w 1478"/>
                <a:gd name="T57" fmla="*/ 473 h 473"/>
                <a:gd name="T58" fmla="*/ 849 w 1478"/>
                <a:gd name="T59" fmla="*/ 295 h 473"/>
                <a:gd name="T60" fmla="*/ 631 w 1478"/>
                <a:gd name="T61" fmla="*/ 373 h 473"/>
                <a:gd name="T62" fmla="*/ 643 w 1478"/>
                <a:gd name="T63" fmla="*/ 318 h 473"/>
                <a:gd name="T64" fmla="*/ 667 w 1478"/>
                <a:gd name="T65" fmla="*/ 306 h 473"/>
                <a:gd name="T66" fmla="*/ 702 w 1478"/>
                <a:gd name="T67" fmla="*/ 234 h 473"/>
                <a:gd name="T68" fmla="*/ 723 w 1478"/>
                <a:gd name="T69" fmla="*/ 306 h 473"/>
                <a:gd name="T70" fmla="*/ 702 w 1478"/>
                <a:gd name="T71" fmla="*/ 473 h 473"/>
                <a:gd name="T72" fmla="*/ 687 w 1478"/>
                <a:gd name="T73" fmla="*/ 473 h 473"/>
                <a:gd name="T74" fmla="*/ 643 w 1478"/>
                <a:gd name="T75" fmla="*/ 473 h 473"/>
                <a:gd name="T76" fmla="*/ 631 w 1478"/>
                <a:gd name="T77" fmla="*/ 373 h 473"/>
                <a:gd name="T78" fmla="*/ 581 w 1478"/>
                <a:gd name="T79" fmla="*/ 255 h 473"/>
                <a:gd name="T80" fmla="*/ 623 w 1478"/>
                <a:gd name="T81" fmla="*/ 473 h 473"/>
                <a:gd name="T82" fmla="*/ 581 w 1478"/>
                <a:gd name="T83" fmla="*/ 255 h 473"/>
                <a:gd name="T84" fmla="*/ 532 w 1478"/>
                <a:gd name="T85" fmla="*/ 314 h 473"/>
                <a:gd name="T86" fmla="*/ 557 w 1478"/>
                <a:gd name="T87" fmla="*/ 356 h 473"/>
                <a:gd name="T88" fmla="*/ 532 w 1478"/>
                <a:gd name="T89" fmla="*/ 473 h 473"/>
                <a:gd name="T90" fmla="*/ 455 w 1478"/>
                <a:gd name="T91" fmla="*/ 473 h 473"/>
                <a:gd name="T92" fmla="*/ 455 w 1478"/>
                <a:gd name="T93" fmla="*/ 302 h 473"/>
                <a:gd name="T94" fmla="*/ 488 w 1478"/>
                <a:gd name="T95" fmla="*/ 356 h 473"/>
                <a:gd name="T96" fmla="*/ 532 w 1478"/>
                <a:gd name="T97" fmla="*/ 314 h 473"/>
                <a:gd name="T98" fmla="*/ 360 w 1478"/>
                <a:gd name="T99" fmla="*/ 293 h 473"/>
                <a:gd name="T100" fmla="*/ 426 w 1478"/>
                <a:gd name="T101" fmla="*/ 473 h 473"/>
                <a:gd name="T102" fmla="*/ 360 w 1478"/>
                <a:gd name="T103" fmla="*/ 293 h 473"/>
                <a:gd name="T104" fmla="*/ 287 w 1478"/>
                <a:gd name="T105" fmla="*/ 209 h 473"/>
                <a:gd name="T106" fmla="*/ 350 w 1478"/>
                <a:gd name="T107" fmla="*/ 473 h 473"/>
                <a:gd name="T108" fmla="*/ 287 w 1478"/>
                <a:gd name="T109" fmla="*/ 209 h 473"/>
                <a:gd name="T110" fmla="*/ 195 w 1478"/>
                <a:gd name="T111" fmla="*/ 184 h 473"/>
                <a:gd name="T112" fmla="*/ 241 w 1478"/>
                <a:gd name="T113" fmla="*/ 473 h 473"/>
                <a:gd name="T114" fmla="*/ 195 w 1478"/>
                <a:gd name="T115" fmla="*/ 184 h 473"/>
                <a:gd name="T116" fmla="*/ 31 w 1478"/>
                <a:gd name="T117" fmla="*/ 264 h 473"/>
                <a:gd name="T118" fmla="*/ 92 w 1478"/>
                <a:gd name="T119" fmla="*/ 473 h 473"/>
                <a:gd name="T120" fmla="*/ 31 w 1478"/>
                <a:gd name="T121" fmla="*/ 473 h 473"/>
                <a:gd name="T122" fmla="*/ 0 w 1478"/>
                <a:gd name="T123" fmla="*/ 331 h 473"/>
                <a:gd name="T124" fmla="*/ 31 w 1478"/>
                <a:gd name="T125" fmla="*/ 264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78" h="473">
                  <a:moveTo>
                    <a:pt x="1010" y="471"/>
                  </a:moveTo>
                  <a:lnTo>
                    <a:pt x="1027" y="471"/>
                  </a:lnTo>
                  <a:lnTo>
                    <a:pt x="1027" y="473"/>
                  </a:lnTo>
                  <a:lnTo>
                    <a:pt x="972" y="473"/>
                  </a:lnTo>
                  <a:lnTo>
                    <a:pt x="972" y="473"/>
                  </a:lnTo>
                  <a:lnTo>
                    <a:pt x="970" y="473"/>
                  </a:lnTo>
                  <a:lnTo>
                    <a:pt x="970" y="117"/>
                  </a:lnTo>
                  <a:lnTo>
                    <a:pt x="995" y="117"/>
                  </a:lnTo>
                  <a:lnTo>
                    <a:pt x="996" y="75"/>
                  </a:lnTo>
                  <a:lnTo>
                    <a:pt x="996" y="105"/>
                  </a:lnTo>
                  <a:lnTo>
                    <a:pt x="1002" y="105"/>
                  </a:lnTo>
                  <a:lnTo>
                    <a:pt x="1006" y="117"/>
                  </a:lnTo>
                  <a:lnTo>
                    <a:pt x="1010" y="117"/>
                  </a:lnTo>
                  <a:lnTo>
                    <a:pt x="1010" y="471"/>
                  </a:lnTo>
                  <a:lnTo>
                    <a:pt x="1010" y="471"/>
                  </a:lnTo>
                  <a:close/>
                  <a:moveTo>
                    <a:pt x="1461" y="105"/>
                  </a:moveTo>
                  <a:lnTo>
                    <a:pt x="1463" y="0"/>
                  </a:lnTo>
                  <a:lnTo>
                    <a:pt x="1465" y="105"/>
                  </a:lnTo>
                  <a:lnTo>
                    <a:pt x="1475" y="105"/>
                  </a:lnTo>
                  <a:lnTo>
                    <a:pt x="1475" y="155"/>
                  </a:lnTo>
                  <a:lnTo>
                    <a:pt x="1478" y="155"/>
                  </a:lnTo>
                  <a:lnTo>
                    <a:pt x="1478" y="473"/>
                  </a:lnTo>
                  <a:lnTo>
                    <a:pt x="1475" y="473"/>
                  </a:lnTo>
                  <a:lnTo>
                    <a:pt x="1465" y="473"/>
                  </a:lnTo>
                  <a:lnTo>
                    <a:pt x="1427" y="473"/>
                  </a:lnTo>
                  <a:lnTo>
                    <a:pt x="1423" y="473"/>
                  </a:lnTo>
                  <a:lnTo>
                    <a:pt x="1415" y="473"/>
                  </a:lnTo>
                  <a:lnTo>
                    <a:pt x="1415" y="207"/>
                  </a:lnTo>
                  <a:lnTo>
                    <a:pt x="1423" y="207"/>
                  </a:lnTo>
                  <a:lnTo>
                    <a:pt x="1423" y="155"/>
                  </a:lnTo>
                  <a:lnTo>
                    <a:pt x="1427" y="155"/>
                  </a:lnTo>
                  <a:lnTo>
                    <a:pt x="1427" y="105"/>
                  </a:lnTo>
                  <a:lnTo>
                    <a:pt x="1440" y="105"/>
                  </a:lnTo>
                  <a:lnTo>
                    <a:pt x="1442" y="23"/>
                  </a:lnTo>
                  <a:lnTo>
                    <a:pt x="1444" y="105"/>
                  </a:lnTo>
                  <a:lnTo>
                    <a:pt x="1461" y="105"/>
                  </a:lnTo>
                  <a:lnTo>
                    <a:pt x="1461" y="105"/>
                  </a:lnTo>
                  <a:close/>
                  <a:moveTo>
                    <a:pt x="1285" y="190"/>
                  </a:moveTo>
                  <a:lnTo>
                    <a:pt x="1335" y="190"/>
                  </a:lnTo>
                  <a:lnTo>
                    <a:pt x="1335" y="473"/>
                  </a:lnTo>
                  <a:lnTo>
                    <a:pt x="1285" y="473"/>
                  </a:lnTo>
                  <a:lnTo>
                    <a:pt x="1285" y="190"/>
                  </a:lnTo>
                  <a:lnTo>
                    <a:pt x="1285" y="190"/>
                  </a:lnTo>
                  <a:close/>
                  <a:moveTo>
                    <a:pt x="1176" y="243"/>
                  </a:moveTo>
                  <a:lnTo>
                    <a:pt x="1216" y="243"/>
                  </a:lnTo>
                  <a:lnTo>
                    <a:pt x="1216" y="473"/>
                  </a:lnTo>
                  <a:lnTo>
                    <a:pt x="1176" y="473"/>
                  </a:lnTo>
                  <a:lnTo>
                    <a:pt x="1176" y="243"/>
                  </a:lnTo>
                  <a:lnTo>
                    <a:pt x="1176" y="243"/>
                  </a:lnTo>
                  <a:close/>
                  <a:moveTo>
                    <a:pt x="1083" y="167"/>
                  </a:moveTo>
                  <a:lnTo>
                    <a:pt x="1125" y="167"/>
                  </a:lnTo>
                  <a:lnTo>
                    <a:pt x="1125" y="473"/>
                  </a:lnTo>
                  <a:lnTo>
                    <a:pt x="1083" y="473"/>
                  </a:lnTo>
                  <a:lnTo>
                    <a:pt x="1083" y="167"/>
                  </a:lnTo>
                  <a:lnTo>
                    <a:pt x="1083" y="167"/>
                  </a:lnTo>
                  <a:close/>
                  <a:moveTo>
                    <a:pt x="849" y="295"/>
                  </a:moveTo>
                  <a:lnTo>
                    <a:pt x="884" y="295"/>
                  </a:lnTo>
                  <a:lnTo>
                    <a:pt x="884" y="473"/>
                  </a:lnTo>
                  <a:lnTo>
                    <a:pt x="849" y="473"/>
                  </a:lnTo>
                  <a:lnTo>
                    <a:pt x="849" y="295"/>
                  </a:lnTo>
                  <a:lnTo>
                    <a:pt x="849" y="295"/>
                  </a:lnTo>
                  <a:close/>
                  <a:moveTo>
                    <a:pt x="631" y="373"/>
                  </a:moveTo>
                  <a:lnTo>
                    <a:pt x="643" y="373"/>
                  </a:lnTo>
                  <a:lnTo>
                    <a:pt x="643" y="318"/>
                  </a:lnTo>
                  <a:lnTo>
                    <a:pt x="667" y="318"/>
                  </a:lnTo>
                  <a:lnTo>
                    <a:pt x="667" y="306"/>
                  </a:lnTo>
                  <a:lnTo>
                    <a:pt x="667" y="234"/>
                  </a:lnTo>
                  <a:lnTo>
                    <a:pt x="702" y="234"/>
                  </a:lnTo>
                  <a:lnTo>
                    <a:pt x="702" y="306"/>
                  </a:lnTo>
                  <a:lnTo>
                    <a:pt x="723" y="306"/>
                  </a:lnTo>
                  <a:lnTo>
                    <a:pt x="723" y="473"/>
                  </a:lnTo>
                  <a:lnTo>
                    <a:pt x="702" y="473"/>
                  </a:lnTo>
                  <a:lnTo>
                    <a:pt x="698" y="473"/>
                  </a:lnTo>
                  <a:lnTo>
                    <a:pt x="687" y="473"/>
                  </a:lnTo>
                  <a:lnTo>
                    <a:pt x="667" y="473"/>
                  </a:lnTo>
                  <a:lnTo>
                    <a:pt x="643" y="473"/>
                  </a:lnTo>
                  <a:lnTo>
                    <a:pt x="631" y="473"/>
                  </a:lnTo>
                  <a:lnTo>
                    <a:pt x="631" y="373"/>
                  </a:lnTo>
                  <a:lnTo>
                    <a:pt x="631" y="373"/>
                  </a:lnTo>
                  <a:close/>
                  <a:moveTo>
                    <a:pt x="581" y="255"/>
                  </a:moveTo>
                  <a:lnTo>
                    <a:pt x="623" y="255"/>
                  </a:lnTo>
                  <a:lnTo>
                    <a:pt x="623" y="473"/>
                  </a:lnTo>
                  <a:lnTo>
                    <a:pt x="581" y="473"/>
                  </a:lnTo>
                  <a:lnTo>
                    <a:pt x="581" y="255"/>
                  </a:lnTo>
                  <a:lnTo>
                    <a:pt x="581" y="255"/>
                  </a:lnTo>
                  <a:close/>
                  <a:moveTo>
                    <a:pt x="532" y="314"/>
                  </a:moveTo>
                  <a:lnTo>
                    <a:pt x="557" y="314"/>
                  </a:lnTo>
                  <a:lnTo>
                    <a:pt x="557" y="356"/>
                  </a:lnTo>
                  <a:lnTo>
                    <a:pt x="557" y="473"/>
                  </a:lnTo>
                  <a:lnTo>
                    <a:pt x="532" y="473"/>
                  </a:lnTo>
                  <a:lnTo>
                    <a:pt x="488" y="473"/>
                  </a:lnTo>
                  <a:lnTo>
                    <a:pt x="455" y="473"/>
                  </a:lnTo>
                  <a:lnTo>
                    <a:pt x="455" y="356"/>
                  </a:lnTo>
                  <a:lnTo>
                    <a:pt x="455" y="302"/>
                  </a:lnTo>
                  <a:lnTo>
                    <a:pt x="488" y="302"/>
                  </a:lnTo>
                  <a:lnTo>
                    <a:pt x="488" y="356"/>
                  </a:lnTo>
                  <a:lnTo>
                    <a:pt x="532" y="356"/>
                  </a:lnTo>
                  <a:lnTo>
                    <a:pt x="532" y="314"/>
                  </a:lnTo>
                  <a:lnTo>
                    <a:pt x="532" y="314"/>
                  </a:lnTo>
                  <a:close/>
                  <a:moveTo>
                    <a:pt x="360" y="293"/>
                  </a:moveTo>
                  <a:lnTo>
                    <a:pt x="426" y="293"/>
                  </a:lnTo>
                  <a:lnTo>
                    <a:pt x="426" y="473"/>
                  </a:lnTo>
                  <a:lnTo>
                    <a:pt x="360" y="473"/>
                  </a:lnTo>
                  <a:lnTo>
                    <a:pt x="360" y="293"/>
                  </a:lnTo>
                  <a:lnTo>
                    <a:pt x="360" y="293"/>
                  </a:lnTo>
                  <a:close/>
                  <a:moveTo>
                    <a:pt x="287" y="209"/>
                  </a:moveTo>
                  <a:lnTo>
                    <a:pt x="350" y="209"/>
                  </a:lnTo>
                  <a:lnTo>
                    <a:pt x="350" y="473"/>
                  </a:lnTo>
                  <a:lnTo>
                    <a:pt x="287" y="473"/>
                  </a:lnTo>
                  <a:lnTo>
                    <a:pt x="287" y="209"/>
                  </a:lnTo>
                  <a:lnTo>
                    <a:pt x="287" y="209"/>
                  </a:lnTo>
                  <a:close/>
                  <a:moveTo>
                    <a:pt x="195" y="184"/>
                  </a:moveTo>
                  <a:lnTo>
                    <a:pt x="241" y="184"/>
                  </a:lnTo>
                  <a:lnTo>
                    <a:pt x="241" y="473"/>
                  </a:lnTo>
                  <a:lnTo>
                    <a:pt x="195" y="473"/>
                  </a:lnTo>
                  <a:lnTo>
                    <a:pt x="195" y="184"/>
                  </a:lnTo>
                  <a:lnTo>
                    <a:pt x="195" y="184"/>
                  </a:lnTo>
                  <a:close/>
                  <a:moveTo>
                    <a:pt x="31" y="264"/>
                  </a:moveTo>
                  <a:lnTo>
                    <a:pt x="92" y="264"/>
                  </a:lnTo>
                  <a:lnTo>
                    <a:pt x="92" y="473"/>
                  </a:lnTo>
                  <a:lnTo>
                    <a:pt x="61" y="473"/>
                  </a:lnTo>
                  <a:lnTo>
                    <a:pt x="31" y="473"/>
                  </a:lnTo>
                  <a:lnTo>
                    <a:pt x="0" y="473"/>
                  </a:lnTo>
                  <a:lnTo>
                    <a:pt x="0" y="331"/>
                  </a:lnTo>
                  <a:lnTo>
                    <a:pt x="31" y="331"/>
                  </a:lnTo>
                  <a:lnTo>
                    <a:pt x="31" y="264"/>
                  </a:lnTo>
                  <a:lnTo>
                    <a:pt x="31" y="264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35" name="îṧļîḑè"/>
            <p:cNvSpPr/>
            <p:nvPr/>
          </p:nvSpPr>
          <p:spPr bwMode="auto">
            <a:xfrm>
              <a:off x="164300" y="9802915"/>
              <a:ext cx="7982869" cy="998947"/>
            </a:xfrm>
            <a:custGeom>
              <a:avLst/>
              <a:gdLst>
                <a:gd name="T0" fmla="*/ 2006 w 2031"/>
                <a:gd name="T1" fmla="*/ 347 h 347"/>
                <a:gd name="T2" fmla="*/ 2031 w 2031"/>
                <a:gd name="T3" fmla="*/ 347 h 347"/>
                <a:gd name="T4" fmla="*/ 2018 w 2031"/>
                <a:gd name="T5" fmla="*/ 306 h 347"/>
                <a:gd name="T6" fmla="*/ 2006 w 2031"/>
                <a:gd name="T7" fmla="*/ 324 h 347"/>
                <a:gd name="T8" fmla="*/ 1972 w 2031"/>
                <a:gd name="T9" fmla="*/ 293 h 347"/>
                <a:gd name="T10" fmla="*/ 1972 w 2031"/>
                <a:gd name="T11" fmla="*/ 347 h 347"/>
                <a:gd name="T12" fmla="*/ 13 w 2031"/>
                <a:gd name="T13" fmla="*/ 176 h 347"/>
                <a:gd name="T14" fmla="*/ 13 w 2031"/>
                <a:gd name="T15" fmla="*/ 347 h 347"/>
                <a:gd name="T16" fmla="*/ 73 w 2031"/>
                <a:gd name="T17" fmla="*/ 176 h 347"/>
                <a:gd name="T18" fmla="*/ 65 w 2031"/>
                <a:gd name="T19" fmla="*/ 159 h 347"/>
                <a:gd name="T20" fmla="*/ 8 w 2031"/>
                <a:gd name="T21" fmla="*/ 159 h 347"/>
                <a:gd name="T22" fmla="*/ 235 w 2031"/>
                <a:gd name="T23" fmla="*/ 347 h 347"/>
                <a:gd name="T24" fmla="*/ 174 w 2031"/>
                <a:gd name="T25" fmla="*/ 347 h 347"/>
                <a:gd name="T26" fmla="*/ 413 w 2031"/>
                <a:gd name="T27" fmla="*/ 129 h 347"/>
                <a:gd name="T28" fmla="*/ 388 w 2031"/>
                <a:gd name="T29" fmla="*/ 134 h 347"/>
                <a:gd name="T30" fmla="*/ 362 w 2031"/>
                <a:gd name="T31" fmla="*/ 347 h 347"/>
                <a:gd name="T32" fmla="*/ 442 w 2031"/>
                <a:gd name="T33" fmla="*/ 347 h 347"/>
                <a:gd name="T34" fmla="*/ 438 w 2031"/>
                <a:gd name="T35" fmla="*/ 150 h 347"/>
                <a:gd name="T36" fmla="*/ 413 w 2031"/>
                <a:gd name="T37" fmla="*/ 134 h 347"/>
                <a:gd name="T38" fmla="*/ 547 w 2031"/>
                <a:gd name="T39" fmla="*/ 138 h 347"/>
                <a:gd name="T40" fmla="*/ 484 w 2031"/>
                <a:gd name="T41" fmla="*/ 347 h 347"/>
                <a:gd name="T42" fmla="*/ 601 w 2031"/>
                <a:gd name="T43" fmla="*/ 220 h 347"/>
                <a:gd name="T44" fmla="*/ 559 w 2031"/>
                <a:gd name="T45" fmla="*/ 205 h 347"/>
                <a:gd name="T46" fmla="*/ 583 w 2031"/>
                <a:gd name="T47" fmla="*/ 347 h 347"/>
                <a:gd name="T48" fmla="*/ 666 w 2031"/>
                <a:gd name="T49" fmla="*/ 347 h 347"/>
                <a:gd name="T50" fmla="*/ 641 w 2031"/>
                <a:gd name="T51" fmla="*/ 347 h 347"/>
                <a:gd name="T52" fmla="*/ 719 w 2031"/>
                <a:gd name="T53" fmla="*/ 347 h 347"/>
                <a:gd name="T54" fmla="*/ 694 w 2031"/>
                <a:gd name="T55" fmla="*/ 347 h 347"/>
                <a:gd name="T56" fmla="*/ 763 w 2031"/>
                <a:gd name="T57" fmla="*/ 347 h 347"/>
                <a:gd name="T58" fmla="*/ 725 w 2031"/>
                <a:gd name="T59" fmla="*/ 347 h 347"/>
                <a:gd name="T60" fmla="*/ 876 w 2031"/>
                <a:gd name="T61" fmla="*/ 347 h 347"/>
                <a:gd name="T62" fmla="*/ 838 w 2031"/>
                <a:gd name="T63" fmla="*/ 347 h 347"/>
                <a:gd name="T64" fmla="*/ 972 w 2031"/>
                <a:gd name="T65" fmla="*/ 347 h 347"/>
                <a:gd name="T66" fmla="*/ 939 w 2031"/>
                <a:gd name="T67" fmla="*/ 347 h 347"/>
                <a:gd name="T68" fmla="*/ 1086 w 2031"/>
                <a:gd name="T69" fmla="*/ 347 h 347"/>
                <a:gd name="T70" fmla="*/ 1012 w 2031"/>
                <a:gd name="T71" fmla="*/ 347 h 347"/>
                <a:gd name="T72" fmla="*/ 1217 w 2031"/>
                <a:gd name="T73" fmla="*/ 347 h 347"/>
                <a:gd name="T74" fmla="*/ 1199 w 2031"/>
                <a:gd name="T75" fmla="*/ 6 h 347"/>
                <a:gd name="T76" fmla="*/ 1142 w 2031"/>
                <a:gd name="T77" fmla="*/ 347 h 347"/>
                <a:gd name="T78" fmla="*/ 1477 w 2031"/>
                <a:gd name="T79" fmla="*/ 289 h 347"/>
                <a:gd name="T80" fmla="*/ 1431 w 2031"/>
                <a:gd name="T81" fmla="*/ 289 h 347"/>
                <a:gd name="T82" fmla="*/ 1480 w 2031"/>
                <a:gd name="T83" fmla="*/ 347 h 347"/>
                <a:gd name="T84" fmla="*/ 1477 w 2031"/>
                <a:gd name="T85" fmla="*/ 289 h 347"/>
                <a:gd name="T86" fmla="*/ 1528 w 2031"/>
                <a:gd name="T87" fmla="*/ 253 h 347"/>
                <a:gd name="T88" fmla="*/ 1502 w 2031"/>
                <a:gd name="T89" fmla="*/ 347 h 347"/>
                <a:gd name="T90" fmla="*/ 1565 w 2031"/>
                <a:gd name="T91" fmla="*/ 285 h 347"/>
                <a:gd name="T92" fmla="*/ 1632 w 2031"/>
                <a:gd name="T93" fmla="*/ 347 h 347"/>
                <a:gd name="T94" fmla="*/ 1628 w 2031"/>
                <a:gd name="T95" fmla="*/ 155 h 347"/>
                <a:gd name="T96" fmla="*/ 1618 w 2031"/>
                <a:gd name="T97" fmla="*/ 155 h 347"/>
                <a:gd name="T98" fmla="*/ 1607 w 2031"/>
                <a:gd name="T99" fmla="*/ 163 h 347"/>
                <a:gd name="T100" fmla="*/ 1601 w 2031"/>
                <a:gd name="T101" fmla="*/ 153 h 347"/>
                <a:gd name="T102" fmla="*/ 1595 w 2031"/>
                <a:gd name="T103" fmla="*/ 163 h 347"/>
                <a:gd name="T104" fmla="*/ 1584 w 2031"/>
                <a:gd name="T105" fmla="*/ 155 h 347"/>
                <a:gd name="T106" fmla="*/ 1574 w 2031"/>
                <a:gd name="T107" fmla="*/ 155 h 347"/>
                <a:gd name="T108" fmla="*/ 1568 w 2031"/>
                <a:gd name="T109" fmla="*/ 347 h 347"/>
                <a:gd name="T110" fmla="*/ 1750 w 2031"/>
                <a:gd name="T111" fmla="*/ 129 h 347"/>
                <a:gd name="T112" fmla="*/ 1683 w 2031"/>
                <a:gd name="T113" fmla="*/ 180 h 347"/>
                <a:gd name="T114" fmla="*/ 1756 w 2031"/>
                <a:gd name="T115" fmla="*/ 180 h 347"/>
                <a:gd name="T116" fmla="*/ 1894 w 2031"/>
                <a:gd name="T117" fmla="*/ 308 h 347"/>
                <a:gd name="T118" fmla="*/ 1873 w 2031"/>
                <a:gd name="T119" fmla="*/ 308 h 347"/>
                <a:gd name="T120" fmla="*/ 1848 w 2031"/>
                <a:gd name="T121" fmla="*/ 285 h 347"/>
                <a:gd name="T122" fmla="*/ 1840 w 2031"/>
                <a:gd name="T123" fmla="*/ 335 h 347"/>
                <a:gd name="T124" fmla="*/ 1894 w 2031"/>
                <a:gd name="T125" fmla="*/ 308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31" h="347">
                  <a:moveTo>
                    <a:pt x="1972" y="347"/>
                  </a:moveTo>
                  <a:lnTo>
                    <a:pt x="2001" y="347"/>
                  </a:lnTo>
                  <a:lnTo>
                    <a:pt x="2006" y="347"/>
                  </a:lnTo>
                  <a:lnTo>
                    <a:pt x="2018" y="347"/>
                  </a:lnTo>
                  <a:lnTo>
                    <a:pt x="2022" y="347"/>
                  </a:lnTo>
                  <a:lnTo>
                    <a:pt x="2031" y="347"/>
                  </a:lnTo>
                  <a:lnTo>
                    <a:pt x="2031" y="314"/>
                  </a:lnTo>
                  <a:lnTo>
                    <a:pt x="2018" y="314"/>
                  </a:lnTo>
                  <a:lnTo>
                    <a:pt x="2018" y="306"/>
                  </a:lnTo>
                  <a:lnTo>
                    <a:pt x="2006" y="306"/>
                  </a:lnTo>
                  <a:lnTo>
                    <a:pt x="2006" y="314"/>
                  </a:lnTo>
                  <a:lnTo>
                    <a:pt x="2006" y="324"/>
                  </a:lnTo>
                  <a:lnTo>
                    <a:pt x="2001" y="324"/>
                  </a:lnTo>
                  <a:lnTo>
                    <a:pt x="2001" y="293"/>
                  </a:lnTo>
                  <a:lnTo>
                    <a:pt x="1972" y="293"/>
                  </a:lnTo>
                  <a:lnTo>
                    <a:pt x="1972" y="324"/>
                  </a:lnTo>
                  <a:lnTo>
                    <a:pt x="1972" y="347"/>
                  </a:lnTo>
                  <a:lnTo>
                    <a:pt x="1972" y="347"/>
                  </a:lnTo>
                  <a:close/>
                  <a:moveTo>
                    <a:pt x="8" y="159"/>
                  </a:moveTo>
                  <a:lnTo>
                    <a:pt x="13" y="159"/>
                  </a:lnTo>
                  <a:lnTo>
                    <a:pt x="13" y="176"/>
                  </a:lnTo>
                  <a:lnTo>
                    <a:pt x="0" y="176"/>
                  </a:lnTo>
                  <a:lnTo>
                    <a:pt x="0" y="347"/>
                  </a:lnTo>
                  <a:lnTo>
                    <a:pt x="13" y="347"/>
                  </a:lnTo>
                  <a:lnTo>
                    <a:pt x="59" y="347"/>
                  </a:lnTo>
                  <a:lnTo>
                    <a:pt x="73" y="347"/>
                  </a:lnTo>
                  <a:lnTo>
                    <a:pt x="73" y="176"/>
                  </a:lnTo>
                  <a:lnTo>
                    <a:pt x="59" y="176"/>
                  </a:lnTo>
                  <a:lnTo>
                    <a:pt x="59" y="159"/>
                  </a:lnTo>
                  <a:lnTo>
                    <a:pt x="65" y="159"/>
                  </a:lnTo>
                  <a:lnTo>
                    <a:pt x="65" y="153"/>
                  </a:lnTo>
                  <a:lnTo>
                    <a:pt x="8" y="153"/>
                  </a:lnTo>
                  <a:lnTo>
                    <a:pt x="8" y="159"/>
                  </a:lnTo>
                  <a:lnTo>
                    <a:pt x="8" y="159"/>
                  </a:lnTo>
                  <a:close/>
                  <a:moveTo>
                    <a:pt x="174" y="347"/>
                  </a:moveTo>
                  <a:lnTo>
                    <a:pt x="235" y="347"/>
                  </a:lnTo>
                  <a:lnTo>
                    <a:pt x="235" y="79"/>
                  </a:lnTo>
                  <a:lnTo>
                    <a:pt x="174" y="79"/>
                  </a:lnTo>
                  <a:lnTo>
                    <a:pt x="174" y="347"/>
                  </a:lnTo>
                  <a:lnTo>
                    <a:pt x="174" y="347"/>
                  </a:lnTo>
                  <a:close/>
                  <a:moveTo>
                    <a:pt x="413" y="134"/>
                  </a:moveTo>
                  <a:lnTo>
                    <a:pt x="413" y="129"/>
                  </a:lnTo>
                  <a:lnTo>
                    <a:pt x="406" y="129"/>
                  </a:lnTo>
                  <a:lnTo>
                    <a:pt x="406" y="134"/>
                  </a:lnTo>
                  <a:lnTo>
                    <a:pt x="388" y="134"/>
                  </a:lnTo>
                  <a:lnTo>
                    <a:pt x="388" y="150"/>
                  </a:lnTo>
                  <a:lnTo>
                    <a:pt x="362" y="150"/>
                  </a:lnTo>
                  <a:lnTo>
                    <a:pt x="362" y="347"/>
                  </a:lnTo>
                  <a:lnTo>
                    <a:pt x="367" y="347"/>
                  </a:lnTo>
                  <a:lnTo>
                    <a:pt x="438" y="347"/>
                  </a:lnTo>
                  <a:lnTo>
                    <a:pt x="442" y="347"/>
                  </a:lnTo>
                  <a:lnTo>
                    <a:pt x="442" y="167"/>
                  </a:lnTo>
                  <a:lnTo>
                    <a:pt x="438" y="167"/>
                  </a:lnTo>
                  <a:lnTo>
                    <a:pt x="438" y="150"/>
                  </a:lnTo>
                  <a:lnTo>
                    <a:pt x="413" y="150"/>
                  </a:lnTo>
                  <a:lnTo>
                    <a:pt x="413" y="134"/>
                  </a:lnTo>
                  <a:lnTo>
                    <a:pt x="413" y="134"/>
                  </a:lnTo>
                  <a:close/>
                  <a:moveTo>
                    <a:pt x="484" y="347"/>
                  </a:moveTo>
                  <a:lnTo>
                    <a:pt x="547" y="347"/>
                  </a:lnTo>
                  <a:lnTo>
                    <a:pt x="547" y="138"/>
                  </a:lnTo>
                  <a:lnTo>
                    <a:pt x="484" y="138"/>
                  </a:lnTo>
                  <a:lnTo>
                    <a:pt x="484" y="347"/>
                  </a:lnTo>
                  <a:lnTo>
                    <a:pt x="484" y="347"/>
                  </a:lnTo>
                  <a:close/>
                  <a:moveTo>
                    <a:pt x="583" y="347"/>
                  </a:moveTo>
                  <a:lnTo>
                    <a:pt x="601" y="347"/>
                  </a:lnTo>
                  <a:lnTo>
                    <a:pt x="601" y="220"/>
                  </a:lnTo>
                  <a:lnTo>
                    <a:pt x="583" y="220"/>
                  </a:lnTo>
                  <a:lnTo>
                    <a:pt x="583" y="205"/>
                  </a:lnTo>
                  <a:lnTo>
                    <a:pt x="559" y="205"/>
                  </a:lnTo>
                  <a:lnTo>
                    <a:pt x="559" y="220"/>
                  </a:lnTo>
                  <a:lnTo>
                    <a:pt x="559" y="347"/>
                  </a:lnTo>
                  <a:lnTo>
                    <a:pt x="583" y="347"/>
                  </a:lnTo>
                  <a:lnTo>
                    <a:pt x="583" y="347"/>
                  </a:lnTo>
                  <a:close/>
                  <a:moveTo>
                    <a:pt x="641" y="347"/>
                  </a:moveTo>
                  <a:lnTo>
                    <a:pt x="666" y="347"/>
                  </a:lnTo>
                  <a:lnTo>
                    <a:pt x="666" y="236"/>
                  </a:lnTo>
                  <a:lnTo>
                    <a:pt x="641" y="236"/>
                  </a:lnTo>
                  <a:lnTo>
                    <a:pt x="641" y="347"/>
                  </a:lnTo>
                  <a:lnTo>
                    <a:pt x="641" y="347"/>
                  </a:lnTo>
                  <a:close/>
                  <a:moveTo>
                    <a:pt x="694" y="347"/>
                  </a:moveTo>
                  <a:lnTo>
                    <a:pt x="719" y="347"/>
                  </a:lnTo>
                  <a:lnTo>
                    <a:pt x="719" y="280"/>
                  </a:lnTo>
                  <a:lnTo>
                    <a:pt x="694" y="280"/>
                  </a:lnTo>
                  <a:lnTo>
                    <a:pt x="694" y="347"/>
                  </a:lnTo>
                  <a:lnTo>
                    <a:pt x="694" y="347"/>
                  </a:lnTo>
                  <a:close/>
                  <a:moveTo>
                    <a:pt x="725" y="347"/>
                  </a:moveTo>
                  <a:lnTo>
                    <a:pt x="763" y="347"/>
                  </a:lnTo>
                  <a:lnTo>
                    <a:pt x="763" y="92"/>
                  </a:lnTo>
                  <a:lnTo>
                    <a:pt x="725" y="92"/>
                  </a:lnTo>
                  <a:lnTo>
                    <a:pt x="725" y="347"/>
                  </a:lnTo>
                  <a:lnTo>
                    <a:pt x="725" y="347"/>
                  </a:lnTo>
                  <a:close/>
                  <a:moveTo>
                    <a:pt x="838" y="347"/>
                  </a:moveTo>
                  <a:lnTo>
                    <a:pt x="876" y="347"/>
                  </a:lnTo>
                  <a:lnTo>
                    <a:pt x="876" y="257"/>
                  </a:lnTo>
                  <a:lnTo>
                    <a:pt x="838" y="257"/>
                  </a:lnTo>
                  <a:lnTo>
                    <a:pt x="838" y="347"/>
                  </a:lnTo>
                  <a:lnTo>
                    <a:pt x="838" y="347"/>
                  </a:lnTo>
                  <a:close/>
                  <a:moveTo>
                    <a:pt x="939" y="347"/>
                  </a:moveTo>
                  <a:lnTo>
                    <a:pt x="972" y="347"/>
                  </a:lnTo>
                  <a:lnTo>
                    <a:pt x="972" y="236"/>
                  </a:lnTo>
                  <a:lnTo>
                    <a:pt x="939" y="236"/>
                  </a:lnTo>
                  <a:lnTo>
                    <a:pt x="939" y="347"/>
                  </a:lnTo>
                  <a:lnTo>
                    <a:pt x="939" y="347"/>
                  </a:lnTo>
                  <a:close/>
                  <a:moveTo>
                    <a:pt x="1012" y="347"/>
                  </a:moveTo>
                  <a:lnTo>
                    <a:pt x="1086" y="347"/>
                  </a:lnTo>
                  <a:lnTo>
                    <a:pt x="1086" y="0"/>
                  </a:lnTo>
                  <a:lnTo>
                    <a:pt x="1012" y="0"/>
                  </a:lnTo>
                  <a:lnTo>
                    <a:pt x="1012" y="347"/>
                  </a:lnTo>
                  <a:lnTo>
                    <a:pt x="1012" y="347"/>
                  </a:lnTo>
                  <a:close/>
                  <a:moveTo>
                    <a:pt x="1199" y="347"/>
                  </a:moveTo>
                  <a:lnTo>
                    <a:pt x="1217" y="347"/>
                  </a:lnTo>
                  <a:lnTo>
                    <a:pt x="1217" y="276"/>
                  </a:lnTo>
                  <a:lnTo>
                    <a:pt x="1199" y="276"/>
                  </a:lnTo>
                  <a:lnTo>
                    <a:pt x="1199" y="6"/>
                  </a:lnTo>
                  <a:lnTo>
                    <a:pt x="1125" y="6"/>
                  </a:lnTo>
                  <a:lnTo>
                    <a:pt x="1125" y="347"/>
                  </a:lnTo>
                  <a:lnTo>
                    <a:pt x="1142" y="347"/>
                  </a:lnTo>
                  <a:lnTo>
                    <a:pt x="1199" y="347"/>
                  </a:lnTo>
                  <a:lnTo>
                    <a:pt x="1199" y="347"/>
                  </a:lnTo>
                  <a:close/>
                  <a:moveTo>
                    <a:pt x="1477" y="289"/>
                  </a:moveTo>
                  <a:lnTo>
                    <a:pt x="1477" y="146"/>
                  </a:lnTo>
                  <a:lnTo>
                    <a:pt x="1431" y="146"/>
                  </a:lnTo>
                  <a:lnTo>
                    <a:pt x="1431" y="289"/>
                  </a:lnTo>
                  <a:lnTo>
                    <a:pt x="1417" y="289"/>
                  </a:lnTo>
                  <a:lnTo>
                    <a:pt x="1417" y="347"/>
                  </a:lnTo>
                  <a:lnTo>
                    <a:pt x="1480" y="347"/>
                  </a:lnTo>
                  <a:lnTo>
                    <a:pt x="1480" y="289"/>
                  </a:lnTo>
                  <a:lnTo>
                    <a:pt x="1477" y="289"/>
                  </a:lnTo>
                  <a:lnTo>
                    <a:pt x="1477" y="289"/>
                  </a:lnTo>
                  <a:close/>
                  <a:moveTo>
                    <a:pt x="1565" y="285"/>
                  </a:moveTo>
                  <a:lnTo>
                    <a:pt x="1565" y="253"/>
                  </a:lnTo>
                  <a:lnTo>
                    <a:pt x="1528" y="253"/>
                  </a:lnTo>
                  <a:lnTo>
                    <a:pt x="1528" y="285"/>
                  </a:lnTo>
                  <a:lnTo>
                    <a:pt x="1502" y="285"/>
                  </a:lnTo>
                  <a:lnTo>
                    <a:pt x="1502" y="347"/>
                  </a:lnTo>
                  <a:lnTo>
                    <a:pt x="1565" y="347"/>
                  </a:lnTo>
                  <a:lnTo>
                    <a:pt x="1565" y="314"/>
                  </a:lnTo>
                  <a:lnTo>
                    <a:pt x="1565" y="285"/>
                  </a:lnTo>
                  <a:lnTo>
                    <a:pt x="1565" y="285"/>
                  </a:lnTo>
                  <a:close/>
                  <a:moveTo>
                    <a:pt x="1568" y="347"/>
                  </a:moveTo>
                  <a:lnTo>
                    <a:pt x="1632" y="347"/>
                  </a:lnTo>
                  <a:lnTo>
                    <a:pt x="1632" y="163"/>
                  </a:lnTo>
                  <a:lnTo>
                    <a:pt x="1628" y="163"/>
                  </a:lnTo>
                  <a:lnTo>
                    <a:pt x="1628" y="155"/>
                  </a:lnTo>
                  <a:lnTo>
                    <a:pt x="1626" y="155"/>
                  </a:lnTo>
                  <a:lnTo>
                    <a:pt x="1622" y="153"/>
                  </a:lnTo>
                  <a:lnTo>
                    <a:pt x="1618" y="155"/>
                  </a:lnTo>
                  <a:lnTo>
                    <a:pt x="1616" y="155"/>
                  </a:lnTo>
                  <a:lnTo>
                    <a:pt x="1616" y="163"/>
                  </a:lnTo>
                  <a:lnTo>
                    <a:pt x="1607" y="163"/>
                  </a:lnTo>
                  <a:lnTo>
                    <a:pt x="1607" y="155"/>
                  </a:lnTo>
                  <a:lnTo>
                    <a:pt x="1605" y="155"/>
                  </a:lnTo>
                  <a:lnTo>
                    <a:pt x="1601" y="153"/>
                  </a:lnTo>
                  <a:lnTo>
                    <a:pt x="1597" y="155"/>
                  </a:lnTo>
                  <a:lnTo>
                    <a:pt x="1595" y="155"/>
                  </a:lnTo>
                  <a:lnTo>
                    <a:pt x="1595" y="163"/>
                  </a:lnTo>
                  <a:lnTo>
                    <a:pt x="1586" y="163"/>
                  </a:lnTo>
                  <a:lnTo>
                    <a:pt x="1586" y="155"/>
                  </a:lnTo>
                  <a:lnTo>
                    <a:pt x="1584" y="155"/>
                  </a:lnTo>
                  <a:lnTo>
                    <a:pt x="1580" y="153"/>
                  </a:lnTo>
                  <a:lnTo>
                    <a:pt x="1576" y="155"/>
                  </a:lnTo>
                  <a:lnTo>
                    <a:pt x="1574" y="155"/>
                  </a:lnTo>
                  <a:lnTo>
                    <a:pt x="1574" y="163"/>
                  </a:lnTo>
                  <a:lnTo>
                    <a:pt x="1568" y="163"/>
                  </a:lnTo>
                  <a:lnTo>
                    <a:pt x="1568" y="347"/>
                  </a:lnTo>
                  <a:lnTo>
                    <a:pt x="1568" y="347"/>
                  </a:lnTo>
                  <a:close/>
                  <a:moveTo>
                    <a:pt x="1750" y="180"/>
                  </a:moveTo>
                  <a:lnTo>
                    <a:pt x="1750" y="129"/>
                  </a:lnTo>
                  <a:lnTo>
                    <a:pt x="1704" y="129"/>
                  </a:lnTo>
                  <a:lnTo>
                    <a:pt x="1704" y="180"/>
                  </a:lnTo>
                  <a:lnTo>
                    <a:pt x="1683" y="180"/>
                  </a:lnTo>
                  <a:lnTo>
                    <a:pt x="1683" y="347"/>
                  </a:lnTo>
                  <a:lnTo>
                    <a:pt x="1756" y="347"/>
                  </a:lnTo>
                  <a:lnTo>
                    <a:pt x="1756" y="180"/>
                  </a:lnTo>
                  <a:lnTo>
                    <a:pt x="1750" y="180"/>
                  </a:lnTo>
                  <a:lnTo>
                    <a:pt x="1750" y="180"/>
                  </a:lnTo>
                  <a:close/>
                  <a:moveTo>
                    <a:pt x="1894" y="308"/>
                  </a:moveTo>
                  <a:lnTo>
                    <a:pt x="1894" y="278"/>
                  </a:lnTo>
                  <a:lnTo>
                    <a:pt x="1873" y="278"/>
                  </a:lnTo>
                  <a:lnTo>
                    <a:pt x="1873" y="308"/>
                  </a:lnTo>
                  <a:lnTo>
                    <a:pt x="1869" y="308"/>
                  </a:lnTo>
                  <a:lnTo>
                    <a:pt x="1869" y="285"/>
                  </a:lnTo>
                  <a:lnTo>
                    <a:pt x="1848" y="285"/>
                  </a:lnTo>
                  <a:lnTo>
                    <a:pt x="1848" y="308"/>
                  </a:lnTo>
                  <a:lnTo>
                    <a:pt x="1840" y="308"/>
                  </a:lnTo>
                  <a:lnTo>
                    <a:pt x="1840" y="335"/>
                  </a:lnTo>
                  <a:lnTo>
                    <a:pt x="1911" y="335"/>
                  </a:lnTo>
                  <a:lnTo>
                    <a:pt x="1911" y="308"/>
                  </a:lnTo>
                  <a:lnTo>
                    <a:pt x="1894" y="308"/>
                  </a:lnTo>
                  <a:lnTo>
                    <a:pt x="1894" y="308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36" name="îś1ïḍê"/>
            <p:cNvSpPr/>
            <p:nvPr/>
          </p:nvSpPr>
          <p:spPr bwMode="auto">
            <a:xfrm>
              <a:off x="580731" y="9230425"/>
              <a:ext cx="408572" cy="1547862"/>
            </a:xfrm>
            <a:custGeom>
              <a:avLst/>
              <a:gdLst>
                <a:gd name="T0" fmla="*/ 42 w 105"/>
                <a:gd name="T1" fmla="*/ 17 h 394"/>
                <a:gd name="T2" fmla="*/ 92 w 105"/>
                <a:gd name="T3" fmla="*/ 0 h 394"/>
                <a:gd name="T4" fmla="*/ 102 w 105"/>
                <a:gd name="T5" fmla="*/ 0 h 394"/>
                <a:gd name="T6" fmla="*/ 102 w 105"/>
                <a:gd name="T7" fmla="*/ 29 h 394"/>
                <a:gd name="T8" fmla="*/ 105 w 105"/>
                <a:gd name="T9" fmla="*/ 29 h 394"/>
                <a:gd name="T10" fmla="*/ 105 w 105"/>
                <a:gd name="T11" fmla="*/ 122 h 394"/>
                <a:gd name="T12" fmla="*/ 105 w 105"/>
                <a:gd name="T13" fmla="*/ 155 h 394"/>
                <a:gd name="T14" fmla="*/ 105 w 105"/>
                <a:gd name="T15" fmla="*/ 205 h 394"/>
                <a:gd name="T16" fmla="*/ 105 w 105"/>
                <a:gd name="T17" fmla="*/ 218 h 394"/>
                <a:gd name="T18" fmla="*/ 105 w 105"/>
                <a:gd name="T19" fmla="*/ 298 h 394"/>
                <a:gd name="T20" fmla="*/ 105 w 105"/>
                <a:gd name="T21" fmla="*/ 331 h 394"/>
                <a:gd name="T22" fmla="*/ 105 w 105"/>
                <a:gd name="T23" fmla="*/ 394 h 394"/>
                <a:gd name="T24" fmla="*/ 0 w 105"/>
                <a:gd name="T25" fmla="*/ 394 h 394"/>
                <a:gd name="T26" fmla="*/ 0 w 105"/>
                <a:gd name="T27" fmla="*/ 218 h 394"/>
                <a:gd name="T28" fmla="*/ 10 w 105"/>
                <a:gd name="T29" fmla="*/ 218 h 394"/>
                <a:gd name="T30" fmla="*/ 10 w 105"/>
                <a:gd name="T31" fmla="*/ 155 h 394"/>
                <a:gd name="T32" fmla="*/ 21 w 105"/>
                <a:gd name="T33" fmla="*/ 155 h 394"/>
                <a:gd name="T34" fmla="*/ 21 w 105"/>
                <a:gd name="T35" fmla="*/ 122 h 394"/>
                <a:gd name="T36" fmla="*/ 39 w 105"/>
                <a:gd name="T37" fmla="*/ 122 h 394"/>
                <a:gd name="T38" fmla="*/ 39 w 105"/>
                <a:gd name="T39" fmla="*/ 29 h 394"/>
                <a:gd name="T40" fmla="*/ 42 w 105"/>
                <a:gd name="T41" fmla="*/ 29 h 394"/>
                <a:gd name="T42" fmla="*/ 42 w 105"/>
                <a:gd name="T43" fmla="*/ 17 h 394"/>
                <a:gd name="T44" fmla="*/ 42 w 105"/>
                <a:gd name="T45" fmla="*/ 1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394">
                  <a:moveTo>
                    <a:pt x="42" y="17"/>
                  </a:moveTo>
                  <a:lnTo>
                    <a:pt x="92" y="0"/>
                  </a:lnTo>
                  <a:lnTo>
                    <a:pt x="102" y="0"/>
                  </a:lnTo>
                  <a:lnTo>
                    <a:pt x="102" y="29"/>
                  </a:lnTo>
                  <a:lnTo>
                    <a:pt x="105" y="29"/>
                  </a:lnTo>
                  <a:lnTo>
                    <a:pt x="105" y="122"/>
                  </a:lnTo>
                  <a:lnTo>
                    <a:pt x="105" y="155"/>
                  </a:lnTo>
                  <a:lnTo>
                    <a:pt x="105" y="205"/>
                  </a:lnTo>
                  <a:lnTo>
                    <a:pt x="105" y="218"/>
                  </a:lnTo>
                  <a:lnTo>
                    <a:pt x="105" y="298"/>
                  </a:lnTo>
                  <a:lnTo>
                    <a:pt x="105" y="331"/>
                  </a:lnTo>
                  <a:lnTo>
                    <a:pt x="105" y="394"/>
                  </a:lnTo>
                  <a:lnTo>
                    <a:pt x="0" y="394"/>
                  </a:lnTo>
                  <a:lnTo>
                    <a:pt x="0" y="218"/>
                  </a:lnTo>
                  <a:lnTo>
                    <a:pt x="10" y="218"/>
                  </a:lnTo>
                  <a:lnTo>
                    <a:pt x="10" y="155"/>
                  </a:lnTo>
                  <a:lnTo>
                    <a:pt x="21" y="155"/>
                  </a:lnTo>
                  <a:lnTo>
                    <a:pt x="21" y="122"/>
                  </a:lnTo>
                  <a:lnTo>
                    <a:pt x="39" y="122"/>
                  </a:lnTo>
                  <a:lnTo>
                    <a:pt x="39" y="29"/>
                  </a:lnTo>
                  <a:lnTo>
                    <a:pt x="42" y="29"/>
                  </a:lnTo>
                  <a:lnTo>
                    <a:pt x="42" y="17"/>
                  </a:lnTo>
                  <a:lnTo>
                    <a:pt x="42" y="17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37" name="ïṩ1îḓê"/>
            <p:cNvSpPr/>
            <p:nvPr/>
          </p:nvSpPr>
          <p:spPr bwMode="auto">
            <a:xfrm>
              <a:off x="1217159" y="9709711"/>
              <a:ext cx="1469286" cy="1068574"/>
            </a:xfrm>
            <a:custGeom>
              <a:avLst/>
              <a:gdLst>
                <a:gd name="T0" fmla="*/ 109 w 375"/>
                <a:gd name="T1" fmla="*/ 163 h 272"/>
                <a:gd name="T2" fmla="*/ 138 w 375"/>
                <a:gd name="T3" fmla="*/ 151 h 272"/>
                <a:gd name="T4" fmla="*/ 145 w 375"/>
                <a:gd name="T5" fmla="*/ 140 h 272"/>
                <a:gd name="T6" fmla="*/ 147 w 375"/>
                <a:gd name="T7" fmla="*/ 140 h 272"/>
                <a:gd name="T8" fmla="*/ 155 w 375"/>
                <a:gd name="T9" fmla="*/ 151 h 272"/>
                <a:gd name="T10" fmla="*/ 183 w 375"/>
                <a:gd name="T11" fmla="*/ 163 h 272"/>
                <a:gd name="T12" fmla="*/ 183 w 375"/>
                <a:gd name="T13" fmla="*/ 169 h 272"/>
                <a:gd name="T14" fmla="*/ 178 w 375"/>
                <a:gd name="T15" fmla="*/ 169 h 272"/>
                <a:gd name="T16" fmla="*/ 178 w 375"/>
                <a:gd name="T17" fmla="*/ 190 h 272"/>
                <a:gd name="T18" fmla="*/ 358 w 375"/>
                <a:gd name="T19" fmla="*/ 190 h 272"/>
                <a:gd name="T20" fmla="*/ 358 w 375"/>
                <a:gd name="T21" fmla="*/ 199 h 272"/>
                <a:gd name="T22" fmla="*/ 375 w 375"/>
                <a:gd name="T23" fmla="*/ 199 h 272"/>
                <a:gd name="T24" fmla="*/ 375 w 375"/>
                <a:gd name="T25" fmla="*/ 272 h 272"/>
                <a:gd name="T26" fmla="*/ 0 w 375"/>
                <a:gd name="T27" fmla="*/ 272 h 272"/>
                <a:gd name="T28" fmla="*/ 0 w 375"/>
                <a:gd name="T29" fmla="*/ 199 h 272"/>
                <a:gd name="T30" fmla="*/ 17 w 375"/>
                <a:gd name="T31" fmla="*/ 199 h 272"/>
                <a:gd name="T32" fmla="*/ 17 w 375"/>
                <a:gd name="T33" fmla="*/ 190 h 272"/>
                <a:gd name="T34" fmla="*/ 27 w 375"/>
                <a:gd name="T35" fmla="*/ 190 h 272"/>
                <a:gd name="T36" fmla="*/ 27 w 375"/>
                <a:gd name="T37" fmla="*/ 71 h 272"/>
                <a:gd name="T38" fmla="*/ 30 w 375"/>
                <a:gd name="T39" fmla="*/ 71 h 272"/>
                <a:gd name="T40" fmla="*/ 30 w 375"/>
                <a:gd name="T41" fmla="*/ 50 h 272"/>
                <a:gd name="T42" fmla="*/ 34 w 375"/>
                <a:gd name="T43" fmla="*/ 50 h 272"/>
                <a:gd name="T44" fmla="*/ 34 w 375"/>
                <a:gd name="T45" fmla="*/ 27 h 272"/>
                <a:gd name="T46" fmla="*/ 38 w 375"/>
                <a:gd name="T47" fmla="*/ 27 h 272"/>
                <a:gd name="T48" fmla="*/ 38 w 375"/>
                <a:gd name="T49" fmla="*/ 18 h 272"/>
                <a:gd name="T50" fmla="*/ 42 w 375"/>
                <a:gd name="T51" fmla="*/ 18 h 272"/>
                <a:gd name="T52" fmla="*/ 51 w 375"/>
                <a:gd name="T53" fmla="*/ 0 h 272"/>
                <a:gd name="T54" fmla="*/ 55 w 375"/>
                <a:gd name="T55" fmla="*/ 0 h 272"/>
                <a:gd name="T56" fmla="*/ 65 w 375"/>
                <a:gd name="T57" fmla="*/ 18 h 272"/>
                <a:gd name="T58" fmla="*/ 69 w 375"/>
                <a:gd name="T59" fmla="*/ 18 h 272"/>
                <a:gd name="T60" fmla="*/ 69 w 375"/>
                <a:gd name="T61" fmla="*/ 27 h 272"/>
                <a:gd name="T62" fmla="*/ 73 w 375"/>
                <a:gd name="T63" fmla="*/ 27 h 272"/>
                <a:gd name="T64" fmla="*/ 73 w 375"/>
                <a:gd name="T65" fmla="*/ 50 h 272"/>
                <a:gd name="T66" fmla="*/ 76 w 375"/>
                <a:gd name="T67" fmla="*/ 50 h 272"/>
                <a:gd name="T68" fmla="*/ 76 w 375"/>
                <a:gd name="T69" fmla="*/ 71 h 272"/>
                <a:gd name="T70" fmla="*/ 80 w 375"/>
                <a:gd name="T71" fmla="*/ 71 h 272"/>
                <a:gd name="T72" fmla="*/ 80 w 375"/>
                <a:gd name="T73" fmla="*/ 190 h 272"/>
                <a:gd name="T74" fmla="*/ 115 w 375"/>
                <a:gd name="T75" fmla="*/ 190 h 272"/>
                <a:gd name="T76" fmla="*/ 115 w 375"/>
                <a:gd name="T77" fmla="*/ 169 h 272"/>
                <a:gd name="T78" fmla="*/ 109 w 375"/>
                <a:gd name="T79" fmla="*/ 169 h 272"/>
                <a:gd name="T80" fmla="*/ 109 w 375"/>
                <a:gd name="T81" fmla="*/ 163 h 272"/>
                <a:gd name="T82" fmla="*/ 109 w 375"/>
                <a:gd name="T83" fmla="*/ 163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75" h="272">
                  <a:moveTo>
                    <a:pt x="109" y="163"/>
                  </a:moveTo>
                  <a:lnTo>
                    <a:pt x="138" y="151"/>
                  </a:lnTo>
                  <a:lnTo>
                    <a:pt x="145" y="140"/>
                  </a:lnTo>
                  <a:lnTo>
                    <a:pt x="147" y="140"/>
                  </a:lnTo>
                  <a:lnTo>
                    <a:pt x="155" y="151"/>
                  </a:lnTo>
                  <a:lnTo>
                    <a:pt x="183" y="163"/>
                  </a:lnTo>
                  <a:lnTo>
                    <a:pt x="183" y="169"/>
                  </a:lnTo>
                  <a:lnTo>
                    <a:pt x="178" y="169"/>
                  </a:lnTo>
                  <a:lnTo>
                    <a:pt x="178" y="190"/>
                  </a:lnTo>
                  <a:lnTo>
                    <a:pt x="358" y="190"/>
                  </a:lnTo>
                  <a:lnTo>
                    <a:pt x="358" y="199"/>
                  </a:lnTo>
                  <a:lnTo>
                    <a:pt x="375" y="199"/>
                  </a:lnTo>
                  <a:lnTo>
                    <a:pt x="375" y="272"/>
                  </a:lnTo>
                  <a:lnTo>
                    <a:pt x="0" y="272"/>
                  </a:lnTo>
                  <a:lnTo>
                    <a:pt x="0" y="199"/>
                  </a:lnTo>
                  <a:lnTo>
                    <a:pt x="17" y="199"/>
                  </a:lnTo>
                  <a:lnTo>
                    <a:pt x="17" y="190"/>
                  </a:lnTo>
                  <a:lnTo>
                    <a:pt x="27" y="190"/>
                  </a:lnTo>
                  <a:lnTo>
                    <a:pt x="27" y="71"/>
                  </a:lnTo>
                  <a:lnTo>
                    <a:pt x="30" y="71"/>
                  </a:lnTo>
                  <a:lnTo>
                    <a:pt x="30" y="50"/>
                  </a:lnTo>
                  <a:lnTo>
                    <a:pt x="34" y="50"/>
                  </a:lnTo>
                  <a:lnTo>
                    <a:pt x="34" y="27"/>
                  </a:lnTo>
                  <a:lnTo>
                    <a:pt x="38" y="27"/>
                  </a:lnTo>
                  <a:lnTo>
                    <a:pt x="38" y="18"/>
                  </a:lnTo>
                  <a:lnTo>
                    <a:pt x="42" y="18"/>
                  </a:lnTo>
                  <a:lnTo>
                    <a:pt x="51" y="0"/>
                  </a:lnTo>
                  <a:lnTo>
                    <a:pt x="55" y="0"/>
                  </a:lnTo>
                  <a:lnTo>
                    <a:pt x="65" y="18"/>
                  </a:lnTo>
                  <a:lnTo>
                    <a:pt x="69" y="18"/>
                  </a:lnTo>
                  <a:lnTo>
                    <a:pt x="69" y="27"/>
                  </a:lnTo>
                  <a:lnTo>
                    <a:pt x="73" y="27"/>
                  </a:lnTo>
                  <a:lnTo>
                    <a:pt x="73" y="50"/>
                  </a:lnTo>
                  <a:lnTo>
                    <a:pt x="76" y="50"/>
                  </a:lnTo>
                  <a:lnTo>
                    <a:pt x="76" y="71"/>
                  </a:lnTo>
                  <a:lnTo>
                    <a:pt x="80" y="71"/>
                  </a:lnTo>
                  <a:lnTo>
                    <a:pt x="80" y="190"/>
                  </a:lnTo>
                  <a:lnTo>
                    <a:pt x="115" y="190"/>
                  </a:lnTo>
                  <a:lnTo>
                    <a:pt x="115" y="169"/>
                  </a:lnTo>
                  <a:lnTo>
                    <a:pt x="109" y="169"/>
                  </a:lnTo>
                  <a:lnTo>
                    <a:pt x="109" y="163"/>
                  </a:lnTo>
                  <a:lnTo>
                    <a:pt x="109" y="163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38" name="íS1ïḓé"/>
            <p:cNvSpPr/>
            <p:nvPr/>
          </p:nvSpPr>
          <p:spPr bwMode="auto">
            <a:xfrm>
              <a:off x="2725732" y="10511142"/>
              <a:ext cx="141428" cy="267144"/>
            </a:xfrm>
            <a:custGeom>
              <a:avLst/>
              <a:gdLst>
                <a:gd name="T0" fmla="*/ 0 w 37"/>
                <a:gd name="T1" fmla="*/ 0 h 67"/>
                <a:gd name="T2" fmla="*/ 37 w 37"/>
                <a:gd name="T3" fmla="*/ 0 h 67"/>
                <a:gd name="T4" fmla="*/ 37 w 37"/>
                <a:gd name="T5" fmla="*/ 67 h 67"/>
                <a:gd name="T6" fmla="*/ 0 w 37"/>
                <a:gd name="T7" fmla="*/ 67 h 67"/>
                <a:gd name="T8" fmla="*/ 0 w 37"/>
                <a:gd name="T9" fmla="*/ 0 h 67"/>
                <a:gd name="T10" fmla="*/ 0 w 37"/>
                <a:gd name="T1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67">
                  <a:moveTo>
                    <a:pt x="0" y="0"/>
                  </a:moveTo>
                  <a:lnTo>
                    <a:pt x="37" y="0"/>
                  </a:lnTo>
                  <a:lnTo>
                    <a:pt x="37" y="6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39" name="ïṣlíḍè"/>
            <p:cNvSpPr/>
            <p:nvPr/>
          </p:nvSpPr>
          <p:spPr bwMode="auto">
            <a:xfrm>
              <a:off x="2827879" y="10581854"/>
              <a:ext cx="424287" cy="196431"/>
            </a:xfrm>
            <a:custGeom>
              <a:avLst/>
              <a:gdLst>
                <a:gd name="T0" fmla="*/ 63 w 109"/>
                <a:gd name="T1" fmla="*/ 0 h 50"/>
                <a:gd name="T2" fmla="*/ 109 w 109"/>
                <a:gd name="T3" fmla="*/ 0 h 50"/>
                <a:gd name="T4" fmla="*/ 109 w 109"/>
                <a:gd name="T5" fmla="*/ 25 h 50"/>
                <a:gd name="T6" fmla="*/ 109 w 109"/>
                <a:gd name="T7" fmla="*/ 50 h 50"/>
                <a:gd name="T8" fmla="*/ 63 w 109"/>
                <a:gd name="T9" fmla="*/ 50 h 50"/>
                <a:gd name="T10" fmla="*/ 0 w 109"/>
                <a:gd name="T11" fmla="*/ 50 h 50"/>
                <a:gd name="T12" fmla="*/ 0 w 109"/>
                <a:gd name="T13" fmla="*/ 25 h 50"/>
                <a:gd name="T14" fmla="*/ 63 w 109"/>
                <a:gd name="T15" fmla="*/ 25 h 50"/>
                <a:gd name="T16" fmla="*/ 63 w 109"/>
                <a:gd name="T17" fmla="*/ 0 h 50"/>
                <a:gd name="T18" fmla="*/ 63 w 109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50">
                  <a:moveTo>
                    <a:pt x="63" y="0"/>
                  </a:moveTo>
                  <a:lnTo>
                    <a:pt x="109" y="0"/>
                  </a:lnTo>
                  <a:lnTo>
                    <a:pt x="109" y="25"/>
                  </a:lnTo>
                  <a:lnTo>
                    <a:pt x="109" y="50"/>
                  </a:lnTo>
                  <a:lnTo>
                    <a:pt x="63" y="50"/>
                  </a:lnTo>
                  <a:lnTo>
                    <a:pt x="0" y="50"/>
                  </a:lnTo>
                  <a:lnTo>
                    <a:pt x="0" y="25"/>
                  </a:lnTo>
                  <a:lnTo>
                    <a:pt x="63" y="25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40" name="iṧḷiḍê"/>
            <p:cNvSpPr/>
            <p:nvPr/>
          </p:nvSpPr>
          <p:spPr bwMode="auto">
            <a:xfrm>
              <a:off x="3134304" y="10071141"/>
              <a:ext cx="369283" cy="707144"/>
            </a:xfrm>
            <a:custGeom>
              <a:avLst/>
              <a:gdLst>
                <a:gd name="T0" fmla="*/ 30 w 93"/>
                <a:gd name="T1" fmla="*/ 27 h 180"/>
                <a:gd name="T2" fmla="*/ 44 w 93"/>
                <a:gd name="T3" fmla="*/ 0 h 180"/>
                <a:gd name="T4" fmla="*/ 49 w 93"/>
                <a:gd name="T5" fmla="*/ 0 h 180"/>
                <a:gd name="T6" fmla="*/ 63 w 93"/>
                <a:gd name="T7" fmla="*/ 27 h 180"/>
                <a:gd name="T8" fmla="*/ 68 w 93"/>
                <a:gd name="T9" fmla="*/ 27 h 180"/>
                <a:gd name="T10" fmla="*/ 68 w 93"/>
                <a:gd name="T11" fmla="*/ 59 h 180"/>
                <a:gd name="T12" fmla="*/ 93 w 93"/>
                <a:gd name="T13" fmla="*/ 59 h 180"/>
                <a:gd name="T14" fmla="*/ 93 w 93"/>
                <a:gd name="T15" fmla="*/ 180 h 180"/>
                <a:gd name="T16" fmla="*/ 0 w 93"/>
                <a:gd name="T17" fmla="*/ 180 h 180"/>
                <a:gd name="T18" fmla="*/ 0 w 93"/>
                <a:gd name="T19" fmla="*/ 59 h 180"/>
                <a:gd name="T20" fmla="*/ 24 w 93"/>
                <a:gd name="T21" fmla="*/ 59 h 180"/>
                <a:gd name="T22" fmla="*/ 24 w 93"/>
                <a:gd name="T23" fmla="*/ 27 h 180"/>
                <a:gd name="T24" fmla="*/ 30 w 93"/>
                <a:gd name="T25" fmla="*/ 27 h 180"/>
                <a:gd name="T26" fmla="*/ 30 w 93"/>
                <a:gd name="T27" fmla="*/ 2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180">
                  <a:moveTo>
                    <a:pt x="30" y="27"/>
                  </a:moveTo>
                  <a:lnTo>
                    <a:pt x="44" y="0"/>
                  </a:lnTo>
                  <a:lnTo>
                    <a:pt x="49" y="0"/>
                  </a:lnTo>
                  <a:lnTo>
                    <a:pt x="63" y="27"/>
                  </a:lnTo>
                  <a:lnTo>
                    <a:pt x="68" y="27"/>
                  </a:lnTo>
                  <a:lnTo>
                    <a:pt x="68" y="59"/>
                  </a:lnTo>
                  <a:lnTo>
                    <a:pt x="93" y="59"/>
                  </a:lnTo>
                  <a:lnTo>
                    <a:pt x="93" y="180"/>
                  </a:lnTo>
                  <a:lnTo>
                    <a:pt x="0" y="180"/>
                  </a:lnTo>
                  <a:lnTo>
                    <a:pt x="0" y="59"/>
                  </a:lnTo>
                  <a:lnTo>
                    <a:pt x="24" y="59"/>
                  </a:lnTo>
                  <a:lnTo>
                    <a:pt x="24" y="27"/>
                  </a:lnTo>
                  <a:lnTo>
                    <a:pt x="30" y="27"/>
                  </a:lnTo>
                  <a:lnTo>
                    <a:pt x="30" y="27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41" name="îSḷïḍé"/>
            <p:cNvSpPr/>
            <p:nvPr/>
          </p:nvSpPr>
          <p:spPr bwMode="auto">
            <a:xfrm>
              <a:off x="3550736" y="10550426"/>
              <a:ext cx="157142" cy="227860"/>
            </a:xfrm>
            <a:custGeom>
              <a:avLst/>
              <a:gdLst>
                <a:gd name="T0" fmla="*/ 0 w 40"/>
                <a:gd name="T1" fmla="*/ 0 h 58"/>
                <a:gd name="T2" fmla="*/ 40 w 40"/>
                <a:gd name="T3" fmla="*/ 0 h 58"/>
                <a:gd name="T4" fmla="*/ 40 w 40"/>
                <a:gd name="T5" fmla="*/ 58 h 58"/>
                <a:gd name="T6" fmla="*/ 0 w 40"/>
                <a:gd name="T7" fmla="*/ 58 h 58"/>
                <a:gd name="T8" fmla="*/ 0 w 40"/>
                <a:gd name="T9" fmla="*/ 0 h 58"/>
                <a:gd name="T10" fmla="*/ 0 w 40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58">
                  <a:moveTo>
                    <a:pt x="0" y="0"/>
                  </a:moveTo>
                  <a:lnTo>
                    <a:pt x="40" y="0"/>
                  </a:lnTo>
                  <a:lnTo>
                    <a:pt x="40" y="58"/>
                  </a:lnTo>
                  <a:lnTo>
                    <a:pt x="0" y="5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42" name="îṡ1ïḓè"/>
            <p:cNvSpPr/>
            <p:nvPr/>
          </p:nvSpPr>
          <p:spPr bwMode="auto">
            <a:xfrm>
              <a:off x="3731449" y="10471854"/>
              <a:ext cx="149283" cy="306432"/>
            </a:xfrm>
            <a:custGeom>
              <a:avLst/>
              <a:gdLst>
                <a:gd name="T0" fmla="*/ 0 w 38"/>
                <a:gd name="T1" fmla="*/ 0 h 79"/>
                <a:gd name="T2" fmla="*/ 38 w 38"/>
                <a:gd name="T3" fmla="*/ 0 h 79"/>
                <a:gd name="T4" fmla="*/ 38 w 38"/>
                <a:gd name="T5" fmla="*/ 79 h 79"/>
                <a:gd name="T6" fmla="*/ 0 w 38"/>
                <a:gd name="T7" fmla="*/ 79 h 79"/>
                <a:gd name="T8" fmla="*/ 0 w 38"/>
                <a:gd name="T9" fmla="*/ 0 h 79"/>
                <a:gd name="T10" fmla="*/ 0 w 38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79">
                  <a:moveTo>
                    <a:pt x="0" y="0"/>
                  </a:moveTo>
                  <a:lnTo>
                    <a:pt x="38" y="0"/>
                  </a:lnTo>
                  <a:lnTo>
                    <a:pt x="38" y="79"/>
                  </a:lnTo>
                  <a:lnTo>
                    <a:pt x="0" y="7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43" name="ïṡlïďe"/>
            <p:cNvSpPr/>
            <p:nvPr/>
          </p:nvSpPr>
          <p:spPr bwMode="auto">
            <a:xfrm>
              <a:off x="4564307" y="10188996"/>
              <a:ext cx="196428" cy="589289"/>
            </a:xfrm>
            <a:custGeom>
              <a:avLst/>
              <a:gdLst>
                <a:gd name="T0" fmla="*/ 9 w 50"/>
                <a:gd name="T1" fmla="*/ 23 h 149"/>
                <a:gd name="T2" fmla="*/ 13 w 50"/>
                <a:gd name="T3" fmla="*/ 23 h 149"/>
                <a:gd name="T4" fmla="*/ 23 w 50"/>
                <a:gd name="T5" fmla="*/ 0 h 149"/>
                <a:gd name="T6" fmla="*/ 29 w 50"/>
                <a:gd name="T7" fmla="*/ 0 h 149"/>
                <a:gd name="T8" fmla="*/ 36 w 50"/>
                <a:gd name="T9" fmla="*/ 23 h 149"/>
                <a:gd name="T10" fmla="*/ 42 w 50"/>
                <a:gd name="T11" fmla="*/ 23 h 149"/>
                <a:gd name="T12" fmla="*/ 42 w 50"/>
                <a:gd name="T13" fmla="*/ 36 h 149"/>
                <a:gd name="T14" fmla="*/ 44 w 50"/>
                <a:gd name="T15" fmla="*/ 42 h 149"/>
                <a:gd name="T16" fmla="*/ 50 w 50"/>
                <a:gd name="T17" fmla="*/ 42 h 149"/>
                <a:gd name="T18" fmla="*/ 50 w 50"/>
                <a:gd name="T19" fmla="*/ 149 h 149"/>
                <a:gd name="T20" fmla="*/ 0 w 50"/>
                <a:gd name="T21" fmla="*/ 149 h 149"/>
                <a:gd name="T22" fmla="*/ 0 w 50"/>
                <a:gd name="T23" fmla="*/ 42 h 149"/>
                <a:gd name="T24" fmla="*/ 8 w 50"/>
                <a:gd name="T25" fmla="*/ 42 h 149"/>
                <a:gd name="T26" fmla="*/ 9 w 50"/>
                <a:gd name="T27" fmla="*/ 36 h 149"/>
                <a:gd name="T28" fmla="*/ 9 w 50"/>
                <a:gd name="T29" fmla="*/ 23 h 149"/>
                <a:gd name="T30" fmla="*/ 9 w 50"/>
                <a:gd name="T31" fmla="*/ 2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0" h="149">
                  <a:moveTo>
                    <a:pt x="9" y="23"/>
                  </a:moveTo>
                  <a:lnTo>
                    <a:pt x="13" y="23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36" y="23"/>
                  </a:lnTo>
                  <a:lnTo>
                    <a:pt x="42" y="23"/>
                  </a:lnTo>
                  <a:lnTo>
                    <a:pt x="42" y="36"/>
                  </a:lnTo>
                  <a:lnTo>
                    <a:pt x="44" y="42"/>
                  </a:lnTo>
                  <a:lnTo>
                    <a:pt x="50" y="42"/>
                  </a:lnTo>
                  <a:lnTo>
                    <a:pt x="50" y="149"/>
                  </a:lnTo>
                  <a:lnTo>
                    <a:pt x="0" y="149"/>
                  </a:lnTo>
                  <a:lnTo>
                    <a:pt x="0" y="42"/>
                  </a:lnTo>
                  <a:lnTo>
                    <a:pt x="8" y="42"/>
                  </a:lnTo>
                  <a:lnTo>
                    <a:pt x="9" y="36"/>
                  </a:lnTo>
                  <a:lnTo>
                    <a:pt x="9" y="23"/>
                  </a:lnTo>
                  <a:lnTo>
                    <a:pt x="9" y="23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44" name="iš1ïḓê"/>
            <p:cNvSpPr/>
            <p:nvPr/>
          </p:nvSpPr>
          <p:spPr bwMode="auto">
            <a:xfrm>
              <a:off x="4862878" y="10660426"/>
              <a:ext cx="110000" cy="117859"/>
            </a:xfrm>
            <a:custGeom>
              <a:avLst/>
              <a:gdLst>
                <a:gd name="T0" fmla="*/ 0 w 28"/>
                <a:gd name="T1" fmla="*/ 0 h 31"/>
                <a:gd name="T2" fmla="*/ 28 w 28"/>
                <a:gd name="T3" fmla="*/ 0 h 31"/>
                <a:gd name="T4" fmla="*/ 28 w 28"/>
                <a:gd name="T5" fmla="*/ 31 h 31"/>
                <a:gd name="T6" fmla="*/ 0 w 28"/>
                <a:gd name="T7" fmla="*/ 31 h 31"/>
                <a:gd name="T8" fmla="*/ 0 w 28"/>
                <a:gd name="T9" fmla="*/ 0 h 31"/>
                <a:gd name="T10" fmla="*/ 0 w 28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31">
                  <a:moveTo>
                    <a:pt x="0" y="0"/>
                  </a:moveTo>
                  <a:lnTo>
                    <a:pt x="28" y="0"/>
                  </a:lnTo>
                  <a:lnTo>
                    <a:pt x="28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45" name="i$ḷîḓé"/>
            <p:cNvSpPr/>
            <p:nvPr/>
          </p:nvSpPr>
          <p:spPr bwMode="auto">
            <a:xfrm>
              <a:off x="4902166" y="9404017"/>
              <a:ext cx="1037145" cy="1374268"/>
            </a:xfrm>
            <a:custGeom>
              <a:avLst/>
              <a:gdLst>
                <a:gd name="T0" fmla="*/ 124 w 266"/>
                <a:gd name="T1" fmla="*/ 0 h 476"/>
                <a:gd name="T2" fmla="*/ 203 w 266"/>
                <a:gd name="T3" fmla="*/ 0 h 476"/>
                <a:gd name="T4" fmla="*/ 203 w 266"/>
                <a:gd name="T5" fmla="*/ 5 h 476"/>
                <a:gd name="T6" fmla="*/ 209 w 266"/>
                <a:gd name="T7" fmla="*/ 5 h 476"/>
                <a:gd name="T8" fmla="*/ 209 w 266"/>
                <a:gd name="T9" fmla="*/ 9 h 476"/>
                <a:gd name="T10" fmla="*/ 214 w 266"/>
                <a:gd name="T11" fmla="*/ 9 h 476"/>
                <a:gd name="T12" fmla="*/ 214 w 266"/>
                <a:gd name="T13" fmla="*/ 17 h 476"/>
                <a:gd name="T14" fmla="*/ 222 w 266"/>
                <a:gd name="T15" fmla="*/ 17 h 476"/>
                <a:gd name="T16" fmla="*/ 222 w 266"/>
                <a:gd name="T17" fmla="*/ 430 h 476"/>
                <a:gd name="T18" fmla="*/ 230 w 266"/>
                <a:gd name="T19" fmla="*/ 430 h 476"/>
                <a:gd name="T20" fmla="*/ 230 w 266"/>
                <a:gd name="T21" fmla="*/ 453 h 476"/>
                <a:gd name="T22" fmla="*/ 230 w 266"/>
                <a:gd name="T23" fmla="*/ 462 h 476"/>
                <a:gd name="T24" fmla="*/ 266 w 266"/>
                <a:gd name="T25" fmla="*/ 462 h 476"/>
                <a:gd name="T26" fmla="*/ 266 w 266"/>
                <a:gd name="T27" fmla="*/ 476 h 476"/>
                <a:gd name="T28" fmla="*/ 230 w 266"/>
                <a:gd name="T29" fmla="*/ 476 h 476"/>
                <a:gd name="T30" fmla="*/ 222 w 266"/>
                <a:gd name="T31" fmla="*/ 476 h 476"/>
                <a:gd name="T32" fmla="*/ 199 w 266"/>
                <a:gd name="T33" fmla="*/ 476 h 476"/>
                <a:gd name="T34" fmla="*/ 124 w 266"/>
                <a:gd name="T35" fmla="*/ 476 h 476"/>
                <a:gd name="T36" fmla="*/ 48 w 266"/>
                <a:gd name="T37" fmla="*/ 476 h 476"/>
                <a:gd name="T38" fmla="*/ 0 w 266"/>
                <a:gd name="T39" fmla="*/ 476 h 476"/>
                <a:gd name="T40" fmla="*/ 0 w 266"/>
                <a:gd name="T41" fmla="*/ 453 h 476"/>
                <a:gd name="T42" fmla="*/ 0 w 266"/>
                <a:gd name="T43" fmla="*/ 411 h 476"/>
                <a:gd name="T44" fmla="*/ 10 w 266"/>
                <a:gd name="T45" fmla="*/ 411 h 476"/>
                <a:gd name="T46" fmla="*/ 10 w 266"/>
                <a:gd name="T47" fmla="*/ 166 h 476"/>
                <a:gd name="T48" fmla="*/ 17 w 266"/>
                <a:gd name="T49" fmla="*/ 166 h 476"/>
                <a:gd name="T50" fmla="*/ 17 w 266"/>
                <a:gd name="T51" fmla="*/ 155 h 476"/>
                <a:gd name="T52" fmla="*/ 23 w 266"/>
                <a:gd name="T53" fmla="*/ 155 h 476"/>
                <a:gd name="T54" fmla="*/ 23 w 266"/>
                <a:gd name="T55" fmla="*/ 143 h 476"/>
                <a:gd name="T56" fmla="*/ 25 w 266"/>
                <a:gd name="T57" fmla="*/ 143 h 476"/>
                <a:gd name="T58" fmla="*/ 44 w 266"/>
                <a:gd name="T59" fmla="*/ 111 h 476"/>
                <a:gd name="T60" fmla="*/ 46 w 266"/>
                <a:gd name="T61" fmla="*/ 111 h 476"/>
                <a:gd name="T62" fmla="*/ 48 w 266"/>
                <a:gd name="T63" fmla="*/ 111 h 476"/>
                <a:gd name="T64" fmla="*/ 48 w 266"/>
                <a:gd name="T65" fmla="*/ 76 h 476"/>
                <a:gd name="T66" fmla="*/ 50 w 266"/>
                <a:gd name="T67" fmla="*/ 76 h 476"/>
                <a:gd name="T68" fmla="*/ 50 w 266"/>
                <a:gd name="T69" fmla="*/ 113 h 476"/>
                <a:gd name="T70" fmla="*/ 69 w 266"/>
                <a:gd name="T71" fmla="*/ 143 h 476"/>
                <a:gd name="T72" fmla="*/ 71 w 266"/>
                <a:gd name="T73" fmla="*/ 143 h 476"/>
                <a:gd name="T74" fmla="*/ 71 w 266"/>
                <a:gd name="T75" fmla="*/ 155 h 476"/>
                <a:gd name="T76" fmla="*/ 75 w 266"/>
                <a:gd name="T77" fmla="*/ 155 h 476"/>
                <a:gd name="T78" fmla="*/ 75 w 266"/>
                <a:gd name="T79" fmla="*/ 166 h 476"/>
                <a:gd name="T80" fmla="*/ 82 w 266"/>
                <a:gd name="T81" fmla="*/ 166 h 476"/>
                <a:gd name="T82" fmla="*/ 82 w 266"/>
                <a:gd name="T83" fmla="*/ 453 h 476"/>
                <a:gd name="T84" fmla="*/ 124 w 266"/>
                <a:gd name="T85" fmla="*/ 453 h 476"/>
                <a:gd name="T86" fmla="*/ 124 w 266"/>
                <a:gd name="T87" fmla="*/ 23 h 476"/>
                <a:gd name="T88" fmla="*/ 124 w 266"/>
                <a:gd name="T89" fmla="*/ 17 h 476"/>
                <a:gd name="T90" fmla="*/ 124 w 266"/>
                <a:gd name="T91" fmla="*/ 17 h 476"/>
                <a:gd name="T92" fmla="*/ 124 w 266"/>
                <a:gd name="T93" fmla="*/ 11 h 476"/>
                <a:gd name="T94" fmla="*/ 124 w 266"/>
                <a:gd name="T95" fmla="*/ 9 h 476"/>
                <a:gd name="T96" fmla="*/ 124 w 266"/>
                <a:gd name="T97" fmla="*/ 5 h 476"/>
                <a:gd name="T98" fmla="*/ 124 w 266"/>
                <a:gd name="T99" fmla="*/ 0 h 476"/>
                <a:gd name="T100" fmla="*/ 124 w 266"/>
                <a:gd name="T101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6" h="476">
                  <a:moveTo>
                    <a:pt x="124" y="0"/>
                  </a:moveTo>
                  <a:lnTo>
                    <a:pt x="203" y="0"/>
                  </a:lnTo>
                  <a:lnTo>
                    <a:pt x="203" y="5"/>
                  </a:lnTo>
                  <a:lnTo>
                    <a:pt x="209" y="5"/>
                  </a:lnTo>
                  <a:lnTo>
                    <a:pt x="209" y="9"/>
                  </a:lnTo>
                  <a:lnTo>
                    <a:pt x="214" y="9"/>
                  </a:lnTo>
                  <a:lnTo>
                    <a:pt x="214" y="17"/>
                  </a:lnTo>
                  <a:lnTo>
                    <a:pt x="222" y="17"/>
                  </a:lnTo>
                  <a:lnTo>
                    <a:pt x="222" y="430"/>
                  </a:lnTo>
                  <a:lnTo>
                    <a:pt x="230" y="430"/>
                  </a:lnTo>
                  <a:lnTo>
                    <a:pt x="230" y="453"/>
                  </a:lnTo>
                  <a:lnTo>
                    <a:pt x="230" y="462"/>
                  </a:lnTo>
                  <a:lnTo>
                    <a:pt x="266" y="462"/>
                  </a:lnTo>
                  <a:lnTo>
                    <a:pt x="266" y="476"/>
                  </a:lnTo>
                  <a:lnTo>
                    <a:pt x="230" y="476"/>
                  </a:lnTo>
                  <a:lnTo>
                    <a:pt x="222" y="476"/>
                  </a:lnTo>
                  <a:lnTo>
                    <a:pt x="199" y="476"/>
                  </a:lnTo>
                  <a:lnTo>
                    <a:pt x="124" y="476"/>
                  </a:lnTo>
                  <a:lnTo>
                    <a:pt x="48" y="476"/>
                  </a:lnTo>
                  <a:lnTo>
                    <a:pt x="0" y="476"/>
                  </a:lnTo>
                  <a:lnTo>
                    <a:pt x="0" y="453"/>
                  </a:lnTo>
                  <a:lnTo>
                    <a:pt x="0" y="411"/>
                  </a:lnTo>
                  <a:lnTo>
                    <a:pt x="10" y="411"/>
                  </a:lnTo>
                  <a:lnTo>
                    <a:pt x="10" y="166"/>
                  </a:lnTo>
                  <a:lnTo>
                    <a:pt x="17" y="166"/>
                  </a:lnTo>
                  <a:lnTo>
                    <a:pt x="17" y="155"/>
                  </a:lnTo>
                  <a:lnTo>
                    <a:pt x="23" y="155"/>
                  </a:lnTo>
                  <a:lnTo>
                    <a:pt x="23" y="143"/>
                  </a:lnTo>
                  <a:lnTo>
                    <a:pt x="25" y="143"/>
                  </a:lnTo>
                  <a:lnTo>
                    <a:pt x="44" y="111"/>
                  </a:lnTo>
                  <a:lnTo>
                    <a:pt x="46" y="111"/>
                  </a:lnTo>
                  <a:lnTo>
                    <a:pt x="48" y="111"/>
                  </a:lnTo>
                  <a:lnTo>
                    <a:pt x="48" y="76"/>
                  </a:lnTo>
                  <a:lnTo>
                    <a:pt x="50" y="76"/>
                  </a:lnTo>
                  <a:lnTo>
                    <a:pt x="50" y="113"/>
                  </a:lnTo>
                  <a:lnTo>
                    <a:pt x="69" y="143"/>
                  </a:lnTo>
                  <a:lnTo>
                    <a:pt x="71" y="143"/>
                  </a:lnTo>
                  <a:lnTo>
                    <a:pt x="71" y="155"/>
                  </a:lnTo>
                  <a:lnTo>
                    <a:pt x="75" y="155"/>
                  </a:lnTo>
                  <a:lnTo>
                    <a:pt x="75" y="166"/>
                  </a:lnTo>
                  <a:lnTo>
                    <a:pt x="82" y="166"/>
                  </a:lnTo>
                  <a:lnTo>
                    <a:pt x="82" y="453"/>
                  </a:lnTo>
                  <a:lnTo>
                    <a:pt x="124" y="453"/>
                  </a:lnTo>
                  <a:lnTo>
                    <a:pt x="124" y="23"/>
                  </a:lnTo>
                  <a:lnTo>
                    <a:pt x="124" y="17"/>
                  </a:lnTo>
                  <a:lnTo>
                    <a:pt x="124" y="17"/>
                  </a:lnTo>
                  <a:lnTo>
                    <a:pt x="124" y="11"/>
                  </a:lnTo>
                  <a:lnTo>
                    <a:pt x="124" y="9"/>
                  </a:lnTo>
                  <a:lnTo>
                    <a:pt x="124" y="5"/>
                  </a:lnTo>
                  <a:lnTo>
                    <a:pt x="124" y="0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46" name="iš1idé"/>
            <p:cNvSpPr/>
            <p:nvPr/>
          </p:nvSpPr>
          <p:spPr bwMode="auto">
            <a:xfrm>
              <a:off x="5845026" y="10204709"/>
              <a:ext cx="408572" cy="573576"/>
            </a:xfrm>
            <a:custGeom>
              <a:avLst/>
              <a:gdLst>
                <a:gd name="T0" fmla="*/ 48 w 103"/>
                <a:gd name="T1" fmla="*/ 112 h 145"/>
                <a:gd name="T2" fmla="*/ 103 w 103"/>
                <a:gd name="T3" fmla="*/ 112 h 145"/>
                <a:gd name="T4" fmla="*/ 103 w 103"/>
                <a:gd name="T5" fmla="*/ 145 h 145"/>
                <a:gd name="T6" fmla="*/ 48 w 103"/>
                <a:gd name="T7" fmla="*/ 145 h 145"/>
                <a:gd name="T8" fmla="*/ 23 w 103"/>
                <a:gd name="T9" fmla="*/ 145 h 145"/>
                <a:gd name="T10" fmla="*/ 0 w 103"/>
                <a:gd name="T11" fmla="*/ 145 h 145"/>
                <a:gd name="T12" fmla="*/ 0 w 103"/>
                <a:gd name="T13" fmla="*/ 11 h 145"/>
                <a:gd name="T14" fmla="*/ 6 w 103"/>
                <a:gd name="T15" fmla="*/ 11 h 145"/>
                <a:gd name="T16" fmla="*/ 6 w 103"/>
                <a:gd name="T17" fmla="*/ 0 h 145"/>
                <a:gd name="T18" fmla="*/ 34 w 103"/>
                <a:gd name="T19" fmla="*/ 0 h 145"/>
                <a:gd name="T20" fmla="*/ 34 w 103"/>
                <a:gd name="T21" fmla="*/ 11 h 145"/>
                <a:gd name="T22" fmla="*/ 48 w 103"/>
                <a:gd name="T23" fmla="*/ 11 h 145"/>
                <a:gd name="T24" fmla="*/ 48 w 103"/>
                <a:gd name="T25" fmla="*/ 112 h 145"/>
                <a:gd name="T26" fmla="*/ 48 w 103"/>
                <a:gd name="T27" fmla="*/ 11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145">
                  <a:moveTo>
                    <a:pt x="48" y="112"/>
                  </a:moveTo>
                  <a:lnTo>
                    <a:pt x="103" y="112"/>
                  </a:lnTo>
                  <a:lnTo>
                    <a:pt x="103" y="145"/>
                  </a:lnTo>
                  <a:lnTo>
                    <a:pt x="48" y="145"/>
                  </a:lnTo>
                  <a:lnTo>
                    <a:pt x="23" y="145"/>
                  </a:lnTo>
                  <a:lnTo>
                    <a:pt x="0" y="14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0"/>
                  </a:lnTo>
                  <a:lnTo>
                    <a:pt x="34" y="0"/>
                  </a:lnTo>
                  <a:lnTo>
                    <a:pt x="34" y="11"/>
                  </a:lnTo>
                  <a:lnTo>
                    <a:pt x="48" y="11"/>
                  </a:lnTo>
                  <a:lnTo>
                    <a:pt x="48" y="112"/>
                  </a:lnTo>
                  <a:lnTo>
                    <a:pt x="48" y="112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47" name="ïṥļídè"/>
            <p:cNvSpPr/>
            <p:nvPr/>
          </p:nvSpPr>
          <p:spPr bwMode="auto">
            <a:xfrm>
              <a:off x="6544310" y="10220424"/>
              <a:ext cx="487145" cy="557862"/>
            </a:xfrm>
            <a:custGeom>
              <a:avLst/>
              <a:gdLst>
                <a:gd name="T0" fmla="*/ 0 w 124"/>
                <a:gd name="T1" fmla="*/ 0 h 142"/>
                <a:gd name="T2" fmla="*/ 124 w 124"/>
                <a:gd name="T3" fmla="*/ 0 h 142"/>
                <a:gd name="T4" fmla="*/ 124 w 124"/>
                <a:gd name="T5" fmla="*/ 142 h 142"/>
                <a:gd name="T6" fmla="*/ 0 w 124"/>
                <a:gd name="T7" fmla="*/ 142 h 142"/>
                <a:gd name="T8" fmla="*/ 0 w 124"/>
                <a:gd name="T9" fmla="*/ 0 h 142"/>
                <a:gd name="T10" fmla="*/ 0 w 124"/>
                <a:gd name="T11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42">
                  <a:moveTo>
                    <a:pt x="0" y="0"/>
                  </a:moveTo>
                  <a:lnTo>
                    <a:pt x="124" y="0"/>
                  </a:lnTo>
                  <a:lnTo>
                    <a:pt x="124" y="142"/>
                  </a:lnTo>
                  <a:lnTo>
                    <a:pt x="0" y="1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48" name="îṧḻiḍe"/>
            <p:cNvSpPr/>
            <p:nvPr/>
          </p:nvSpPr>
          <p:spPr bwMode="auto">
            <a:xfrm>
              <a:off x="7070742" y="9921854"/>
              <a:ext cx="1162860" cy="856434"/>
            </a:xfrm>
            <a:custGeom>
              <a:avLst/>
              <a:gdLst>
                <a:gd name="T0" fmla="*/ 84 w 296"/>
                <a:gd name="T1" fmla="*/ 193 h 218"/>
                <a:gd name="T2" fmla="*/ 94 w 296"/>
                <a:gd name="T3" fmla="*/ 193 h 218"/>
                <a:gd name="T4" fmla="*/ 94 w 296"/>
                <a:gd name="T5" fmla="*/ 199 h 218"/>
                <a:gd name="T6" fmla="*/ 113 w 296"/>
                <a:gd name="T7" fmla="*/ 199 h 218"/>
                <a:gd name="T8" fmla="*/ 113 w 296"/>
                <a:gd name="T9" fmla="*/ 206 h 218"/>
                <a:gd name="T10" fmla="*/ 160 w 296"/>
                <a:gd name="T11" fmla="*/ 206 h 218"/>
                <a:gd name="T12" fmla="*/ 160 w 296"/>
                <a:gd name="T13" fmla="*/ 9 h 218"/>
                <a:gd name="T14" fmla="*/ 178 w 296"/>
                <a:gd name="T15" fmla="*/ 9 h 218"/>
                <a:gd name="T16" fmla="*/ 178 w 296"/>
                <a:gd name="T17" fmla="*/ 0 h 218"/>
                <a:gd name="T18" fmla="*/ 218 w 296"/>
                <a:gd name="T19" fmla="*/ 0 h 218"/>
                <a:gd name="T20" fmla="*/ 218 w 296"/>
                <a:gd name="T21" fmla="*/ 9 h 218"/>
                <a:gd name="T22" fmla="*/ 231 w 296"/>
                <a:gd name="T23" fmla="*/ 9 h 218"/>
                <a:gd name="T24" fmla="*/ 231 w 296"/>
                <a:gd name="T25" fmla="*/ 206 h 218"/>
                <a:gd name="T26" fmla="*/ 245 w 296"/>
                <a:gd name="T27" fmla="*/ 206 h 218"/>
                <a:gd name="T28" fmla="*/ 245 w 296"/>
                <a:gd name="T29" fmla="*/ 214 h 218"/>
                <a:gd name="T30" fmla="*/ 296 w 296"/>
                <a:gd name="T31" fmla="*/ 214 h 218"/>
                <a:gd name="T32" fmla="*/ 296 w 296"/>
                <a:gd name="T33" fmla="*/ 218 h 218"/>
                <a:gd name="T34" fmla="*/ 245 w 296"/>
                <a:gd name="T35" fmla="*/ 218 h 218"/>
                <a:gd name="T36" fmla="*/ 231 w 296"/>
                <a:gd name="T37" fmla="*/ 218 h 218"/>
                <a:gd name="T38" fmla="*/ 160 w 296"/>
                <a:gd name="T39" fmla="*/ 218 h 218"/>
                <a:gd name="T40" fmla="*/ 130 w 296"/>
                <a:gd name="T41" fmla="*/ 218 h 218"/>
                <a:gd name="T42" fmla="*/ 84 w 296"/>
                <a:gd name="T43" fmla="*/ 218 h 218"/>
                <a:gd name="T44" fmla="*/ 80 w 296"/>
                <a:gd name="T45" fmla="*/ 218 h 218"/>
                <a:gd name="T46" fmla="*/ 50 w 296"/>
                <a:gd name="T47" fmla="*/ 218 h 218"/>
                <a:gd name="T48" fmla="*/ 0 w 296"/>
                <a:gd name="T49" fmla="*/ 218 h 218"/>
                <a:gd name="T50" fmla="*/ 0 w 296"/>
                <a:gd name="T51" fmla="*/ 4 h 218"/>
                <a:gd name="T52" fmla="*/ 50 w 296"/>
                <a:gd name="T53" fmla="*/ 4 h 218"/>
                <a:gd name="T54" fmla="*/ 50 w 296"/>
                <a:gd name="T55" fmla="*/ 25 h 218"/>
                <a:gd name="T56" fmla="*/ 84 w 296"/>
                <a:gd name="T57" fmla="*/ 25 h 218"/>
                <a:gd name="T58" fmla="*/ 84 w 296"/>
                <a:gd name="T59" fmla="*/ 193 h 218"/>
                <a:gd name="T60" fmla="*/ 84 w 296"/>
                <a:gd name="T61" fmla="*/ 19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6" h="218">
                  <a:moveTo>
                    <a:pt x="84" y="193"/>
                  </a:moveTo>
                  <a:lnTo>
                    <a:pt x="94" y="193"/>
                  </a:lnTo>
                  <a:lnTo>
                    <a:pt x="94" y="199"/>
                  </a:lnTo>
                  <a:lnTo>
                    <a:pt x="113" y="199"/>
                  </a:lnTo>
                  <a:lnTo>
                    <a:pt x="113" y="206"/>
                  </a:lnTo>
                  <a:lnTo>
                    <a:pt x="160" y="206"/>
                  </a:lnTo>
                  <a:lnTo>
                    <a:pt x="160" y="9"/>
                  </a:lnTo>
                  <a:lnTo>
                    <a:pt x="178" y="9"/>
                  </a:lnTo>
                  <a:lnTo>
                    <a:pt x="178" y="0"/>
                  </a:lnTo>
                  <a:lnTo>
                    <a:pt x="218" y="0"/>
                  </a:lnTo>
                  <a:lnTo>
                    <a:pt x="218" y="9"/>
                  </a:lnTo>
                  <a:lnTo>
                    <a:pt x="231" y="9"/>
                  </a:lnTo>
                  <a:lnTo>
                    <a:pt x="231" y="206"/>
                  </a:lnTo>
                  <a:lnTo>
                    <a:pt x="245" y="206"/>
                  </a:lnTo>
                  <a:lnTo>
                    <a:pt x="245" y="214"/>
                  </a:lnTo>
                  <a:lnTo>
                    <a:pt x="296" y="214"/>
                  </a:lnTo>
                  <a:lnTo>
                    <a:pt x="296" y="218"/>
                  </a:lnTo>
                  <a:lnTo>
                    <a:pt x="245" y="218"/>
                  </a:lnTo>
                  <a:lnTo>
                    <a:pt x="231" y="218"/>
                  </a:lnTo>
                  <a:lnTo>
                    <a:pt x="160" y="218"/>
                  </a:lnTo>
                  <a:lnTo>
                    <a:pt x="130" y="218"/>
                  </a:lnTo>
                  <a:lnTo>
                    <a:pt x="84" y="218"/>
                  </a:lnTo>
                  <a:lnTo>
                    <a:pt x="80" y="218"/>
                  </a:lnTo>
                  <a:lnTo>
                    <a:pt x="50" y="218"/>
                  </a:lnTo>
                  <a:lnTo>
                    <a:pt x="0" y="218"/>
                  </a:lnTo>
                  <a:lnTo>
                    <a:pt x="0" y="4"/>
                  </a:lnTo>
                  <a:lnTo>
                    <a:pt x="50" y="4"/>
                  </a:lnTo>
                  <a:lnTo>
                    <a:pt x="50" y="25"/>
                  </a:lnTo>
                  <a:lnTo>
                    <a:pt x="84" y="25"/>
                  </a:lnTo>
                  <a:lnTo>
                    <a:pt x="84" y="193"/>
                  </a:lnTo>
                  <a:lnTo>
                    <a:pt x="84" y="193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49" name="i$ḻîdé"/>
            <p:cNvSpPr/>
            <p:nvPr/>
          </p:nvSpPr>
          <p:spPr bwMode="auto">
            <a:xfrm>
              <a:off x="54300" y="10550426"/>
              <a:ext cx="502858" cy="227860"/>
            </a:xfrm>
            <a:custGeom>
              <a:avLst/>
              <a:gdLst>
                <a:gd name="T0" fmla="*/ 0 w 129"/>
                <a:gd name="T1" fmla="*/ 0 h 58"/>
                <a:gd name="T2" fmla="*/ 129 w 129"/>
                <a:gd name="T3" fmla="*/ 0 h 58"/>
                <a:gd name="T4" fmla="*/ 129 w 129"/>
                <a:gd name="T5" fmla="*/ 58 h 58"/>
                <a:gd name="T6" fmla="*/ 0 w 129"/>
                <a:gd name="T7" fmla="*/ 58 h 58"/>
                <a:gd name="T8" fmla="*/ 0 w 129"/>
                <a:gd name="T9" fmla="*/ 0 h 58"/>
                <a:gd name="T10" fmla="*/ 0 w 129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58">
                  <a:moveTo>
                    <a:pt x="0" y="0"/>
                  </a:moveTo>
                  <a:lnTo>
                    <a:pt x="129" y="0"/>
                  </a:lnTo>
                  <a:lnTo>
                    <a:pt x="129" y="58"/>
                  </a:lnTo>
                  <a:lnTo>
                    <a:pt x="0" y="5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0" name="ïŝlïďe"/>
            <p:cNvSpPr/>
            <p:nvPr/>
          </p:nvSpPr>
          <p:spPr bwMode="auto">
            <a:xfrm>
              <a:off x="3731449" y="9225014"/>
              <a:ext cx="793570" cy="1553272"/>
            </a:xfrm>
            <a:custGeom>
              <a:avLst/>
              <a:gdLst>
                <a:gd name="T0" fmla="*/ 145 w 200"/>
                <a:gd name="T1" fmla="*/ 446 h 538"/>
                <a:gd name="T2" fmla="*/ 195 w 200"/>
                <a:gd name="T3" fmla="*/ 446 h 538"/>
                <a:gd name="T4" fmla="*/ 195 w 200"/>
                <a:gd name="T5" fmla="*/ 456 h 538"/>
                <a:gd name="T6" fmla="*/ 200 w 200"/>
                <a:gd name="T7" fmla="*/ 456 h 538"/>
                <a:gd name="T8" fmla="*/ 200 w 200"/>
                <a:gd name="T9" fmla="*/ 538 h 538"/>
                <a:gd name="T10" fmla="*/ 145 w 200"/>
                <a:gd name="T11" fmla="*/ 538 h 538"/>
                <a:gd name="T12" fmla="*/ 95 w 200"/>
                <a:gd name="T13" fmla="*/ 538 h 538"/>
                <a:gd name="T14" fmla="*/ 46 w 200"/>
                <a:gd name="T15" fmla="*/ 538 h 538"/>
                <a:gd name="T16" fmla="*/ 34 w 200"/>
                <a:gd name="T17" fmla="*/ 538 h 538"/>
                <a:gd name="T18" fmla="*/ 0 w 200"/>
                <a:gd name="T19" fmla="*/ 538 h 538"/>
                <a:gd name="T20" fmla="*/ 0 w 200"/>
                <a:gd name="T21" fmla="*/ 482 h 538"/>
                <a:gd name="T22" fmla="*/ 34 w 200"/>
                <a:gd name="T23" fmla="*/ 482 h 538"/>
                <a:gd name="T24" fmla="*/ 34 w 200"/>
                <a:gd name="T25" fmla="*/ 287 h 538"/>
                <a:gd name="T26" fmla="*/ 55 w 200"/>
                <a:gd name="T27" fmla="*/ 287 h 538"/>
                <a:gd name="T28" fmla="*/ 55 w 200"/>
                <a:gd name="T29" fmla="*/ 152 h 538"/>
                <a:gd name="T30" fmla="*/ 55 w 200"/>
                <a:gd name="T31" fmla="*/ 146 h 538"/>
                <a:gd name="T32" fmla="*/ 67 w 200"/>
                <a:gd name="T33" fmla="*/ 146 h 538"/>
                <a:gd name="T34" fmla="*/ 67 w 200"/>
                <a:gd name="T35" fmla="*/ 64 h 538"/>
                <a:gd name="T36" fmla="*/ 72 w 200"/>
                <a:gd name="T37" fmla="*/ 64 h 538"/>
                <a:gd name="T38" fmla="*/ 74 w 200"/>
                <a:gd name="T39" fmla="*/ 31 h 538"/>
                <a:gd name="T40" fmla="*/ 76 w 200"/>
                <a:gd name="T41" fmla="*/ 64 h 538"/>
                <a:gd name="T42" fmla="*/ 84 w 200"/>
                <a:gd name="T43" fmla="*/ 64 h 538"/>
                <a:gd name="T44" fmla="*/ 86 w 200"/>
                <a:gd name="T45" fmla="*/ 0 h 538"/>
                <a:gd name="T46" fmla="*/ 88 w 200"/>
                <a:gd name="T47" fmla="*/ 64 h 538"/>
                <a:gd name="T48" fmla="*/ 99 w 200"/>
                <a:gd name="T49" fmla="*/ 64 h 538"/>
                <a:gd name="T50" fmla="*/ 99 w 200"/>
                <a:gd name="T51" fmla="*/ 64 h 538"/>
                <a:gd name="T52" fmla="*/ 95 w 200"/>
                <a:gd name="T53" fmla="*/ 64 h 538"/>
                <a:gd name="T54" fmla="*/ 97 w 200"/>
                <a:gd name="T55" fmla="*/ 23 h 538"/>
                <a:gd name="T56" fmla="*/ 99 w 200"/>
                <a:gd name="T57" fmla="*/ 60 h 538"/>
                <a:gd name="T58" fmla="*/ 109 w 200"/>
                <a:gd name="T59" fmla="*/ 60 h 538"/>
                <a:gd name="T60" fmla="*/ 109 w 200"/>
                <a:gd name="T61" fmla="*/ 52 h 538"/>
                <a:gd name="T62" fmla="*/ 111 w 200"/>
                <a:gd name="T63" fmla="*/ 64 h 538"/>
                <a:gd name="T64" fmla="*/ 109 w 200"/>
                <a:gd name="T65" fmla="*/ 64 h 538"/>
                <a:gd name="T66" fmla="*/ 109 w 200"/>
                <a:gd name="T67" fmla="*/ 64 h 538"/>
                <a:gd name="T68" fmla="*/ 111 w 200"/>
                <a:gd name="T69" fmla="*/ 64 h 538"/>
                <a:gd name="T70" fmla="*/ 111 w 200"/>
                <a:gd name="T71" fmla="*/ 146 h 538"/>
                <a:gd name="T72" fmla="*/ 120 w 200"/>
                <a:gd name="T73" fmla="*/ 146 h 538"/>
                <a:gd name="T74" fmla="*/ 120 w 200"/>
                <a:gd name="T75" fmla="*/ 152 h 538"/>
                <a:gd name="T76" fmla="*/ 128 w 200"/>
                <a:gd name="T77" fmla="*/ 152 h 538"/>
                <a:gd name="T78" fmla="*/ 128 w 200"/>
                <a:gd name="T79" fmla="*/ 287 h 538"/>
                <a:gd name="T80" fmla="*/ 145 w 200"/>
                <a:gd name="T81" fmla="*/ 287 h 538"/>
                <a:gd name="T82" fmla="*/ 145 w 200"/>
                <a:gd name="T83" fmla="*/ 446 h 538"/>
                <a:gd name="T84" fmla="*/ 145 w 200"/>
                <a:gd name="T85" fmla="*/ 446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0" h="538">
                  <a:moveTo>
                    <a:pt x="145" y="446"/>
                  </a:moveTo>
                  <a:lnTo>
                    <a:pt x="195" y="446"/>
                  </a:lnTo>
                  <a:lnTo>
                    <a:pt x="195" y="456"/>
                  </a:lnTo>
                  <a:lnTo>
                    <a:pt x="200" y="456"/>
                  </a:lnTo>
                  <a:lnTo>
                    <a:pt x="200" y="538"/>
                  </a:lnTo>
                  <a:lnTo>
                    <a:pt x="145" y="538"/>
                  </a:lnTo>
                  <a:lnTo>
                    <a:pt x="95" y="538"/>
                  </a:lnTo>
                  <a:lnTo>
                    <a:pt x="46" y="538"/>
                  </a:lnTo>
                  <a:lnTo>
                    <a:pt x="34" y="538"/>
                  </a:lnTo>
                  <a:lnTo>
                    <a:pt x="0" y="538"/>
                  </a:lnTo>
                  <a:lnTo>
                    <a:pt x="0" y="482"/>
                  </a:lnTo>
                  <a:lnTo>
                    <a:pt x="34" y="482"/>
                  </a:lnTo>
                  <a:lnTo>
                    <a:pt x="34" y="287"/>
                  </a:lnTo>
                  <a:lnTo>
                    <a:pt x="55" y="287"/>
                  </a:lnTo>
                  <a:lnTo>
                    <a:pt x="55" y="152"/>
                  </a:lnTo>
                  <a:lnTo>
                    <a:pt x="55" y="146"/>
                  </a:lnTo>
                  <a:lnTo>
                    <a:pt x="67" y="146"/>
                  </a:lnTo>
                  <a:lnTo>
                    <a:pt x="67" y="64"/>
                  </a:lnTo>
                  <a:lnTo>
                    <a:pt x="72" y="64"/>
                  </a:lnTo>
                  <a:lnTo>
                    <a:pt x="74" y="31"/>
                  </a:lnTo>
                  <a:lnTo>
                    <a:pt x="76" y="64"/>
                  </a:lnTo>
                  <a:lnTo>
                    <a:pt x="84" y="64"/>
                  </a:lnTo>
                  <a:lnTo>
                    <a:pt x="86" y="0"/>
                  </a:lnTo>
                  <a:lnTo>
                    <a:pt x="88" y="64"/>
                  </a:lnTo>
                  <a:lnTo>
                    <a:pt x="99" y="64"/>
                  </a:lnTo>
                  <a:lnTo>
                    <a:pt x="99" y="64"/>
                  </a:lnTo>
                  <a:lnTo>
                    <a:pt x="95" y="64"/>
                  </a:lnTo>
                  <a:lnTo>
                    <a:pt x="97" y="23"/>
                  </a:lnTo>
                  <a:lnTo>
                    <a:pt x="99" y="60"/>
                  </a:lnTo>
                  <a:lnTo>
                    <a:pt x="109" y="60"/>
                  </a:lnTo>
                  <a:lnTo>
                    <a:pt x="109" y="52"/>
                  </a:lnTo>
                  <a:lnTo>
                    <a:pt x="111" y="64"/>
                  </a:lnTo>
                  <a:lnTo>
                    <a:pt x="109" y="64"/>
                  </a:lnTo>
                  <a:lnTo>
                    <a:pt x="109" y="64"/>
                  </a:lnTo>
                  <a:lnTo>
                    <a:pt x="111" y="64"/>
                  </a:lnTo>
                  <a:lnTo>
                    <a:pt x="111" y="146"/>
                  </a:lnTo>
                  <a:lnTo>
                    <a:pt x="120" y="146"/>
                  </a:lnTo>
                  <a:lnTo>
                    <a:pt x="120" y="152"/>
                  </a:lnTo>
                  <a:lnTo>
                    <a:pt x="128" y="152"/>
                  </a:lnTo>
                  <a:lnTo>
                    <a:pt x="128" y="287"/>
                  </a:lnTo>
                  <a:lnTo>
                    <a:pt x="145" y="287"/>
                  </a:lnTo>
                  <a:lnTo>
                    <a:pt x="145" y="446"/>
                  </a:lnTo>
                  <a:lnTo>
                    <a:pt x="145" y="446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1" name="ïSļíḓê"/>
            <p:cNvSpPr/>
            <p:nvPr/>
          </p:nvSpPr>
          <p:spPr bwMode="auto">
            <a:xfrm>
              <a:off x="6277166" y="10715428"/>
              <a:ext cx="840713" cy="62858"/>
            </a:xfrm>
            <a:custGeom>
              <a:avLst/>
              <a:gdLst>
                <a:gd name="T0" fmla="*/ 0 w 212"/>
                <a:gd name="T1" fmla="*/ 0 h 15"/>
                <a:gd name="T2" fmla="*/ 212 w 212"/>
                <a:gd name="T3" fmla="*/ 0 h 15"/>
                <a:gd name="T4" fmla="*/ 212 w 212"/>
                <a:gd name="T5" fmla="*/ 15 h 15"/>
                <a:gd name="T6" fmla="*/ 0 w 212"/>
                <a:gd name="T7" fmla="*/ 15 h 15"/>
                <a:gd name="T8" fmla="*/ 0 w 212"/>
                <a:gd name="T9" fmla="*/ 0 h 15"/>
                <a:gd name="T10" fmla="*/ 0 w 212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" h="15">
                  <a:moveTo>
                    <a:pt x="0" y="0"/>
                  </a:moveTo>
                  <a:lnTo>
                    <a:pt x="212" y="0"/>
                  </a:lnTo>
                  <a:lnTo>
                    <a:pt x="212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2" name="íŝlíďè"/>
            <p:cNvSpPr/>
            <p:nvPr/>
          </p:nvSpPr>
          <p:spPr bwMode="auto">
            <a:xfrm>
              <a:off x="8667936" y="9230425"/>
              <a:ext cx="408572" cy="1547862"/>
            </a:xfrm>
            <a:custGeom>
              <a:avLst/>
              <a:gdLst>
                <a:gd name="T0" fmla="*/ 42 w 105"/>
                <a:gd name="T1" fmla="*/ 17 h 394"/>
                <a:gd name="T2" fmla="*/ 92 w 105"/>
                <a:gd name="T3" fmla="*/ 0 h 394"/>
                <a:gd name="T4" fmla="*/ 102 w 105"/>
                <a:gd name="T5" fmla="*/ 0 h 394"/>
                <a:gd name="T6" fmla="*/ 102 w 105"/>
                <a:gd name="T7" fmla="*/ 29 h 394"/>
                <a:gd name="T8" fmla="*/ 105 w 105"/>
                <a:gd name="T9" fmla="*/ 29 h 394"/>
                <a:gd name="T10" fmla="*/ 105 w 105"/>
                <a:gd name="T11" fmla="*/ 122 h 394"/>
                <a:gd name="T12" fmla="*/ 105 w 105"/>
                <a:gd name="T13" fmla="*/ 155 h 394"/>
                <a:gd name="T14" fmla="*/ 105 w 105"/>
                <a:gd name="T15" fmla="*/ 205 h 394"/>
                <a:gd name="T16" fmla="*/ 105 w 105"/>
                <a:gd name="T17" fmla="*/ 218 h 394"/>
                <a:gd name="T18" fmla="*/ 105 w 105"/>
                <a:gd name="T19" fmla="*/ 298 h 394"/>
                <a:gd name="T20" fmla="*/ 105 w 105"/>
                <a:gd name="T21" fmla="*/ 331 h 394"/>
                <a:gd name="T22" fmla="*/ 105 w 105"/>
                <a:gd name="T23" fmla="*/ 394 h 394"/>
                <a:gd name="T24" fmla="*/ 0 w 105"/>
                <a:gd name="T25" fmla="*/ 394 h 394"/>
                <a:gd name="T26" fmla="*/ 0 w 105"/>
                <a:gd name="T27" fmla="*/ 218 h 394"/>
                <a:gd name="T28" fmla="*/ 10 w 105"/>
                <a:gd name="T29" fmla="*/ 218 h 394"/>
                <a:gd name="T30" fmla="*/ 10 w 105"/>
                <a:gd name="T31" fmla="*/ 155 h 394"/>
                <a:gd name="T32" fmla="*/ 21 w 105"/>
                <a:gd name="T33" fmla="*/ 155 h 394"/>
                <a:gd name="T34" fmla="*/ 21 w 105"/>
                <a:gd name="T35" fmla="*/ 122 h 394"/>
                <a:gd name="T36" fmla="*/ 39 w 105"/>
                <a:gd name="T37" fmla="*/ 122 h 394"/>
                <a:gd name="T38" fmla="*/ 39 w 105"/>
                <a:gd name="T39" fmla="*/ 29 h 394"/>
                <a:gd name="T40" fmla="*/ 42 w 105"/>
                <a:gd name="T41" fmla="*/ 29 h 394"/>
                <a:gd name="T42" fmla="*/ 42 w 105"/>
                <a:gd name="T43" fmla="*/ 17 h 394"/>
                <a:gd name="T44" fmla="*/ 42 w 105"/>
                <a:gd name="T45" fmla="*/ 1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394">
                  <a:moveTo>
                    <a:pt x="42" y="17"/>
                  </a:moveTo>
                  <a:lnTo>
                    <a:pt x="92" y="0"/>
                  </a:lnTo>
                  <a:lnTo>
                    <a:pt x="102" y="0"/>
                  </a:lnTo>
                  <a:lnTo>
                    <a:pt x="102" y="29"/>
                  </a:lnTo>
                  <a:lnTo>
                    <a:pt x="105" y="29"/>
                  </a:lnTo>
                  <a:lnTo>
                    <a:pt x="105" y="122"/>
                  </a:lnTo>
                  <a:lnTo>
                    <a:pt x="105" y="155"/>
                  </a:lnTo>
                  <a:lnTo>
                    <a:pt x="105" y="205"/>
                  </a:lnTo>
                  <a:lnTo>
                    <a:pt x="105" y="218"/>
                  </a:lnTo>
                  <a:lnTo>
                    <a:pt x="105" y="298"/>
                  </a:lnTo>
                  <a:lnTo>
                    <a:pt x="105" y="331"/>
                  </a:lnTo>
                  <a:lnTo>
                    <a:pt x="105" y="394"/>
                  </a:lnTo>
                  <a:lnTo>
                    <a:pt x="0" y="394"/>
                  </a:lnTo>
                  <a:lnTo>
                    <a:pt x="0" y="218"/>
                  </a:lnTo>
                  <a:lnTo>
                    <a:pt x="10" y="218"/>
                  </a:lnTo>
                  <a:lnTo>
                    <a:pt x="10" y="155"/>
                  </a:lnTo>
                  <a:lnTo>
                    <a:pt x="21" y="155"/>
                  </a:lnTo>
                  <a:lnTo>
                    <a:pt x="21" y="122"/>
                  </a:lnTo>
                  <a:lnTo>
                    <a:pt x="39" y="122"/>
                  </a:lnTo>
                  <a:lnTo>
                    <a:pt x="39" y="29"/>
                  </a:lnTo>
                  <a:lnTo>
                    <a:pt x="42" y="29"/>
                  </a:lnTo>
                  <a:lnTo>
                    <a:pt x="42" y="17"/>
                  </a:lnTo>
                  <a:lnTo>
                    <a:pt x="42" y="17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3" name="îŝḷîḍê"/>
            <p:cNvSpPr/>
            <p:nvPr/>
          </p:nvSpPr>
          <p:spPr bwMode="auto">
            <a:xfrm>
              <a:off x="9304364" y="9709712"/>
              <a:ext cx="1469286" cy="1068574"/>
            </a:xfrm>
            <a:custGeom>
              <a:avLst/>
              <a:gdLst>
                <a:gd name="T0" fmla="*/ 109 w 375"/>
                <a:gd name="T1" fmla="*/ 163 h 272"/>
                <a:gd name="T2" fmla="*/ 138 w 375"/>
                <a:gd name="T3" fmla="*/ 151 h 272"/>
                <a:gd name="T4" fmla="*/ 145 w 375"/>
                <a:gd name="T5" fmla="*/ 140 h 272"/>
                <a:gd name="T6" fmla="*/ 147 w 375"/>
                <a:gd name="T7" fmla="*/ 140 h 272"/>
                <a:gd name="T8" fmla="*/ 155 w 375"/>
                <a:gd name="T9" fmla="*/ 151 h 272"/>
                <a:gd name="T10" fmla="*/ 183 w 375"/>
                <a:gd name="T11" fmla="*/ 163 h 272"/>
                <a:gd name="T12" fmla="*/ 183 w 375"/>
                <a:gd name="T13" fmla="*/ 169 h 272"/>
                <a:gd name="T14" fmla="*/ 178 w 375"/>
                <a:gd name="T15" fmla="*/ 169 h 272"/>
                <a:gd name="T16" fmla="*/ 178 w 375"/>
                <a:gd name="T17" fmla="*/ 190 h 272"/>
                <a:gd name="T18" fmla="*/ 358 w 375"/>
                <a:gd name="T19" fmla="*/ 190 h 272"/>
                <a:gd name="T20" fmla="*/ 358 w 375"/>
                <a:gd name="T21" fmla="*/ 199 h 272"/>
                <a:gd name="T22" fmla="*/ 375 w 375"/>
                <a:gd name="T23" fmla="*/ 199 h 272"/>
                <a:gd name="T24" fmla="*/ 375 w 375"/>
                <a:gd name="T25" fmla="*/ 272 h 272"/>
                <a:gd name="T26" fmla="*/ 0 w 375"/>
                <a:gd name="T27" fmla="*/ 272 h 272"/>
                <a:gd name="T28" fmla="*/ 0 w 375"/>
                <a:gd name="T29" fmla="*/ 199 h 272"/>
                <a:gd name="T30" fmla="*/ 17 w 375"/>
                <a:gd name="T31" fmla="*/ 199 h 272"/>
                <a:gd name="T32" fmla="*/ 17 w 375"/>
                <a:gd name="T33" fmla="*/ 190 h 272"/>
                <a:gd name="T34" fmla="*/ 27 w 375"/>
                <a:gd name="T35" fmla="*/ 190 h 272"/>
                <a:gd name="T36" fmla="*/ 27 w 375"/>
                <a:gd name="T37" fmla="*/ 71 h 272"/>
                <a:gd name="T38" fmla="*/ 30 w 375"/>
                <a:gd name="T39" fmla="*/ 71 h 272"/>
                <a:gd name="T40" fmla="*/ 30 w 375"/>
                <a:gd name="T41" fmla="*/ 50 h 272"/>
                <a:gd name="T42" fmla="*/ 34 w 375"/>
                <a:gd name="T43" fmla="*/ 50 h 272"/>
                <a:gd name="T44" fmla="*/ 34 w 375"/>
                <a:gd name="T45" fmla="*/ 27 h 272"/>
                <a:gd name="T46" fmla="*/ 38 w 375"/>
                <a:gd name="T47" fmla="*/ 27 h 272"/>
                <a:gd name="T48" fmla="*/ 38 w 375"/>
                <a:gd name="T49" fmla="*/ 18 h 272"/>
                <a:gd name="T50" fmla="*/ 42 w 375"/>
                <a:gd name="T51" fmla="*/ 18 h 272"/>
                <a:gd name="T52" fmla="*/ 51 w 375"/>
                <a:gd name="T53" fmla="*/ 0 h 272"/>
                <a:gd name="T54" fmla="*/ 55 w 375"/>
                <a:gd name="T55" fmla="*/ 0 h 272"/>
                <a:gd name="T56" fmla="*/ 65 w 375"/>
                <a:gd name="T57" fmla="*/ 18 h 272"/>
                <a:gd name="T58" fmla="*/ 69 w 375"/>
                <a:gd name="T59" fmla="*/ 18 h 272"/>
                <a:gd name="T60" fmla="*/ 69 w 375"/>
                <a:gd name="T61" fmla="*/ 27 h 272"/>
                <a:gd name="T62" fmla="*/ 73 w 375"/>
                <a:gd name="T63" fmla="*/ 27 h 272"/>
                <a:gd name="T64" fmla="*/ 73 w 375"/>
                <a:gd name="T65" fmla="*/ 50 h 272"/>
                <a:gd name="T66" fmla="*/ 76 w 375"/>
                <a:gd name="T67" fmla="*/ 50 h 272"/>
                <a:gd name="T68" fmla="*/ 76 w 375"/>
                <a:gd name="T69" fmla="*/ 71 h 272"/>
                <a:gd name="T70" fmla="*/ 80 w 375"/>
                <a:gd name="T71" fmla="*/ 71 h 272"/>
                <a:gd name="T72" fmla="*/ 80 w 375"/>
                <a:gd name="T73" fmla="*/ 190 h 272"/>
                <a:gd name="T74" fmla="*/ 115 w 375"/>
                <a:gd name="T75" fmla="*/ 190 h 272"/>
                <a:gd name="T76" fmla="*/ 115 w 375"/>
                <a:gd name="T77" fmla="*/ 169 h 272"/>
                <a:gd name="T78" fmla="*/ 109 w 375"/>
                <a:gd name="T79" fmla="*/ 169 h 272"/>
                <a:gd name="T80" fmla="*/ 109 w 375"/>
                <a:gd name="T81" fmla="*/ 163 h 272"/>
                <a:gd name="T82" fmla="*/ 109 w 375"/>
                <a:gd name="T83" fmla="*/ 163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75" h="272">
                  <a:moveTo>
                    <a:pt x="109" y="163"/>
                  </a:moveTo>
                  <a:lnTo>
                    <a:pt x="138" y="151"/>
                  </a:lnTo>
                  <a:lnTo>
                    <a:pt x="145" y="140"/>
                  </a:lnTo>
                  <a:lnTo>
                    <a:pt x="147" y="140"/>
                  </a:lnTo>
                  <a:lnTo>
                    <a:pt x="155" y="151"/>
                  </a:lnTo>
                  <a:lnTo>
                    <a:pt x="183" y="163"/>
                  </a:lnTo>
                  <a:lnTo>
                    <a:pt x="183" y="169"/>
                  </a:lnTo>
                  <a:lnTo>
                    <a:pt x="178" y="169"/>
                  </a:lnTo>
                  <a:lnTo>
                    <a:pt x="178" y="190"/>
                  </a:lnTo>
                  <a:lnTo>
                    <a:pt x="358" y="190"/>
                  </a:lnTo>
                  <a:lnTo>
                    <a:pt x="358" y="199"/>
                  </a:lnTo>
                  <a:lnTo>
                    <a:pt x="375" y="199"/>
                  </a:lnTo>
                  <a:lnTo>
                    <a:pt x="375" y="272"/>
                  </a:lnTo>
                  <a:lnTo>
                    <a:pt x="0" y="272"/>
                  </a:lnTo>
                  <a:lnTo>
                    <a:pt x="0" y="199"/>
                  </a:lnTo>
                  <a:lnTo>
                    <a:pt x="17" y="199"/>
                  </a:lnTo>
                  <a:lnTo>
                    <a:pt x="17" y="190"/>
                  </a:lnTo>
                  <a:lnTo>
                    <a:pt x="27" y="190"/>
                  </a:lnTo>
                  <a:lnTo>
                    <a:pt x="27" y="71"/>
                  </a:lnTo>
                  <a:lnTo>
                    <a:pt x="30" y="71"/>
                  </a:lnTo>
                  <a:lnTo>
                    <a:pt x="30" y="50"/>
                  </a:lnTo>
                  <a:lnTo>
                    <a:pt x="34" y="50"/>
                  </a:lnTo>
                  <a:lnTo>
                    <a:pt x="34" y="27"/>
                  </a:lnTo>
                  <a:lnTo>
                    <a:pt x="38" y="27"/>
                  </a:lnTo>
                  <a:lnTo>
                    <a:pt x="38" y="18"/>
                  </a:lnTo>
                  <a:lnTo>
                    <a:pt x="42" y="18"/>
                  </a:lnTo>
                  <a:lnTo>
                    <a:pt x="51" y="0"/>
                  </a:lnTo>
                  <a:lnTo>
                    <a:pt x="55" y="0"/>
                  </a:lnTo>
                  <a:lnTo>
                    <a:pt x="65" y="18"/>
                  </a:lnTo>
                  <a:lnTo>
                    <a:pt x="69" y="18"/>
                  </a:lnTo>
                  <a:lnTo>
                    <a:pt x="69" y="27"/>
                  </a:lnTo>
                  <a:lnTo>
                    <a:pt x="73" y="27"/>
                  </a:lnTo>
                  <a:lnTo>
                    <a:pt x="73" y="50"/>
                  </a:lnTo>
                  <a:lnTo>
                    <a:pt x="76" y="50"/>
                  </a:lnTo>
                  <a:lnTo>
                    <a:pt x="76" y="71"/>
                  </a:lnTo>
                  <a:lnTo>
                    <a:pt x="80" y="71"/>
                  </a:lnTo>
                  <a:lnTo>
                    <a:pt x="80" y="190"/>
                  </a:lnTo>
                  <a:lnTo>
                    <a:pt x="115" y="190"/>
                  </a:lnTo>
                  <a:lnTo>
                    <a:pt x="115" y="169"/>
                  </a:lnTo>
                  <a:lnTo>
                    <a:pt x="109" y="169"/>
                  </a:lnTo>
                  <a:lnTo>
                    <a:pt x="109" y="163"/>
                  </a:lnTo>
                  <a:lnTo>
                    <a:pt x="109" y="163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4" name="ïşḷîḑé"/>
            <p:cNvSpPr/>
            <p:nvPr/>
          </p:nvSpPr>
          <p:spPr bwMode="auto">
            <a:xfrm>
              <a:off x="10812938" y="10511143"/>
              <a:ext cx="141428" cy="267144"/>
            </a:xfrm>
            <a:custGeom>
              <a:avLst/>
              <a:gdLst>
                <a:gd name="T0" fmla="*/ 0 w 37"/>
                <a:gd name="T1" fmla="*/ 0 h 67"/>
                <a:gd name="T2" fmla="*/ 37 w 37"/>
                <a:gd name="T3" fmla="*/ 0 h 67"/>
                <a:gd name="T4" fmla="*/ 37 w 37"/>
                <a:gd name="T5" fmla="*/ 67 h 67"/>
                <a:gd name="T6" fmla="*/ 0 w 37"/>
                <a:gd name="T7" fmla="*/ 67 h 67"/>
                <a:gd name="T8" fmla="*/ 0 w 37"/>
                <a:gd name="T9" fmla="*/ 0 h 67"/>
                <a:gd name="T10" fmla="*/ 0 w 37"/>
                <a:gd name="T1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67">
                  <a:moveTo>
                    <a:pt x="0" y="0"/>
                  </a:moveTo>
                  <a:lnTo>
                    <a:pt x="37" y="0"/>
                  </a:lnTo>
                  <a:lnTo>
                    <a:pt x="37" y="6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5" name="ïṣḷíḋè"/>
            <p:cNvSpPr/>
            <p:nvPr/>
          </p:nvSpPr>
          <p:spPr bwMode="auto">
            <a:xfrm>
              <a:off x="10915084" y="10581856"/>
              <a:ext cx="424287" cy="196431"/>
            </a:xfrm>
            <a:custGeom>
              <a:avLst/>
              <a:gdLst>
                <a:gd name="T0" fmla="*/ 63 w 109"/>
                <a:gd name="T1" fmla="*/ 0 h 50"/>
                <a:gd name="T2" fmla="*/ 109 w 109"/>
                <a:gd name="T3" fmla="*/ 0 h 50"/>
                <a:gd name="T4" fmla="*/ 109 w 109"/>
                <a:gd name="T5" fmla="*/ 25 h 50"/>
                <a:gd name="T6" fmla="*/ 109 w 109"/>
                <a:gd name="T7" fmla="*/ 50 h 50"/>
                <a:gd name="T8" fmla="*/ 63 w 109"/>
                <a:gd name="T9" fmla="*/ 50 h 50"/>
                <a:gd name="T10" fmla="*/ 0 w 109"/>
                <a:gd name="T11" fmla="*/ 50 h 50"/>
                <a:gd name="T12" fmla="*/ 0 w 109"/>
                <a:gd name="T13" fmla="*/ 25 h 50"/>
                <a:gd name="T14" fmla="*/ 63 w 109"/>
                <a:gd name="T15" fmla="*/ 25 h 50"/>
                <a:gd name="T16" fmla="*/ 63 w 109"/>
                <a:gd name="T17" fmla="*/ 0 h 50"/>
                <a:gd name="T18" fmla="*/ 63 w 109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50">
                  <a:moveTo>
                    <a:pt x="63" y="0"/>
                  </a:moveTo>
                  <a:lnTo>
                    <a:pt x="109" y="0"/>
                  </a:lnTo>
                  <a:lnTo>
                    <a:pt x="109" y="25"/>
                  </a:lnTo>
                  <a:lnTo>
                    <a:pt x="109" y="50"/>
                  </a:lnTo>
                  <a:lnTo>
                    <a:pt x="63" y="50"/>
                  </a:lnTo>
                  <a:lnTo>
                    <a:pt x="0" y="50"/>
                  </a:lnTo>
                  <a:lnTo>
                    <a:pt x="0" y="25"/>
                  </a:lnTo>
                  <a:lnTo>
                    <a:pt x="63" y="25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6" name="íSḷíḍe"/>
            <p:cNvSpPr/>
            <p:nvPr/>
          </p:nvSpPr>
          <p:spPr bwMode="auto">
            <a:xfrm>
              <a:off x="11221511" y="10071142"/>
              <a:ext cx="369283" cy="707144"/>
            </a:xfrm>
            <a:custGeom>
              <a:avLst/>
              <a:gdLst>
                <a:gd name="T0" fmla="*/ 30 w 93"/>
                <a:gd name="T1" fmla="*/ 27 h 180"/>
                <a:gd name="T2" fmla="*/ 44 w 93"/>
                <a:gd name="T3" fmla="*/ 0 h 180"/>
                <a:gd name="T4" fmla="*/ 49 w 93"/>
                <a:gd name="T5" fmla="*/ 0 h 180"/>
                <a:gd name="T6" fmla="*/ 63 w 93"/>
                <a:gd name="T7" fmla="*/ 27 h 180"/>
                <a:gd name="T8" fmla="*/ 68 w 93"/>
                <a:gd name="T9" fmla="*/ 27 h 180"/>
                <a:gd name="T10" fmla="*/ 68 w 93"/>
                <a:gd name="T11" fmla="*/ 59 h 180"/>
                <a:gd name="T12" fmla="*/ 93 w 93"/>
                <a:gd name="T13" fmla="*/ 59 h 180"/>
                <a:gd name="T14" fmla="*/ 93 w 93"/>
                <a:gd name="T15" fmla="*/ 180 h 180"/>
                <a:gd name="T16" fmla="*/ 0 w 93"/>
                <a:gd name="T17" fmla="*/ 180 h 180"/>
                <a:gd name="T18" fmla="*/ 0 w 93"/>
                <a:gd name="T19" fmla="*/ 59 h 180"/>
                <a:gd name="T20" fmla="*/ 24 w 93"/>
                <a:gd name="T21" fmla="*/ 59 h 180"/>
                <a:gd name="T22" fmla="*/ 24 w 93"/>
                <a:gd name="T23" fmla="*/ 27 h 180"/>
                <a:gd name="T24" fmla="*/ 30 w 93"/>
                <a:gd name="T25" fmla="*/ 27 h 180"/>
                <a:gd name="T26" fmla="*/ 30 w 93"/>
                <a:gd name="T27" fmla="*/ 2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180">
                  <a:moveTo>
                    <a:pt x="30" y="27"/>
                  </a:moveTo>
                  <a:lnTo>
                    <a:pt x="44" y="0"/>
                  </a:lnTo>
                  <a:lnTo>
                    <a:pt x="49" y="0"/>
                  </a:lnTo>
                  <a:lnTo>
                    <a:pt x="63" y="27"/>
                  </a:lnTo>
                  <a:lnTo>
                    <a:pt x="68" y="27"/>
                  </a:lnTo>
                  <a:lnTo>
                    <a:pt x="68" y="59"/>
                  </a:lnTo>
                  <a:lnTo>
                    <a:pt x="93" y="59"/>
                  </a:lnTo>
                  <a:lnTo>
                    <a:pt x="93" y="180"/>
                  </a:lnTo>
                  <a:lnTo>
                    <a:pt x="0" y="180"/>
                  </a:lnTo>
                  <a:lnTo>
                    <a:pt x="0" y="59"/>
                  </a:lnTo>
                  <a:lnTo>
                    <a:pt x="24" y="59"/>
                  </a:lnTo>
                  <a:lnTo>
                    <a:pt x="24" y="27"/>
                  </a:lnTo>
                  <a:lnTo>
                    <a:pt x="30" y="27"/>
                  </a:lnTo>
                  <a:lnTo>
                    <a:pt x="30" y="27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7" name="ïs1iḓé"/>
            <p:cNvSpPr/>
            <p:nvPr/>
          </p:nvSpPr>
          <p:spPr bwMode="auto">
            <a:xfrm>
              <a:off x="11637941" y="10550427"/>
              <a:ext cx="157142" cy="227860"/>
            </a:xfrm>
            <a:custGeom>
              <a:avLst/>
              <a:gdLst>
                <a:gd name="T0" fmla="*/ 0 w 40"/>
                <a:gd name="T1" fmla="*/ 0 h 58"/>
                <a:gd name="T2" fmla="*/ 40 w 40"/>
                <a:gd name="T3" fmla="*/ 0 h 58"/>
                <a:gd name="T4" fmla="*/ 40 w 40"/>
                <a:gd name="T5" fmla="*/ 58 h 58"/>
                <a:gd name="T6" fmla="*/ 0 w 40"/>
                <a:gd name="T7" fmla="*/ 58 h 58"/>
                <a:gd name="T8" fmla="*/ 0 w 40"/>
                <a:gd name="T9" fmla="*/ 0 h 58"/>
                <a:gd name="T10" fmla="*/ 0 w 40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58">
                  <a:moveTo>
                    <a:pt x="0" y="0"/>
                  </a:moveTo>
                  <a:lnTo>
                    <a:pt x="40" y="0"/>
                  </a:lnTo>
                  <a:lnTo>
                    <a:pt x="40" y="58"/>
                  </a:lnTo>
                  <a:lnTo>
                    <a:pt x="0" y="5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8" name="ïŝlídè"/>
            <p:cNvSpPr/>
            <p:nvPr/>
          </p:nvSpPr>
          <p:spPr bwMode="auto">
            <a:xfrm>
              <a:off x="11818654" y="10471856"/>
              <a:ext cx="149283" cy="306432"/>
            </a:xfrm>
            <a:custGeom>
              <a:avLst/>
              <a:gdLst>
                <a:gd name="T0" fmla="*/ 0 w 38"/>
                <a:gd name="T1" fmla="*/ 0 h 79"/>
                <a:gd name="T2" fmla="*/ 38 w 38"/>
                <a:gd name="T3" fmla="*/ 0 h 79"/>
                <a:gd name="T4" fmla="*/ 38 w 38"/>
                <a:gd name="T5" fmla="*/ 79 h 79"/>
                <a:gd name="T6" fmla="*/ 0 w 38"/>
                <a:gd name="T7" fmla="*/ 79 h 79"/>
                <a:gd name="T8" fmla="*/ 0 w 38"/>
                <a:gd name="T9" fmla="*/ 0 h 79"/>
                <a:gd name="T10" fmla="*/ 0 w 38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79">
                  <a:moveTo>
                    <a:pt x="0" y="0"/>
                  </a:moveTo>
                  <a:lnTo>
                    <a:pt x="38" y="0"/>
                  </a:lnTo>
                  <a:lnTo>
                    <a:pt x="38" y="79"/>
                  </a:lnTo>
                  <a:lnTo>
                    <a:pt x="0" y="7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9" name="ïślíďê"/>
            <p:cNvSpPr/>
            <p:nvPr/>
          </p:nvSpPr>
          <p:spPr bwMode="auto">
            <a:xfrm>
              <a:off x="8141506" y="10550427"/>
              <a:ext cx="502858" cy="227860"/>
            </a:xfrm>
            <a:custGeom>
              <a:avLst/>
              <a:gdLst>
                <a:gd name="T0" fmla="*/ 0 w 129"/>
                <a:gd name="T1" fmla="*/ 0 h 58"/>
                <a:gd name="T2" fmla="*/ 129 w 129"/>
                <a:gd name="T3" fmla="*/ 0 h 58"/>
                <a:gd name="T4" fmla="*/ 129 w 129"/>
                <a:gd name="T5" fmla="*/ 58 h 58"/>
                <a:gd name="T6" fmla="*/ 0 w 129"/>
                <a:gd name="T7" fmla="*/ 58 h 58"/>
                <a:gd name="T8" fmla="*/ 0 w 129"/>
                <a:gd name="T9" fmla="*/ 0 h 58"/>
                <a:gd name="T10" fmla="*/ 0 w 129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58">
                  <a:moveTo>
                    <a:pt x="0" y="0"/>
                  </a:moveTo>
                  <a:lnTo>
                    <a:pt x="129" y="0"/>
                  </a:lnTo>
                  <a:lnTo>
                    <a:pt x="129" y="58"/>
                  </a:lnTo>
                  <a:lnTo>
                    <a:pt x="0" y="5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60" name="í$ľiḓe"/>
            <p:cNvSpPr/>
            <p:nvPr/>
          </p:nvSpPr>
          <p:spPr bwMode="auto">
            <a:xfrm>
              <a:off x="11266330" y="8664709"/>
              <a:ext cx="793570" cy="2113579"/>
            </a:xfrm>
            <a:custGeom>
              <a:avLst/>
              <a:gdLst>
                <a:gd name="T0" fmla="*/ 145 w 200"/>
                <a:gd name="T1" fmla="*/ 446 h 538"/>
                <a:gd name="T2" fmla="*/ 195 w 200"/>
                <a:gd name="T3" fmla="*/ 446 h 538"/>
                <a:gd name="T4" fmla="*/ 195 w 200"/>
                <a:gd name="T5" fmla="*/ 456 h 538"/>
                <a:gd name="T6" fmla="*/ 200 w 200"/>
                <a:gd name="T7" fmla="*/ 456 h 538"/>
                <a:gd name="T8" fmla="*/ 200 w 200"/>
                <a:gd name="T9" fmla="*/ 538 h 538"/>
                <a:gd name="T10" fmla="*/ 145 w 200"/>
                <a:gd name="T11" fmla="*/ 538 h 538"/>
                <a:gd name="T12" fmla="*/ 95 w 200"/>
                <a:gd name="T13" fmla="*/ 538 h 538"/>
                <a:gd name="T14" fmla="*/ 46 w 200"/>
                <a:gd name="T15" fmla="*/ 538 h 538"/>
                <a:gd name="T16" fmla="*/ 34 w 200"/>
                <a:gd name="T17" fmla="*/ 538 h 538"/>
                <a:gd name="T18" fmla="*/ 0 w 200"/>
                <a:gd name="T19" fmla="*/ 538 h 538"/>
                <a:gd name="T20" fmla="*/ 0 w 200"/>
                <a:gd name="T21" fmla="*/ 482 h 538"/>
                <a:gd name="T22" fmla="*/ 34 w 200"/>
                <a:gd name="T23" fmla="*/ 482 h 538"/>
                <a:gd name="T24" fmla="*/ 34 w 200"/>
                <a:gd name="T25" fmla="*/ 287 h 538"/>
                <a:gd name="T26" fmla="*/ 55 w 200"/>
                <a:gd name="T27" fmla="*/ 287 h 538"/>
                <a:gd name="T28" fmla="*/ 55 w 200"/>
                <a:gd name="T29" fmla="*/ 152 h 538"/>
                <a:gd name="T30" fmla="*/ 55 w 200"/>
                <a:gd name="T31" fmla="*/ 146 h 538"/>
                <a:gd name="T32" fmla="*/ 67 w 200"/>
                <a:gd name="T33" fmla="*/ 146 h 538"/>
                <a:gd name="T34" fmla="*/ 67 w 200"/>
                <a:gd name="T35" fmla="*/ 64 h 538"/>
                <a:gd name="T36" fmla="*/ 72 w 200"/>
                <a:gd name="T37" fmla="*/ 64 h 538"/>
                <a:gd name="T38" fmla="*/ 74 w 200"/>
                <a:gd name="T39" fmla="*/ 31 h 538"/>
                <a:gd name="T40" fmla="*/ 76 w 200"/>
                <a:gd name="T41" fmla="*/ 64 h 538"/>
                <a:gd name="T42" fmla="*/ 84 w 200"/>
                <a:gd name="T43" fmla="*/ 64 h 538"/>
                <a:gd name="T44" fmla="*/ 86 w 200"/>
                <a:gd name="T45" fmla="*/ 0 h 538"/>
                <a:gd name="T46" fmla="*/ 88 w 200"/>
                <a:gd name="T47" fmla="*/ 64 h 538"/>
                <a:gd name="T48" fmla="*/ 99 w 200"/>
                <a:gd name="T49" fmla="*/ 64 h 538"/>
                <a:gd name="T50" fmla="*/ 99 w 200"/>
                <a:gd name="T51" fmla="*/ 64 h 538"/>
                <a:gd name="T52" fmla="*/ 95 w 200"/>
                <a:gd name="T53" fmla="*/ 64 h 538"/>
                <a:gd name="T54" fmla="*/ 97 w 200"/>
                <a:gd name="T55" fmla="*/ 23 h 538"/>
                <a:gd name="T56" fmla="*/ 99 w 200"/>
                <a:gd name="T57" fmla="*/ 60 h 538"/>
                <a:gd name="T58" fmla="*/ 109 w 200"/>
                <a:gd name="T59" fmla="*/ 60 h 538"/>
                <a:gd name="T60" fmla="*/ 109 w 200"/>
                <a:gd name="T61" fmla="*/ 52 h 538"/>
                <a:gd name="T62" fmla="*/ 111 w 200"/>
                <a:gd name="T63" fmla="*/ 64 h 538"/>
                <a:gd name="T64" fmla="*/ 109 w 200"/>
                <a:gd name="T65" fmla="*/ 64 h 538"/>
                <a:gd name="T66" fmla="*/ 109 w 200"/>
                <a:gd name="T67" fmla="*/ 64 h 538"/>
                <a:gd name="T68" fmla="*/ 111 w 200"/>
                <a:gd name="T69" fmla="*/ 64 h 538"/>
                <a:gd name="T70" fmla="*/ 111 w 200"/>
                <a:gd name="T71" fmla="*/ 146 h 538"/>
                <a:gd name="T72" fmla="*/ 120 w 200"/>
                <a:gd name="T73" fmla="*/ 146 h 538"/>
                <a:gd name="T74" fmla="*/ 120 w 200"/>
                <a:gd name="T75" fmla="*/ 152 h 538"/>
                <a:gd name="T76" fmla="*/ 128 w 200"/>
                <a:gd name="T77" fmla="*/ 152 h 538"/>
                <a:gd name="T78" fmla="*/ 128 w 200"/>
                <a:gd name="T79" fmla="*/ 287 h 538"/>
                <a:gd name="T80" fmla="*/ 145 w 200"/>
                <a:gd name="T81" fmla="*/ 287 h 538"/>
                <a:gd name="T82" fmla="*/ 145 w 200"/>
                <a:gd name="T83" fmla="*/ 446 h 538"/>
                <a:gd name="T84" fmla="*/ 145 w 200"/>
                <a:gd name="T85" fmla="*/ 446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0" h="538">
                  <a:moveTo>
                    <a:pt x="145" y="446"/>
                  </a:moveTo>
                  <a:lnTo>
                    <a:pt x="195" y="446"/>
                  </a:lnTo>
                  <a:lnTo>
                    <a:pt x="195" y="456"/>
                  </a:lnTo>
                  <a:lnTo>
                    <a:pt x="200" y="456"/>
                  </a:lnTo>
                  <a:lnTo>
                    <a:pt x="200" y="538"/>
                  </a:lnTo>
                  <a:lnTo>
                    <a:pt x="145" y="538"/>
                  </a:lnTo>
                  <a:lnTo>
                    <a:pt x="95" y="538"/>
                  </a:lnTo>
                  <a:lnTo>
                    <a:pt x="46" y="538"/>
                  </a:lnTo>
                  <a:lnTo>
                    <a:pt x="34" y="538"/>
                  </a:lnTo>
                  <a:lnTo>
                    <a:pt x="0" y="538"/>
                  </a:lnTo>
                  <a:lnTo>
                    <a:pt x="0" y="482"/>
                  </a:lnTo>
                  <a:lnTo>
                    <a:pt x="34" y="482"/>
                  </a:lnTo>
                  <a:lnTo>
                    <a:pt x="34" y="287"/>
                  </a:lnTo>
                  <a:lnTo>
                    <a:pt x="55" y="287"/>
                  </a:lnTo>
                  <a:lnTo>
                    <a:pt x="55" y="152"/>
                  </a:lnTo>
                  <a:lnTo>
                    <a:pt x="55" y="146"/>
                  </a:lnTo>
                  <a:lnTo>
                    <a:pt x="67" y="146"/>
                  </a:lnTo>
                  <a:lnTo>
                    <a:pt x="67" y="64"/>
                  </a:lnTo>
                  <a:lnTo>
                    <a:pt x="72" y="64"/>
                  </a:lnTo>
                  <a:lnTo>
                    <a:pt x="74" y="31"/>
                  </a:lnTo>
                  <a:lnTo>
                    <a:pt x="76" y="64"/>
                  </a:lnTo>
                  <a:lnTo>
                    <a:pt x="84" y="64"/>
                  </a:lnTo>
                  <a:lnTo>
                    <a:pt x="86" y="0"/>
                  </a:lnTo>
                  <a:lnTo>
                    <a:pt x="88" y="64"/>
                  </a:lnTo>
                  <a:lnTo>
                    <a:pt x="99" y="64"/>
                  </a:lnTo>
                  <a:lnTo>
                    <a:pt x="99" y="64"/>
                  </a:lnTo>
                  <a:lnTo>
                    <a:pt x="95" y="64"/>
                  </a:lnTo>
                  <a:lnTo>
                    <a:pt x="97" y="23"/>
                  </a:lnTo>
                  <a:lnTo>
                    <a:pt x="99" y="60"/>
                  </a:lnTo>
                  <a:lnTo>
                    <a:pt x="109" y="60"/>
                  </a:lnTo>
                  <a:lnTo>
                    <a:pt x="109" y="52"/>
                  </a:lnTo>
                  <a:lnTo>
                    <a:pt x="111" y="64"/>
                  </a:lnTo>
                  <a:lnTo>
                    <a:pt x="109" y="64"/>
                  </a:lnTo>
                  <a:lnTo>
                    <a:pt x="109" y="64"/>
                  </a:lnTo>
                  <a:lnTo>
                    <a:pt x="111" y="64"/>
                  </a:lnTo>
                  <a:lnTo>
                    <a:pt x="111" y="146"/>
                  </a:lnTo>
                  <a:lnTo>
                    <a:pt x="120" y="146"/>
                  </a:lnTo>
                  <a:lnTo>
                    <a:pt x="120" y="152"/>
                  </a:lnTo>
                  <a:lnTo>
                    <a:pt x="128" y="152"/>
                  </a:lnTo>
                  <a:lnTo>
                    <a:pt x="128" y="287"/>
                  </a:lnTo>
                  <a:lnTo>
                    <a:pt x="145" y="287"/>
                  </a:lnTo>
                  <a:lnTo>
                    <a:pt x="145" y="446"/>
                  </a:lnTo>
                  <a:lnTo>
                    <a:pt x="145" y="446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61" name="ïšľïďê"/>
            <p:cNvSpPr/>
            <p:nvPr/>
          </p:nvSpPr>
          <p:spPr bwMode="auto">
            <a:xfrm>
              <a:off x="5085206" y="9442574"/>
              <a:ext cx="7099638" cy="1359291"/>
            </a:xfrm>
            <a:custGeom>
              <a:avLst/>
              <a:gdLst>
                <a:gd name="T0" fmla="*/ 2006 w 2031"/>
                <a:gd name="T1" fmla="*/ 347 h 347"/>
                <a:gd name="T2" fmla="*/ 2031 w 2031"/>
                <a:gd name="T3" fmla="*/ 347 h 347"/>
                <a:gd name="T4" fmla="*/ 2018 w 2031"/>
                <a:gd name="T5" fmla="*/ 306 h 347"/>
                <a:gd name="T6" fmla="*/ 2006 w 2031"/>
                <a:gd name="T7" fmla="*/ 324 h 347"/>
                <a:gd name="T8" fmla="*/ 1972 w 2031"/>
                <a:gd name="T9" fmla="*/ 293 h 347"/>
                <a:gd name="T10" fmla="*/ 1972 w 2031"/>
                <a:gd name="T11" fmla="*/ 347 h 347"/>
                <a:gd name="T12" fmla="*/ 13 w 2031"/>
                <a:gd name="T13" fmla="*/ 176 h 347"/>
                <a:gd name="T14" fmla="*/ 13 w 2031"/>
                <a:gd name="T15" fmla="*/ 347 h 347"/>
                <a:gd name="T16" fmla="*/ 73 w 2031"/>
                <a:gd name="T17" fmla="*/ 176 h 347"/>
                <a:gd name="T18" fmla="*/ 65 w 2031"/>
                <a:gd name="T19" fmla="*/ 159 h 347"/>
                <a:gd name="T20" fmla="*/ 8 w 2031"/>
                <a:gd name="T21" fmla="*/ 159 h 347"/>
                <a:gd name="T22" fmla="*/ 235 w 2031"/>
                <a:gd name="T23" fmla="*/ 347 h 347"/>
                <a:gd name="T24" fmla="*/ 174 w 2031"/>
                <a:gd name="T25" fmla="*/ 347 h 347"/>
                <a:gd name="T26" fmla="*/ 413 w 2031"/>
                <a:gd name="T27" fmla="*/ 129 h 347"/>
                <a:gd name="T28" fmla="*/ 388 w 2031"/>
                <a:gd name="T29" fmla="*/ 134 h 347"/>
                <a:gd name="T30" fmla="*/ 362 w 2031"/>
                <a:gd name="T31" fmla="*/ 347 h 347"/>
                <a:gd name="T32" fmla="*/ 442 w 2031"/>
                <a:gd name="T33" fmla="*/ 347 h 347"/>
                <a:gd name="T34" fmla="*/ 438 w 2031"/>
                <a:gd name="T35" fmla="*/ 150 h 347"/>
                <a:gd name="T36" fmla="*/ 413 w 2031"/>
                <a:gd name="T37" fmla="*/ 134 h 347"/>
                <a:gd name="T38" fmla="*/ 547 w 2031"/>
                <a:gd name="T39" fmla="*/ 138 h 347"/>
                <a:gd name="T40" fmla="*/ 484 w 2031"/>
                <a:gd name="T41" fmla="*/ 347 h 347"/>
                <a:gd name="T42" fmla="*/ 601 w 2031"/>
                <a:gd name="T43" fmla="*/ 220 h 347"/>
                <a:gd name="T44" fmla="*/ 559 w 2031"/>
                <a:gd name="T45" fmla="*/ 205 h 347"/>
                <a:gd name="T46" fmla="*/ 583 w 2031"/>
                <a:gd name="T47" fmla="*/ 347 h 347"/>
                <a:gd name="T48" fmla="*/ 666 w 2031"/>
                <a:gd name="T49" fmla="*/ 347 h 347"/>
                <a:gd name="T50" fmla="*/ 641 w 2031"/>
                <a:gd name="T51" fmla="*/ 347 h 347"/>
                <a:gd name="T52" fmla="*/ 719 w 2031"/>
                <a:gd name="T53" fmla="*/ 347 h 347"/>
                <a:gd name="T54" fmla="*/ 694 w 2031"/>
                <a:gd name="T55" fmla="*/ 347 h 347"/>
                <a:gd name="T56" fmla="*/ 763 w 2031"/>
                <a:gd name="T57" fmla="*/ 347 h 347"/>
                <a:gd name="T58" fmla="*/ 725 w 2031"/>
                <a:gd name="T59" fmla="*/ 347 h 347"/>
                <a:gd name="T60" fmla="*/ 876 w 2031"/>
                <a:gd name="T61" fmla="*/ 347 h 347"/>
                <a:gd name="T62" fmla="*/ 838 w 2031"/>
                <a:gd name="T63" fmla="*/ 347 h 347"/>
                <a:gd name="T64" fmla="*/ 972 w 2031"/>
                <a:gd name="T65" fmla="*/ 347 h 347"/>
                <a:gd name="T66" fmla="*/ 939 w 2031"/>
                <a:gd name="T67" fmla="*/ 347 h 347"/>
                <a:gd name="T68" fmla="*/ 1086 w 2031"/>
                <a:gd name="T69" fmla="*/ 347 h 347"/>
                <a:gd name="T70" fmla="*/ 1012 w 2031"/>
                <a:gd name="T71" fmla="*/ 347 h 347"/>
                <a:gd name="T72" fmla="*/ 1217 w 2031"/>
                <a:gd name="T73" fmla="*/ 347 h 347"/>
                <a:gd name="T74" fmla="*/ 1199 w 2031"/>
                <a:gd name="T75" fmla="*/ 6 h 347"/>
                <a:gd name="T76" fmla="*/ 1142 w 2031"/>
                <a:gd name="T77" fmla="*/ 347 h 347"/>
                <a:gd name="T78" fmla="*/ 1477 w 2031"/>
                <a:gd name="T79" fmla="*/ 289 h 347"/>
                <a:gd name="T80" fmla="*/ 1431 w 2031"/>
                <a:gd name="T81" fmla="*/ 289 h 347"/>
                <a:gd name="T82" fmla="*/ 1480 w 2031"/>
                <a:gd name="T83" fmla="*/ 347 h 347"/>
                <a:gd name="T84" fmla="*/ 1477 w 2031"/>
                <a:gd name="T85" fmla="*/ 289 h 347"/>
                <a:gd name="T86" fmla="*/ 1528 w 2031"/>
                <a:gd name="T87" fmla="*/ 253 h 347"/>
                <a:gd name="T88" fmla="*/ 1502 w 2031"/>
                <a:gd name="T89" fmla="*/ 347 h 347"/>
                <a:gd name="T90" fmla="*/ 1565 w 2031"/>
                <a:gd name="T91" fmla="*/ 285 h 347"/>
                <a:gd name="T92" fmla="*/ 1632 w 2031"/>
                <a:gd name="T93" fmla="*/ 347 h 347"/>
                <a:gd name="T94" fmla="*/ 1628 w 2031"/>
                <a:gd name="T95" fmla="*/ 155 h 347"/>
                <a:gd name="T96" fmla="*/ 1618 w 2031"/>
                <a:gd name="T97" fmla="*/ 155 h 347"/>
                <a:gd name="T98" fmla="*/ 1607 w 2031"/>
                <a:gd name="T99" fmla="*/ 163 h 347"/>
                <a:gd name="T100" fmla="*/ 1601 w 2031"/>
                <a:gd name="T101" fmla="*/ 153 h 347"/>
                <a:gd name="T102" fmla="*/ 1595 w 2031"/>
                <a:gd name="T103" fmla="*/ 163 h 347"/>
                <a:gd name="T104" fmla="*/ 1584 w 2031"/>
                <a:gd name="T105" fmla="*/ 155 h 347"/>
                <a:gd name="T106" fmla="*/ 1574 w 2031"/>
                <a:gd name="T107" fmla="*/ 155 h 347"/>
                <a:gd name="T108" fmla="*/ 1568 w 2031"/>
                <a:gd name="T109" fmla="*/ 347 h 347"/>
                <a:gd name="T110" fmla="*/ 1750 w 2031"/>
                <a:gd name="T111" fmla="*/ 129 h 347"/>
                <a:gd name="T112" fmla="*/ 1683 w 2031"/>
                <a:gd name="T113" fmla="*/ 180 h 347"/>
                <a:gd name="T114" fmla="*/ 1756 w 2031"/>
                <a:gd name="T115" fmla="*/ 180 h 347"/>
                <a:gd name="T116" fmla="*/ 1894 w 2031"/>
                <a:gd name="T117" fmla="*/ 308 h 347"/>
                <a:gd name="T118" fmla="*/ 1873 w 2031"/>
                <a:gd name="T119" fmla="*/ 308 h 347"/>
                <a:gd name="T120" fmla="*/ 1848 w 2031"/>
                <a:gd name="T121" fmla="*/ 285 h 347"/>
                <a:gd name="T122" fmla="*/ 1840 w 2031"/>
                <a:gd name="T123" fmla="*/ 335 h 347"/>
                <a:gd name="T124" fmla="*/ 1894 w 2031"/>
                <a:gd name="T125" fmla="*/ 308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31" h="347">
                  <a:moveTo>
                    <a:pt x="1972" y="347"/>
                  </a:moveTo>
                  <a:lnTo>
                    <a:pt x="2001" y="347"/>
                  </a:lnTo>
                  <a:lnTo>
                    <a:pt x="2006" y="347"/>
                  </a:lnTo>
                  <a:lnTo>
                    <a:pt x="2018" y="347"/>
                  </a:lnTo>
                  <a:lnTo>
                    <a:pt x="2022" y="347"/>
                  </a:lnTo>
                  <a:lnTo>
                    <a:pt x="2031" y="347"/>
                  </a:lnTo>
                  <a:lnTo>
                    <a:pt x="2031" y="314"/>
                  </a:lnTo>
                  <a:lnTo>
                    <a:pt x="2018" y="314"/>
                  </a:lnTo>
                  <a:lnTo>
                    <a:pt x="2018" y="306"/>
                  </a:lnTo>
                  <a:lnTo>
                    <a:pt x="2006" y="306"/>
                  </a:lnTo>
                  <a:lnTo>
                    <a:pt x="2006" y="314"/>
                  </a:lnTo>
                  <a:lnTo>
                    <a:pt x="2006" y="324"/>
                  </a:lnTo>
                  <a:lnTo>
                    <a:pt x="2001" y="324"/>
                  </a:lnTo>
                  <a:lnTo>
                    <a:pt x="2001" y="293"/>
                  </a:lnTo>
                  <a:lnTo>
                    <a:pt x="1972" y="293"/>
                  </a:lnTo>
                  <a:lnTo>
                    <a:pt x="1972" y="324"/>
                  </a:lnTo>
                  <a:lnTo>
                    <a:pt x="1972" y="347"/>
                  </a:lnTo>
                  <a:lnTo>
                    <a:pt x="1972" y="347"/>
                  </a:lnTo>
                  <a:close/>
                  <a:moveTo>
                    <a:pt x="8" y="159"/>
                  </a:moveTo>
                  <a:lnTo>
                    <a:pt x="13" y="159"/>
                  </a:lnTo>
                  <a:lnTo>
                    <a:pt x="13" y="176"/>
                  </a:lnTo>
                  <a:lnTo>
                    <a:pt x="0" y="176"/>
                  </a:lnTo>
                  <a:lnTo>
                    <a:pt x="0" y="347"/>
                  </a:lnTo>
                  <a:lnTo>
                    <a:pt x="13" y="347"/>
                  </a:lnTo>
                  <a:lnTo>
                    <a:pt x="59" y="347"/>
                  </a:lnTo>
                  <a:lnTo>
                    <a:pt x="73" y="347"/>
                  </a:lnTo>
                  <a:lnTo>
                    <a:pt x="73" y="176"/>
                  </a:lnTo>
                  <a:lnTo>
                    <a:pt x="59" y="176"/>
                  </a:lnTo>
                  <a:lnTo>
                    <a:pt x="59" y="159"/>
                  </a:lnTo>
                  <a:lnTo>
                    <a:pt x="65" y="159"/>
                  </a:lnTo>
                  <a:lnTo>
                    <a:pt x="65" y="153"/>
                  </a:lnTo>
                  <a:lnTo>
                    <a:pt x="8" y="153"/>
                  </a:lnTo>
                  <a:lnTo>
                    <a:pt x="8" y="159"/>
                  </a:lnTo>
                  <a:lnTo>
                    <a:pt x="8" y="159"/>
                  </a:lnTo>
                  <a:close/>
                  <a:moveTo>
                    <a:pt x="174" y="347"/>
                  </a:moveTo>
                  <a:lnTo>
                    <a:pt x="235" y="347"/>
                  </a:lnTo>
                  <a:lnTo>
                    <a:pt x="235" y="79"/>
                  </a:lnTo>
                  <a:lnTo>
                    <a:pt x="174" y="79"/>
                  </a:lnTo>
                  <a:lnTo>
                    <a:pt x="174" y="347"/>
                  </a:lnTo>
                  <a:lnTo>
                    <a:pt x="174" y="347"/>
                  </a:lnTo>
                  <a:close/>
                  <a:moveTo>
                    <a:pt x="413" y="134"/>
                  </a:moveTo>
                  <a:lnTo>
                    <a:pt x="413" y="129"/>
                  </a:lnTo>
                  <a:lnTo>
                    <a:pt x="406" y="129"/>
                  </a:lnTo>
                  <a:lnTo>
                    <a:pt x="406" y="134"/>
                  </a:lnTo>
                  <a:lnTo>
                    <a:pt x="388" y="134"/>
                  </a:lnTo>
                  <a:lnTo>
                    <a:pt x="388" y="150"/>
                  </a:lnTo>
                  <a:lnTo>
                    <a:pt x="362" y="150"/>
                  </a:lnTo>
                  <a:lnTo>
                    <a:pt x="362" y="347"/>
                  </a:lnTo>
                  <a:lnTo>
                    <a:pt x="367" y="347"/>
                  </a:lnTo>
                  <a:lnTo>
                    <a:pt x="438" y="347"/>
                  </a:lnTo>
                  <a:lnTo>
                    <a:pt x="442" y="347"/>
                  </a:lnTo>
                  <a:lnTo>
                    <a:pt x="442" y="167"/>
                  </a:lnTo>
                  <a:lnTo>
                    <a:pt x="438" y="167"/>
                  </a:lnTo>
                  <a:lnTo>
                    <a:pt x="438" y="150"/>
                  </a:lnTo>
                  <a:lnTo>
                    <a:pt x="413" y="150"/>
                  </a:lnTo>
                  <a:lnTo>
                    <a:pt x="413" y="134"/>
                  </a:lnTo>
                  <a:lnTo>
                    <a:pt x="413" y="134"/>
                  </a:lnTo>
                  <a:close/>
                  <a:moveTo>
                    <a:pt x="484" y="347"/>
                  </a:moveTo>
                  <a:lnTo>
                    <a:pt x="547" y="347"/>
                  </a:lnTo>
                  <a:lnTo>
                    <a:pt x="547" y="138"/>
                  </a:lnTo>
                  <a:lnTo>
                    <a:pt x="484" y="138"/>
                  </a:lnTo>
                  <a:lnTo>
                    <a:pt x="484" y="347"/>
                  </a:lnTo>
                  <a:lnTo>
                    <a:pt x="484" y="347"/>
                  </a:lnTo>
                  <a:close/>
                  <a:moveTo>
                    <a:pt x="583" y="347"/>
                  </a:moveTo>
                  <a:lnTo>
                    <a:pt x="601" y="347"/>
                  </a:lnTo>
                  <a:lnTo>
                    <a:pt x="601" y="220"/>
                  </a:lnTo>
                  <a:lnTo>
                    <a:pt x="583" y="220"/>
                  </a:lnTo>
                  <a:lnTo>
                    <a:pt x="583" y="205"/>
                  </a:lnTo>
                  <a:lnTo>
                    <a:pt x="559" y="205"/>
                  </a:lnTo>
                  <a:lnTo>
                    <a:pt x="559" y="220"/>
                  </a:lnTo>
                  <a:lnTo>
                    <a:pt x="559" y="347"/>
                  </a:lnTo>
                  <a:lnTo>
                    <a:pt x="583" y="347"/>
                  </a:lnTo>
                  <a:lnTo>
                    <a:pt x="583" y="347"/>
                  </a:lnTo>
                  <a:close/>
                  <a:moveTo>
                    <a:pt x="641" y="347"/>
                  </a:moveTo>
                  <a:lnTo>
                    <a:pt x="666" y="347"/>
                  </a:lnTo>
                  <a:lnTo>
                    <a:pt x="666" y="236"/>
                  </a:lnTo>
                  <a:lnTo>
                    <a:pt x="641" y="236"/>
                  </a:lnTo>
                  <a:lnTo>
                    <a:pt x="641" y="347"/>
                  </a:lnTo>
                  <a:lnTo>
                    <a:pt x="641" y="347"/>
                  </a:lnTo>
                  <a:close/>
                  <a:moveTo>
                    <a:pt x="694" y="347"/>
                  </a:moveTo>
                  <a:lnTo>
                    <a:pt x="719" y="347"/>
                  </a:lnTo>
                  <a:lnTo>
                    <a:pt x="719" y="280"/>
                  </a:lnTo>
                  <a:lnTo>
                    <a:pt x="694" y="280"/>
                  </a:lnTo>
                  <a:lnTo>
                    <a:pt x="694" y="347"/>
                  </a:lnTo>
                  <a:lnTo>
                    <a:pt x="694" y="347"/>
                  </a:lnTo>
                  <a:close/>
                  <a:moveTo>
                    <a:pt x="725" y="347"/>
                  </a:moveTo>
                  <a:lnTo>
                    <a:pt x="763" y="347"/>
                  </a:lnTo>
                  <a:lnTo>
                    <a:pt x="763" y="92"/>
                  </a:lnTo>
                  <a:lnTo>
                    <a:pt x="725" y="92"/>
                  </a:lnTo>
                  <a:lnTo>
                    <a:pt x="725" y="347"/>
                  </a:lnTo>
                  <a:lnTo>
                    <a:pt x="725" y="347"/>
                  </a:lnTo>
                  <a:close/>
                  <a:moveTo>
                    <a:pt x="838" y="347"/>
                  </a:moveTo>
                  <a:lnTo>
                    <a:pt x="876" y="347"/>
                  </a:lnTo>
                  <a:lnTo>
                    <a:pt x="876" y="257"/>
                  </a:lnTo>
                  <a:lnTo>
                    <a:pt x="838" y="257"/>
                  </a:lnTo>
                  <a:lnTo>
                    <a:pt x="838" y="347"/>
                  </a:lnTo>
                  <a:lnTo>
                    <a:pt x="838" y="347"/>
                  </a:lnTo>
                  <a:close/>
                  <a:moveTo>
                    <a:pt x="939" y="347"/>
                  </a:moveTo>
                  <a:lnTo>
                    <a:pt x="972" y="347"/>
                  </a:lnTo>
                  <a:lnTo>
                    <a:pt x="972" y="236"/>
                  </a:lnTo>
                  <a:lnTo>
                    <a:pt x="939" y="236"/>
                  </a:lnTo>
                  <a:lnTo>
                    <a:pt x="939" y="347"/>
                  </a:lnTo>
                  <a:lnTo>
                    <a:pt x="939" y="347"/>
                  </a:lnTo>
                  <a:close/>
                  <a:moveTo>
                    <a:pt x="1012" y="347"/>
                  </a:moveTo>
                  <a:lnTo>
                    <a:pt x="1086" y="347"/>
                  </a:lnTo>
                  <a:lnTo>
                    <a:pt x="1086" y="0"/>
                  </a:lnTo>
                  <a:lnTo>
                    <a:pt x="1012" y="0"/>
                  </a:lnTo>
                  <a:lnTo>
                    <a:pt x="1012" y="347"/>
                  </a:lnTo>
                  <a:lnTo>
                    <a:pt x="1012" y="347"/>
                  </a:lnTo>
                  <a:close/>
                  <a:moveTo>
                    <a:pt x="1199" y="347"/>
                  </a:moveTo>
                  <a:lnTo>
                    <a:pt x="1217" y="347"/>
                  </a:lnTo>
                  <a:lnTo>
                    <a:pt x="1217" y="276"/>
                  </a:lnTo>
                  <a:lnTo>
                    <a:pt x="1199" y="276"/>
                  </a:lnTo>
                  <a:lnTo>
                    <a:pt x="1199" y="6"/>
                  </a:lnTo>
                  <a:lnTo>
                    <a:pt x="1125" y="6"/>
                  </a:lnTo>
                  <a:lnTo>
                    <a:pt x="1125" y="347"/>
                  </a:lnTo>
                  <a:lnTo>
                    <a:pt x="1142" y="347"/>
                  </a:lnTo>
                  <a:lnTo>
                    <a:pt x="1199" y="347"/>
                  </a:lnTo>
                  <a:lnTo>
                    <a:pt x="1199" y="347"/>
                  </a:lnTo>
                  <a:close/>
                  <a:moveTo>
                    <a:pt x="1477" y="289"/>
                  </a:moveTo>
                  <a:lnTo>
                    <a:pt x="1477" y="146"/>
                  </a:lnTo>
                  <a:lnTo>
                    <a:pt x="1431" y="146"/>
                  </a:lnTo>
                  <a:lnTo>
                    <a:pt x="1431" y="289"/>
                  </a:lnTo>
                  <a:lnTo>
                    <a:pt x="1417" y="289"/>
                  </a:lnTo>
                  <a:lnTo>
                    <a:pt x="1417" y="347"/>
                  </a:lnTo>
                  <a:lnTo>
                    <a:pt x="1480" y="347"/>
                  </a:lnTo>
                  <a:lnTo>
                    <a:pt x="1480" y="289"/>
                  </a:lnTo>
                  <a:lnTo>
                    <a:pt x="1477" y="289"/>
                  </a:lnTo>
                  <a:lnTo>
                    <a:pt x="1477" y="289"/>
                  </a:lnTo>
                  <a:close/>
                  <a:moveTo>
                    <a:pt x="1565" y="285"/>
                  </a:moveTo>
                  <a:lnTo>
                    <a:pt x="1565" y="253"/>
                  </a:lnTo>
                  <a:lnTo>
                    <a:pt x="1528" y="253"/>
                  </a:lnTo>
                  <a:lnTo>
                    <a:pt x="1528" y="285"/>
                  </a:lnTo>
                  <a:lnTo>
                    <a:pt x="1502" y="285"/>
                  </a:lnTo>
                  <a:lnTo>
                    <a:pt x="1502" y="347"/>
                  </a:lnTo>
                  <a:lnTo>
                    <a:pt x="1565" y="347"/>
                  </a:lnTo>
                  <a:lnTo>
                    <a:pt x="1565" y="314"/>
                  </a:lnTo>
                  <a:lnTo>
                    <a:pt x="1565" y="285"/>
                  </a:lnTo>
                  <a:lnTo>
                    <a:pt x="1565" y="285"/>
                  </a:lnTo>
                  <a:close/>
                  <a:moveTo>
                    <a:pt x="1568" y="347"/>
                  </a:moveTo>
                  <a:lnTo>
                    <a:pt x="1632" y="347"/>
                  </a:lnTo>
                  <a:lnTo>
                    <a:pt x="1632" y="163"/>
                  </a:lnTo>
                  <a:lnTo>
                    <a:pt x="1628" y="163"/>
                  </a:lnTo>
                  <a:lnTo>
                    <a:pt x="1628" y="155"/>
                  </a:lnTo>
                  <a:lnTo>
                    <a:pt x="1626" y="155"/>
                  </a:lnTo>
                  <a:lnTo>
                    <a:pt x="1622" y="153"/>
                  </a:lnTo>
                  <a:lnTo>
                    <a:pt x="1618" y="155"/>
                  </a:lnTo>
                  <a:lnTo>
                    <a:pt x="1616" y="155"/>
                  </a:lnTo>
                  <a:lnTo>
                    <a:pt x="1616" y="163"/>
                  </a:lnTo>
                  <a:lnTo>
                    <a:pt x="1607" y="163"/>
                  </a:lnTo>
                  <a:lnTo>
                    <a:pt x="1607" y="155"/>
                  </a:lnTo>
                  <a:lnTo>
                    <a:pt x="1605" y="155"/>
                  </a:lnTo>
                  <a:lnTo>
                    <a:pt x="1601" y="153"/>
                  </a:lnTo>
                  <a:lnTo>
                    <a:pt x="1597" y="155"/>
                  </a:lnTo>
                  <a:lnTo>
                    <a:pt x="1595" y="155"/>
                  </a:lnTo>
                  <a:lnTo>
                    <a:pt x="1595" y="163"/>
                  </a:lnTo>
                  <a:lnTo>
                    <a:pt x="1586" y="163"/>
                  </a:lnTo>
                  <a:lnTo>
                    <a:pt x="1586" y="155"/>
                  </a:lnTo>
                  <a:lnTo>
                    <a:pt x="1584" y="155"/>
                  </a:lnTo>
                  <a:lnTo>
                    <a:pt x="1580" y="153"/>
                  </a:lnTo>
                  <a:lnTo>
                    <a:pt x="1576" y="155"/>
                  </a:lnTo>
                  <a:lnTo>
                    <a:pt x="1574" y="155"/>
                  </a:lnTo>
                  <a:lnTo>
                    <a:pt x="1574" y="163"/>
                  </a:lnTo>
                  <a:lnTo>
                    <a:pt x="1568" y="163"/>
                  </a:lnTo>
                  <a:lnTo>
                    <a:pt x="1568" y="347"/>
                  </a:lnTo>
                  <a:lnTo>
                    <a:pt x="1568" y="347"/>
                  </a:lnTo>
                  <a:close/>
                  <a:moveTo>
                    <a:pt x="1750" y="180"/>
                  </a:moveTo>
                  <a:lnTo>
                    <a:pt x="1750" y="129"/>
                  </a:lnTo>
                  <a:lnTo>
                    <a:pt x="1704" y="129"/>
                  </a:lnTo>
                  <a:lnTo>
                    <a:pt x="1704" y="180"/>
                  </a:lnTo>
                  <a:lnTo>
                    <a:pt x="1683" y="180"/>
                  </a:lnTo>
                  <a:lnTo>
                    <a:pt x="1683" y="347"/>
                  </a:lnTo>
                  <a:lnTo>
                    <a:pt x="1756" y="347"/>
                  </a:lnTo>
                  <a:lnTo>
                    <a:pt x="1756" y="180"/>
                  </a:lnTo>
                  <a:lnTo>
                    <a:pt x="1750" y="180"/>
                  </a:lnTo>
                  <a:lnTo>
                    <a:pt x="1750" y="180"/>
                  </a:lnTo>
                  <a:close/>
                  <a:moveTo>
                    <a:pt x="1894" y="308"/>
                  </a:moveTo>
                  <a:lnTo>
                    <a:pt x="1894" y="278"/>
                  </a:lnTo>
                  <a:lnTo>
                    <a:pt x="1873" y="278"/>
                  </a:lnTo>
                  <a:lnTo>
                    <a:pt x="1873" y="308"/>
                  </a:lnTo>
                  <a:lnTo>
                    <a:pt x="1869" y="308"/>
                  </a:lnTo>
                  <a:lnTo>
                    <a:pt x="1869" y="285"/>
                  </a:lnTo>
                  <a:lnTo>
                    <a:pt x="1848" y="285"/>
                  </a:lnTo>
                  <a:lnTo>
                    <a:pt x="1848" y="308"/>
                  </a:lnTo>
                  <a:lnTo>
                    <a:pt x="1840" y="308"/>
                  </a:lnTo>
                  <a:lnTo>
                    <a:pt x="1840" y="335"/>
                  </a:lnTo>
                  <a:lnTo>
                    <a:pt x="1911" y="335"/>
                  </a:lnTo>
                  <a:lnTo>
                    <a:pt x="1911" y="308"/>
                  </a:lnTo>
                  <a:lnTo>
                    <a:pt x="1894" y="308"/>
                  </a:lnTo>
                  <a:lnTo>
                    <a:pt x="1894" y="308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</p:grpSp>
      <p:sp>
        <p:nvSpPr>
          <p:cNvPr id="10" name="î$lîḓè"/>
          <p:cNvSpPr/>
          <p:nvPr/>
        </p:nvSpPr>
        <p:spPr>
          <a:xfrm>
            <a:off x="4878388" y="3726816"/>
            <a:ext cx="2676525" cy="1771650"/>
          </a:xfrm>
          <a:prstGeom prst="rect">
            <a:avLst/>
          </a:prstGeom>
          <a:blipFill>
            <a:blip r:embed="rId1"/>
            <a:srcRect/>
            <a:stretch>
              <a:fillRect t="-4560" b="-4496"/>
            </a:stretch>
          </a:blipFill>
          <a:ln w="12700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1" name="ïšliďê"/>
          <p:cNvSpPr/>
          <p:nvPr/>
        </p:nvSpPr>
        <p:spPr>
          <a:xfrm>
            <a:off x="4757738" y="1847851"/>
            <a:ext cx="2676525" cy="581024"/>
          </a:xfrm>
          <a:prstGeom prst="rect">
            <a:avLst/>
          </a:prstGeom>
          <a:solidFill>
            <a:schemeClr val="bg1">
              <a:alpha val="42000"/>
            </a:schemeClr>
          </a:solidFill>
          <a:ln w="12700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zh-CN" altLang="en-US" sz="2400" dirty="0">
                <a:latin typeface="汉仪良品线简" panose="00020600040101010101" pitchFamily="18" charset="-122"/>
                <a:ea typeface="汉仪良品线简" panose="00020600040101010101" pitchFamily="18" charset="-122"/>
              </a:rPr>
              <a:t>您</a:t>
            </a:r>
            <a:r>
              <a:rPr lang="zh-CN" altLang="en-US" sz="2400" dirty="0" smtClean="0">
                <a:latin typeface="汉仪良品线简" panose="00020600040101010101" pitchFamily="18" charset="-122"/>
                <a:ea typeface="汉仪良品线简" panose="00020600040101010101" pitchFamily="18" charset="-122"/>
              </a:rPr>
              <a:t>的标题</a:t>
            </a:r>
            <a:endParaRPr lang="zh-CN" altLang="en-US" sz="2400" dirty="0"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</p:txBody>
      </p:sp>
      <p:grpSp>
        <p:nvGrpSpPr>
          <p:cNvPr id="14" name="î$ḻíḑê"/>
          <p:cNvGrpSpPr/>
          <p:nvPr/>
        </p:nvGrpSpPr>
        <p:grpSpPr>
          <a:xfrm>
            <a:off x="1413751" y="3086200"/>
            <a:ext cx="670004" cy="670004"/>
            <a:chOff x="5816521" y="3086200"/>
            <a:chExt cx="670004" cy="670004"/>
          </a:xfrm>
        </p:grpSpPr>
        <p:sp>
          <p:nvSpPr>
            <p:cNvPr id="32" name="îŝľïḋê"/>
            <p:cNvSpPr/>
            <p:nvPr/>
          </p:nvSpPr>
          <p:spPr>
            <a:xfrm>
              <a:off x="5816521" y="3086200"/>
              <a:ext cx="670004" cy="670004"/>
            </a:xfrm>
            <a:prstGeom prst="roundRect">
              <a:avLst/>
            </a:prstGeom>
            <a:solidFill>
              <a:schemeClr val="bg1">
                <a:alpha val="42000"/>
              </a:schemeClr>
            </a:solidFill>
            <a:ln w="6350">
              <a:solidFill>
                <a:srgbClr val="276B6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en-US" sz="2400" dirty="0">
                <a:solidFill>
                  <a:srgbClr val="FFFFFF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3" name="íṧḷíďê"/>
            <p:cNvSpPr/>
            <p:nvPr/>
          </p:nvSpPr>
          <p:spPr>
            <a:xfrm>
              <a:off x="5962735" y="3212980"/>
              <a:ext cx="377576" cy="416445"/>
            </a:xfrm>
            <a:custGeom>
              <a:avLst/>
              <a:gdLst>
                <a:gd name="connsiteX0" fmla="*/ 435944 w 550382"/>
                <a:gd name="connsiteY0" fmla="*/ 440821 h 607039"/>
                <a:gd name="connsiteX1" fmla="*/ 411829 w 550382"/>
                <a:gd name="connsiteY1" fmla="*/ 450698 h 607039"/>
                <a:gd name="connsiteX2" fmla="*/ 393649 w 550382"/>
                <a:gd name="connsiteY2" fmla="*/ 477504 h 607039"/>
                <a:gd name="connsiteX3" fmla="*/ 393272 w 550382"/>
                <a:gd name="connsiteY3" fmla="*/ 478821 h 607039"/>
                <a:gd name="connsiteX4" fmla="*/ 380650 w 550382"/>
                <a:gd name="connsiteY4" fmla="*/ 478821 h 607039"/>
                <a:gd name="connsiteX5" fmla="*/ 377070 w 550382"/>
                <a:gd name="connsiteY5" fmla="*/ 482396 h 607039"/>
                <a:gd name="connsiteX6" fmla="*/ 377070 w 550382"/>
                <a:gd name="connsiteY6" fmla="*/ 490485 h 607039"/>
                <a:gd name="connsiteX7" fmla="*/ 380650 w 550382"/>
                <a:gd name="connsiteY7" fmla="*/ 494059 h 607039"/>
                <a:gd name="connsiteX8" fmla="*/ 390635 w 550382"/>
                <a:gd name="connsiteY8" fmla="*/ 494059 h 607039"/>
                <a:gd name="connsiteX9" fmla="*/ 390635 w 550382"/>
                <a:gd name="connsiteY9" fmla="*/ 500643 h 607039"/>
                <a:gd name="connsiteX10" fmla="*/ 380650 w 550382"/>
                <a:gd name="connsiteY10" fmla="*/ 500643 h 607039"/>
                <a:gd name="connsiteX11" fmla="*/ 377070 w 550382"/>
                <a:gd name="connsiteY11" fmla="*/ 504217 h 607039"/>
                <a:gd name="connsiteX12" fmla="*/ 377070 w 550382"/>
                <a:gd name="connsiteY12" fmla="*/ 512306 h 607039"/>
                <a:gd name="connsiteX13" fmla="*/ 380650 w 550382"/>
                <a:gd name="connsiteY13" fmla="*/ 515881 h 607039"/>
                <a:gd name="connsiteX14" fmla="*/ 392613 w 550382"/>
                <a:gd name="connsiteY14" fmla="*/ 515881 h 607039"/>
                <a:gd name="connsiteX15" fmla="*/ 395345 w 550382"/>
                <a:gd name="connsiteY15" fmla="*/ 524534 h 607039"/>
                <a:gd name="connsiteX16" fmla="*/ 426807 w 550382"/>
                <a:gd name="connsiteY16" fmla="*/ 554445 h 607039"/>
                <a:gd name="connsiteX17" fmla="*/ 464675 w 550382"/>
                <a:gd name="connsiteY17" fmla="*/ 554915 h 607039"/>
                <a:gd name="connsiteX18" fmla="*/ 474377 w 550382"/>
                <a:gd name="connsiteY18" fmla="*/ 551435 h 607039"/>
                <a:gd name="connsiteX19" fmla="*/ 476920 w 550382"/>
                <a:gd name="connsiteY19" fmla="*/ 544851 h 607039"/>
                <a:gd name="connsiteX20" fmla="*/ 472776 w 550382"/>
                <a:gd name="connsiteY20" fmla="*/ 535257 h 607039"/>
                <a:gd name="connsiteX21" fmla="*/ 466747 w 550382"/>
                <a:gd name="connsiteY21" fmla="*/ 532247 h 607039"/>
                <a:gd name="connsiteX22" fmla="*/ 455066 w 550382"/>
                <a:gd name="connsiteY22" fmla="*/ 535069 h 607039"/>
                <a:gd name="connsiteX23" fmla="*/ 432270 w 550382"/>
                <a:gd name="connsiteY23" fmla="*/ 534504 h 607039"/>
                <a:gd name="connsiteX24" fmla="*/ 414844 w 550382"/>
                <a:gd name="connsiteY24" fmla="*/ 515881 h 607039"/>
                <a:gd name="connsiteX25" fmla="*/ 440371 w 550382"/>
                <a:gd name="connsiteY25" fmla="*/ 515881 h 607039"/>
                <a:gd name="connsiteX26" fmla="*/ 443951 w 550382"/>
                <a:gd name="connsiteY26" fmla="*/ 512306 h 607039"/>
                <a:gd name="connsiteX27" fmla="*/ 443951 w 550382"/>
                <a:gd name="connsiteY27" fmla="*/ 504217 h 607039"/>
                <a:gd name="connsiteX28" fmla="*/ 440371 w 550382"/>
                <a:gd name="connsiteY28" fmla="*/ 500643 h 607039"/>
                <a:gd name="connsiteX29" fmla="*/ 412489 w 550382"/>
                <a:gd name="connsiteY29" fmla="*/ 500643 h 607039"/>
                <a:gd name="connsiteX30" fmla="*/ 412489 w 550382"/>
                <a:gd name="connsiteY30" fmla="*/ 494059 h 607039"/>
                <a:gd name="connsiteX31" fmla="*/ 440371 w 550382"/>
                <a:gd name="connsiteY31" fmla="*/ 494059 h 607039"/>
                <a:gd name="connsiteX32" fmla="*/ 443951 w 550382"/>
                <a:gd name="connsiteY32" fmla="*/ 490485 h 607039"/>
                <a:gd name="connsiteX33" fmla="*/ 443951 w 550382"/>
                <a:gd name="connsiteY33" fmla="*/ 482396 h 607039"/>
                <a:gd name="connsiteX34" fmla="*/ 440371 w 550382"/>
                <a:gd name="connsiteY34" fmla="*/ 478821 h 607039"/>
                <a:gd name="connsiteX35" fmla="*/ 415974 w 550382"/>
                <a:gd name="connsiteY35" fmla="*/ 478821 h 607039"/>
                <a:gd name="connsiteX36" fmla="*/ 415974 w 550382"/>
                <a:gd name="connsiteY36" fmla="*/ 478539 h 607039"/>
                <a:gd name="connsiteX37" fmla="*/ 430198 w 550382"/>
                <a:gd name="connsiteY37" fmla="*/ 463772 h 607039"/>
                <a:gd name="connsiteX38" fmla="*/ 455066 w 550382"/>
                <a:gd name="connsiteY38" fmla="*/ 462361 h 607039"/>
                <a:gd name="connsiteX39" fmla="*/ 466841 w 550382"/>
                <a:gd name="connsiteY39" fmla="*/ 465277 h 607039"/>
                <a:gd name="connsiteX40" fmla="*/ 472776 w 550382"/>
                <a:gd name="connsiteY40" fmla="*/ 462361 h 607039"/>
                <a:gd name="connsiteX41" fmla="*/ 476920 w 550382"/>
                <a:gd name="connsiteY41" fmla="*/ 452861 h 607039"/>
                <a:gd name="connsiteX42" fmla="*/ 474660 w 550382"/>
                <a:gd name="connsiteY42" fmla="*/ 446089 h 607039"/>
                <a:gd name="connsiteX43" fmla="*/ 472399 w 550382"/>
                <a:gd name="connsiteY43" fmla="*/ 445054 h 607039"/>
                <a:gd name="connsiteX44" fmla="*/ 435944 w 550382"/>
                <a:gd name="connsiteY44" fmla="*/ 440821 h 607039"/>
                <a:gd name="connsiteX45" fmla="*/ 441172 w 550382"/>
                <a:gd name="connsiteY45" fmla="*/ 389089 h 607039"/>
                <a:gd name="connsiteX46" fmla="*/ 518367 w 550382"/>
                <a:gd name="connsiteY46" fmla="*/ 420975 h 607039"/>
                <a:gd name="connsiteX47" fmla="*/ 518462 w 550382"/>
                <a:gd name="connsiteY47" fmla="*/ 575138 h 607039"/>
                <a:gd name="connsiteX48" fmla="*/ 385925 w 550382"/>
                <a:gd name="connsiteY48" fmla="*/ 592069 h 607039"/>
                <a:gd name="connsiteX49" fmla="*/ 385737 w 550382"/>
                <a:gd name="connsiteY49" fmla="*/ 591880 h 607039"/>
                <a:gd name="connsiteX50" fmla="*/ 339203 w 550382"/>
                <a:gd name="connsiteY50" fmla="*/ 604578 h 607039"/>
                <a:gd name="connsiteX51" fmla="*/ 337978 w 550382"/>
                <a:gd name="connsiteY51" fmla="*/ 596583 h 607039"/>
                <a:gd name="connsiteX52" fmla="*/ 360491 w 550382"/>
                <a:gd name="connsiteY52" fmla="*/ 571187 h 607039"/>
                <a:gd name="connsiteX53" fmla="*/ 359361 w 550382"/>
                <a:gd name="connsiteY53" fmla="*/ 570341 h 607039"/>
                <a:gd name="connsiteX54" fmla="*/ 363977 w 550382"/>
                <a:gd name="connsiteY54" fmla="*/ 420975 h 607039"/>
                <a:gd name="connsiteX55" fmla="*/ 441172 w 550382"/>
                <a:gd name="connsiteY55" fmla="*/ 389089 h 607039"/>
                <a:gd name="connsiteX56" fmla="*/ 149968 w 550382"/>
                <a:gd name="connsiteY56" fmla="*/ 318620 h 607039"/>
                <a:gd name="connsiteX57" fmla="*/ 193583 w 550382"/>
                <a:gd name="connsiteY57" fmla="*/ 456051 h 607039"/>
                <a:gd name="connsiteX58" fmla="*/ 199423 w 550382"/>
                <a:gd name="connsiteY58" fmla="*/ 474771 h 607039"/>
                <a:gd name="connsiteX59" fmla="*/ 218923 w 550382"/>
                <a:gd name="connsiteY59" fmla="*/ 419554 h 607039"/>
                <a:gd name="connsiteX60" fmla="*/ 230698 w 550382"/>
                <a:gd name="connsiteY60" fmla="*/ 354083 h 607039"/>
                <a:gd name="connsiteX61" fmla="*/ 230886 w 550382"/>
                <a:gd name="connsiteY61" fmla="*/ 354083 h 607039"/>
                <a:gd name="connsiteX62" fmla="*/ 230981 w 550382"/>
                <a:gd name="connsiteY62" fmla="*/ 354083 h 607039"/>
                <a:gd name="connsiteX63" fmla="*/ 231075 w 550382"/>
                <a:gd name="connsiteY63" fmla="*/ 354083 h 607039"/>
                <a:gd name="connsiteX64" fmla="*/ 231263 w 550382"/>
                <a:gd name="connsiteY64" fmla="*/ 354083 h 607039"/>
                <a:gd name="connsiteX65" fmla="*/ 243038 w 550382"/>
                <a:gd name="connsiteY65" fmla="*/ 419554 h 607039"/>
                <a:gd name="connsiteX66" fmla="*/ 262538 w 550382"/>
                <a:gd name="connsiteY66" fmla="*/ 474771 h 607039"/>
                <a:gd name="connsiteX67" fmla="*/ 268378 w 550382"/>
                <a:gd name="connsiteY67" fmla="*/ 456051 h 607039"/>
                <a:gd name="connsiteX68" fmla="*/ 311993 w 550382"/>
                <a:gd name="connsiteY68" fmla="*/ 318620 h 607039"/>
                <a:gd name="connsiteX69" fmla="*/ 402331 w 550382"/>
                <a:gd name="connsiteY69" fmla="*/ 362267 h 607039"/>
                <a:gd name="connsiteX70" fmla="*/ 407418 w 550382"/>
                <a:gd name="connsiteY70" fmla="*/ 364242 h 607039"/>
                <a:gd name="connsiteX71" fmla="*/ 343550 w 550382"/>
                <a:gd name="connsiteY71" fmla="*/ 400552 h 607039"/>
                <a:gd name="connsiteX72" fmla="*/ 307377 w 550382"/>
                <a:gd name="connsiteY72" fmla="*/ 531869 h 607039"/>
                <a:gd name="connsiteX73" fmla="*/ 231263 w 550382"/>
                <a:gd name="connsiteY73" fmla="*/ 531869 h 607039"/>
                <a:gd name="connsiteX74" fmla="*/ 230698 w 550382"/>
                <a:gd name="connsiteY74" fmla="*/ 531869 h 607039"/>
                <a:gd name="connsiteX75" fmla="*/ 0 w 550382"/>
                <a:gd name="connsiteY75" fmla="*/ 531869 h 607039"/>
                <a:gd name="connsiteX76" fmla="*/ 59629 w 550382"/>
                <a:gd name="connsiteY76" fmla="*/ 362267 h 607039"/>
                <a:gd name="connsiteX77" fmla="*/ 149968 w 550382"/>
                <a:gd name="connsiteY77" fmla="*/ 318620 h 607039"/>
                <a:gd name="connsiteX78" fmla="*/ 223411 w 550382"/>
                <a:gd name="connsiteY78" fmla="*/ 393 h 607039"/>
                <a:gd name="connsiteX79" fmla="*/ 282097 w 550382"/>
                <a:gd name="connsiteY79" fmla="*/ 12809 h 607039"/>
                <a:gd name="connsiteX80" fmla="*/ 310545 w 550382"/>
                <a:gd name="connsiteY80" fmla="*/ 39334 h 607039"/>
                <a:gd name="connsiteX81" fmla="*/ 342008 w 550382"/>
                <a:gd name="connsiteY81" fmla="*/ 138850 h 607039"/>
                <a:gd name="connsiteX82" fmla="*/ 337863 w 550382"/>
                <a:gd name="connsiteY82" fmla="*/ 154182 h 607039"/>
                <a:gd name="connsiteX83" fmla="*/ 348037 w 550382"/>
                <a:gd name="connsiteY83" fmla="*/ 195945 h 607039"/>
                <a:gd name="connsiteX84" fmla="*/ 327784 w 550382"/>
                <a:gd name="connsiteY84" fmla="*/ 231217 h 607039"/>
                <a:gd name="connsiteX85" fmla="*/ 256663 w 550382"/>
                <a:gd name="connsiteY85" fmla="*/ 318881 h 607039"/>
                <a:gd name="connsiteX86" fmla="*/ 204665 w 550382"/>
                <a:gd name="connsiteY86" fmla="*/ 318975 h 607039"/>
                <a:gd name="connsiteX87" fmla="*/ 133733 w 550382"/>
                <a:gd name="connsiteY87" fmla="*/ 231217 h 607039"/>
                <a:gd name="connsiteX88" fmla="*/ 113385 w 550382"/>
                <a:gd name="connsiteY88" fmla="*/ 195850 h 607039"/>
                <a:gd name="connsiteX89" fmla="*/ 123559 w 550382"/>
                <a:gd name="connsiteY89" fmla="*/ 154088 h 607039"/>
                <a:gd name="connsiteX90" fmla="*/ 119414 w 550382"/>
                <a:gd name="connsiteY90" fmla="*/ 138756 h 607039"/>
                <a:gd name="connsiteX91" fmla="*/ 119132 w 550382"/>
                <a:gd name="connsiteY91" fmla="*/ 89845 h 607039"/>
                <a:gd name="connsiteX92" fmla="*/ 147768 w 550382"/>
                <a:gd name="connsiteY92" fmla="*/ 39805 h 607039"/>
                <a:gd name="connsiteX93" fmla="*/ 174333 w 550382"/>
                <a:gd name="connsiteY93" fmla="*/ 17983 h 607039"/>
                <a:gd name="connsiteX94" fmla="*/ 200049 w 550382"/>
                <a:gd name="connsiteY94" fmla="*/ 4814 h 607039"/>
                <a:gd name="connsiteX95" fmla="*/ 223411 w 550382"/>
                <a:gd name="connsiteY95" fmla="*/ 393 h 607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550382" h="607039">
                  <a:moveTo>
                    <a:pt x="435944" y="440821"/>
                  </a:moveTo>
                  <a:cubicBezTo>
                    <a:pt x="427184" y="442138"/>
                    <a:pt x="418988" y="445148"/>
                    <a:pt x="411829" y="450698"/>
                  </a:cubicBezTo>
                  <a:cubicBezTo>
                    <a:pt x="402786" y="457752"/>
                    <a:pt x="397040" y="466782"/>
                    <a:pt x="393649" y="477504"/>
                  </a:cubicBezTo>
                  <a:lnTo>
                    <a:pt x="393272" y="478821"/>
                  </a:lnTo>
                  <a:lnTo>
                    <a:pt x="380650" y="478821"/>
                  </a:lnTo>
                  <a:cubicBezTo>
                    <a:pt x="378672" y="478821"/>
                    <a:pt x="377070" y="480420"/>
                    <a:pt x="377070" y="482396"/>
                  </a:cubicBezTo>
                  <a:lnTo>
                    <a:pt x="377070" y="490485"/>
                  </a:lnTo>
                  <a:cubicBezTo>
                    <a:pt x="377070" y="492460"/>
                    <a:pt x="378672" y="494059"/>
                    <a:pt x="380650" y="494059"/>
                  </a:cubicBezTo>
                  <a:lnTo>
                    <a:pt x="390635" y="494059"/>
                  </a:lnTo>
                  <a:lnTo>
                    <a:pt x="390635" y="500643"/>
                  </a:lnTo>
                  <a:lnTo>
                    <a:pt x="380650" y="500643"/>
                  </a:lnTo>
                  <a:cubicBezTo>
                    <a:pt x="378672" y="500643"/>
                    <a:pt x="377070" y="502242"/>
                    <a:pt x="377070" y="504217"/>
                  </a:cubicBezTo>
                  <a:lnTo>
                    <a:pt x="377070" y="512306"/>
                  </a:lnTo>
                  <a:cubicBezTo>
                    <a:pt x="377070" y="514282"/>
                    <a:pt x="378672" y="515881"/>
                    <a:pt x="380650" y="515881"/>
                  </a:cubicBezTo>
                  <a:lnTo>
                    <a:pt x="392613" y="515881"/>
                  </a:lnTo>
                  <a:cubicBezTo>
                    <a:pt x="393461" y="518796"/>
                    <a:pt x="394214" y="521806"/>
                    <a:pt x="395345" y="524534"/>
                  </a:cubicBezTo>
                  <a:cubicBezTo>
                    <a:pt x="401562" y="539113"/>
                    <a:pt x="411547" y="549554"/>
                    <a:pt x="426807" y="554445"/>
                  </a:cubicBezTo>
                  <a:cubicBezTo>
                    <a:pt x="439335" y="558584"/>
                    <a:pt x="452052" y="558395"/>
                    <a:pt x="464675" y="554915"/>
                  </a:cubicBezTo>
                  <a:cubicBezTo>
                    <a:pt x="467972" y="554069"/>
                    <a:pt x="471268" y="552752"/>
                    <a:pt x="474377" y="551435"/>
                  </a:cubicBezTo>
                  <a:cubicBezTo>
                    <a:pt x="477391" y="550024"/>
                    <a:pt x="478145" y="547767"/>
                    <a:pt x="476920" y="544851"/>
                  </a:cubicBezTo>
                  <a:cubicBezTo>
                    <a:pt x="475507" y="541653"/>
                    <a:pt x="474283" y="538361"/>
                    <a:pt x="472776" y="535257"/>
                  </a:cubicBezTo>
                  <a:cubicBezTo>
                    <a:pt x="471457" y="532341"/>
                    <a:pt x="469855" y="531494"/>
                    <a:pt x="466747" y="532247"/>
                  </a:cubicBezTo>
                  <a:cubicBezTo>
                    <a:pt x="462791" y="533093"/>
                    <a:pt x="458928" y="534316"/>
                    <a:pt x="455066" y="535069"/>
                  </a:cubicBezTo>
                  <a:cubicBezTo>
                    <a:pt x="447342" y="536762"/>
                    <a:pt x="439806" y="536856"/>
                    <a:pt x="432270" y="534504"/>
                  </a:cubicBezTo>
                  <a:cubicBezTo>
                    <a:pt x="422851" y="531494"/>
                    <a:pt x="417952" y="524722"/>
                    <a:pt x="414844" y="515881"/>
                  </a:cubicBezTo>
                  <a:lnTo>
                    <a:pt x="440371" y="515881"/>
                  </a:lnTo>
                  <a:cubicBezTo>
                    <a:pt x="442350" y="515881"/>
                    <a:pt x="443951" y="514282"/>
                    <a:pt x="443951" y="512306"/>
                  </a:cubicBezTo>
                  <a:lnTo>
                    <a:pt x="443951" y="504217"/>
                  </a:lnTo>
                  <a:cubicBezTo>
                    <a:pt x="443951" y="502242"/>
                    <a:pt x="442350" y="500643"/>
                    <a:pt x="440371" y="500643"/>
                  </a:cubicBezTo>
                  <a:lnTo>
                    <a:pt x="412489" y="500643"/>
                  </a:lnTo>
                  <a:lnTo>
                    <a:pt x="412489" y="494059"/>
                  </a:lnTo>
                  <a:lnTo>
                    <a:pt x="440371" y="494059"/>
                  </a:lnTo>
                  <a:cubicBezTo>
                    <a:pt x="442350" y="494059"/>
                    <a:pt x="443951" y="492460"/>
                    <a:pt x="443951" y="490485"/>
                  </a:cubicBezTo>
                  <a:lnTo>
                    <a:pt x="443951" y="482396"/>
                  </a:lnTo>
                  <a:cubicBezTo>
                    <a:pt x="443951" y="480420"/>
                    <a:pt x="442350" y="478821"/>
                    <a:pt x="440371" y="478821"/>
                  </a:cubicBezTo>
                  <a:lnTo>
                    <a:pt x="415974" y="478821"/>
                  </a:lnTo>
                  <a:lnTo>
                    <a:pt x="415974" y="478539"/>
                  </a:lnTo>
                  <a:cubicBezTo>
                    <a:pt x="418894" y="471861"/>
                    <a:pt x="423133" y="466500"/>
                    <a:pt x="430198" y="463772"/>
                  </a:cubicBezTo>
                  <a:cubicBezTo>
                    <a:pt x="438299" y="460574"/>
                    <a:pt x="446589" y="460574"/>
                    <a:pt x="455066" y="462361"/>
                  </a:cubicBezTo>
                  <a:cubicBezTo>
                    <a:pt x="458928" y="463113"/>
                    <a:pt x="462791" y="464336"/>
                    <a:pt x="466841" y="465277"/>
                  </a:cubicBezTo>
                  <a:cubicBezTo>
                    <a:pt x="469855" y="465841"/>
                    <a:pt x="471457" y="464995"/>
                    <a:pt x="472776" y="462361"/>
                  </a:cubicBezTo>
                  <a:cubicBezTo>
                    <a:pt x="474283" y="459257"/>
                    <a:pt x="475602" y="455965"/>
                    <a:pt x="476920" y="452861"/>
                  </a:cubicBezTo>
                  <a:cubicBezTo>
                    <a:pt x="478145" y="449851"/>
                    <a:pt x="477391" y="447688"/>
                    <a:pt x="474660" y="446089"/>
                  </a:cubicBezTo>
                  <a:cubicBezTo>
                    <a:pt x="473906" y="445712"/>
                    <a:pt x="473152" y="445336"/>
                    <a:pt x="472399" y="445054"/>
                  </a:cubicBezTo>
                  <a:cubicBezTo>
                    <a:pt x="460530" y="440539"/>
                    <a:pt x="448473" y="438752"/>
                    <a:pt x="435944" y="440821"/>
                  </a:cubicBezTo>
                  <a:close/>
                  <a:moveTo>
                    <a:pt x="441172" y="389089"/>
                  </a:moveTo>
                  <a:cubicBezTo>
                    <a:pt x="469125" y="389089"/>
                    <a:pt x="497079" y="399717"/>
                    <a:pt x="518367" y="420975"/>
                  </a:cubicBezTo>
                  <a:cubicBezTo>
                    <a:pt x="561039" y="463490"/>
                    <a:pt x="561039" y="532623"/>
                    <a:pt x="518462" y="575138"/>
                  </a:cubicBezTo>
                  <a:cubicBezTo>
                    <a:pt x="482572" y="610975"/>
                    <a:pt x="427749" y="616618"/>
                    <a:pt x="385925" y="592069"/>
                  </a:cubicBezTo>
                  <a:lnTo>
                    <a:pt x="385737" y="591880"/>
                  </a:lnTo>
                  <a:cubicBezTo>
                    <a:pt x="369252" y="604296"/>
                    <a:pt x="351543" y="606460"/>
                    <a:pt x="339203" y="604578"/>
                  </a:cubicBezTo>
                  <a:cubicBezTo>
                    <a:pt x="335058" y="603920"/>
                    <a:pt x="334210" y="598465"/>
                    <a:pt x="337978" y="596583"/>
                  </a:cubicBezTo>
                  <a:cubicBezTo>
                    <a:pt x="349282" y="591034"/>
                    <a:pt x="356347" y="580123"/>
                    <a:pt x="360491" y="571187"/>
                  </a:cubicBezTo>
                  <a:lnTo>
                    <a:pt x="359361" y="570341"/>
                  </a:lnTo>
                  <a:cubicBezTo>
                    <a:pt x="321399" y="527450"/>
                    <a:pt x="322906" y="461985"/>
                    <a:pt x="363977" y="420975"/>
                  </a:cubicBezTo>
                  <a:cubicBezTo>
                    <a:pt x="385266" y="399717"/>
                    <a:pt x="413219" y="389089"/>
                    <a:pt x="441172" y="389089"/>
                  </a:cubicBezTo>
                  <a:close/>
                  <a:moveTo>
                    <a:pt x="149968" y="318620"/>
                  </a:moveTo>
                  <a:lnTo>
                    <a:pt x="193583" y="456051"/>
                  </a:lnTo>
                  <a:lnTo>
                    <a:pt x="199423" y="474771"/>
                  </a:lnTo>
                  <a:lnTo>
                    <a:pt x="218923" y="419554"/>
                  </a:lnTo>
                  <a:cubicBezTo>
                    <a:pt x="174178" y="357093"/>
                    <a:pt x="222408" y="354083"/>
                    <a:pt x="230698" y="354083"/>
                  </a:cubicBezTo>
                  <a:lnTo>
                    <a:pt x="230886" y="354083"/>
                  </a:lnTo>
                  <a:lnTo>
                    <a:pt x="230981" y="354083"/>
                  </a:lnTo>
                  <a:lnTo>
                    <a:pt x="231075" y="354083"/>
                  </a:lnTo>
                  <a:lnTo>
                    <a:pt x="231263" y="354083"/>
                  </a:lnTo>
                  <a:cubicBezTo>
                    <a:pt x="239647" y="354271"/>
                    <a:pt x="287878" y="357093"/>
                    <a:pt x="243038" y="419554"/>
                  </a:cubicBezTo>
                  <a:lnTo>
                    <a:pt x="262538" y="474771"/>
                  </a:lnTo>
                  <a:lnTo>
                    <a:pt x="268378" y="456051"/>
                  </a:lnTo>
                  <a:lnTo>
                    <a:pt x="311993" y="318620"/>
                  </a:lnTo>
                  <a:cubicBezTo>
                    <a:pt x="311993" y="318620"/>
                    <a:pt x="345811" y="340726"/>
                    <a:pt x="402331" y="362267"/>
                  </a:cubicBezTo>
                  <a:cubicBezTo>
                    <a:pt x="404027" y="362925"/>
                    <a:pt x="405817" y="363678"/>
                    <a:pt x="407418" y="364242"/>
                  </a:cubicBezTo>
                  <a:cubicBezTo>
                    <a:pt x="383491" y="370263"/>
                    <a:pt x="361448" y="382585"/>
                    <a:pt x="343550" y="400552"/>
                  </a:cubicBezTo>
                  <a:cubicBezTo>
                    <a:pt x="308131" y="436015"/>
                    <a:pt x="295885" y="486341"/>
                    <a:pt x="307377" y="531869"/>
                  </a:cubicBezTo>
                  <a:lnTo>
                    <a:pt x="231263" y="531869"/>
                  </a:lnTo>
                  <a:lnTo>
                    <a:pt x="230698" y="531869"/>
                  </a:lnTo>
                  <a:lnTo>
                    <a:pt x="0" y="531869"/>
                  </a:lnTo>
                  <a:cubicBezTo>
                    <a:pt x="1225" y="436015"/>
                    <a:pt x="-2637" y="384843"/>
                    <a:pt x="59629" y="362267"/>
                  </a:cubicBezTo>
                  <a:cubicBezTo>
                    <a:pt x="116150" y="340726"/>
                    <a:pt x="149968" y="318620"/>
                    <a:pt x="149968" y="318620"/>
                  </a:cubicBezTo>
                  <a:close/>
                  <a:moveTo>
                    <a:pt x="223411" y="393"/>
                  </a:moveTo>
                  <a:cubicBezTo>
                    <a:pt x="248939" y="-1676"/>
                    <a:pt x="268250" y="4720"/>
                    <a:pt x="282097" y="12809"/>
                  </a:cubicBezTo>
                  <a:cubicBezTo>
                    <a:pt x="302633" y="24285"/>
                    <a:pt x="310545" y="39334"/>
                    <a:pt x="310545" y="39334"/>
                  </a:cubicBezTo>
                  <a:cubicBezTo>
                    <a:pt x="310545" y="39334"/>
                    <a:pt x="358022" y="42720"/>
                    <a:pt x="342008" y="138850"/>
                  </a:cubicBezTo>
                  <a:cubicBezTo>
                    <a:pt x="340972" y="144023"/>
                    <a:pt x="339747" y="149009"/>
                    <a:pt x="337863" y="154182"/>
                  </a:cubicBezTo>
                  <a:cubicBezTo>
                    <a:pt x="347377" y="153335"/>
                    <a:pt x="358587" y="158791"/>
                    <a:pt x="348037" y="195945"/>
                  </a:cubicBezTo>
                  <a:cubicBezTo>
                    <a:pt x="340312" y="223128"/>
                    <a:pt x="333153" y="230841"/>
                    <a:pt x="327784" y="231217"/>
                  </a:cubicBezTo>
                  <a:cubicBezTo>
                    <a:pt x="322886" y="263386"/>
                    <a:pt x="296981" y="304302"/>
                    <a:pt x="256663" y="318881"/>
                  </a:cubicBezTo>
                  <a:cubicBezTo>
                    <a:pt x="239990" y="324901"/>
                    <a:pt x="221527" y="324901"/>
                    <a:pt x="204665" y="318975"/>
                  </a:cubicBezTo>
                  <a:cubicBezTo>
                    <a:pt x="163594" y="304584"/>
                    <a:pt x="138725" y="263574"/>
                    <a:pt x="133733" y="231217"/>
                  </a:cubicBezTo>
                  <a:cubicBezTo>
                    <a:pt x="128363" y="230653"/>
                    <a:pt x="121204" y="223128"/>
                    <a:pt x="113385" y="195850"/>
                  </a:cubicBezTo>
                  <a:cubicBezTo>
                    <a:pt x="102929" y="158697"/>
                    <a:pt x="114139" y="153147"/>
                    <a:pt x="123559" y="154088"/>
                  </a:cubicBezTo>
                  <a:cubicBezTo>
                    <a:pt x="121675" y="148914"/>
                    <a:pt x="120262" y="143741"/>
                    <a:pt x="119414" y="138756"/>
                  </a:cubicBezTo>
                  <a:cubicBezTo>
                    <a:pt x="116023" y="121449"/>
                    <a:pt x="115175" y="105271"/>
                    <a:pt x="119132" y="89845"/>
                  </a:cubicBezTo>
                  <a:cubicBezTo>
                    <a:pt x="124030" y="69151"/>
                    <a:pt x="135240" y="52597"/>
                    <a:pt x="147768" y="39805"/>
                  </a:cubicBezTo>
                  <a:cubicBezTo>
                    <a:pt x="155869" y="31433"/>
                    <a:pt x="164724" y="24002"/>
                    <a:pt x="174333" y="17983"/>
                  </a:cubicBezTo>
                  <a:cubicBezTo>
                    <a:pt x="182057" y="12621"/>
                    <a:pt x="190629" y="7918"/>
                    <a:pt x="200049" y="4814"/>
                  </a:cubicBezTo>
                  <a:cubicBezTo>
                    <a:pt x="207303" y="2463"/>
                    <a:pt x="215121" y="770"/>
                    <a:pt x="223411" y="393"/>
                  </a:cubicBezTo>
                  <a:close/>
                </a:path>
              </a:pathLst>
            </a:custGeom>
            <a:solidFill>
              <a:srgbClr val="276B6C"/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228600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500"/>
            </a:p>
          </p:txBody>
        </p:sp>
      </p:grpSp>
      <p:grpSp>
        <p:nvGrpSpPr>
          <p:cNvPr id="17" name="išļiďè"/>
          <p:cNvGrpSpPr/>
          <p:nvPr/>
        </p:nvGrpSpPr>
        <p:grpSpPr>
          <a:xfrm>
            <a:off x="4303047" y="3086200"/>
            <a:ext cx="670004" cy="670004"/>
            <a:chOff x="5816521" y="3086200"/>
            <a:chExt cx="670004" cy="670004"/>
          </a:xfrm>
        </p:grpSpPr>
        <p:sp>
          <p:nvSpPr>
            <p:cNvPr id="30" name="îṥľíďê"/>
            <p:cNvSpPr/>
            <p:nvPr/>
          </p:nvSpPr>
          <p:spPr>
            <a:xfrm>
              <a:off x="5816521" y="3086200"/>
              <a:ext cx="670004" cy="670004"/>
            </a:xfrm>
            <a:prstGeom prst="roundRect">
              <a:avLst/>
            </a:prstGeom>
            <a:solidFill>
              <a:schemeClr val="bg1">
                <a:alpha val="42000"/>
              </a:schemeClr>
            </a:solidFill>
            <a:ln w="6350">
              <a:solidFill>
                <a:srgbClr val="276B6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en-US" sz="2400" dirty="0">
                <a:solidFill>
                  <a:srgbClr val="FFFFFF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1" name="ïŝľiďe"/>
            <p:cNvSpPr/>
            <p:nvPr/>
          </p:nvSpPr>
          <p:spPr>
            <a:xfrm>
              <a:off x="5962735" y="3212980"/>
              <a:ext cx="377576" cy="416445"/>
            </a:xfrm>
            <a:custGeom>
              <a:avLst/>
              <a:gdLst>
                <a:gd name="connsiteX0" fmla="*/ 435944 w 550382"/>
                <a:gd name="connsiteY0" fmla="*/ 440821 h 607039"/>
                <a:gd name="connsiteX1" fmla="*/ 411829 w 550382"/>
                <a:gd name="connsiteY1" fmla="*/ 450698 h 607039"/>
                <a:gd name="connsiteX2" fmla="*/ 393649 w 550382"/>
                <a:gd name="connsiteY2" fmla="*/ 477504 h 607039"/>
                <a:gd name="connsiteX3" fmla="*/ 393272 w 550382"/>
                <a:gd name="connsiteY3" fmla="*/ 478821 h 607039"/>
                <a:gd name="connsiteX4" fmla="*/ 380650 w 550382"/>
                <a:gd name="connsiteY4" fmla="*/ 478821 h 607039"/>
                <a:gd name="connsiteX5" fmla="*/ 377070 w 550382"/>
                <a:gd name="connsiteY5" fmla="*/ 482396 h 607039"/>
                <a:gd name="connsiteX6" fmla="*/ 377070 w 550382"/>
                <a:gd name="connsiteY6" fmla="*/ 490485 h 607039"/>
                <a:gd name="connsiteX7" fmla="*/ 380650 w 550382"/>
                <a:gd name="connsiteY7" fmla="*/ 494059 h 607039"/>
                <a:gd name="connsiteX8" fmla="*/ 390635 w 550382"/>
                <a:gd name="connsiteY8" fmla="*/ 494059 h 607039"/>
                <a:gd name="connsiteX9" fmla="*/ 390635 w 550382"/>
                <a:gd name="connsiteY9" fmla="*/ 500643 h 607039"/>
                <a:gd name="connsiteX10" fmla="*/ 380650 w 550382"/>
                <a:gd name="connsiteY10" fmla="*/ 500643 h 607039"/>
                <a:gd name="connsiteX11" fmla="*/ 377070 w 550382"/>
                <a:gd name="connsiteY11" fmla="*/ 504217 h 607039"/>
                <a:gd name="connsiteX12" fmla="*/ 377070 w 550382"/>
                <a:gd name="connsiteY12" fmla="*/ 512306 h 607039"/>
                <a:gd name="connsiteX13" fmla="*/ 380650 w 550382"/>
                <a:gd name="connsiteY13" fmla="*/ 515881 h 607039"/>
                <a:gd name="connsiteX14" fmla="*/ 392613 w 550382"/>
                <a:gd name="connsiteY14" fmla="*/ 515881 h 607039"/>
                <a:gd name="connsiteX15" fmla="*/ 395345 w 550382"/>
                <a:gd name="connsiteY15" fmla="*/ 524534 h 607039"/>
                <a:gd name="connsiteX16" fmla="*/ 426807 w 550382"/>
                <a:gd name="connsiteY16" fmla="*/ 554445 h 607039"/>
                <a:gd name="connsiteX17" fmla="*/ 464675 w 550382"/>
                <a:gd name="connsiteY17" fmla="*/ 554915 h 607039"/>
                <a:gd name="connsiteX18" fmla="*/ 474377 w 550382"/>
                <a:gd name="connsiteY18" fmla="*/ 551435 h 607039"/>
                <a:gd name="connsiteX19" fmla="*/ 476920 w 550382"/>
                <a:gd name="connsiteY19" fmla="*/ 544851 h 607039"/>
                <a:gd name="connsiteX20" fmla="*/ 472776 w 550382"/>
                <a:gd name="connsiteY20" fmla="*/ 535257 h 607039"/>
                <a:gd name="connsiteX21" fmla="*/ 466747 w 550382"/>
                <a:gd name="connsiteY21" fmla="*/ 532247 h 607039"/>
                <a:gd name="connsiteX22" fmla="*/ 455066 w 550382"/>
                <a:gd name="connsiteY22" fmla="*/ 535069 h 607039"/>
                <a:gd name="connsiteX23" fmla="*/ 432270 w 550382"/>
                <a:gd name="connsiteY23" fmla="*/ 534504 h 607039"/>
                <a:gd name="connsiteX24" fmla="*/ 414844 w 550382"/>
                <a:gd name="connsiteY24" fmla="*/ 515881 h 607039"/>
                <a:gd name="connsiteX25" fmla="*/ 440371 w 550382"/>
                <a:gd name="connsiteY25" fmla="*/ 515881 h 607039"/>
                <a:gd name="connsiteX26" fmla="*/ 443951 w 550382"/>
                <a:gd name="connsiteY26" fmla="*/ 512306 h 607039"/>
                <a:gd name="connsiteX27" fmla="*/ 443951 w 550382"/>
                <a:gd name="connsiteY27" fmla="*/ 504217 h 607039"/>
                <a:gd name="connsiteX28" fmla="*/ 440371 w 550382"/>
                <a:gd name="connsiteY28" fmla="*/ 500643 h 607039"/>
                <a:gd name="connsiteX29" fmla="*/ 412489 w 550382"/>
                <a:gd name="connsiteY29" fmla="*/ 500643 h 607039"/>
                <a:gd name="connsiteX30" fmla="*/ 412489 w 550382"/>
                <a:gd name="connsiteY30" fmla="*/ 494059 h 607039"/>
                <a:gd name="connsiteX31" fmla="*/ 440371 w 550382"/>
                <a:gd name="connsiteY31" fmla="*/ 494059 h 607039"/>
                <a:gd name="connsiteX32" fmla="*/ 443951 w 550382"/>
                <a:gd name="connsiteY32" fmla="*/ 490485 h 607039"/>
                <a:gd name="connsiteX33" fmla="*/ 443951 w 550382"/>
                <a:gd name="connsiteY33" fmla="*/ 482396 h 607039"/>
                <a:gd name="connsiteX34" fmla="*/ 440371 w 550382"/>
                <a:gd name="connsiteY34" fmla="*/ 478821 h 607039"/>
                <a:gd name="connsiteX35" fmla="*/ 415974 w 550382"/>
                <a:gd name="connsiteY35" fmla="*/ 478821 h 607039"/>
                <a:gd name="connsiteX36" fmla="*/ 415974 w 550382"/>
                <a:gd name="connsiteY36" fmla="*/ 478539 h 607039"/>
                <a:gd name="connsiteX37" fmla="*/ 430198 w 550382"/>
                <a:gd name="connsiteY37" fmla="*/ 463772 h 607039"/>
                <a:gd name="connsiteX38" fmla="*/ 455066 w 550382"/>
                <a:gd name="connsiteY38" fmla="*/ 462361 h 607039"/>
                <a:gd name="connsiteX39" fmla="*/ 466841 w 550382"/>
                <a:gd name="connsiteY39" fmla="*/ 465277 h 607039"/>
                <a:gd name="connsiteX40" fmla="*/ 472776 w 550382"/>
                <a:gd name="connsiteY40" fmla="*/ 462361 h 607039"/>
                <a:gd name="connsiteX41" fmla="*/ 476920 w 550382"/>
                <a:gd name="connsiteY41" fmla="*/ 452861 h 607039"/>
                <a:gd name="connsiteX42" fmla="*/ 474660 w 550382"/>
                <a:gd name="connsiteY42" fmla="*/ 446089 h 607039"/>
                <a:gd name="connsiteX43" fmla="*/ 472399 w 550382"/>
                <a:gd name="connsiteY43" fmla="*/ 445054 h 607039"/>
                <a:gd name="connsiteX44" fmla="*/ 435944 w 550382"/>
                <a:gd name="connsiteY44" fmla="*/ 440821 h 607039"/>
                <a:gd name="connsiteX45" fmla="*/ 441172 w 550382"/>
                <a:gd name="connsiteY45" fmla="*/ 389089 h 607039"/>
                <a:gd name="connsiteX46" fmla="*/ 518367 w 550382"/>
                <a:gd name="connsiteY46" fmla="*/ 420975 h 607039"/>
                <a:gd name="connsiteX47" fmla="*/ 518462 w 550382"/>
                <a:gd name="connsiteY47" fmla="*/ 575138 h 607039"/>
                <a:gd name="connsiteX48" fmla="*/ 385925 w 550382"/>
                <a:gd name="connsiteY48" fmla="*/ 592069 h 607039"/>
                <a:gd name="connsiteX49" fmla="*/ 385737 w 550382"/>
                <a:gd name="connsiteY49" fmla="*/ 591880 h 607039"/>
                <a:gd name="connsiteX50" fmla="*/ 339203 w 550382"/>
                <a:gd name="connsiteY50" fmla="*/ 604578 h 607039"/>
                <a:gd name="connsiteX51" fmla="*/ 337978 w 550382"/>
                <a:gd name="connsiteY51" fmla="*/ 596583 h 607039"/>
                <a:gd name="connsiteX52" fmla="*/ 360491 w 550382"/>
                <a:gd name="connsiteY52" fmla="*/ 571187 h 607039"/>
                <a:gd name="connsiteX53" fmla="*/ 359361 w 550382"/>
                <a:gd name="connsiteY53" fmla="*/ 570341 h 607039"/>
                <a:gd name="connsiteX54" fmla="*/ 363977 w 550382"/>
                <a:gd name="connsiteY54" fmla="*/ 420975 h 607039"/>
                <a:gd name="connsiteX55" fmla="*/ 441172 w 550382"/>
                <a:gd name="connsiteY55" fmla="*/ 389089 h 607039"/>
                <a:gd name="connsiteX56" fmla="*/ 149968 w 550382"/>
                <a:gd name="connsiteY56" fmla="*/ 318620 h 607039"/>
                <a:gd name="connsiteX57" fmla="*/ 193583 w 550382"/>
                <a:gd name="connsiteY57" fmla="*/ 456051 h 607039"/>
                <a:gd name="connsiteX58" fmla="*/ 199423 w 550382"/>
                <a:gd name="connsiteY58" fmla="*/ 474771 h 607039"/>
                <a:gd name="connsiteX59" fmla="*/ 218923 w 550382"/>
                <a:gd name="connsiteY59" fmla="*/ 419554 h 607039"/>
                <a:gd name="connsiteX60" fmla="*/ 230698 w 550382"/>
                <a:gd name="connsiteY60" fmla="*/ 354083 h 607039"/>
                <a:gd name="connsiteX61" fmla="*/ 230886 w 550382"/>
                <a:gd name="connsiteY61" fmla="*/ 354083 h 607039"/>
                <a:gd name="connsiteX62" fmla="*/ 230981 w 550382"/>
                <a:gd name="connsiteY62" fmla="*/ 354083 h 607039"/>
                <a:gd name="connsiteX63" fmla="*/ 231075 w 550382"/>
                <a:gd name="connsiteY63" fmla="*/ 354083 h 607039"/>
                <a:gd name="connsiteX64" fmla="*/ 231263 w 550382"/>
                <a:gd name="connsiteY64" fmla="*/ 354083 h 607039"/>
                <a:gd name="connsiteX65" fmla="*/ 243038 w 550382"/>
                <a:gd name="connsiteY65" fmla="*/ 419554 h 607039"/>
                <a:gd name="connsiteX66" fmla="*/ 262538 w 550382"/>
                <a:gd name="connsiteY66" fmla="*/ 474771 h 607039"/>
                <a:gd name="connsiteX67" fmla="*/ 268378 w 550382"/>
                <a:gd name="connsiteY67" fmla="*/ 456051 h 607039"/>
                <a:gd name="connsiteX68" fmla="*/ 311993 w 550382"/>
                <a:gd name="connsiteY68" fmla="*/ 318620 h 607039"/>
                <a:gd name="connsiteX69" fmla="*/ 402331 w 550382"/>
                <a:gd name="connsiteY69" fmla="*/ 362267 h 607039"/>
                <a:gd name="connsiteX70" fmla="*/ 407418 w 550382"/>
                <a:gd name="connsiteY70" fmla="*/ 364242 h 607039"/>
                <a:gd name="connsiteX71" fmla="*/ 343550 w 550382"/>
                <a:gd name="connsiteY71" fmla="*/ 400552 h 607039"/>
                <a:gd name="connsiteX72" fmla="*/ 307377 w 550382"/>
                <a:gd name="connsiteY72" fmla="*/ 531869 h 607039"/>
                <a:gd name="connsiteX73" fmla="*/ 231263 w 550382"/>
                <a:gd name="connsiteY73" fmla="*/ 531869 h 607039"/>
                <a:gd name="connsiteX74" fmla="*/ 230698 w 550382"/>
                <a:gd name="connsiteY74" fmla="*/ 531869 h 607039"/>
                <a:gd name="connsiteX75" fmla="*/ 0 w 550382"/>
                <a:gd name="connsiteY75" fmla="*/ 531869 h 607039"/>
                <a:gd name="connsiteX76" fmla="*/ 59629 w 550382"/>
                <a:gd name="connsiteY76" fmla="*/ 362267 h 607039"/>
                <a:gd name="connsiteX77" fmla="*/ 149968 w 550382"/>
                <a:gd name="connsiteY77" fmla="*/ 318620 h 607039"/>
                <a:gd name="connsiteX78" fmla="*/ 223411 w 550382"/>
                <a:gd name="connsiteY78" fmla="*/ 393 h 607039"/>
                <a:gd name="connsiteX79" fmla="*/ 282097 w 550382"/>
                <a:gd name="connsiteY79" fmla="*/ 12809 h 607039"/>
                <a:gd name="connsiteX80" fmla="*/ 310545 w 550382"/>
                <a:gd name="connsiteY80" fmla="*/ 39334 h 607039"/>
                <a:gd name="connsiteX81" fmla="*/ 342008 w 550382"/>
                <a:gd name="connsiteY81" fmla="*/ 138850 h 607039"/>
                <a:gd name="connsiteX82" fmla="*/ 337863 w 550382"/>
                <a:gd name="connsiteY82" fmla="*/ 154182 h 607039"/>
                <a:gd name="connsiteX83" fmla="*/ 348037 w 550382"/>
                <a:gd name="connsiteY83" fmla="*/ 195945 h 607039"/>
                <a:gd name="connsiteX84" fmla="*/ 327784 w 550382"/>
                <a:gd name="connsiteY84" fmla="*/ 231217 h 607039"/>
                <a:gd name="connsiteX85" fmla="*/ 256663 w 550382"/>
                <a:gd name="connsiteY85" fmla="*/ 318881 h 607039"/>
                <a:gd name="connsiteX86" fmla="*/ 204665 w 550382"/>
                <a:gd name="connsiteY86" fmla="*/ 318975 h 607039"/>
                <a:gd name="connsiteX87" fmla="*/ 133733 w 550382"/>
                <a:gd name="connsiteY87" fmla="*/ 231217 h 607039"/>
                <a:gd name="connsiteX88" fmla="*/ 113385 w 550382"/>
                <a:gd name="connsiteY88" fmla="*/ 195850 h 607039"/>
                <a:gd name="connsiteX89" fmla="*/ 123559 w 550382"/>
                <a:gd name="connsiteY89" fmla="*/ 154088 h 607039"/>
                <a:gd name="connsiteX90" fmla="*/ 119414 w 550382"/>
                <a:gd name="connsiteY90" fmla="*/ 138756 h 607039"/>
                <a:gd name="connsiteX91" fmla="*/ 119132 w 550382"/>
                <a:gd name="connsiteY91" fmla="*/ 89845 h 607039"/>
                <a:gd name="connsiteX92" fmla="*/ 147768 w 550382"/>
                <a:gd name="connsiteY92" fmla="*/ 39805 h 607039"/>
                <a:gd name="connsiteX93" fmla="*/ 174333 w 550382"/>
                <a:gd name="connsiteY93" fmla="*/ 17983 h 607039"/>
                <a:gd name="connsiteX94" fmla="*/ 200049 w 550382"/>
                <a:gd name="connsiteY94" fmla="*/ 4814 h 607039"/>
                <a:gd name="connsiteX95" fmla="*/ 223411 w 550382"/>
                <a:gd name="connsiteY95" fmla="*/ 393 h 607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550382" h="607039">
                  <a:moveTo>
                    <a:pt x="435944" y="440821"/>
                  </a:moveTo>
                  <a:cubicBezTo>
                    <a:pt x="427184" y="442138"/>
                    <a:pt x="418988" y="445148"/>
                    <a:pt x="411829" y="450698"/>
                  </a:cubicBezTo>
                  <a:cubicBezTo>
                    <a:pt x="402786" y="457752"/>
                    <a:pt x="397040" y="466782"/>
                    <a:pt x="393649" y="477504"/>
                  </a:cubicBezTo>
                  <a:lnTo>
                    <a:pt x="393272" y="478821"/>
                  </a:lnTo>
                  <a:lnTo>
                    <a:pt x="380650" y="478821"/>
                  </a:lnTo>
                  <a:cubicBezTo>
                    <a:pt x="378672" y="478821"/>
                    <a:pt x="377070" y="480420"/>
                    <a:pt x="377070" y="482396"/>
                  </a:cubicBezTo>
                  <a:lnTo>
                    <a:pt x="377070" y="490485"/>
                  </a:lnTo>
                  <a:cubicBezTo>
                    <a:pt x="377070" y="492460"/>
                    <a:pt x="378672" y="494059"/>
                    <a:pt x="380650" y="494059"/>
                  </a:cubicBezTo>
                  <a:lnTo>
                    <a:pt x="390635" y="494059"/>
                  </a:lnTo>
                  <a:lnTo>
                    <a:pt x="390635" y="500643"/>
                  </a:lnTo>
                  <a:lnTo>
                    <a:pt x="380650" y="500643"/>
                  </a:lnTo>
                  <a:cubicBezTo>
                    <a:pt x="378672" y="500643"/>
                    <a:pt x="377070" y="502242"/>
                    <a:pt x="377070" y="504217"/>
                  </a:cubicBezTo>
                  <a:lnTo>
                    <a:pt x="377070" y="512306"/>
                  </a:lnTo>
                  <a:cubicBezTo>
                    <a:pt x="377070" y="514282"/>
                    <a:pt x="378672" y="515881"/>
                    <a:pt x="380650" y="515881"/>
                  </a:cubicBezTo>
                  <a:lnTo>
                    <a:pt x="392613" y="515881"/>
                  </a:lnTo>
                  <a:cubicBezTo>
                    <a:pt x="393461" y="518796"/>
                    <a:pt x="394214" y="521806"/>
                    <a:pt x="395345" y="524534"/>
                  </a:cubicBezTo>
                  <a:cubicBezTo>
                    <a:pt x="401562" y="539113"/>
                    <a:pt x="411547" y="549554"/>
                    <a:pt x="426807" y="554445"/>
                  </a:cubicBezTo>
                  <a:cubicBezTo>
                    <a:pt x="439335" y="558584"/>
                    <a:pt x="452052" y="558395"/>
                    <a:pt x="464675" y="554915"/>
                  </a:cubicBezTo>
                  <a:cubicBezTo>
                    <a:pt x="467972" y="554069"/>
                    <a:pt x="471268" y="552752"/>
                    <a:pt x="474377" y="551435"/>
                  </a:cubicBezTo>
                  <a:cubicBezTo>
                    <a:pt x="477391" y="550024"/>
                    <a:pt x="478145" y="547767"/>
                    <a:pt x="476920" y="544851"/>
                  </a:cubicBezTo>
                  <a:cubicBezTo>
                    <a:pt x="475507" y="541653"/>
                    <a:pt x="474283" y="538361"/>
                    <a:pt x="472776" y="535257"/>
                  </a:cubicBezTo>
                  <a:cubicBezTo>
                    <a:pt x="471457" y="532341"/>
                    <a:pt x="469855" y="531494"/>
                    <a:pt x="466747" y="532247"/>
                  </a:cubicBezTo>
                  <a:cubicBezTo>
                    <a:pt x="462791" y="533093"/>
                    <a:pt x="458928" y="534316"/>
                    <a:pt x="455066" y="535069"/>
                  </a:cubicBezTo>
                  <a:cubicBezTo>
                    <a:pt x="447342" y="536762"/>
                    <a:pt x="439806" y="536856"/>
                    <a:pt x="432270" y="534504"/>
                  </a:cubicBezTo>
                  <a:cubicBezTo>
                    <a:pt x="422851" y="531494"/>
                    <a:pt x="417952" y="524722"/>
                    <a:pt x="414844" y="515881"/>
                  </a:cubicBezTo>
                  <a:lnTo>
                    <a:pt x="440371" y="515881"/>
                  </a:lnTo>
                  <a:cubicBezTo>
                    <a:pt x="442350" y="515881"/>
                    <a:pt x="443951" y="514282"/>
                    <a:pt x="443951" y="512306"/>
                  </a:cubicBezTo>
                  <a:lnTo>
                    <a:pt x="443951" y="504217"/>
                  </a:lnTo>
                  <a:cubicBezTo>
                    <a:pt x="443951" y="502242"/>
                    <a:pt x="442350" y="500643"/>
                    <a:pt x="440371" y="500643"/>
                  </a:cubicBezTo>
                  <a:lnTo>
                    <a:pt x="412489" y="500643"/>
                  </a:lnTo>
                  <a:lnTo>
                    <a:pt x="412489" y="494059"/>
                  </a:lnTo>
                  <a:lnTo>
                    <a:pt x="440371" y="494059"/>
                  </a:lnTo>
                  <a:cubicBezTo>
                    <a:pt x="442350" y="494059"/>
                    <a:pt x="443951" y="492460"/>
                    <a:pt x="443951" y="490485"/>
                  </a:cubicBezTo>
                  <a:lnTo>
                    <a:pt x="443951" y="482396"/>
                  </a:lnTo>
                  <a:cubicBezTo>
                    <a:pt x="443951" y="480420"/>
                    <a:pt x="442350" y="478821"/>
                    <a:pt x="440371" y="478821"/>
                  </a:cubicBezTo>
                  <a:lnTo>
                    <a:pt x="415974" y="478821"/>
                  </a:lnTo>
                  <a:lnTo>
                    <a:pt x="415974" y="478539"/>
                  </a:lnTo>
                  <a:cubicBezTo>
                    <a:pt x="418894" y="471861"/>
                    <a:pt x="423133" y="466500"/>
                    <a:pt x="430198" y="463772"/>
                  </a:cubicBezTo>
                  <a:cubicBezTo>
                    <a:pt x="438299" y="460574"/>
                    <a:pt x="446589" y="460574"/>
                    <a:pt x="455066" y="462361"/>
                  </a:cubicBezTo>
                  <a:cubicBezTo>
                    <a:pt x="458928" y="463113"/>
                    <a:pt x="462791" y="464336"/>
                    <a:pt x="466841" y="465277"/>
                  </a:cubicBezTo>
                  <a:cubicBezTo>
                    <a:pt x="469855" y="465841"/>
                    <a:pt x="471457" y="464995"/>
                    <a:pt x="472776" y="462361"/>
                  </a:cubicBezTo>
                  <a:cubicBezTo>
                    <a:pt x="474283" y="459257"/>
                    <a:pt x="475602" y="455965"/>
                    <a:pt x="476920" y="452861"/>
                  </a:cubicBezTo>
                  <a:cubicBezTo>
                    <a:pt x="478145" y="449851"/>
                    <a:pt x="477391" y="447688"/>
                    <a:pt x="474660" y="446089"/>
                  </a:cubicBezTo>
                  <a:cubicBezTo>
                    <a:pt x="473906" y="445712"/>
                    <a:pt x="473152" y="445336"/>
                    <a:pt x="472399" y="445054"/>
                  </a:cubicBezTo>
                  <a:cubicBezTo>
                    <a:pt x="460530" y="440539"/>
                    <a:pt x="448473" y="438752"/>
                    <a:pt x="435944" y="440821"/>
                  </a:cubicBezTo>
                  <a:close/>
                  <a:moveTo>
                    <a:pt x="441172" y="389089"/>
                  </a:moveTo>
                  <a:cubicBezTo>
                    <a:pt x="469125" y="389089"/>
                    <a:pt x="497079" y="399717"/>
                    <a:pt x="518367" y="420975"/>
                  </a:cubicBezTo>
                  <a:cubicBezTo>
                    <a:pt x="561039" y="463490"/>
                    <a:pt x="561039" y="532623"/>
                    <a:pt x="518462" y="575138"/>
                  </a:cubicBezTo>
                  <a:cubicBezTo>
                    <a:pt x="482572" y="610975"/>
                    <a:pt x="427749" y="616618"/>
                    <a:pt x="385925" y="592069"/>
                  </a:cubicBezTo>
                  <a:lnTo>
                    <a:pt x="385737" y="591880"/>
                  </a:lnTo>
                  <a:cubicBezTo>
                    <a:pt x="369252" y="604296"/>
                    <a:pt x="351543" y="606460"/>
                    <a:pt x="339203" y="604578"/>
                  </a:cubicBezTo>
                  <a:cubicBezTo>
                    <a:pt x="335058" y="603920"/>
                    <a:pt x="334210" y="598465"/>
                    <a:pt x="337978" y="596583"/>
                  </a:cubicBezTo>
                  <a:cubicBezTo>
                    <a:pt x="349282" y="591034"/>
                    <a:pt x="356347" y="580123"/>
                    <a:pt x="360491" y="571187"/>
                  </a:cubicBezTo>
                  <a:lnTo>
                    <a:pt x="359361" y="570341"/>
                  </a:lnTo>
                  <a:cubicBezTo>
                    <a:pt x="321399" y="527450"/>
                    <a:pt x="322906" y="461985"/>
                    <a:pt x="363977" y="420975"/>
                  </a:cubicBezTo>
                  <a:cubicBezTo>
                    <a:pt x="385266" y="399717"/>
                    <a:pt x="413219" y="389089"/>
                    <a:pt x="441172" y="389089"/>
                  </a:cubicBezTo>
                  <a:close/>
                  <a:moveTo>
                    <a:pt x="149968" y="318620"/>
                  </a:moveTo>
                  <a:lnTo>
                    <a:pt x="193583" y="456051"/>
                  </a:lnTo>
                  <a:lnTo>
                    <a:pt x="199423" y="474771"/>
                  </a:lnTo>
                  <a:lnTo>
                    <a:pt x="218923" y="419554"/>
                  </a:lnTo>
                  <a:cubicBezTo>
                    <a:pt x="174178" y="357093"/>
                    <a:pt x="222408" y="354083"/>
                    <a:pt x="230698" y="354083"/>
                  </a:cubicBezTo>
                  <a:lnTo>
                    <a:pt x="230886" y="354083"/>
                  </a:lnTo>
                  <a:lnTo>
                    <a:pt x="230981" y="354083"/>
                  </a:lnTo>
                  <a:lnTo>
                    <a:pt x="231075" y="354083"/>
                  </a:lnTo>
                  <a:lnTo>
                    <a:pt x="231263" y="354083"/>
                  </a:lnTo>
                  <a:cubicBezTo>
                    <a:pt x="239647" y="354271"/>
                    <a:pt x="287878" y="357093"/>
                    <a:pt x="243038" y="419554"/>
                  </a:cubicBezTo>
                  <a:lnTo>
                    <a:pt x="262538" y="474771"/>
                  </a:lnTo>
                  <a:lnTo>
                    <a:pt x="268378" y="456051"/>
                  </a:lnTo>
                  <a:lnTo>
                    <a:pt x="311993" y="318620"/>
                  </a:lnTo>
                  <a:cubicBezTo>
                    <a:pt x="311993" y="318620"/>
                    <a:pt x="345811" y="340726"/>
                    <a:pt x="402331" y="362267"/>
                  </a:cubicBezTo>
                  <a:cubicBezTo>
                    <a:pt x="404027" y="362925"/>
                    <a:pt x="405817" y="363678"/>
                    <a:pt x="407418" y="364242"/>
                  </a:cubicBezTo>
                  <a:cubicBezTo>
                    <a:pt x="383491" y="370263"/>
                    <a:pt x="361448" y="382585"/>
                    <a:pt x="343550" y="400552"/>
                  </a:cubicBezTo>
                  <a:cubicBezTo>
                    <a:pt x="308131" y="436015"/>
                    <a:pt x="295885" y="486341"/>
                    <a:pt x="307377" y="531869"/>
                  </a:cubicBezTo>
                  <a:lnTo>
                    <a:pt x="231263" y="531869"/>
                  </a:lnTo>
                  <a:lnTo>
                    <a:pt x="230698" y="531869"/>
                  </a:lnTo>
                  <a:lnTo>
                    <a:pt x="0" y="531869"/>
                  </a:lnTo>
                  <a:cubicBezTo>
                    <a:pt x="1225" y="436015"/>
                    <a:pt x="-2637" y="384843"/>
                    <a:pt x="59629" y="362267"/>
                  </a:cubicBezTo>
                  <a:cubicBezTo>
                    <a:pt x="116150" y="340726"/>
                    <a:pt x="149968" y="318620"/>
                    <a:pt x="149968" y="318620"/>
                  </a:cubicBezTo>
                  <a:close/>
                  <a:moveTo>
                    <a:pt x="223411" y="393"/>
                  </a:moveTo>
                  <a:cubicBezTo>
                    <a:pt x="248939" y="-1676"/>
                    <a:pt x="268250" y="4720"/>
                    <a:pt x="282097" y="12809"/>
                  </a:cubicBezTo>
                  <a:cubicBezTo>
                    <a:pt x="302633" y="24285"/>
                    <a:pt x="310545" y="39334"/>
                    <a:pt x="310545" y="39334"/>
                  </a:cubicBezTo>
                  <a:cubicBezTo>
                    <a:pt x="310545" y="39334"/>
                    <a:pt x="358022" y="42720"/>
                    <a:pt x="342008" y="138850"/>
                  </a:cubicBezTo>
                  <a:cubicBezTo>
                    <a:pt x="340972" y="144023"/>
                    <a:pt x="339747" y="149009"/>
                    <a:pt x="337863" y="154182"/>
                  </a:cubicBezTo>
                  <a:cubicBezTo>
                    <a:pt x="347377" y="153335"/>
                    <a:pt x="358587" y="158791"/>
                    <a:pt x="348037" y="195945"/>
                  </a:cubicBezTo>
                  <a:cubicBezTo>
                    <a:pt x="340312" y="223128"/>
                    <a:pt x="333153" y="230841"/>
                    <a:pt x="327784" y="231217"/>
                  </a:cubicBezTo>
                  <a:cubicBezTo>
                    <a:pt x="322886" y="263386"/>
                    <a:pt x="296981" y="304302"/>
                    <a:pt x="256663" y="318881"/>
                  </a:cubicBezTo>
                  <a:cubicBezTo>
                    <a:pt x="239990" y="324901"/>
                    <a:pt x="221527" y="324901"/>
                    <a:pt x="204665" y="318975"/>
                  </a:cubicBezTo>
                  <a:cubicBezTo>
                    <a:pt x="163594" y="304584"/>
                    <a:pt x="138725" y="263574"/>
                    <a:pt x="133733" y="231217"/>
                  </a:cubicBezTo>
                  <a:cubicBezTo>
                    <a:pt x="128363" y="230653"/>
                    <a:pt x="121204" y="223128"/>
                    <a:pt x="113385" y="195850"/>
                  </a:cubicBezTo>
                  <a:cubicBezTo>
                    <a:pt x="102929" y="158697"/>
                    <a:pt x="114139" y="153147"/>
                    <a:pt x="123559" y="154088"/>
                  </a:cubicBezTo>
                  <a:cubicBezTo>
                    <a:pt x="121675" y="148914"/>
                    <a:pt x="120262" y="143741"/>
                    <a:pt x="119414" y="138756"/>
                  </a:cubicBezTo>
                  <a:cubicBezTo>
                    <a:pt x="116023" y="121449"/>
                    <a:pt x="115175" y="105271"/>
                    <a:pt x="119132" y="89845"/>
                  </a:cubicBezTo>
                  <a:cubicBezTo>
                    <a:pt x="124030" y="69151"/>
                    <a:pt x="135240" y="52597"/>
                    <a:pt x="147768" y="39805"/>
                  </a:cubicBezTo>
                  <a:cubicBezTo>
                    <a:pt x="155869" y="31433"/>
                    <a:pt x="164724" y="24002"/>
                    <a:pt x="174333" y="17983"/>
                  </a:cubicBezTo>
                  <a:cubicBezTo>
                    <a:pt x="182057" y="12621"/>
                    <a:pt x="190629" y="7918"/>
                    <a:pt x="200049" y="4814"/>
                  </a:cubicBezTo>
                  <a:cubicBezTo>
                    <a:pt x="207303" y="2463"/>
                    <a:pt x="215121" y="770"/>
                    <a:pt x="223411" y="393"/>
                  </a:cubicBezTo>
                  <a:close/>
                </a:path>
              </a:pathLst>
            </a:custGeom>
            <a:solidFill>
              <a:srgbClr val="276B6C"/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defTabSz="228600"/>
              <a:endParaRPr sz="1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95" y="106045"/>
            <a:ext cx="6398895" cy="6297295"/>
          </a:xfrm>
          <a:prstGeom prst="rect">
            <a:avLst/>
          </a:prstGeom>
        </p:spPr>
      </p:pic>
      <p:sp>
        <p:nvSpPr>
          <p:cNvPr id="62" name="文本框 61"/>
          <p:cNvSpPr txBox="1"/>
          <p:nvPr/>
        </p:nvSpPr>
        <p:spPr>
          <a:xfrm>
            <a:off x="749155" y="3930994"/>
            <a:ext cx="19991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请</a:t>
            </a:r>
            <a:r>
              <a:rPr lang="zh-CN" altLang="en-US" dirty="0" smtClean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在这里输入您的文字内容，</a:t>
            </a:r>
            <a:r>
              <a:rPr lang="zh-CN" altLang="en-US" dirty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请在这里输入您的文字内容</a:t>
            </a:r>
            <a:endParaRPr lang="zh-CN" altLang="en-US" dirty="0">
              <a:solidFill>
                <a:schemeClr val="bg1"/>
              </a:solidFill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  <a:p>
            <a:pPr algn="ctr"/>
            <a:endParaRPr lang="zh-CN" altLang="en-US" dirty="0" smtClean="0">
              <a:solidFill>
                <a:schemeClr val="bg1"/>
              </a:solidFill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638451" y="3930994"/>
            <a:ext cx="19991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请</a:t>
            </a:r>
            <a:r>
              <a:rPr lang="zh-CN" altLang="en-US" dirty="0" smtClean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在这里输入您的文字内容，</a:t>
            </a:r>
            <a:r>
              <a:rPr lang="zh-CN" altLang="en-US" dirty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请在这里输入您的文字内容</a:t>
            </a:r>
            <a:endParaRPr lang="zh-CN" altLang="en-US" dirty="0">
              <a:solidFill>
                <a:schemeClr val="bg1"/>
              </a:solidFill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  <a:p>
            <a:pPr algn="ctr"/>
            <a:endParaRPr lang="zh-CN" altLang="en-US" dirty="0" smtClean="0">
              <a:solidFill>
                <a:schemeClr val="bg1"/>
              </a:solidFill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527747" y="3930994"/>
            <a:ext cx="199919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  <a:p>
            <a:pPr algn="ctr"/>
            <a:endParaRPr lang="zh-CN" altLang="en-US" dirty="0" smtClean="0">
              <a:solidFill>
                <a:schemeClr val="bg1"/>
              </a:solidFill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9417043" y="3930994"/>
            <a:ext cx="199919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  <a:p>
            <a:pPr algn="ctr"/>
            <a:endParaRPr lang="zh-CN" altLang="en-US" dirty="0" smtClean="0">
              <a:solidFill>
                <a:schemeClr val="bg1"/>
              </a:solidFill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382770" y="5634355"/>
            <a:ext cx="1870710" cy="396240"/>
          </a:xfrm>
          <a:prstGeom prst="round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2788920" y="365760"/>
            <a:ext cx="5131435" cy="26225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920355" y="408940"/>
            <a:ext cx="33953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 smtClean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显示用户名和真实姓名</a:t>
            </a:r>
            <a:endParaRPr lang="zh-CN" altLang="en-US" sz="2800" dirty="0" smtClean="0">
              <a:solidFill>
                <a:schemeClr val="bg1"/>
              </a:solidFill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920355" y="3159760"/>
            <a:ext cx="339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 smtClean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点击删除购票记录</a:t>
            </a:r>
            <a:endParaRPr lang="zh-CN" altLang="en-US" sz="2800" dirty="0" smtClean="0">
              <a:solidFill>
                <a:schemeClr val="bg1"/>
              </a:solidFill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6338570" y="1450975"/>
            <a:ext cx="1797685" cy="192849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633730" y="628015"/>
            <a:ext cx="2846070" cy="344805"/>
          </a:xfrm>
          <a:prstGeom prst="roundRect">
            <a:avLst/>
          </a:prstGeom>
          <a:solidFill>
            <a:srgbClr val="FF0000">
              <a:alpha val="1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1938020" y="3234055"/>
            <a:ext cx="40500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查询结果显示区</a:t>
            </a:r>
            <a:endParaRPr lang="zh-CN" altLang="en-US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33730" y="1776730"/>
            <a:ext cx="6096000" cy="3721735"/>
          </a:xfrm>
          <a:prstGeom prst="roundRect">
            <a:avLst/>
          </a:prstGeom>
          <a:solidFill>
            <a:schemeClr val="accent1">
              <a:lumMod val="75000"/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圆角矩形 67"/>
          <p:cNvSpPr/>
          <p:nvPr/>
        </p:nvSpPr>
        <p:spPr>
          <a:xfrm>
            <a:off x="1099820" y="5685155"/>
            <a:ext cx="3202940" cy="345440"/>
          </a:xfrm>
          <a:prstGeom prst="roundRect">
            <a:avLst/>
          </a:prstGeom>
          <a:solidFill>
            <a:srgbClr val="FF0000">
              <a:alpha val="23000"/>
            </a:srgbClr>
          </a:solidFill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1857375" y="5286375"/>
            <a:ext cx="32042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查询结果切换处</a:t>
            </a:r>
            <a:endParaRPr lang="zh-CN" alt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4072890" y="525145"/>
            <a:ext cx="1783080" cy="551180"/>
          </a:xfrm>
          <a:prstGeom prst="roundRect">
            <a:avLst/>
          </a:prstGeom>
          <a:solidFill>
            <a:srgbClr val="4E9A95">
              <a:alpha val="41000"/>
            </a:srgbClr>
          </a:solidFill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1" name="直接箭头连接符 70"/>
          <p:cNvCxnSpPr/>
          <p:nvPr/>
        </p:nvCxnSpPr>
        <p:spPr>
          <a:xfrm flipH="1" flipV="1">
            <a:off x="5637530" y="1488440"/>
            <a:ext cx="2713355" cy="3748405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8181340" y="4938395"/>
            <a:ext cx="339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dirty="0" smtClean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点击查询购票记录</a:t>
            </a:r>
            <a:endParaRPr lang="zh-CN" sz="2800" dirty="0" smtClean="0">
              <a:solidFill>
                <a:schemeClr val="bg1"/>
              </a:solidFill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117840" y="1661795"/>
            <a:ext cx="339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 smtClean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显示余额</a:t>
            </a:r>
            <a:r>
              <a:rPr lang="en-US" altLang="zh-CN" sz="2800" dirty="0" smtClean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,</a:t>
            </a:r>
            <a:r>
              <a:rPr lang="zh-CN" altLang="en-US" sz="2800" dirty="0" smtClean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点击充值</a:t>
            </a:r>
            <a:endParaRPr lang="zh-CN" altLang="en-US" sz="2800" dirty="0" smtClean="0">
              <a:solidFill>
                <a:schemeClr val="bg1"/>
              </a:solidFill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5821680" y="821055"/>
            <a:ext cx="2456815" cy="114173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6069965" y="5772785"/>
            <a:ext cx="2335530" cy="47244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399780" y="5977890"/>
            <a:ext cx="339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dirty="0" smtClean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付款和退票</a:t>
            </a:r>
            <a:endParaRPr lang="zh-CN" sz="2800" dirty="0" smtClean="0">
              <a:solidFill>
                <a:schemeClr val="bg1"/>
              </a:solidFill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7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62" grpId="0"/>
      <p:bldP spid="63" grpId="0"/>
      <p:bldP spid="64" grpId="0"/>
      <p:bldP spid="65" grpId="0"/>
      <p:bldP spid="21" grpId="0"/>
      <p:bldP spid="21" grpId="1"/>
      <p:bldP spid="72" grpId="0"/>
      <p:bldP spid="72" grpId="1"/>
      <p:bldP spid="24" grpId="0" animBg="1"/>
      <p:bldP spid="24" grpId="1" animBg="1"/>
      <p:bldP spid="19" grpId="0"/>
      <p:bldP spid="19" grpId="1"/>
      <p:bldP spid="70" grpId="0" animBg="1"/>
      <p:bldP spid="70" grpId="1" animBg="1"/>
      <p:bldP spid="16" grpId="0"/>
      <p:bldP spid="16" grpId="1"/>
      <p:bldP spid="25" grpId="0" bldLvl="0" animBg="1"/>
      <p:bldP spid="25" grpId="1" animBg="1"/>
      <p:bldP spid="67" grpId="0"/>
      <p:bldP spid="67" grpId="1"/>
      <p:bldP spid="68" grpId="0" animBg="1"/>
      <p:bldP spid="68" grpId="1" animBg="1"/>
      <p:bldP spid="69" grpId="0"/>
      <p:bldP spid="69" grpId="1"/>
      <p:bldP spid="12" grpId="0" animBg="1"/>
      <p:bldP spid="12" grpId="1" animBg="1"/>
      <p:bldP spid="23" grpId="0"/>
      <p:bldP spid="2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/>
        </p:nvSpPr>
        <p:spPr>
          <a:xfrm>
            <a:off x="9423539" y="4051191"/>
            <a:ext cx="770961" cy="770961"/>
          </a:xfrm>
          <a:prstGeom prst="ellipse">
            <a:avLst/>
          </a:prstGeom>
          <a:solidFill>
            <a:srgbClr val="276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775012" y="0"/>
            <a:ext cx="1452282" cy="6858000"/>
          </a:xfrm>
          <a:prstGeom prst="rect">
            <a:avLst/>
          </a:prstGeom>
          <a:solidFill>
            <a:srgbClr val="276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5400000">
            <a:off x="5369858" y="-2667001"/>
            <a:ext cx="1452282" cy="12192001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795758" y="2921167"/>
            <a:ext cx="1431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276B6C"/>
                </a:solidFill>
                <a:latin typeface="Impact" panose="020B0806030902050204" pitchFamily="34" charset="0"/>
                <a:ea typeface="汉仪良品线简" panose="00020600040101010101" pitchFamily="18" charset="-122"/>
                <a:cs typeface="Arial" panose="020B0604020202020204" pitchFamily="34" charset="0"/>
              </a:rPr>
              <a:t>one</a:t>
            </a:r>
            <a:endParaRPr lang="zh-CN" altLang="en-US" sz="6000" dirty="0" smtClean="0">
              <a:solidFill>
                <a:srgbClr val="276B6C"/>
              </a:solidFill>
              <a:latin typeface="Impact" panose="020B0806030902050204" pitchFamily="34" charset="0"/>
              <a:ea typeface="汉仪良品线简" panose="00020600040101010101" pitchFamily="18" charset="-122"/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248040" y="3055635"/>
            <a:ext cx="268941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  <a:sym typeface="+mn-ea"/>
              </a:rPr>
              <a:t>页面展示</a:t>
            </a:r>
            <a:endParaRPr lang="zh-CN" altLang="en-US" sz="2800" b="1" dirty="0">
              <a:solidFill>
                <a:schemeClr val="bg1"/>
              </a:solidFill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  <a:p>
            <a:pPr algn="ctr"/>
            <a:endParaRPr lang="zh-CN" altLang="en-US" sz="2800" b="1" dirty="0" smtClean="0">
              <a:solidFill>
                <a:srgbClr val="276B6C"/>
              </a:solidFill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261487" y="3511764"/>
            <a:ext cx="458544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黄牛网购票系统页面展示</a:t>
            </a:r>
            <a:endParaRPr lang="zh-CN" altLang="en-US" sz="2000" dirty="0" smtClean="0">
              <a:solidFill>
                <a:schemeClr val="bg1"/>
              </a:solidFill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0238520" y="2035847"/>
            <a:ext cx="2119294" cy="2119294"/>
          </a:xfrm>
          <a:prstGeom prst="ellipse">
            <a:avLst/>
          </a:prstGeom>
          <a:solidFill>
            <a:srgbClr val="4E9A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9442863" y="2270520"/>
            <a:ext cx="1191490" cy="1191490"/>
          </a:xfrm>
          <a:prstGeom prst="ellipse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1335764" y="2702858"/>
            <a:ext cx="686796" cy="68679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8254363" y="3805929"/>
            <a:ext cx="490524" cy="490524"/>
          </a:xfrm>
          <a:prstGeom prst="ellipse">
            <a:avLst/>
          </a:prstGeom>
          <a:solidFill>
            <a:srgbClr val="276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6450086" y="2181341"/>
            <a:ext cx="380205" cy="380205"/>
          </a:xfrm>
          <a:prstGeom prst="ellipse">
            <a:avLst/>
          </a:prstGeom>
          <a:solidFill>
            <a:srgbClr val="276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4845803" y="2479349"/>
            <a:ext cx="295992" cy="29599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2192000" y="2181341"/>
            <a:ext cx="380205" cy="380205"/>
          </a:xfrm>
          <a:prstGeom prst="ellipse">
            <a:avLst/>
          </a:prstGeom>
          <a:solidFill>
            <a:srgbClr val="276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2216208" y="3805929"/>
            <a:ext cx="490524" cy="490524"/>
          </a:xfrm>
          <a:prstGeom prst="ellipse">
            <a:avLst/>
          </a:prstGeom>
          <a:solidFill>
            <a:srgbClr val="276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9980" y="673100"/>
            <a:ext cx="6065520" cy="60763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04564" y="105886"/>
            <a:ext cx="308376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 smtClean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用户充值弹框</a:t>
            </a:r>
            <a:endParaRPr lang="zh-CN" altLang="en-US" sz="2800" dirty="0" smtClean="0">
              <a:solidFill>
                <a:schemeClr val="bg1"/>
              </a:solidFill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0785" y="847090"/>
            <a:ext cx="34283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用户输入金额</a:t>
            </a:r>
            <a:r>
              <a:rPr lang="en-US" altLang="zh-CN" sz="2800" dirty="0" smtClean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,</a:t>
            </a:r>
            <a:r>
              <a:rPr lang="zh-CN" altLang="en-US" sz="2800" dirty="0" smtClean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点击确定后提交申请</a:t>
            </a:r>
            <a:r>
              <a:rPr lang="en-US" altLang="zh-CN" sz="2800" dirty="0" smtClean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,</a:t>
            </a:r>
            <a:r>
              <a:rPr lang="zh-CN" altLang="en-US" sz="2800" dirty="0" smtClean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rPr>
              <a:t>点取消放弃充值</a:t>
            </a:r>
            <a:endParaRPr lang="zh-CN" altLang="en-US" sz="2800" dirty="0" smtClean="0">
              <a:solidFill>
                <a:schemeClr val="bg1"/>
              </a:solidFill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70958 0 E" pathEditMode="relative" ptsTypes="">
                                      <p:cBhvr>
                                        <p:cTn id="1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0958 0 L 0 0 E" pathEditMode="relative" ptsTypes="">
                                      <p:cBhvr>
                                        <p:cTn id="1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05996 0.037314 E" pathEditMode="relative" ptsTypes="">
                                      <p:cBhvr>
                                        <p:cTn id="2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5996 -0.037314 L 0 0 E" pathEditMode="relative" ptsTypes="">
                                      <p:cBhvr>
                                        <p:cTn id="2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" presetClass="emp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77851" y="77851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36"/>
                                        </p:tgtEl>
                                      </p:cBhvr>
                                      <p:by x="150000" y="150000"/>
                                      <p:from x="128451" y="128451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24954 0 E" pathEditMode="relative" ptsTypes="">
                                      <p:cBhvr>
                                        <p:cTn id="4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4954 0 L 0 0 E" pathEditMode="relative" ptsTypes="">
                                      <p:cBhvr>
                                        <p:cTn id="4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200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17557 0.056209 E" pathEditMode="relative" ptsTypes="">
                                      <p:cBhvr>
                                        <p:cTn id="5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7557 -0.056209 L 0 0 E" pathEditMode="relative" ptsTypes="">
                                      <p:cBhvr>
                                        <p:cTn id="5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" presetClass="emp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57171" y="157171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2000" fill="hold"/>
                                        <p:tgtEl>
                                          <p:spTgt spid="31"/>
                                        </p:tgtEl>
                                      </p:cBhvr>
                                      <p:by x="150000" y="150000"/>
                                      <p:from x="63625" y="63625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8905 0.105578 E" pathEditMode="relative" ptsTypes="">
                                      <p:cBhvr>
                                        <p:cTn id="6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905 -0.105578 L 0 0 E" pathEditMode="relative" ptsTypes="">
                                      <p:cBhvr>
                                        <p:cTn id="7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6" presetClass="emp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557408" y="557408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4" dur="20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  <p:from x="17940" y="1794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4166 -0.146535 E" pathEditMode="relative" ptsTypes="">
                                      <p:cBhvr>
                                        <p:cTn id="8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166 0.146535 L 0 0 E" pathEditMode="relative" ptsTypes="">
                                      <p:cBhvr>
                                        <p:cTn id="8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6" presetClass="emp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6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40013" y="140013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8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  <p:from x="71422" y="71422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63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2216 0.072152 E" pathEditMode="relative" ptsTypes="">
                                      <p:cBhvr>
                                        <p:cTn id="9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216 -0.072152 L 0 0 E" pathEditMode="relative" ptsTypes="">
                                      <p:cBhvr>
                                        <p:cTn id="9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9" presetID="6" presetClass="emp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0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313381" y="313381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2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  <p:from x="31910" y="3191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31" grpId="1" bldLvl="0" animBg="1"/>
      <p:bldP spid="31" grpId="2" bldLvl="0" animBg="1"/>
      <p:bldP spid="24" grpId="0" bldLvl="0" animBg="1"/>
      <p:bldP spid="25" grpId="0" bldLvl="0" animBg="1"/>
      <p:bldP spid="26" grpId="0"/>
      <p:bldP spid="28" grpId="0"/>
      <p:bldP spid="29" grpId="0"/>
      <p:bldP spid="32" grpId="0" bldLvl="0" animBg="1"/>
      <p:bldP spid="32" grpId="1" bldLvl="0" animBg="1"/>
      <p:bldP spid="32" grpId="2" bldLvl="0" animBg="1"/>
      <p:bldP spid="30" grpId="0" bldLvl="0" animBg="1"/>
      <p:bldP spid="30" grpId="1" bldLvl="0" animBg="1"/>
      <p:bldP spid="30" grpId="2" bldLvl="0" animBg="1"/>
      <p:bldP spid="33" grpId="0" bldLvl="0" animBg="1"/>
      <p:bldP spid="33" grpId="1" bldLvl="0" animBg="1"/>
      <p:bldP spid="33" grpId="2" bldLvl="0" animBg="1"/>
      <p:bldP spid="34" grpId="0" bldLvl="0" animBg="1"/>
      <p:bldP spid="34" grpId="1" bldLvl="0" animBg="1"/>
      <p:bldP spid="34" grpId="2" bldLvl="0" animBg="1"/>
      <p:bldP spid="35" grpId="0" bldLvl="0" animBg="1"/>
      <p:bldP spid="35" grpId="1" bldLvl="0" animBg="1"/>
      <p:bldP spid="35" grpId="2" bldLvl="0" animBg="1"/>
      <p:bldP spid="36" grpId="0" bldLvl="0" animBg="1"/>
      <p:bldP spid="36" grpId="1" bldLvl="0" animBg="1"/>
      <p:bldP spid="36" grpId="2" bldLvl="0" animBg="1"/>
      <p:bldP spid="38" grpId="0" bldLvl="0" animBg="1"/>
      <p:bldP spid="38" grpId="1" bldLvl="0" animBg="1"/>
      <p:bldP spid="38" grpId="2" bldLvl="0" animBg="1"/>
      <p:bldP spid="38" grpId="3" bldLvl="0" animBg="1"/>
      <p:bldP spid="38" grpId="4" bldLvl="0" animBg="1"/>
      <p:bldP spid="38" grpId="5" bldLvl="0" animBg="1"/>
      <p:bldP spid="38" grpId="6" bldLvl="0" animBg="1"/>
      <p:bldP spid="38" grpId="7" bldLvl="0" animBg="1"/>
      <p:bldP spid="38" grpId="8" bldLvl="0" animBg="1"/>
      <p:bldP spid="38" grpId="9" bldLvl="0" animBg="1"/>
      <p:bldP spid="38" grpId="10" bldLvl="0" animBg="1"/>
      <p:bldP spid="38" grpId="11" bldLvl="0" animBg="1"/>
      <p:bldP spid="39" grpId="0" bldLvl="0" animBg="1"/>
      <p:bldP spid="39" grpId="1" bldLvl="0" animBg="1"/>
      <p:bldP spid="39" grpId="2" bldLvl="0" animBg="1"/>
      <p:bldP spid="39" grpId="3" bldLvl="0" animBg="1"/>
      <p:bldP spid="39" grpId="4" bldLvl="0" animBg="1"/>
      <p:bldP spid="39" grpId="5" bldLvl="0" animBg="1"/>
      <p:bldP spid="39" grpId="6" bldLvl="0" animBg="1"/>
      <p:bldP spid="39" grpId="7" bldLvl="0" animBg="1"/>
      <p:bldP spid="39" grpId="8" bldLvl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 汉仪良品线简"/>
        <a:ea typeface=" 汉仪良品线简"/>
        <a:cs typeface=""/>
      </a:majorFont>
      <a:minorFont>
        <a:latin typeface="等线"/>
        <a:ea typeface=" 汉仪良品线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dirty="0" smtClean="0">
            <a:solidFill>
              <a:schemeClr val="bg2">
                <a:lumMod val="90000"/>
              </a:schemeClr>
            </a:solidFill>
            <a:latin typeface="微软雅黑 Light" panose="020B0502040204020203" pitchFamily="34" charset="-122"/>
            <a:ea typeface="微软雅黑 Light" panose="020B0502040204020203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2597</Words>
  <Application>WPS 演示</Application>
  <PresentationFormat>宽屏</PresentationFormat>
  <Paragraphs>284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1" baseType="lpstr">
      <vt:lpstr>Arial</vt:lpstr>
      <vt:lpstr>宋体</vt:lpstr>
      <vt:lpstr>Wingdings</vt:lpstr>
      <vt:lpstr>微软雅黑 Light</vt:lpstr>
      <vt:lpstr>等线</vt:lpstr>
      <vt:lpstr>思源宋体 CN Heavy</vt:lpstr>
      <vt:lpstr>汉仪良品线简</vt:lpstr>
      <vt:lpstr>Harlow Solid Italic</vt:lpstr>
      <vt:lpstr>Gabriola</vt:lpstr>
      <vt:lpstr>微软雅黑</vt:lpstr>
      <vt:lpstr>Impact</vt:lpstr>
      <vt:lpstr>Arial Unicode MS</vt:lpstr>
      <vt:lpstr>Calibri</vt:lpstr>
      <vt:lpstr>Freestyle Script</vt:lpstr>
      <vt:lpstr>Mongolian Baiti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13678116936@qq.com</dc:creator>
  <cp:lastModifiedBy>T＋F~~XY</cp:lastModifiedBy>
  <cp:revision>210</cp:revision>
  <dcterms:created xsi:type="dcterms:W3CDTF">2019-02-14T02:35:00Z</dcterms:created>
  <dcterms:modified xsi:type="dcterms:W3CDTF">2019-11-08T01:59:48Z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