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5" r:id="rId3"/>
    <p:sldId id="257" r:id="rId4"/>
    <p:sldId id="259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FEE9-8F1D-ADA5-4E23-72247DD1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9B4A9-37F9-F43A-3237-B7C223F42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40B7-B9F9-F187-8C7E-3630355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4693-D4E4-9CFB-AE38-4B6F45AE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9F41-2760-C97A-5D29-6C3CAD8F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73C6-6F59-06A7-BE03-1572943C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EFE8-0A63-A7A0-401D-10074858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D1D3-94DA-EFDF-312E-B9603DE7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2A8A-78D8-E1E6-5167-9413A1F9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D67C-12B1-AB0D-10D2-8187880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64587-370A-4D49-2BFC-5644A4D81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5B6DF-0AF3-36DE-F51D-F24A961A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95B6-B85F-922B-CE36-5CB8B0A5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EFDD-20E0-71F6-A3EB-040EEBF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5C6C-B95B-B314-8036-227699B4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C8A6-563C-6939-5E26-8F8F055B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1EDD-B0E6-E674-5FAF-ADF8A304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5CDD-D4C0-1346-02C3-2232F859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67F0-0F96-FA1E-B69E-E6225469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EC6F-B162-D1C5-5A62-43F9870D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9755-4021-1DEA-BF38-433BC2EC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A40F-1CC6-DF8D-EE03-FA1D3135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00F5-D4F7-0885-A5EF-72DBBDE5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26FD-121C-E4CA-7D54-DB4312FB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591F-51C6-0E79-800E-5FB6E8B7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668D-74D8-10D5-7082-7315B186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E195-63C7-F0F0-7044-E65151DD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EE9F-673E-235B-18E2-F4AD5B2DC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F48A-AF79-32DF-ECDB-AA7F63C6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B45AD-7C55-41DC-68AC-5409EF7B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826F-8380-AEF6-6287-8C34D812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812-AAA7-5AE3-0E6C-ADC4FCA6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609-646E-ACA2-EBFB-84E77C07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F206-222D-B032-5154-04CD2561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8AC37-8BCA-143D-DE30-85D0F8942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4185A-3850-58AF-A68C-FC00C7F0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FD090-6B15-7402-7FED-A0102B88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B3204-2616-C9B3-D1E4-2DE5C0EC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A5683-2C9F-5ABA-E990-D3920905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C7A5-0AE4-B407-485E-E8475F77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4E485-D281-8084-AFE4-B6A8B87A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8B992-5646-FA86-B675-C07DE110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CD7D6-1874-FD25-FC8E-EE1F957A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8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0F539-B346-59FD-FDF9-C82536BF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94AD3-753B-75CA-57B5-1630E6C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EB5F2-02E7-043A-3142-277659EC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6D8A-B7A2-1EF6-A924-430E1FEC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E1AB-8D5F-AA6F-F82F-C4F78F3F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75B8-BC28-A130-27F0-B7D6989BE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8F9D-698B-2415-25B9-FC1299A3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4F1D-BA22-5D01-A32F-B09D67ED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FC1F9-AEE7-815F-FE3F-285922FF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2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58E5-DAD2-B01E-C3AF-FB69F18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A901C-F392-2D39-F69A-B1582B624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884F9-EC15-2450-DB6C-85739152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8CE4-4129-7092-D43A-0CA7681F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B9E5-343E-9CF1-B940-1BAB855D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8498-B019-2DB8-6E3A-4E403FE9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CCF2-CB11-4BCF-A952-4BA4844B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2BAB4-FF8C-8706-D6A0-40695339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27B2-AC1B-A3C7-CD6F-20C46A49E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6F6E-51B4-403C-9F28-CB7173966616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63CA-30BA-F47E-3247-E28DDE18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8866-A408-BDF0-C363-6943D26C0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t.edu/~ecprice/wordlist.1000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517-FEA4-A1FD-80BE-1F6E5F259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1302/DSCI 1302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17EBC-136A-5BE8-362A-C85C092AB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</p:spTree>
    <p:extLst>
      <p:ext uri="{BB962C8B-B14F-4D97-AF65-F5344CB8AC3E}">
        <p14:creationId xmlns:p14="http://schemas.microsoft.com/office/powerpoint/2010/main" val="276868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362D5-B05F-FB7A-2A22-9B1025F8A4A4}"/>
              </a:ext>
            </a:extLst>
          </p:cNvPr>
          <p:cNvSpPr txBox="1"/>
          <p:nvPr/>
        </p:nvSpPr>
        <p:spPr>
          <a:xfrm>
            <a:off x="7259430" y="6130721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https://www.mit.edu/~ecprice/wordlist.10000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5B86F-D9F0-B1E0-F5AA-4298503E60DD}"/>
              </a:ext>
            </a:extLst>
          </p:cNvPr>
          <p:cNvSpPr txBox="1"/>
          <p:nvPr/>
        </p:nvSpPr>
        <p:spPr>
          <a:xfrm>
            <a:off x="494523" y="1268964"/>
            <a:ext cx="11370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10,000 words in alphabetical order (words.txt), and an incomplete Python program in the next slide. The program first reads the words into a Python list. Then, it repetitively asks users to enter a word (target) and searches for it within the 'words' list using binary search. Complete the program as follows: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Implement the iterative binary search method to search for the target word within the words list and 	print the 	result in the following format from inside the method- </a:t>
            </a:r>
          </a:p>
          <a:p>
            <a:r>
              <a:rPr lang="en-US" sz="1800" dirty="0">
                <a:solidFill>
                  <a:srgbClr val="067D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solidFill>
                  <a:srgbClr val="067D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67D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= {target} , Found at index = {index}, Number of iterations = {iterations}</a:t>
            </a:r>
            <a:endParaRPr lang="en-US" sz="1800" dirty="0">
              <a:solidFill>
                <a:srgbClr val="08080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Notes: 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You will need to keep track of how many iterations/steps it takes to find the result (iterations).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If a word is not found within the list, the function should return -1.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You will need to put your python script (.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and the provided ‘words.txt’ in the same folder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FCA38-24AB-0BCF-6E13-9DE71E3D2009}"/>
              </a:ext>
            </a:extLst>
          </p:cNvPr>
          <p:cNvSpPr txBox="1"/>
          <p:nvPr/>
        </p:nvSpPr>
        <p:spPr>
          <a:xfrm>
            <a:off x="4562118" y="279918"/>
            <a:ext cx="2611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D3033-20E8-F9B3-20C9-46CE041A745C}"/>
              </a:ext>
            </a:extLst>
          </p:cNvPr>
          <p:cNvSpPr txBox="1"/>
          <p:nvPr/>
        </p:nvSpPr>
        <p:spPr>
          <a:xfrm>
            <a:off x="7259430" y="5783697"/>
            <a:ext cx="6679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Reference: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words.txt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513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946A2-B9F3-0831-E49F-5BCA97738107}"/>
              </a:ext>
            </a:extLst>
          </p:cNvPr>
          <p:cNvSpPr txBox="1"/>
          <p:nvPr/>
        </p:nvSpPr>
        <p:spPr>
          <a:xfrm>
            <a:off x="1564820" y="1300467"/>
            <a:ext cx="930534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file = </a:t>
            </a:r>
            <a:r>
              <a:rPr lang="en-US" sz="2000" dirty="0"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'words.txt'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'r'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words = 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file.read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splitlines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'Number of words read:'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 err="1"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(words))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000" dirty="0" err="1">
                <a:solidFill>
                  <a:srgbClr val="00627A"/>
                </a:solidFill>
                <a:effectLst/>
                <a:latin typeface="JetBrains Mono"/>
              </a:rPr>
              <a:t>binary_search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(arr, target):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#TODO: Implement the iterative binary search method and print the result as described on the previous slide</a:t>
            </a:r>
          </a:p>
          <a:p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target = </a:t>
            </a:r>
            <a:r>
              <a:rPr lang="en-US" sz="2000" dirty="0"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'Enter search key: 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).lower()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target != 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'exit'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binary_search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(words, target)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target = </a:t>
            </a:r>
            <a:r>
              <a:rPr lang="en-US" sz="2000" dirty="0"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'Enter search key: ‘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).lower()</a:t>
            </a:r>
          </a:p>
          <a:p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1478-A0E0-9F6C-8AEC-97C24E4906DC}"/>
              </a:ext>
            </a:extLst>
          </p:cNvPr>
          <p:cNvSpPr txBox="1"/>
          <p:nvPr/>
        </p:nvSpPr>
        <p:spPr>
          <a:xfrm>
            <a:off x="4562118" y="279918"/>
            <a:ext cx="3067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209176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3C752-FB56-DE1A-4B27-5F0F03B06F69}"/>
              </a:ext>
            </a:extLst>
          </p:cNvPr>
          <p:cNvSpPr txBox="1"/>
          <p:nvPr/>
        </p:nvSpPr>
        <p:spPr>
          <a:xfrm>
            <a:off x="4468791" y="363893"/>
            <a:ext cx="3254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Sample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06843A-84DF-A1B3-B4AA-0DAECEDE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89" y="1549807"/>
            <a:ext cx="8214559" cy="40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296956" y="1644448"/>
            <a:ext cx="11342914" cy="306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code file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YOUR_FULL_NAME_Lab7.py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Screenshot of the  program output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jpg/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Same Day within the lab period (strongly recommended)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submission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 late submission penalty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Same Day - after the lab period but before 11:59PM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391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JetBrains Mono</vt:lpstr>
      <vt:lpstr>Arial</vt:lpstr>
      <vt:lpstr>Calibri</vt:lpstr>
      <vt:lpstr>Calibri Light</vt:lpstr>
      <vt:lpstr>Wingdings</vt:lpstr>
      <vt:lpstr>Office Theme</vt:lpstr>
      <vt:lpstr>CSC 1302/DSCI 1302</vt:lpstr>
      <vt:lpstr>PowerPoint Presentation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1302/DSCI 1302</dc:title>
  <dc:creator>S M Towhidul Islam</dc:creator>
  <cp:lastModifiedBy>Bingyi Xie</cp:lastModifiedBy>
  <cp:revision>18</cp:revision>
  <dcterms:created xsi:type="dcterms:W3CDTF">2023-09-17T20:28:03Z</dcterms:created>
  <dcterms:modified xsi:type="dcterms:W3CDTF">2024-10-08T14:27:27Z</dcterms:modified>
</cp:coreProperties>
</file>