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94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43"/>
    <p:restoredTop sz="95659"/>
  </p:normalViewPr>
  <p:slideViewPr>
    <p:cSldViewPr snapToGrid="0">
      <p:cViewPr varScale="1">
        <p:scale>
          <a:sx n="128" d="100"/>
          <a:sy n="128" d="100"/>
        </p:scale>
        <p:origin x="4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4FAE3-7295-FD02-2839-CE135E029B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FD852D-A980-505E-2DB4-B130656B86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DB7CE6-959A-642E-4F44-868FDB319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0A078-67FC-4540-87BC-220586607784}" type="datetimeFigureOut">
              <a:rPr lang="en-US" smtClean="0"/>
              <a:t>11/6/24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C69AFC-7DA4-1541-619F-A3DE10AE0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8C8FB8-66FF-B7A7-87DE-D5E5B76CC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2CC71-AABB-8248-999A-4ED503AE8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792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A0C3E-AC57-BCB7-EF35-B4E8700D2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20C994-DDEC-76F1-E1B3-B174D199C8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6E2801-4FCD-4EC5-6D35-E857995D3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0A078-67FC-4540-87BC-220586607784}" type="datetimeFigureOut">
              <a:rPr lang="en-US" smtClean="0"/>
              <a:t>11/6/24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9B5EAE-71CA-F90D-3CF8-3ADBD3836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9647DE-A5DA-46D0-58E9-565AFF5D2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2CC71-AABB-8248-999A-4ED503AE8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218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1FD39C-B90A-BD43-D565-8DF826E9B6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B8B5B1-953E-F1AB-AF17-5631E9C82E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0043F-D0FB-BF28-24F9-187DE8082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0A078-67FC-4540-87BC-220586607784}" type="datetimeFigureOut">
              <a:rPr lang="en-US" smtClean="0"/>
              <a:t>11/6/24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FE43B3-8433-5325-0BDA-F32A26F69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E77B18-D7EC-928B-8B60-9AEF49AAB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2CC71-AABB-8248-999A-4ED503AE8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866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7CF85-8938-8EC6-015B-F0B4E41F0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13643-2F3A-7BC0-5BE4-C56B6EA177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E78FED-9A33-0FB1-47F7-973245D0A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0A078-67FC-4540-87BC-220586607784}" type="datetimeFigureOut">
              <a:rPr lang="en-US" smtClean="0"/>
              <a:t>11/6/24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EA6DBA-7E6D-CD4B-1DBF-35E779F58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71FB3B-29C6-38FE-9918-E24DBCB74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2CC71-AABB-8248-999A-4ED503AE8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95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31F1A-C5C2-4FAD-FD47-455CDCAB9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447840-BACE-AC28-D440-271B89987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93B124-BE12-5EEB-9208-9EE6321A4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0A078-67FC-4540-87BC-220586607784}" type="datetimeFigureOut">
              <a:rPr lang="en-US" smtClean="0"/>
              <a:t>11/6/24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D16B1D-C3A4-664A-AF14-0BF3957FD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7AF86-15E3-EA9E-01B1-4157587D0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2CC71-AABB-8248-999A-4ED503AE8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186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C71D4-F790-9845-BF25-C77B4119F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99A9AE-3CD7-4830-0069-43C09AAAEC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655010-04ED-922E-930B-170B113D01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D66AA8-FF27-0558-A988-ACE93D0D3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0A078-67FC-4540-87BC-220586607784}" type="datetimeFigureOut">
              <a:rPr lang="en-US" smtClean="0"/>
              <a:t>11/6/24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955326-A325-FFBC-40BE-19E1F7810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D6B3A1-94F1-8211-36FA-AF8B834F2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2CC71-AABB-8248-999A-4ED503AE8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07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0B5EC-5C15-AA46-474E-A31C9A8C1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B579A5-089A-A2A0-40AD-E923994D37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A26F33-E5D9-DB19-9652-79A25E1CA4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9C7FFC-318C-AA4E-93D0-FB44643708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628327-8BDD-FCA5-F2D8-F72EE93DF2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C6841E-988D-D1F4-B3F4-06F6EC25A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0A078-67FC-4540-87BC-220586607784}" type="datetimeFigureOut">
              <a:rPr lang="en-US" smtClean="0"/>
              <a:t>11/6/24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572A87-A7D3-75AD-6B17-F302D6CF9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8BC287-EFCB-47C5-DD4D-14BF13A60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2CC71-AABB-8248-999A-4ED503AE8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057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FA2BF-0330-A028-49D6-09FEC2B86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525A19-5776-9DC3-551A-D98CC373C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0A078-67FC-4540-87BC-220586607784}" type="datetimeFigureOut">
              <a:rPr lang="en-US" smtClean="0"/>
              <a:t>11/6/24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6F2BA0-CD00-ACBE-AC93-2AA99597C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0F8702-57D5-AE3C-8D06-0C10DC2C5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2CC71-AABB-8248-999A-4ED503AE8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658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DD5692-602F-0D8F-AF01-ABD666A9C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0A078-67FC-4540-87BC-220586607784}" type="datetimeFigureOut">
              <a:rPr lang="en-US" smtClean="0"/>
              <a:t>11/6/24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15F2FB-01D7-42B4-0E80-D426AA4A1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E01A50-FBFB-C6F7-817D-4006B5585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2CC71-AABB-8248-999A-4ED503AE8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153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B4FC8-4890-FCC0-D4D4-63B46DEA4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281061-AC86-BC0A-8AA3-1FF29F5534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765F6B-B32E-F8C3-F912-8B40EB1A42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30ABBF-CA61-888F-CAA0-D94FFB589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0A078-67FC-4540-87BC-220586607784}" type="datetimeFigureOut">
              <a:rPr lang="en-US" smtClean="0"/>
              <a:t>11/6/24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D6D932-B607-F1CB-8510-3EF121481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35B493-4709-5E13-ADE4-C24F890D5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2CC71-AABB-8248-999A-4ED503AE8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196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53BBA-0A6B-2E01-1698-476F43E04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37B881-32D8-1586-AF2E-B412F20EA3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C0CB2A-9B2F-6A7D-86FA-C2D12D669D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DB788A-5AA2-4D7A-7FB3-6C7781AA8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0A078-67FC-4540-87BC-220586607784}" type="datetimeFigureOut">
              <a:rPr lang="en-US" smtClean="0"/>
              <a:t>11/6/24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6828B4-5EE2-02DB-6682-9243D91B0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95567A-49E7-3E41-F2FC-37DBA235A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2CC71-AABB-8248-999A-4ED503AE8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516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80DF54-77FC-B7CC-4E31-E845E8F49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760217-6DA0-2A98-D5AC-39FE99EC00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691F95-6378-9089-78FD-4DCA13541D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EE0A078-67FC-4540-87BC-220586607784}" type="datetimeFigureOut">
              <a:rPr lang="en-US" smtClean="0"/>
              <a:t>11/6/24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7C6FD0-A890-5235-CB52-36FA2DD19A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D30A18-E4F9-C57B-EB5B-7F777C27F8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F42CC71-AABB-8248-999A-4ED503AE82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766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465CA-8F40-7AB0-E342-EA7BBF8146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06727"/>
            <a:ext cx="9144000" cy="2387600"/>
          </a:xfrm>
        </p:spPr>
        <p:txBody>
          <a:bodyPr/>
          <a:lstStyle/>
          <a:p>
            <a:r>
              <a:rPr lang="en-US" dirty="0"/>
              <a:t>Lab 11</a:t>
            </a:r>
          </a:p>
        </p:txBody>
      </p:sp>
    </p:spTree>
    <p:extLst>
      <p:ext uri="{BB962C8B-B14F-4D97-AF65-F5344CB8AC3E}">
        <p14:creationId xmlns:p14="http://schemas.microsoft.com/office/powerpoint/2010/main" val="2304427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F265E2D-9C77-A1D0-B66F-7056687A0A04}"/>
              </a:ext>
            </a:extLst>
          </p:cNvPr>
          <p:cNvSpPr txBox="1"/>
          <p:nvPr/>
        </p:nvSpPr>
        <p:spPr>
          <a:xfrm>
            <a:off x="3964581" y="791017"/>
            <a:ext cx="42628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Exception Handling in Python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30D0A9-31F7-0FE2-3D3F-F176E1C57DF2}"/>
              </a:ext>
            </a:extLst>
          </p:cNvPr>
          <p:cNvSpPr txBox="1"/>
          <p:nvPr/>
        </p:nvSpPr>
        <p:spPr>
          <a:xfrm>
            <a:off x="1756272" y="1573445"/>
            <a:ext cx="867945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1 (Built-in Exception)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a Python program that handles the following five different types of built-in exceptions. Make sure to print a meaningful error message whenever an exception occurs.</a:t>
            </a:r>
          </a:p>
          <a:p>
            <a:pPr algn="just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TypeError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ValueError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KeyError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AttributeError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RecursionError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0961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C377A2-D244-2F8B-76DD-7CAB3B004057}"/>
              </a:ext>
            </a:extLst>
          </p:cNvPr>
          <p:cNvSpPr txBox="1"/>
          <p:nvPr/>
        </p:nvSpPr>
        <p:spPr>
          <a:xfrm>
            <a:off x="579911" y="902526"/>
            <a:ext cx="11032177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Task2 (Custom Exception)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a python function ‘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is_valid_email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(str)’ that: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takes an email address as the parameter. An email address is considered valid if:</a:t>
            </a:r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consists of two parts separated by the ‘@’ symbol (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username@domain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Username part starts with a letter </a:t>
            </a:r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Domain part ends with ‘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student.gsu.edu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provided email address is valid, the function should return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Otherwise, the function should:</a:t>
            </a:r>
          </a:p>
          <a:p>
            <a:pPr marL="1257300" lvl="2" indent="-342900">
              <a:buFont typeface="Courier New" panose="02070309020205020404" pitchFamily="49" charset="0"/>
              <a:buChar char="o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‘raise’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custom exception named ‘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EmailFormatError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 which prints the following error message ‘Please enter a valid email address.’</a:t>
            </a:r>
          </a:p>
          <a:p>
            <a:pPr marL="1257300" lvl="2" indent="-342900">
              <a:buFont typeface="Courier New" panose="02070309020205020404" pitchFamily="49" charset="0"/>
              <a:buChar char="o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</a:p>
          <a:p>
            <a:pPr lvl="2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Note: you have to define the custom exception first and then you can raise it.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2902453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9FD35-8A4D-3B4A-AC25-A89E0E5C9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Submission Instructions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338A41-AB0C-6620-52B8-F9F3B7089747}"/>
              </a:ext>
            </a:extLst>
          </p:cNvPr>
          <p:cNvSpPr txBox="1"/>
          <p:nvPr/>
        </p:nvSpPr>
        <p:spPr>
          <a:xfrm>
            <a:off x="838200" y="1647579"/>
            <a:ext cx="11342914" cy="39174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Submit the following in iCollege:</a:t>
            </a:r>
          </a:p>
          <a:p>
            <a:pPr marL="1028700" marR="0" lvl="1" indent="-5715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+mj-lt"/>
              <a:buAutoNum type="romanLcPeriod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source code file for Task 1 (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YOUR_FULL_NAME_Lab11_Task1.py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</a:p>
          <a:p>
            <a:pPr marL="1028700" lvl="1" indent="-571500">
              <a:lnSpc>
                <a:spcPct val="90000"/>
              </a:lnSpc>
              <a:spcBef>
                <a:spcPts val="500"/>
              </a:spcBef>
              <a:buFont typeface="+mj-lt"/>
              <a:buAutoNum type="romanLcPeriod"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source code file for Task 2 (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YOUR_FULL_NAME_Lab11_Task2.py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</a:p>
          <a:p>
            <a:pPr marL="1028700" marR="0" lvl="1" indent="-5715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+mj-lt"/>
              <a:buAutoNum type="romanLcPeriod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Screenshots of the  program output (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jpg/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png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Due date/time: Same Day within the lab period (strongly recommended)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Late submission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10% late submission penalty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</a:t>
            </a:r>
            <a:endParaRPr kumimoji="0" lang="en-US" sz="2400" b="0" i="1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Same Day - after the lab period but before 11:59PM 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lang="en-US" sz="2400" dirty="0">
                <a:solidFill>
                  <a:prstClr val="black"/>
                </a:solidFill>
                <a:highlight>
                  <a:srgbClr val="FFFF00"/>
                </a:highlight>
                <a:latin typeface="Calibri" panose="020F0502020204030204"/>
              </a:rPr>
              <a:t>Demonstrate your solution to the Lab Instructor and be prepared to answer</a:t>
            </a: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400" dirty="0">
                <a:solidFill>
                  <a:prstClr val="black"/>
                </a:solidFill>
                <a:highlight>
                  <a:srgbClr val="FFFF00"/>
                </a:highlight>
                <a:latin typeface="Calibri" panose="020F0502020204030204"/>
              </a:rPr>
              <a:t>     1-2 questions on your solution. This activity will be counted as your lab attendance.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highlight>
                <a:srgbClr val="FFFF00"/>
              </a:highligh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3445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310</Words>
  <Application>Microsoft Macintosh PowerPoint</Application>
  <PresentationFormat>Widescreen</PresentationFormat>
  <Paragraphs>35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Aptos</vt:lpstr>
      <vt:lpstr>Aptos Display</vt:lpstr>
      <vt:lpstr>Arial</vt:lpstr>
      <vt:lpstr>Calibri</vt:lpstr>
      <vt:lpstr>Courier New</vt:lpstr>
      <vt:lpstr>Times New Roman</vt:lpstr>
      <vt:lpstr>Wingdings</vt:lpstr>
      <vt:lpstr>Office Theme</vt:lpstr>
      <vt:lpstr>Lab 11</vt:lpstr>
      <vt:lpstr>PowerPoint Presentation</vt:lpstr>
      <vt:lpstr>PowerPoint Presentation</vt:lpstr>
      <vt:lpstr>Submission Instructions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11</dc:title>
  <dc:creator>Towhid Islam</dc:creator>
  <cp:lastModifiedBy>Bingyi Xie</cp:lastModifiedBy>
  <cp:revision>31</cp:revision>
  <dcterms:created xsi:type="dcterms:W3CDTF">2024-03-24T18:55:49Z</dcterms:created>
  <dcterms:modified xsi:type="dcterms:W3CDTF">2024-11-06T13:36:45Z</dcterms:modified>
</cp:coreProperties>
</file>