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9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3"/>
    <p:restoredTop sz="95707"/>
  </p:normalViewPr>
  <p:slideViewPr>
    <p:cSldViewPr snapToGrid="0">
      <p:cViewPr varScale="1">
        <p:scale>
          <a:sx n="128" d="100"/>
          <a:sy n="128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CE42-2DDE-0F49-502D-EE05A36DD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ABAC7-B666-B869-9E84-3C1EBC683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12756-B28A-B1D7-F3E6-A53DC56ED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EAEA-58D2-3E4A-8865-7D4F6C79B91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A960A-0411-96BF-6E12-6153EA900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F750B-8A0F-45EC-C781-57340184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42C3-5AB2-7B48-8C85-D988D345C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3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C189-A93B-E382-B834-3EE8B552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268D9-40F0-AD56-88AE-1D304BC53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3392A-A7D6-5648-F30A-63D7E858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EAEA-58D2-3E4A-8865-7D4F6C79B91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F080B-9F5E-8937-ADCF-54F9681C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D7149-DC72-54DA-771F-9C2E2304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42C3-5AB2-7B48-8C85-D988D345C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3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4FAC7-7B43-6E65-5722-F25C455D75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53C6F-6CAF-3198-F1C8-857AAA44F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6ADB5-2283-0347-FA48-05B1B539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EAEA-58D2-3E4A-8865-7D4F6C79B91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475B3-FFA0-0008-2AC1-08A8510F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CA552-5571-9727-20EB-3FD17FC97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42C3-5AB2-7B48-8C85-D988D345C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1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E0978-424B-0A56-03FF-7EAFC56A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F500F-CF81-0B5C-A8A0-6C5D966AC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46907-8940-F0DA-FA45-C0233D0B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EAEA-58D2-3E4A-8865-7D4F6C79B91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37D12-3101-14EF-E51C-5DAEA70D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A5843-2065-9860-0D6A-8DC1228C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42C3-5AB2-7B48-8C85-D988D345C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4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5577-BE71-B144-F590-32F2F897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156FA-0843-4D08-3467-A6426FAB3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1B7B4-5DF2-B54C-A3E1-78040194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EAEA-58D2-3E4A-8865-7D4F6C79B91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CBB26-8F00-3A9F-F1EE-5486368B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672D4-F3E3-6B2F-46A3-A2A35B85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42C3-5AB2-7B48-8C85-D988D345C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4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A38B-DF8B-0AC3-5028-281E4928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245DE-6E08-613C-1FF0-9FA91F151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5EE76-9ED6-6BD8-68BF-C25D21479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8361F-E00D-7D80-2EDB-AE5917259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EAEA-58D2-3E4A-8865-7D4F6C79B91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72622-53A0-AD81-EEAC-65C4C0CA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D155B-744E-4C0F-3ADB-8EFB71EA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42C3-5AB2-7B48-8C85-D988D345C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7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0DA2C-3428-7CAD-73BF-988D03C79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5E792-57A3-9F1A-EFDA-B08C91FE6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0B713-5537-8E74-7FCF-94C227A9E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81AC3-79DB-AFE3-CEA0-20475984C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CEE47-E128-E9EC-C863-713FEE51C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BC339E-B243-0889-EE4D-DFA2F7D90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EAEA-58D2-3E4A-8865-7D4F6C79B91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706366-EFDC-CFE5-4200-6F29DBB0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7A0E73-48FB-FAB0-DA0F-3A71B9C1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42C3-5AB2-7B48-8C85-D988D345C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1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03F5-A9C2-E082-EAEF-E34F59F9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E61B87-3454-5398-74EA-C710AEB2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EAEA-58D2-3E4A-8865-7D4F6C79B91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61B9A-585C-4EC3-3FAD-65A91CAF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A7AA6-66D3-B67C-D220-E4BB7583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42C3-5AB2-7B48-8C85-D988D345C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2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DDAA95-73B3-4750-2FA5-93018BDE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EAEA-58D2-3E4A-8865-7D4F6C79B91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7B12F-BEC5-5E4A-CAF5-3870BC08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1B1C6-4CD0-3A8E-4AE4-E43786627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42C3-5AB2-7B48-8C85-D988D345C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4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D5F9-CF98-6C56-454E-0E55C0669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58DA-A8F2-6994-9AD8-A274A031F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FC80B-1804-D773-202E-3AECCB523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A96AF-18A5-1EE4-8074-EE9B2B8E5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EAEA-58D2-3E4A-8865-7D4F6C79B91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5008D-1A85-AEE4-AB96-6C2D37C6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CAAB5-765D-1CAE-45D1-3E73225EF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42C3-5AB2-7B48-8C85-D988D345C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2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AEA9-0C1D-0856-2915-02C080F4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191C29-BE6F-BF52-52F0-C6B85318F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00ED4-1AF7-39BC-93D1-D70B2F1DC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A0D1A-6C73-3E59-5162-6EECCDC4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EAEA-58D2-3E4A-8865-7D4F6C79B91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307D8-B645-A3EF-1506-F15E3308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B4EC2-CBEE-8E2F-D928-9066D1C5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42C3-5AB2-7B48-8C85-D988D345C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4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7BFA89-EAA0-5C3A-6BE1-A4786E76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61C5C-E78A-AD4B-F315-B8A216AAD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AA16B-1903-8C87-EE86-E92566938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7CEAEA-58D2-3E4A-8865-7D4F6C79B91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4B5C5-30D9-6C19-1A4B-80B156D8B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89B2D-B5A9-7FD7-2ECA-94F9F696E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4442C3-5AB2-7B48-8C85-D988D345C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6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033E-4CD8-20DE-4360-FD56A20116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10</a:t>
            </a:r>
          </a:p>
        </p:txBody>
      </p:sp>
    </p:spTree>
    <p:extLst>
      <p:ext uri="{BB962C8B-B14F-4D97-AF65-F5344CB8AC3E}">
        <p14:creationId xmlns:p14="http://schemas.microsoft.com/office/powerpoint/2010/main" val="377920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EB46E6-3CA5-9529-4DA9-B09E5F2CD4ED}"/>
              </a:ext>
            </a:extLst>
          </p:cNvPr>
          <p:cNvSpPr txBox="1"/>
          <p:nvPr/>
        </p:nvSpPr>
        <p:spPr>
          <a:xfrm>
            <a:off x="902622" y="1125415"/>
            <a:ext cx="1094940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provided example code (</a:t>
            </a:r>
            <a:r>
              <a:rPr lang="en-US" b="1" dirty="0"/>
              <a:t>lab10.py</a:t>
            </a:r>
            <a:r>
              <a:rPr lang="en-US" dirty="0"/>
              <a:t>), a sample binary tree has been provided. Implement the incomplete </a:t>
            </a:r>
          </a:p>
          <a:p>
            <a:r>
              <a:rPr lang="en-US" dirty="0"/>
              <a:t>functions: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 err="1"/>
              <a:t>traversePreOrder</a:t>
            </a:r>
            <a:r>
              <a:rPr lang="en-US" dirty="0"/>
              <a:t>() method should print the values of the given binary tree nodes according</a:t>
            </a:r>
          </a:p>
          <a:p>
            <a:r>
              <a:rPr lang="en-US" dirty="0"/>
              <a:t>      to pre-order traversal strategy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trim</a:t>
            </a:r>
            <a:r>
              <a:rPr lang="en-US" dirty="0"/>
              <a:t>() method should decrease the values of every node of the tree by 1</a:t>
            </a:r>
          </a:p>
          <a:p>
            <a:pPr marL="285750" indent="-285750">
              <a:buFontTx/>
              <a:buChar char="-"/>
            </a:pPr>
            <a:r>
              <a:rPr lang="en-US" b="1" dirty="0" err="1"/>
              <a:t>trim_leaves</a:t>
            </a:r>
            <a:r>
              <a:rPr lang="en-US" dirty="0"/>
              <a:t>() method should decrease the values of every LEAF node by 1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mirror</a:t>
            </a:r>
            <a:r>
              <a:rPr lang="en-US" dirty="0"/>
              <a:t>() method should swap the left and right subtrees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r>
              <a:rPr lang="en-US" dirty="0"/>
              <a:t>Note: Only complete the #TODO items of the given code. If your implementation is correct, </a:t>
            </a:r>
          </a:p>
          <a:p>
            <a:r>
              <a:rPr lang="en-US" dirty="0"/>
              <a:t>The output of the program should be similar to: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983285-975D-2738-FC12-2187ED453821}"/>
              </a:ext>
            </a:extLst>
          </p:cNvPr>
          <p:cNvSpPr txBox="1"/>
          <p:nvPr/>
        </p:nvSpPr>
        <p:spPr>
          <a:xfrm>
            <a:off x="5298830" y="515815"/>
            <a:ext cx="1845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Assignment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D49D3-875B-E6CC-FADE-CB6B930DB59C}"/>
              </a:ext>
            </a:extLst>
          </p:cNvPr>
          <p:cNvSpPr txBox="1"/>
          <p:nvPr/>
        </p:nvSpPr>
        <p:spPr>
          <a:xfrm>
            <a:off x="6221646" y="4273623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Original tree:</a:t>
            </a:r>
          </a:p>
          <a:p>
            <a:r>
              <a:rPr lang="en-US" dirty="0"/>
              <a:t>3 9 4 5 8 </a:t>
            </a:r>
          </a:p>
          <a:p>
            <a:r>
              <a:rPr lang="en-US" dirty="0"/>
              <a:t>After trimming entire tree:</a:t>
            </a:r>
          </a:p>
          <a:p>
            <a:r>
              <a:rPr lang="en-US" dirty="0"/>
              <a:t>2 8 3 4 7 </a:t>
            </a:r>
          </a:p>
          <a:p>
            <a:r>
              <a:rPr lang="en-US" dirty="0"/>
              <a:t>After trimming the leaves:</a:t>
            </a:r>
          </a:p>
          <a:p>
            <a:r>
              <a:rPr lang="en-US" dirty="0"/>
              <a:t>2 8 2 3 6 </a:t>
            </a:r>
          </a:p>
          <a:p>
            <a:r>
              <a:rPr lang="en-US" dirty="0"/>
              <a:t>After switching branch values:</a:t>
            </a:r>
          </a:p>
          <a:p>
            <a:r>
              <a:rPr lang="en-US" dirty="0"/>
              <a:t>2 6 8 3 2 </a:t>
            </a:r>
          </a:p>
        </p:txBody>
      </p:sp>
    </p:spTree>
    <p:extLst>
      <p:ext uri="{BB962C8B-B14F-4D97-AF65-F5344CB8AC3E}">
        <p14:creationId xmlns:p14="http://schemas.microsoft.com/office/powerpoint/2010/main" val="3512189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D77F534-EF11-C13D-FBD7-26E2E1BAC8B8}"/>
              </a:ext>
            </a:extLst>
          </p:cNvPr>
          <p:cNvSpPr/>
          <p:nvPr/>
        </p:nvSpPr>
        <p:spPr>
          <a:xfrm>
            <a:off x="2687858" y="401830"/>
            <a:ext cx="457200" cy="4463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D56B27-FBEE-01A2-260C-8F3AF3B3417E}"/>
              </a:ext>
            </a:extLst>
          </p:cNvPr>
          <p:cNvSpPr/>
          <p:nvPr/>
        </p:nvSpPr>
        <p:spPr>
          <a:xfrm>
            <a:off x="2050036" y="1434763"/>
            <a:ext cx="457200" cy="4463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A11648-6C58-037A-7514-BFDE8AE64899}"/>
              </a:ext>
            </a:extLst>
          </p:cNvPr>
          <p:cNvSpPr/>
          <p:nvPr/>
        </p:nvSpPr>
        <p:spPr>
          <a:xfrm>
            <a:off x="3303102" y="1389608"/>
            <a:ext cx="457200" cy="4463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6FBAC1-32C0-CA4B-9B32-93EF17B08366}"/>
              </a:ext>
            </a:extLst>
          </p:cNvPr>
          <p:cNvSpPr/>
          <p:nvPr/>
        </p:nvSpPr>
        <p:spPr>
          <a:xfrm>
            <a:off x="1231592" y="2580585"/>
            <a:ext cx="457200" cy="4463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B5D6F3-AE40-926C-00B9-D34E2B0F5920}"/>
              </a:ext>
            </a:extLst>
          </p:cNvPr>
          <p:cNvSpPr/>
          <p:nvPr/>
        </p:nvSpPr>
        <p:spPr>
          <a:xfrm>
            <a:off x="2913636" y="2569296"/>
            <a:ext cx="457200" cy="4463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083E7F-22D5-C314-8EB3-2A6B3809471C}"/>
              </a:ext>
            </a:extLst>
          </p:cNvPr>
          <p:cNvCxnSpPr>
            <a:stCxn id="2" idx="3"/>
            <a:endCxn id="3" idx="0"/>
          </p:cNvCxnSpPr>
          <p:nvPr/>
        </p:nvCxnSpPr>
        <p:spPr>
          <a:xfrm flipH="1">
            <a:off x="2278636" y="782783"/>
            <a:ext cx="476177" cy="651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B3D662-4A51-0545-C61D-0804DBC9FAF1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3078103" y="782783"/>
            <a:ext cx="453599" cy="606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7659C5-707C-0773-40D6-BD3CD9211582}"/>
              </a:ext>
            </a:extLst>
          </p:cNvPr>
          <p:cNvCxnSpPr>
            <a:cxnSpLocks/>
            <a:stCxn id="5" idx="0"/>
            <a:endCxn id="3" idx="3"/>
          </p:cNvCxnSpPr>
          <p:nvPr/>
        </p:nvCxnSpPr>
        <p:spPr>
          <a:xfrm flipV="1">
            <a:off x="1460192" y="1815716"/>
            <a:ext cx="656799" cy="764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C8357C-994F-9485-9448-315EBF64FD50}"/>
              </a:ext>
            </a:extLst>
          </p:cNvPr>
          <p:cNvCxnSpPr>
            <a:cxnSpLocks/>
            <a:stCxn id="6" idx="0"/>
            <a:endCxn id="3" idx="5"/>
          </p:cNvCxnSpPr>
          <p:nvPr/>
        </p:nvCxnSpPr>
        <p:spPr>
          <a:xfrm flipH="1" flipV="1">
            <a:off x="2440281" y="1815716"/>
            <a:ext cx="701955" cy="753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2F616133-1345-6E70-6AE7-53E1D997206F}"/>
              </a:ext>
            </a:extLst>
          </p:cNvPr>
          <p:cNvSpPr/>
          <p:nvPr/>
        </p:nvSpPr>
        <p:spPr>
          <a:xfrm>
            <a:off x="8498915" y="411363"/>
            <a:ext cx="457200" cy="4463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11234C-DECA-E414-4F39-E5647025C92C}"/>
              </a:ext>
            </a:extLst>
          </p:cNvPr>
          <p:cNvSpPr/>
          <p:nvPr/>
        </p:nvSpPr>
        <p:spPr>
          <a:xfrm>
            <a:off x="7861093" y="1444296"/>
            <a:ext cx="457200" cy="4463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FA7833-A6EF-271D-19A4-D2948278AF80}"/>
              </a:ext>
            </a:extLst>
          </p:cNvPr>
          <p:cNvSpPr/>
          <p:nvPr/>
        </p:nvSpPr>
        <p:spPr>
          <a:xfrm>
            <a:off x="9114159" y="1399141"/>
            <a:ext cx="457200" cy="4463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6F7E49E-53F7-5D78-F52F-628354750E11}"/>
              </a:ext>
            </a:extLst>
          </p:cNvPr>
          <p:cNvSpPr/>
          <p:nvPr/>
        </p:nvSpPr>
        <p:spPr>
          <a:xfrm>
            <a:off x="7042649" y="2590118"/>
            <a:ext cx="457200" cy="4463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87E956A-9E16-CDE0-EEA6-2CEBB266939D}"/>
              </a:ext>
            </a:extLst>
          </p:cNvPr>
          <p:cNvSpPr/>
          <p:nvPr/>
        </p:nvSpPr>
        <p:spPr>
          <a:xfrm>
            <a:off x="8724693" y="2578829"/>
            <a:ext cx="457200" cy="4463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788B12-0191-CB3C-675B-6BA568A187FC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 flipH="1">
            <a:off x="8089693" y="792316"/>
            <a:ext cx="476177" cy="651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0C4E5C-5154-0039-9B3E-F931AAFE1ABD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8889160" y="792316"/>
            <a:ext cx="453599" cy="606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B72041-6B47-8410-99FB-5AC17740C2D9}"/>
              </a:ext>
            </a:extLst>
          </p:cNvPr>
          <p:cNvCxnSpPr>
            <a:cxnSpLocks/>
            <a:stCxn id="14" idx="0"/>
            <a:endCxn id="12" idx="3"/>
          </p:cNvCxnSpPr>
          <p:nvPr/>
        </p:nvCxnSpPr>
        <p:spPr>
          <a:xfrm flipV="1">
            <a:off x="7271249" y="1825249"/>
            <a:ext cx="656799" cy="764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62268EA-B9D0-B67A-F1B4-8615E83F070F}"/>
              </a:ext>
            </a:extLst>
          </p:cNvPr>
          <p:cNvCxnSpPr>
            <a:cxnSpLocks/>
            <a:stCxn id="15" idx="0"/>
            <a:endCxn id="12" idx="5"/>
          </p:cNvCxnSpPr>
          <p:nvPr/>
        </p:nvCxnSpPr>
        <p:spPr>
          <a:xfrm flipH="1" flipV="1">
            <a:off x="8251338" y="1825249"/>
            <a:ext cx="701955" cy="753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7EE8544-C4BC-906C-1FA4-819A51DE1A12}"/>
              </a:ext>
            </a:extLst>
          </p:cNvPr>
          <p:cNvSpPr/>
          <p:nvPr/>
        </p:nvSpPr>
        <p:spPr>
          <a:xfrm>
            <a:off x="8813447" y="3821569"/>
            <a:ext cx="457200" cy="4463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01C01B6-9FC6-057E-CF89-61285C6F1408}"/>
              </a:ext>
            </a:extLst>
          </p:cNvPr>
          <p:cNvSpPr/>
          <p:nvPr/>
        </p:nvSpPr>
        <p:spPr>
          <a:xfrm>
            <a:off x="8175625" y="4854502"/>
            <a:ext cx="457200" cy="4463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3FC8049-A388-374B-F513-9E0877721048}"/>
              </a:ext>
            </a:extLst>
          </p:cNvPr>
          <p:cNvSpPr/>
          <p:nvPr/>
        </p:nvSpPr>
        <p:spPr>
          <a:xfrm>
            <a:off x="9428691" y="4809347"/>
            <a:ext cx="457200" cy="4463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F90D6D9-F0A4-4F86-F94A-909CD0AB1E4B}"/>
              </a:ext>
            </a:extLst>
          </p:cNvPr>
          <p:cNvSpPr/>
          <p:nvPr/>
        </p:nvSpPr>
        <p:spPr>
          <a:xfrm>
            <a:off x="7357181" y="6000324"/>
            <a:ext cx="457200" cy="4463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BDF4B28-D27F-3399-DA09-56B1BD823E1E}"/>
              </a:ext>
            </a:extLst>
          </p:cNvPr>
          <p:cNvSpPr/>
          <p:nvPr/>
        </p:nvSpPr>
        <p:spPr>
          <a:xfrm>
            <a:off x="9039225" y="5989035"/>
            <a:ext cx="457200" cy="4463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D172C75-91C1-549D-460A-B7FB0FA709B4}"/>
              </a:ext>
            </a:extLst>
          </p:cNvPr>
          <p:cNvCxnSpPr>
            <a:stCxn id="20" idx="3"/>
            <a:endCxn id="21" idx="0"/>
          </p:cNvCxnSpPr>
          <p:nvPr/>
        </p:nvCxnSpPr>
        <p:spPr>
          <a:xfrm flipH="1">
            <a:off x="8404225" y="4202522"/>
            <a:ext cx="476177" cy="651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1DCCB2-7972-9839-BAAF-4A75AF7E3796}"/>
              </a:ext>
            </a:extLst>
          </p:cNvPr>
          <p:cNvCxnSpPr>
            <a:cxnSpLocks/>
            <a:stCxn id="20" idx="5"/>
            <a:endCxn id="22" idx="0"/>
          </p:cNvCxnSpPr>
          <p:nvPr/>
        </p:nvCxnSpPr>
        <p:spPr>
          <a:xfrm>
            <a:off x="9203692" y="4202522"/>
            <a:ext cx="453599" cy="606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E12376-9C6C-BDF2-8AA8-DA23908FF9F1}"/>
              </a:ext>
            </a:extLst>
          </p:cNvPr>
          <p:cNvCxnSpPr>
            <a:cxnSpLocks/>
            <a:stCxn id="23" idx="0"/>
            <a:endCxn id="21" idx="3"/>
          </p:cNvCxnSpPr>
          <p:nvPr/>
        </p:nvCxnSpPr>
        <p:spPr>
          <a:xfrm flipV="1">
            <a:off x="7585781" y="5235455"/>
            <a:ext cx="656799" cy="764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12A4F5F-FA8F-3BB8-4FAD-890BCA2246D2}"/>
              </a:ext>
            </a:extLst>
          </p:cNvPr>
          <p:cNvCxnSpPr>
            <a:cxnSpLocks/>
            <a:stCxn id="24" idx="0"/>
            <a:endCxn id="21" idx="5"/>
          </p:cNvCxnSpPr>
          <p:nvPr/>
        </p:nvCxnSpPr>
        <p:spPr>
          <a:xfrm flipH="1" flipV="1">
            <a:off x="8565870" y="5235455"/>
            <a:ext cx="701955" cy="753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681D10E1-6FDA-A599-805E-458F5064D934}"/>
              </a:ext>
            </a:extLst>
          </p:cNvPr>
          <p:cNvSpPr/>
          <p:nvPr/>
        </p:nvSpPr>
        <p:spPr>
          <a:xfrm>
            <a:off x="2553686" y="3583769"/>
            <a:ext cx="457200" cy="4463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F562AFC-CCB6-52CD-B4A3-57164A8445DF}"/>
              </a:ext>
            </a:extLst>
          </p:cNvPr>
          <p:cNvSpPr/>
          <p:nvPr/>
        </p:nvSpPr>
        <p:spPr>
          <a:xfrm>
            <a:off x="1915864" y="4616702"/>
            <a:ext cx="457200" cy="4463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6B64512-2DE5-48AE-EBFE-7CDF8852F9F5}"/>
              </a:ext>
            </a:extLst>
          </p:cNvPr>
          <p:cNvSpPr/>
          <p:nvPr/>
        </p:nvSpPr>
        <p:spPr>
          <a:xfrm>
            <a:off x="3168930" y="4571547"/>
            <a:ext cx="457200" cy="4463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6F5E23B-2EE9-1041-313A-B5B7D04D8477}"/>
              </a:ext>
            </a:extLst>
          </p:cNvPr>
          <p:cNvSpPr/>
          <p:nvPr/>
        </p:nvSpPr>
        <p:spPr>
          <a:xfrm>
            <a:off x="2356536" y="5727793"/>
            <a:ext cx="457200" cy="4463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A88A8A9-4C27-3927-1ABD-539AEB373CD7}"/>
              </a:ext>
            </a:extLst>
          </p:cNvPr>
          <p:cNvSpPr/>
          <p:nvPr/>
        </p:nvSpPr>
        <p:spPr>
          <a:xfrm>
            <a:off x="4038580" y="5716504"/>
            <a:ext cx="457200" cy="4463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5E9D1BE-5275-590B-944B-9A8D0570837F}"/>
              </a:ext>
            </a:extLst>
          </p:cNvPr>
          <p:cNvCxnSpPr>
            <a:stCxn id="29" idx="3"/>
            <a:endCxn id="30" idx="0"/>
          </p:cNvCxnSpPr>
          <p:nvPr/>
        </p:nvCxnSpPr>
        <p:spPr>
          <a:xfrm flipH="1">
            <a:off x="2144464" y="3964722"/>
            <a:ext cx="476177" cy="651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681DEF3-1C8F-A680-6AC2-FD6CD50C8DB1}"/>
              </a:ext>
            </a:extLst>
          </p:cNvPr>
          <p:cNvCxnSpPr>
            <a:cxnSpLocks/>
            <a:stCxn id="29" idx="5"/>
            <a:endCxn id="31" idx="0"/>
          </p:cNvCxnSpPr>
          <p:nvPr/>
        </p:nvCxnSpPr>
        <p:spPr>
          <a:xfrm>
            <a:off x="2943931" y="3964722"/>
            <a:ext cx="453599" cy="606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44D4523-D5E5-0596-D97F-94154CD2F119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2585136" y="4962924"/>
            <a:ext cx="656799" cy="764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DC5344-D6A6-08E7-C48D-7A598CF9B84B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3565225" y="4962924"/>
            <a:ext cx="701955" cy="753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ight Arrow 37">
            <a:extLst>
              <a:ext uri="{FF2B5EF4-FFF2-40B4-BE49-F238E27FC236}">
                <a16:creationId xmlns:a16="http://schemas.microsoft.com/office/drawing/2014/main" id="{E7F79567-DACA-6C08-632A-9F5CA14E7A40}"/>
              </a:ext>
            </a:extLst>
          </p:cNvPr>
          <p:cNvSpPr/>
          <p:nvPr/>
        </p:nvSpPr>
        <p:spPr>
          <a:xfrm>
            <a:off x="4220308" y="1845455"/>
            <a:ext cx="2625969" cy="2295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574449-55FD-F2F4-7633-00929820A903}"/>
              </a:ext>
            </a:extLst>
          </p:cNvPr>
          <p:cNvSpPr txBox="1"/>
          <p:nvPr/>
        </p:nvSpPr>
        <p:spPr>
          <a:xfrm>
            <a:off x="5159215" y="143763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trim</a:t>
            </a:r>
            <a:r>
              <a:rPr lang="en-US" dirty="0"/>
              <a:t>()</a:t>
            </a:r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27764AD1-9F25-3BE6-8656-C36A1770F687}"/>
              </a:ext>
            </a:extLst>
          </p:cNvPr>
          <p:cNvSpPr/>
          <p:nvPr/>
        </p:nvSpPr>
        <p:spPr>
          <a:xfrm>
            <a:off x="8089693" y="3176954"/>
            <a:ext cx="228600" cy="11137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316314-1E82-6E27-F1AC-673932C43FE8}"/>
              </a:ext>
            </a:extLst>
          </p:cNvPr>
          <p:cNvSpPr txBox="1"/>
          <p:nvPr/>
        </p:nvSpPr>
        <p:spPr>
          <a:xfrm>
            <a:off x="6576365" y="3530504"/>
            <a:ext cx="154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trim_leaves</a:t>
            </a:r>
            <a:r>
              <a:rPr lang="en-US" dirty="0"/>
              <a:t>()</a:t>
            </a:r>
          </a:p>
        </p:txBody>
      </p:sp>
      <p:sp>
        <p:nvSpPr>
          <p:cNvPr id="42" name="Left Arrow 41">
            <a:extLst>
              <a:ext uri="{FF2B5EF4-FFF2-40B4-BE49-F238E27FC236}">
                <a16:creationId xmlns:a16="http://schemas.microsoft.com/office/drawing/2014/main" id="{67B60EC6-ED74-84A0-E0B3-0F982CFC4358}"/>
              </a:ext>
            </a:extLst>
          </p:cNvPr>
          <p:cNvSpPr/>
          <p:nvPr/>
        </p:nvSpPr>
        <p:spPr>
          <a:xfrm>
            <a:off x="4279536" y="5122831"/>
            <a:ext cx="2822341" cy="2378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E8B3C5-BB4C-5FED-E12C-413ABF7CF9D3}"/>
              </a:ext>
            </a:extLst>
          </p:cNvPr>
          <p:cNvSpPr txBox="1"/>
          <p:nvPr/>
        </p:nvSpPr>
        <p:spPr>
          <a:xfrm>
            <a:off x="788019" y="867663"/>
            <a:ext cx="1424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Tree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BA8FE6-6E70-82B0-ADA8-8BE73AF62FC6}"/>
              </a:ext>
            </a:extLst>
          </p:cNvPr>
          <p:cNvSpPr txBox="1"/>
          <p:nvPr/>
        </p:nvSpPr>
        <p:spPr>
          <a:xfrm>
            <a:off x="5295373" y="4772406"/>
            <a:ext cx="972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mirror</a:t>
            </a:r>
            <a:r>
              <a:rPr lang="en-US" dirty="0"/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60C5E2-D80A-AE57-480C-9945BCF74B86}"/>
              </a:ext>
            </a:extLst>
          </p:cNvPr>
          <p:cNvSpPr txBox="1"/>
          <p:nvPr/>
        </p:nvSpPr>
        <p:spPr>
          <a:xfrm>
            <a:off x="786610" y="5357974"/>
            <a:ext cx="1131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Tree</a:t>
            </a:r>
          </a:p>
        </p:txBody>
      </p:sp>
    </p:spTree>
    <p:extLst>
      <p:ext uri="{BB962C8B-B14F-4D97-AF65-F5344CB8AC3E}">
        <p14:creationId xmlns:p14="http://schemas.microsoft.com/office/powerpoint/2010/main" val="138845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FD35-8A4D-3B4A-AC25-A89E0E5C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Instructions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38A41-AB0C-6620-52B8-F9F3B7089747}"/>
              </a:ext>
            </a:extLst>
          </p:cNvPr>
          <p:cNvSpPr txBox="1"/>
          <p:nvPr/>
        </p:nvSpPr>
        <p:spPr>
          <a:xfrm>
            <a:off x="838200" y="1740145"/>
            <a:ext cx="11342914" cy="3520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the following in iCollege:</a:t>
            </a:r>
          </a:p>
          <a:p>
            <a:pPr marL="1028700" marR="0" lvl="1" indent="-571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code file 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YOUR_FULL_NAME_Lab10.py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1028700" marR="0" lvl="1" indent="-571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Screenshot of the  program output 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jpg/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png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Due date/time: Same Day within the lab period (strongly recommended)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Late submission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10% late submission penalty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Same Day - after the lab period but before 11:59PM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4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Demonstrate your solution to the Lab Instructor and be prepared to answer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     1-2 questions on your solution. This activity will be counted as your lab attendance.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4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281</Words>
  <Application>Microsoft Macintosh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Wingdings</vt:lpstr>
      <vt:lpstr>Office Theme</vt:lpstr>
      <vt:lpstr>Lab 10</vt:lpstr>
      <vt:lpstr>PowerPoint Presentation</vt:lpstr>
      <vt:lpstr>PowerPoint Presentation</vt:lpstr>
      <vt:lpstr>Submission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</dc:title>
  <dc:creator>Towhid Islam</dc:creator>
  <cp:lastModifiedBy>Bingyi Xie</cp:lastModifiedBy>
  <cp:revision>7</cp:revision>
  <dcterms:created xsi:type="dcterms:W3CDTF">2024-03-17T22:03:54Z</dcterms:created>
  <dcterms:modified xsi:type="dcterms:W3CDTF">2024-10-30T03:45:39Z</dcterms:modified>
</cp:coreProperties>
</file>