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97" r:id="rId4"/>
    <p:sldId id="296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5694"/>
  </p:normalViewPr>
  <p:slideViewPr>
    <p:cSldViewPr snapToGrid="0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9A22-6254-F6E5-3CA6-D8D3CBE6C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A565F-A8FB-2A95-2E61-A3B6A04E9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1233-2401-4966-BE65-DE775E61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FE35-1F63-31C4-C47E-7C1A03A3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058C-44D9-EA53-41E5-FCEB5C1E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8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DFEF-FEEE-F1F4-B68F-DB135FDC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59527-8CCF-EF4B-09AD-BC1B075B7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9A453-767E-5C3D-CE4F-4ED6684F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1A21F-55EF-9891-2A86-3C920FDC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64CF-20E0-399E-4638-E72A457D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4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C24A9-6BF0-8AE6-EF07-1D3D9CCEB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D4D0C-4743-99B3-A4F6-9D6F5868E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73BC-6282-DB7B-CE00-DC68AF6C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1942-5765-3212-7C49-AAEBCF27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4724-DAB5-3B05-04CC-E82C97D0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13E8-CA51-0DEE-34C0-E00BD2A9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4155-63B9-6726-7FDD-A73B44CCF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2D467-EBEF-067F-283B-9D7E1436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EF61-3383-3BBB-D2D1-9BE21E7A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8F66-DA40-B317-2725-A57F7106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AE407-29EC-B2CC-4BF0-7C42A900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3D1B-9C9F-A810-9282-293DF53D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851C5-343F-69B2-1538-2F026BB9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5F54-B445-D544-2961-B1308D5E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2144F-B4A4-9EB7-ED91-CB4A3006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3CC-E0CB-0CD0-6F8B-CE4C49F9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01FA-CBBA-C647-2BD1-4B4DA9940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D11F-3AD4-0BF2-4B16-14AF1B07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1723-5D1E-ADCE-035A-B770E814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9CE7-6BEC-5744-9E3E-E04FC6C5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049FE-E18C-BD49-F10C-4EE9AF26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98CA-A385-5C3F-1F1E-100905CF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98ED2-50C1-AAC3-4A2A-4A8742D8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E8CCB-3F60-7F8A-1812-A4D570B00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21D66-EAB2-B1A2-00E8-473D34579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9ACED-68A2-69E1-74D0-551F6B006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DFFEF-CEA0-DD8B-6B13-1B8CE89C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06FC7-BE50-EF35-1C68-A8C6AD80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42F5C-C188-97C7-7BC9-24179268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5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6ED2-2FF3-D5FF-0FDE-BA477702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17C03-0F60-4267-89B2-B9D879D4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E17A0-9233-0030-570E-2FAC1981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99928-9FA2-9997-2E6A-67FDFBD8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8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34E97-7DBC-A35E-EFFE-3EF4AB919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5C43C-5762-ED5F-291E-787F3D44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850C4-2DC3-D0C0-252C-F81FAD83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FAA0-69BB-A795-70D4-FE71163A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3046-4FE3-974C-30D9-75AD1968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B51E5-1E52-946F-C29F-61411A1C1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51556-30CB-129E-EF0A-5385FA49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DB170-B522-328E-235A-EDA051CC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2CF3-DCE9-469D-799B-8EAEC98B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869-2A4E-FD9E-7C52-AAC0A90E2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BFF29-25C6-E491-CE39-435682B93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08950-F736-F17E-CA7F-7FB6690A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29F0B-28EA-EC99-4C39-C42464D9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CE2A-3179-CEC7-5B42-AA2CA7AC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D4397-A742-5637-8BDD-78BDDD4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5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24139-6E40-2233-9687-0FDCBEB5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700ED-D404-A0C3-11B6-DD72758A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F13FC-FE06-2FEA-22D3-D840B6838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0B933-E535-E94F-A67F-663C6DA2680A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7FDC3-2AE5-FC06-4DCB-23D5B267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23ACB-6366-4382-40BC-406C3B2DE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BB012-86A3-AA49-AE95-6D73FB0C6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B9A3-7595-D47C-C947-9EAAD8328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9</a:t>
            </a:r>
          </a:p>
        </p:txBody>
      </p:sp>
    </p:spTree>
    <p:extLst>
      <p:ext uri="{BB962C8B-B14F-4D97-AF65-F5344CB8AC3E}">
        <p14:creationId xmlns:p14="http://schemas.microsoft.com/office/powerpoint/2010/main" val="255031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06606-FB18-71C3-4E28-8E39AB5C6A5F}"/>
              </a:ext>
            </a:extLst>
          </p:cNvPr>
          <p:cNvSpPr txBox="1"/>
          <p:nvPr/>
        </p:nvSpPr>
        <p:spPr>
          <a:xfrm>
            <a:off x="1485154" y="1389413"/>
            <a:ext cx="87482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class named '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ListNode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to represent individual elements in the linked list.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method named 'search(head, key)' that searches for the 'key' within the linked list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returns True if it is found; otherwise, it returns False.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a method named '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insert_after_nth_node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(head, n, value)' that inserts a new node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'value' after the nth node (1 &lt; n &lt; length of the list)</a:t>
            </a:r>
          </a:p>
          <a:p>
            <a:pPr marL="285750" indent="-285750" algn="l">
              <a:buFont typeface="Wingdings" pitchFamily="2" charset="2"/>
              <a:buChar char="§"/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the implemented methods with sample data</a:t>
            </a:r>
          </a:p>
        </p:txBody>
      </p:sp>
    </p:spTree>
    <p:extLst>
      <p:ext uri="{BB962C8B-B14F-4D97-AF65-F5344CB8AC3E}">
        <p14:creationId xmlns:p14="http://schemas.microsoft.com/office/powerpoint/2010/main" val="342082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2D83DF-F1D2-8FF7-076F-4657E3014A00}"/>
              </a:ext>
            </a:extLst>
          </p:cNvPr>
          <p:cNvSpPr txBox="1"/>
          <p:nvPr/>
        </p:nvSpPr>
        <p:spPr>
          <a:xfrm>
            <a:off x="3041373" y="671691"/>
            <a:ext cx="43262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F8E6D"/>
                </a:solidFill>
                <a:effectLst/>
              </a:rPr>
              <a:t>class </a:t>
            </a:r>
            <a:r>
              <a:rPr lang="en-US" dirty="0" err="1">
                <a:solidFill>
                  <a:srgbClr val="BCBEC4"/>
                </a:solidFill>
                <a:effectLst/>
              </a:rPr>
              <a:t>ListNode</a:t>
            </a:r>
            <a:r>
              <a:rPr lang="en-US" dirty="0">
                <a:solidFill>
                  <a:srgbClr val="BCBEC4"/>
                </a:solidFill>
                <a:effectLst/>
              </a:rPr>
              <a:t>: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BCBEC4"/>
                </a:solidFill>
                <a:effectLst/>
              </a:rPr>
              <a:t>, data, next=</a:t>
            </a:r>
            <a:r>
              <a:rPr lang="en-US" dirty="0">
                <a:solidFill>
                  <a:srgbClr val="CF8E6D"/>
                </a:solidFill>
                <a:effectLst/>
              </a:rPr>
              <a:t>None</a:t>
            </a:r>
            <a:r>
              <a:rPr lang="en-US" dirty="0">
                <a:solidFill>
                  <a:srgbClr val="BCBEC4"/>
                </a:solidFill>
                <a:effectLst/>
              </a:rPr>
              <a:t>):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>
                <a:solidFill>
                  <a:srgbClr val="BCBEC4"/>
                </a:solidFill>
                <a:effectLst/>
              </a:rPr>
              <a:t>.data</a:t>
            </a:r>
            <a:r>
              <a:rPr lang="en-US" dirty="0">
                <a:solidFill>
                  <a:srgbClr val="BCBEC4"/>
                </a:solidFill>
                <a:effectLst/>
              </a:rPr>
              <a:t> = data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>
                <a:solidFill>
                  <a:srgbClr val="BCBEC4"/>
                </a:solidFill>
                <a:effectLst/>
              </a:rPr>
              <a:t>.next</a:t>
            </a:r>
            <a:r>
              <a:rPr lang="en-US" dirty="0">
                <a:solidFill>
                  <a:srgbClr val="BCBEC4"/>
                </a:solidFill>
                <a:effectLst/>
              </a:rPr>
              <a:t> = next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>
                <a:solidFill>
                  <a:srgbClr val="56A8F5"/>
                </a:solidFill>
                <a:effectLst/>
              </a:rPr>
              <a:t>search</a:t>
            </a:r>
            <a:r>
              <a:rPr lang="en-US" dirty="0">
                <a:solidFill>
                  <a:srgbClr val="BCBEC4"/>
                </a:solidFill>
                <a:effectLst/>
              </a:rPr>
              <a:t>(head, </a:t>
            </a:r>
            <a:r>
              <a:rPr lang="en-US" dirty="0">
                <a:solidFill>
                  <a:srgbClr val="6F737A"/>
                </a:solidFill>
                <a:effectLst/>
              </a:rPr>
              <a:t>key</a:t>
            </a:r>
            <a:r>
              <a:rPr lang="en-US" dirty="0">
                <a:solidFill>
                  <a:srgbClr val="BCBEC4"/>
                </a:solidFill>
                <a:effectLst/>
              </a:rPr>
              <a:t>):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6F737A"/>
                </a:solidFill>
                <a:effectLst/>
              </a:rPr>
              <a:t>current </a:t>
            </a:r>
            <a:r>
              <a:rPr lang="en-US" dirty="0">
                <a:solidFill>
                  <a:srgbClr val="BCBEC4"/>
                </a:solidFill>
                <a:effectLst/>
              </a:rPr>
              <a:t>= head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insert_after_nth_node</a:t>
            </a:r>
            <a:r>
              <a:rPr lang="en-US" dirty="0">
                <a:solidFill>
                  <a:srgbClr val="BCBEC4"/>
                </a:solidFill>
                <a:effectLst/>
              </a:rPr>
              <a:t>(head, </a:t>
            </a:r>
            <a:r>
              <a:rPr lang="en-US" dirty="0">
                <a:solidFill>
                  <a:srgbClr val="6F737A"/>
                </a:solidFill>
                <a:effectLst/>
              </a:rPr>
              <a:t>n</a:t>
            </a:r>
            <a:r>
              <a:rPr lang="en-US" dirty="0">
                <a:solidFill>
                  <a:srgbClr val="BCBEC4"/>
                </a:solidFill>
                <a:effectLst/>
              </a:rPr>
              <a:t>, value):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 err="1">
                <a:solidFill>
                  <a:srgbClr val="6F737A"/>
                </a:solidFill>
                <a:effectLst/>
              </a:rPr>
              <a:t>new_node</a:t>
            </a:r>
            <a:r>
              <a:rPr lang="en-US" dirty="0">
                <a:solidFill>
                  <a:srgbClr val="6F737A"/>
                </a:solidFill>
                <a:effectLst/>
              </a:rPr>
              <a:t> </a:t>
            </a:r>
            <a:r>
              <a:rPr lang="en-US" dirty="0">
                <a:solidFill>
                  <a:srgbClr val="BCBEC4"/>
                </a:solidFill>
                <a:effectLst/>
              </a:rPr>
              <a:t>= </a:t>
            </a:r>
            <a:r>
              <a:rPr lang="en-US" dirty="0" err="1">
                <a:solidFill>
                  <a:srgbClr val="BCBEC4"/>
                </a:solidFill>
                <a:effectLst/>
              </a:rPr>
              <a:t>ListNode</a:t>
            </a:r>
            <a:r>
              <a:rPr lang="en-US" dirty="0">
                <a:solidFill>
                  <a:srgbClr val="BCBEC4"/>
                </a:solidFill>
                <a:effectLst/>
              </a:rPr>
              <a:t>(value)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6F737A"/>
                </a:solidFill>
                <a:effectLst/>
              </a:rPr>
              <a:t>current </a:t>
            </a:r>
            <a:r>
              <a:rPr lang="en-US" dirty="0">
                <a:solidFill>
                  <a:srgbClr val="BCBEC4"/>
                </a:solidFill>
                <a:effectLst/>
              </a:rPr>
              <a:t>= head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6F737A"/>
                </a:solidFill>
                <a:effectLst/>
              </a:rPr>
              <a:t>count </a:t>
            </a:r>
            <a:r>
              <a:rPr lang="en-US" dirty="0">
                <a:solidFill>
                  <a:srgbClr val="BCBEC4"/>
                </a:solidFill>
                <a:effectLst/>
              </a:rPr>
              <a:t>= </a:t>
            </a:r>
            <a:r>
              <a:rPr lang="en-US" dirty="0">
                <a:solidFill>
                  <a:srgbClr val="2AACB8"/>
                </a:solidFill>
                <a:effectLst/>
              </a:rPr>
              <a:t>1</a:t>
            </a:r>
          </a:p>
          <a:p>
            <a:br>
              <a:rPr lang="en-US" dirty="0">
                <a:solidFill>
                  <a:srgbClr val="2AACB8"/>
                </a:solidFill>
                <a:effectLst/>
              </a:rPr>
            </a:br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print_linked_list</a:t>
            </a:r>
            <a:r>
              <a:rPr lang="en-US" dirty="0">
                <a:solidFill>
                  <a:srgbClr val="BCBEC4"/>
                </a:solidFill>
                <a:effectLst/>
              </a:rPr>
              <a:t>(head):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current = head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elements = []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while </a:t>
            </a:r>
            <a:r>
              <a:rPr lang="en-US" dirty="0">
                <a:solidFill>
                  <a:srgbClr val="BCBEC4"/>
                </a:solidFill>
                <a:effectLst/>
              </a:rPr>
              <a:t>current </a:t>
            </a:r>
            <a:r>
              <a:rPr lang="en-US" dirty="0">
                <a:solidFill>
                  <a:srgbClr val="CF8E6D"/>
                </a:solidFill>
                <a:effectLst/>
              </a:rPr>
              <a:t>is not None</a:t>
            </a:r>
            <a:r>
              <a:rPr lang="en-US" dirty="0">
                <a:solidFill>
                  <a:srgbClr val="BCBEC4"/>
                </a:solidFill>
                <a:effectLst/>
              </a:rPr>
              <a:t>: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</a:t>
            </a:r>
            <a:r>
              <a:rPr lang="en-US" dirty="0" err="1">
                <a:solidFill>
                  <a:srgbClr val="BCBEC4"/>
                </a:solidFill>
                <a:effectLst/>
              </a:rPr>
              <a:t>elements.append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>
                <a:solidFill>
                  <a:srgbClr val="8888C6"/>
                </a:solidFill>
                <a:effectLst/>
              </a:rPr>
              <a:t>str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current.data</a:t>
            </a:r>
            <a:r>
              <a:rPr lang="en-US" dirty="0">
                <a:solidFill>
                  <a:srgbClr val="BCBEC4"/>
                </a:solidFill>
                <a:effectLst/>
              </a:rPr>
              <a:t>))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current = </a:t>
            </a:r>
            <a:r>
              <a:rPr lang="en-US" dirty="0" err="1">
                <a:solidFill>
                  <a:srgbClr val="BCBEC4"/>
                </a:solidFill>
                <a:effectLst/>
              </a:rPr>
              <a:t>current.next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>
                <a:solidFill>
                  <a:srgbClr val="6AAB73"/>
                </a:solidFill>
                <a:effectLst/>
              </a:rPr>
              <a:t>"[" </a:t>
            </a:r>
            <a:r>
              <a:rPr lang="en-US" dirty="0">
                <a:solidFill>
                  <a:srgbClr val="BCBEC4"/>
                </a:solidFill>
                <a:effectLst/>
              </a:rPr>
              <a:t>+ </a:t>
            </a:r>
            <a:r>
              <a:rPr lang="en-US" dirty="0">
                <a:solidFill>
                  <a:srgbClr val="6AAB73"/>
                </a:solidFill>
                <a:effectLst/>
              </a:rPr>
              <a:t>", "</a:t>
            </a:r>
            <a:r>
              <a:rPr lang="en-US" dirty="0">
                <a:solidFill>
                  <a:srgbClr val="BCBEC4"/>
                </a:solidFill>
                <a:effectLst/>
              </a:rPr>
              <a:t>.join(elements) + </a:t>
            </a:r>
            <a:r>
              <a:rPr lang="en-US" dirty="0">
                <a:solidFill>
                  <a:srgbClr val="6AAB73"/>
                </a:solidFill>
                <a:effectLst/>
              </a:rPr>
              <a:t>"]"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D91AD-84F6-376F-1C64-DC047D7F9C98}"/>
              </a:ext>
            </a:extLst>
          </p:cNvPr>
          <p:cNvSpPr txBox="1"/>
          <p:nvPr/>
        </p:nvSpPr>
        <p:spPr>
          <a:xfrm>
            <a:off x="1818861" y="1152939"/>
            <a:ext cx="709655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/>
              </a:rPr>
              <a:t># Test the code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node4 = </a:t>
            </a:r>
            <a:r>
              <a:rPr lang="en-US" dirty="0" err="1">
                <a:effectLst/>
              </a:rPr>
              <a:t>ListNode</a:t>
            </a:r>
            <a:r>
              <a:rPr lang="en-US" dirty="0">
                <a:effectLst/>
              </a:rPr>
              <a:t>(data=4, next=None)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node2 = </a:t>
            </a:r>
            <a:r>
              <a:rPr lang="en-US" dirty="0" err="1">
                <a:effectLst/>
              </a:rPr>
              <a:t>ListNode</a:t>
            </a:r>
            <a:r>
              <a:rPr lang="en-US" dirty="0">
                <a:effectLst/>
              </a:rPr>
              <a:t>(data=2, next=node4)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node1 = </a:t>
            </a:r>
            <a:r>
              <a:rPr lang="en-US" dirty="0" err="1">
                <a:effectLst/>
              </a:rPr>
              <a:t>ListNode</a:t>
            </a:r>
            <a:r>
              <a:rPr lang="en-US" dirty="0">
                <a:effectLst/>
              </a:rPr>
              <a:t>(data=1, next=node2)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print_linked_list</a:t>
            </a:r>
            <a:r>
              <a:rPr lang="en-US" dirty="0">
                <a:effectLst/>
              </a:rPr>
              <a:t>(node1)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insert_after_nth_node</a:t>
            </a:r>
            <a:r>
              <a:rPr lang="en-US" dirty="0">
                <a:effectLst/>
              </a:rPr>
              <a:t>(node1, 2, 3)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print_linked_list</a:t>
            </a:r>
            <a:r>
              <a:rPr lang="en-US" dirty="0">
                <a:effectLst/>
              </a:rPr>
              <a:t>(node1)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# Test the search function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key_to_search</a:t>
            </a:r>
            <a:r>
              <a:rPr lang="en-US" dirty="0">
                <a:effectLst/>
              </a:rPr>
              <a:t> = 3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print(</a:t>
            </a:r>
            <a:r>
              <a:rPr lang="en-US" dirty="0" err="1">
                <a:effectLst/>
              </a:rPr>
              <a:t>f"Is</a:t>
            </a:r>
            <a:r>
              <a:rPr lang="en-US" dirty="0">
                <a:effectLst/>
              </a:rPr>
              <a:t> {</a:t>
            </a:r>
            <a:r>
              <a:rPr lang="en-US" dirty="0" err="1">
                <a:effectLst/>
              </a:rPr>
              <a:t>key_to_search</a:t>
            </a:r>
            <a:r>
              <a:rPr lang="en-US" dirty="0">
                <a:effectLst/>
              </a:rPr>
              <a:t>} in the list? {search(node1, </a:t>
            </a:r>
            <a:r>
              <a:rPr lang="en-US" dirty="0" err="1">
                <a:effectLst/>
              </a:rPr>
              <a:t>key_to_search</a:t>
            </a:r>
            <a:r>
              <a:rPr lang="en-US" dirty="0">
                <a:effectLst/>
              </a:rPr>
              <a:t>)}")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r>
              <a:rPr lang="en-US" dirty="0">
                <a:effectLst/>
              </a:rPr>
              <a:t># </a:t>
            </a:r>
            <a:r>
              <a:rPr lang="en-US" dirty="0" err="1">
                <a:effectLst/>
              </a:rPr>
              <a:t>key_to_search</a:t>
            </a:r>
            <a:br>
              <a:rPr lang="en-US" dirty="0">
                <a:effectLst/>
              </a:rPr>
            </a:br>
            <a:r>
              <a:rPr lang="en-US" dirty="0" err="1">
                <a:effectLst/>
              </a:rPr>
              <a:t>key_not_in_list</a:t>
            </a:r>
            <a:r>
              <a:rPr lang="en-US" dirty="0">
                <a:effectLst/>
              </a:rPr>
              <a:t> = 99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print(</a:t>
            </a:r>
            <a:r>
              <a:rPr lang="en-US" dirty="0" err="1">
                <a:effectLst/>
              </a:rPr>
              <a:t>f"Is</a:t>
            </a:r>
            <a:r>
              <a:rPr lang="en-US" dirty="0">
                <a:effectLst/>
              </a:rPr>
              <a:t> {</a:t>
            </a:r>
            <a:r>
              <a:rPr lang="en-US" dirty="0" err="1">
                <a:effectLst/>
              </a:rPr>
              <a:t>key_not_in_list</a:t>
            </a:r>
            <a:r>
              <a:rPr lang="en-US" dirty="0">
                <a:effectLst/>
              </a:rPr>
              <a:t>} in the list? {search(node1, </a:t>
            </a:r>
            <a:r>
              <a:rPr lang="en-US" dirty="0" err="1">
                <a:effectLst/>
              </a:rPr>
              <a:t>key_not_in_list</a:t>
            </a:r>
            <a:r>
              <a:rPr lang="en-US" dirty="0">
                <a:effectLst/>
              </a:rPr>
              <a:t>)}")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1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296956" y="1644448"/>
            <a:ext cx="11342914" cy="306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code file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YOUR_FULL_NAME_Lab9.py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Screenshot of the  program output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jpg/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Same Day within the lab period (strongly recommended)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submission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 late submission penalty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Same Day - after the lab period but before 11:59PM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479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Lab 9</vt:lpstr>
      <vt:lpstr>PowerPoint Presentation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</dc:title>
  <dc:creator>Towhid Islam</dc:creator>
  <cp:lastModifiedBy>Bingyi Xie</cp:lastModifiedBy>
  <cp:revision>5</cp:revision>
  <dcterms:created xsi:type="dcterms:W3CDTF">2024-03-04T17:59:34Z</dcterms:created>
  <dcterms:modified xsi:type="dcterms:W3CDTF">2024-10-21T00:53:43Z</dcterms:modified>
</cp:coreProperties>
</file>