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95EA-D7D9-6B7E-F7DD-1F7C9152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02363-9761-09B8-D4B6-567F84FC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A7D7-9299-B281-DAE3-5FAFE04E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61A5-55AF-97E6-5251-9085D73B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6D73-BA49-3062-8BB5-976C8C7C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0F13-9B9A-5D49-DF04-65EAD662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A588D-0FE9-5CE5-2D78-07A3BD84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9126-F497-CDFC-274D-9C904E9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16AC-EDD4-7C86-5610-B544C3BB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56AD-8222-C00F-EBFA-DE3DC48E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C79DA-7276-14F0-E132-9C49E611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547D8-308F-1657-49EB-BD6117CC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89FE-AEEB-7351-45D4-A2937A87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B65F-A9EC-C284-1C30-13F9BBB6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3DC5-3C4A-E1A2-9E1F-BF4F65AF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0B08-BD56-7032-41C5-9F2715E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17A5-7C17-E857-EDBB-9089465D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483B-8A13-23E0-6CF9-6D51BE0C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0ED1-6C95-13CD-7E00-00A425F3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75F0-371C-1C1A-BA32-F514668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087-9BCC-48EE-4352-08EF0322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B2683-1568-A8DB-077C-A8655A72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0BFA-3483-CF4C-8113-5D1AAA43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7A1B-BFDA-EEDA-2F26-AF48FE7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DDC6-1499-2DFC-CE8C-153BA07E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CF13-1E72-4DEA-8F1C-B63DF513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79-7505-F15F-F21F-9A6AD360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4312D-0EF9-A62D-9813-C740EAA8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BB556-AD5A-9A04-6E6C-C08A831F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DE1E-6138-B15E-0E72-0745B947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62E5-E041-6A87-7460-495B3495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E61-CA24-6905-DE89-4CB55D41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4F5C-74F1-6F6D-95C8-BE853C25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60DF-5F7F-8A0E-39A5-4F97418E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5C0D9-54C4-8D59-3047-45DEEA40A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29BD9-FE1A-5E32-5F52-775EDF13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9902F-5105-156F-4D1D-B46C829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A5B7A-4D90-4803-A17D-E7FB778E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B98AF-E339-5EE1-301D-BC16DFBA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BFD-02C6-45D4-99B2-F071F8E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DAFC0-B523-6308-882A-EFF58A5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CD43-2917-9A64-5179-4D0AF765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4CF5-1F04-89FF-12DB-1985A0A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E8B4D-BAA9-9AD9-321B-536EE06B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8BAD0-C4C4-8E64-E44B-493624F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EAF85-1AAB-AAD4-2665-73852EE9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978E-4EFF-F727-35AE-81984F5B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A18D-4BAE-14D4-B29B-F3ED1591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AF5E9-53E8-C99B-B9E2-892BEE626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2EB8D-CEBB-829D-9937-7FC957B9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09CA-4EC3-6A75-9024-B4E2DCF7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3A95-327F-F014-9899-3C80BB08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7027-0A0B-DFEF-4C16-DE05938A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B610-DD57-54F7-FC17-EA5F80887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D302-1CC4-49E1-ED9B-8B078FC7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48C-3CBB-4045-67C0-E8A79CFE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05F8-6D84-0422-9B38-8571AE5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71FB-6FAF-B619-F0FB-37F54F66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05774-5DFE-F1DE-6EC9-8217F65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F04E-93EB-D994-0C5B-1894AC1D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54B9-B621-0AD6-E38F-26A8E275A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EEC7F-9185-2847-8D2F-A4AD33577B7B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DF42-E175-CBB7-8600-B8F2859B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60A4-ADEB-F8C1-F3F1-3F96DC4B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29DB-5ED1-E64C-9A3C-6337E9B4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1DCF-245F-C6EA-E4C3-E8977FD1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13</a:t>
            </a:r>
          </a:p>
        </p:txBody>
      </p:sp>
    </p:spTree>
    <p:extLst>
      <p:ext uri="{BB962C8B-B14F-4D97-AF65-F5344CB8AC3E}">
        <p14:creationId xmlns:p14="http://schemas.microsoft.com/office/powerpoint/2010/main" val="27406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E2BCC-630C-FDF6-3C5A-5DB5FA486C52}"/>
              </a:ext>
            </a:extLst>
          </p:cNvPr>
          <p:cNvSpPr txBox="1"/>
          <p:nvPr/>
        </p:nvSpPr>
        <p:spPr>
          <a:xfrm>
            <a:off x="1748862" y="1126705"/>
            <a:ext cx="970977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Step-1: </a:t>
            </a:r>
            <a:r>
              <a:rPr lang="en-US" dirty="0"/>
              <a:t>Create a NumPy array of shape (4,6) with all zeros.</a:t>
            </a:r>
          </a:p>
          <a:p>
            <a:endParaRPr lang="en-US" dirty="0"/>
          </a:p>
          <a:p>
            <a:r>
              <a:rPr lang="en-US" b="1" dirty="0"/>
              <a:t>Step-2: </a:t>
            </a:r>
            <a:r>
              <a:rPr lang="en-US" dirty="0"/>
              <a:t>Print the shape and size of the array</a:t>
            </a:r>
          </a:p>
          <a:p>
            <a:endParaRPr lang="en-US" dirty="0"/>
          </a:p>
          <a:p>
            <a:r>
              <a:rPr lang="en-US" b="1" dirty="0"/>
              <a:t>Step-3: </a:t>
            </a:r>
            <a:r>
              <a:rPr lang="en-US" dirty="0"/>
              <a:t>Insert a new row as the 3</a:t>
            </a:r>
            <a:r>
              <a:rPr lang="en-US" baseline="30000" dirty="0"/>
              <a:t>rd</a:t>
            </a:r>
            <a:r>
              <a:rPr lang="en-US" dirty="0"/>
              <a:t> row where each element is 7. Print the resulting array.</a:t>
            </a:r>
          </a:p>
          <a:p>
            <a:endParaRPr lang="en-US" dirty="0"/>
          </a:p>
          <a:p>
            <a:r>
              <a:rPr lang="en-US" b="1" dirty="0"/>
              <a:t>Step-4: </a:t>
            </a:r>
            <a:r>
              <a:rPr lang="en-US" dirty="0"/>
              <a:t>Insert a new column as the 1st column where each element is 2. Print the resulting array.</a:t>
            </a:r>
          </a:p>
          <a:p>
            <a:endParaRPr lang="en-US" dirty="0"/>
          </a:p>
          <a:p>
            <a:r>
              <a:rPr lang="en-US" b="1" dirty="0"/>
              <a:t>Step-5: </a:t>
            </a:r>
            <a:r>
              <a:rPr lang="en-US" dirty="0"/>
              <a:t>Sort the array row-wise and print the resulting array.</a:t>
            </a:r>
          </a:p>
          <a:p>
            <a:endParaRPr lang="en-US" dirty="0"/>
          </a:p>
          <a:p>
            <a:r>
              <a:rPr lang="en-US" b="1" dirty="0"/>
              <a:t>Step-6: </a:t>
            </a:r>
            <a:r>
              <a:rPr lang="en-US" dirty="0"/>
              <a:t>Resize the array to shape (7,5) in row major order. Print the resulting array.</a:t>
            </a:r>
          </a:p>
          <a:p>
            <a:endParaRPr lang="en-US" dirty="0"/>
          </a:p>
          <a:p>
            <a:r>
              <a:rPr lang="en-US" b="1" dirty="0"/>
              <a:t>Step-7: </a:t>
            </a:r>
            <a:r>
              <a:rPr lang="en-US" dirty="0"/>
              <a:t>Flatten the array in column major order and print the flattened array.</a:t>
            </a:r>
          </a:p>
          <a:p>
            <a:endParaRPr lang="en-US" dirty="0"/>
          </a:p>
          <a:p>
            <a:r>
              <a:rPr lang="en-US" b="1" dirty="0"/>
              <a:t>Step-8: </a:t>
            </a:r>
            <a:r>
              <a:rPr lang="en-US" dirty="0"/>
              <a:t>Create another one-dimensional array of shape (35) with all ones, add this array to the </a:t>
            </a:r>
          </a:p>
          <a:p>
            <a:r>
              <a:rPr lang="en-US" dirty="0"/>
              <a:t>result from last step, print the result (after addition).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439E0-7075-A0C4-C437-86964F48805C}"/>
              </a:ext>
            </a:extLst>
          </p:cNvPr>
          <p:cNvSpPr txBox="1"/>
          <p:nvPr/>
        </p:nvSpPr>
        <p:spPr>
          <a:xfrm>
            <a:off x="3010429" y="5783884"/>
            <a:ext cx="654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 the output array from step 3 as the input for step 4, 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output array from step 4 as the input for step 5, and so on.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0BE5B-47BC-D0EB-73C6-75DFF592C1C1}"/>
              </a:ext>
            </a:extLst>
          </p:cNvPr>
          <p:cNvSpPr txBox="1"/>
          <p:nvPr/>
        </p:nvSpPr>
        <p:spPr>
          <a:xfrm>
            <a:off x="5241470" y="427785"/>
            <a:ext cx="1709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2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3BCF0-F986-9C35-2F2B-C5BB7ACD5E4D}"/>
              </a:ext>
            </a:extLst>
          </p:cNvPr>
          <p:cNvSpPr txBox="1"/>
          <p:nvPr/>
        </p:nvSpPr>
        <p:spPr>
          <a:xfrm>
            <a:off x="4676385" y="285028"/>
            <a:ext cx="610017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Shape of the array:  (4, 6)</a:t>
            </a:r>
          </a:p>
          <a:p>
            <a:r>
              <a:rPr lang="en-US" dirty="0"/>
              <a:t>Size of the array:  24</a:t>
            </a:r>
          </a:p>
          <a:p>
            <a:endParaRPr lang="en-US" dirty="0"/>
          </a:p>
          <a:p>
            <a:r>
              <a:rPr lang="en-US" dirty="0"/>
              <a:t>Array after step-3:</a:t>
            </a:r>
          </a:p>
          <a:p>
            <a:r>
              <a:rPr lang="en-US" dirty="0"/>
              <a:t> [[0 0 0 0 0 0]</a:t>
            </a:r>
          </a:p>
          <a:p>
            <a:r>
              <a:rPr lang="en-US" dirty="0"/>
              <a:t> [0 0 0 0 0 0]</a:t>
            </a:r>
          </a:p>
          <a:p>
            <a:r>
              <a:rPr lang="en-US" dirty="0"/>
              <a:t> [7 7 7 7 7 7]</a:t>
            </a:r>
          </a:p>
          <a:p>
            <a:r>
              <a:rPr lang="en-US" dirty="0"/>
              <a:t> [0 0 0 0 0 0]</a:t>
            </a:r>
          </a:p>
          <a:p>
            <a:r>
              <a:rPr lang="en-US" dirty="0"/>
              <a:t> [0 0 0 0 0 0]]</a:t>
            </a:r>
          </a:p>
          <a:p>
            <a:endParaRPr lang="en-US" dirty="0"/>
          </a:p>
          <a:p>
            <a:r>
              <a:rPr lang="en-US" dirty="0"/>
              <a:t>Array after step-4:</a:t>
            </a:r>
          </a:p>
          <a:p>
            <a:r>
              <a:rPr lang="en-US" dirty="0"/>
              <a:t> [[2 0 0 0 0 0 0]</a:t>
            </a:r>
          </a:p>
          <a:p>
            <a:r>
              <a:rPr lang="en-US" dirty="0"/>
              <a:t> [2 0 0 0 0 0 0]</a:t>
            </a:r>
          </a:p>
          <a:p>
            <a:r>
              <a:rPr lang="en-US" dirty="0"/>
              <a:t> [2 7 7 7 7 7 7]</a:t>
            </a:r>
          </a:p>
          <a:p>
            <a:r>
              <a:rPr lang="en-US" dirty="0"/>
              <a:t> [2 0 0 0 0 0 0]</a:t>
            </a:r>
          </a:p>
          <a:p>
            <a:r>
              <a:rPr lang="en-US" dirty="0"/>
              <a:t> [2 0 0 0 0 0 0]]</a:t>
            </a:r>
          </a:p>
          <a:p>
            <a:endParaRPr lang="en-US" dirty="0"/>
          </a:p>
          <a:p>
            <a:r>
              <a:rPr lang="en-US" dirty="0"/>
              <a:t>Array after step-5:</a:t>
            </a:r>
          </a:p>
          <a:p>
            <a:r>
              <a:rPr lang="en-US" dirty="0"/>
              <a:t> [[0 0 0 0 0 0 2]</a:t>
            </a:r>
          </a:p>
          <a:p>
            <a:r>
              <a:rPr lang="en-US" dirty="0"/>
              <a:t> [0 0 0 0 0 0 2]</a:t>
            </a:r>
          </a:p>
          <a:p>
            <a:r>
              <a:rPr lang="en-US" dirty="0"/>
              <a:t> [2 7 7 7 7 7 7]</a:t>
            </a:r>
          </a:p>
          <a:p>
            <a:r>
              <a:rPr lang="en-US" dirty="0"/>
              <a:t> [0 0 0 0 0 0 2]</a:t>
            </a:r>
          </a:p>
          <a:p>
            <a:r>
              <a:rPr lang="en-US" dirty="0"/>
              <a:t> [0 0 0 0 0 0 2]]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8621A-D31D-347C-815B-563830A4917E}"/>
              </a:ext>
            </a:extLst>
          </p:cNvPr>
          <p:cNvSpPr txBox="1"/>
          <p:nvPr/>
        </p:nvSpPr>
        <p:spPr>
          <a:xfrm>
            <a:off x="1415441" y="977030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output:</a:t>
            </a:r>
          </a:p>
        </p:txBody>
      </p:sp>
    </p:spTree>
    <p:extLst>
      <p:ext uri="{BB962C8B-B14F-4D97-AF65-F5344CB8AC3E}">
        <p14:creationId xmlns:p14="http://schemas.microsoft.com/office/powerpoint/2010/main" val="3533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34F2B-54E7-27B0-0F5D-025921FA1D70}"/>
              </a:ext>
            </a:extLst>
          </p:cNvPr>
          <p:cNvSpPr txBox="1"/>
          <p:nvPr/>
        </p:nvSpPr>
        <p:spPr>
          <a:xfrm>
            <a:off x="2298525" y="1720840"/>
            <a:ext cx="9392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 after step-6:</a:t>
            </a:r>
          </a:p>
          <a:p>
            <a:r>
              <a:rPr lang="en-US" dirty="0"/>
              <a:t> [[0 0 0 0 0]</a:t>
            </a:r>
          </a:p>
          <a:p>
            <a:r>
              <a:rPr lang="en-US" dirty="0"/>
              <a:t> [0 2 0 0 0]</a:t>
            </a:r>
          </a:p>
          <a:p>
            <a:r>
              <a:rPr lang="en-US" dirty="0"/>
              <a:t> [0 0 0 2 2]</a:t>
            </a:r>
          </a:p>
          <a:p>
            <a:r>
              <a:rPr lang="en-US" dirty="0"/>
              <a:t> [7 7 7 7 7]</a:t>
            </a:r>
          </a:p>
          <a:p>
            <a:r>
              <a:rPr lang="en-US" dirty="0"/>
              <a:t> [7 0 0 0 0]</a:t>
            </a:r>
          </a:p>
          <a:p>
            <a:r>
              <a:rPr lang="en-US" dirty="0"/>
              <a:t> [0 0 2 0 0]</a:t>
            </a:r>
          </a:p>
          <a:p>
            <a:r>
              <a:rPr lang="en-US" dirty="0"/>
              <a:t> [0 0 0 0 2]]</a:t>
            </a:r>
          </a:p>
          <a:p>
            <a:endParaRPr lang="en-US" dirty="0"/>
          </a:p>
          <a:p>
            <a:r>
              <a:rPr lang="en-US" dirty="0"/>
              <a:t>Array after step-7: [0 0 0 7 7 0 0 0 2 0 7 0 0 0 0 0 0 7 0 2 0 0 0 2 7 0 0 0 0 0 2 7 0 0 2]</a:t>
            </a:r>
          </a:p>
          <a:p>
            <a:endParaRPr lang="en-US" dirty="0"/>
          </a:p>
          <a:p>
            <a:r>
              <a:rPr lang="en-US" dirty="0"/>
              <a:t>After step-8: [1 1 1 8 8 1 1 1 3 1 8 1 1 1 1 1 1 8 1 3 1 1 1 3 8 1 1 1 1 1 3 8 1 1 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86D0-667A-0BDE-0B78-B0568D4F2F90}"/>
              </a:ext>
            </a:extLst>
          </p:cNvPr>
          <p:cNvSpPr txBox="1"/>
          <p:nvPr/>
        </p:nvSpPr>
        <p:spPr>
          <a:xfrm>
            <a:off x="1415441" y="977030"/>
            <a:ext cx="27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output (cont.):</a:t>
            </a:r>
          </a:p>
        </p:txBody>
      </p:sp>
    </p:spTree>
    <p:extLst>
      <p:ext uri="{BB962C8B-B14F-4D97-AF65-F5344CB8AC3E}">
        <p14:creationId xmlns:p14="http://schemas.microsoft.com/office/powerpoint/2010/main" val="35456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50" y="3349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1342914" cy="329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for Task 1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YOUR_FULL_NAME_Lab13.py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Screenshots of the  program output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Demonstrate your solution to the Lab Instructor and be prepared to answer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   1-2 questions on your solution. This activity will be counted as your lab attendance.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605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Lab 13</vt:lpstr>
      <vt:lpstr>PowerPoint Presentation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</dc:title>
  <dc:creator>Towhid Islam</dc:creator>
  <cp:lastModifiedBy>Towhid Islam</cp:lastModifiedBy>
  <cp:revision>17</cp:revision>
  <dcterms:created xsi:type="dcterms:W3CDTF">2024-04-07T19:40:49Z</dcterms:created>
  <dcterms:modified xsi:type="dcterms:W3CDTF">2024-04-07T20:56:44Z</dcterms:modified>
</cp:coreProperties>
</file>