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5694"/>
  </p:normalViewPr>
  <p:slideViewPr>
    <p:cSldViewPr snapToGrid="0">
      <p:cViewPr varScale="1">
        <p:scale>
          <a:sx n="108" d="100"/>
          <a:sy n="108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1734-84FB-D0EB-EAA8-E8AC42C2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24C2-F8D1-2D09-0A74-F65857D4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1DA8-1A1F-AF2E-F71F-FA8ABF26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E3BE-E1E1-ECA0-01AD-EB60C5F9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E653-6FC6-16EB-E41D-90B5943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454-54C5-A284-2394-B22F64F5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1E675-A509-92DD-C29C-196560B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18D7-3A92-9A95-C429-4411F671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6B63-1BF8-EE71-925C-87363957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60C3-E5AA-859D-EC79-8E7E94A3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749A8-B294-B565-9122-C8B8A377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C0E7-B819-020C-CA6D-4D529871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3604B-B21F-C409-8D89-51A0D0B8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6BDE-99C1-3BEF-53BA-B1806B18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8B74-4907-382F-4AD1-A9274A52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65F4-54C6-1836-3923-ED7B7EB2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42C9-9E92-8270-0698-F6F4DD6D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399B-FE44-4F30-641E-8C5F9831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7002-DF4C-52B0-CCD4-2670008F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EB59-D4AB-7783-B3CD-AD938E44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4409-FCEB-B1A3-2A3F-8729D04A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94CE-9D73-6E34-6875-02ACB0AE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28FA-CAEA-8E3F-879F-58AA6086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15B3-FB8B-B4FE-E51B-19E42230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3780-8172-3242-1076-0B949D2D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A402-D5EA-49E0-E04C-2A22E4E8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C728-6A2C-0C52-670A-DBBE64AD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1EB57-3A31-B5FE-13CE-A7521655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10C98-2686-6B20-F96F-93D63046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57853-B109-6D78-C7A7-B90B4E1F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7203-41A1-0D86-9437-0FCCF0C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C9D7-75B6-DB82-419D-1E67DB77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47DB-3A77-CAFC-DB9D-ECE6FBB1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F839-474E-F287-8023-2C177051C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1805-4841-4C00-AE16-67009889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BC41-D191-A07C-D4E2-0DED44952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5E7C7-C2E3-3891-039C-2B908FDC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337C8-84FE-B724-2A33-E7D8E97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9539C-D8EA-6F40-16FF-CBCC27A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6F89-1FDC-069F-6619-630094D2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9B030-1406-C455-D7AB-C7C55817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2BAFD-E96D-30B1-F2D4-5D9A52F5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5D610-AC4F-114B-27E7-428B626D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CD62-CDB0-B75D-3FE4-BCE80369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6ADD4-6E32-4CEE-963C-3A93EC0F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F88EC-B7EA-A02B-BAA9-85FE7BD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7F19-3FD7-BDF8-B632-77836970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C43B-7EEC-4717-77AB-CA2596EE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43B03-8C3A-E5F5-0CBF-EBBBC7FD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30BF-DD38-A27B-DBA6-C006AAA4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1DEE-50E3-84C2-BF1A-8EC3AA34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7C116-2BE8-6F4D-F91D-915467D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6E79-9363-7E2F-7DD1-08DBCE61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93BBE-B1A1-B90B-F349-1D28E8264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D125-FD71-C319-76FA-FE679065A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C36F-0D9A-F376-76A5-7B2BE2A2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1C50C-355F-C846-F1D7-12476A7E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C7A96-8C72-5E01-85DC-E5E7394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F03A2-8BCC-FC1C-92C7-AC850FCB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35C1-7FA2-BF07-AD8A-27049226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9953-952F-A2AA-74BF-7FFE04466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50817-9778-0645-8914-5F9C39C7BF46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29D6-A685-B08D-3057-ACDE9ABA9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03D8-51DB-5FEE-CAC7-D0839261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2A8A7-2D50-2B4F-888B-6D146D7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F4F-BC49-0AD7-24FA-ED39CF0C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E1A35-C2C3-3449-39AF-CE9B98881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1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E323D-3398-E505-532B-D8E9C4350AD1}"/>
              </a:ext>
            </a:extLst>
          </p:cNvPr>
          <p:cNvSpPr txBox="1"/>
          <p:nvPr/>
        </p:nvSpPr>
        <p:spPr>
          <a:xfrm>
            <a:off x="1092528" y="1010245"/>
            <a:ext cx="967350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sz="2200" dirty="0"/>
              <a:t>Write a Python Module named ‘</a:t>
            </a:r>
            <a:r>
              <a:rPr lang="en-US" sz="2200" dirty="0" err="1"/>
              <a:t>FileProcessor.py</a:t>
            </a:r>
            <a:r>
              <a:rPr lang="en-US" sz="2200" dirty="0"/>
              <a:t>’ with following functionalities. Make sure any possible exceptions within these methods are handled gracefully.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200" dirty="0"/>
              <a:t>merge(file1_path, file2_path, </a:t>
            </a:r>
            <a:r>
              <a:rPr lang="en-US" sz="2200" dirty="0" err="1"/>
              <a:t>result_path</a:t>
            </a:r>
            <a:r>
              <a:rPr lang="en-US" sz="2200" dirty="0"/>
              <a:t>): Merges the content of file1.txt and file2.txt and writes the result to ‘</a:t>
            </a:r>
            <a:r>
              <a:rPr lang="en-US" sz="2200" dirty="0" err="1"/>
              <a:t>result.txt</a:t>
            </a:r>
            <a:r>
              <a:rPr lang="en-US" sz="2200" dirty="0"/>
              <a:t>’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200" dirty="0"/>
              <a:t>copy(file1_path, </a:t>
            </a:r>
            <a:r>
              <a:rPr lang="en-US" sz="2200" dirty="0" err="1"/>
              <a:t>num_copies</a:t>
            </a:r>
            <a:r>
              <a:rPr lang="en-US" sz="2200" dirty="0"/>
              <a:t>): Creates ‘</a:t>
            </a:r>
            <a:r>
              <a:rPr lang="en-US" sz="2200" dirty="0" err="1"/>
              <a:t>num_copies</a:t>
            </a:r>
            <a:r>
              <a:rPr lang="en-US" sz="2200" dirty="0"/>
              <a:t>’ of the given </a:t>
            </a:r>
            <a:r>
              <a:rPr lang="en-US" sz="2200" dirty="0" err="1"/>
              <a:t>file.text</a:t>
            </a:r>
            <a:r>
              <a:rPr lang="en-US" sz="2200" dirty="0"/>
              <a:t> within the same folder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200" dirty="0" err="1"/>
              <a:t>convert_to_csv</a:t>
            </a:r>
            <a:r>
              <a:rPr lang="en-US" sz="2200" dirty="0"/>
              <a:t>(</a:t>
            </a:r>
            <a:r>
              <a:rPr lang="en-US" sz="2200" dirty="0" err="1"/>
              <a:t>text_file_path</a:t>
            </a:r>
            <a:r>
              <a:rPr lang="en-US" sz="2200" dirty="0"/>
              <a:t>, </a:t>
            </a:r>
            <a:r>
              <a:rPr lang="en-US" sz="2200" dirty="0" err="1"/>
              <a:t>csv_file_path</a:t>
            </a:r>
            <a:r>
              <a:rPr lang="en-US" sz="2200" dirty="0"/>
              <a:t>): Writes the contents of a given text file to a new CSV file (row-wise).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200" dirty="0" err="1"/>
              <a:t>file_statistics</a:t>
            </a:r>
            <a:r>
              <a:rPr lang="en-US" sz="2200" dirty="0"/>
              <a:t>(</a:t>
            </a:r>
            <a:r>
              <a:rPr lang="en-US" sz="2200" dirty="0" err="1"/>
              <a:t>file_path</a:t>
            </a:r>
            <a:r>
              <a:rPr lang="en-US" sz="2200" dirty="0"/>
              <a:t>): prints the number of words and  lines of the given text file.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200" dirty="0"/>
              <a:t>Write another python program named ‘</a:t>
            </a:r>
            <a:r>
              <a:rPr lang="en-US" sz="2200" dirty="0" err="1"/>
              <a:t>Test.py</a:t>
            </a:r>
            <a:r>
              <a:rPr lang="en-US" sz="2200" dirty="0"/>
              <a:t>’ that imports the module and demonstrates the usage of the above functionalities.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200" dirty="0"/>
          </a:p>
          <a:p>
            <a:endParaRPr lang="en-US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38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838200" y="1647579"/>
            <a:ext cx="11342914" cy="3917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for Task 1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YOUR_FULL_NAME_Lab12_FileProcessor.py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for Task 2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YOUR_FULL_NAME_Lab12_Test.py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Screenshots of the  program output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jpg/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Demonstrate your solution to the Lab Instructor and be prepared to answer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   1-2 questions on your solution. This activity will be counted as your lab attendance.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Lab 12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</dc:title>
  <dc:creator>Towhid Islam</dc:creator>
  <cp:lastModifiedBy>Towhid Islam</cp:lastModifiedBy>
  <cp:revision>8</cp:revision>
  <dcterms:created xsi:type="dcterms:W3CDTF">2024-03-31T18:40:39Z</dcterms:created>
  <dcterms:modified xsi:type="dcterms:W3CDTF">2024-03-31T19:12:30Z</dcterms:modified>
</cp:coreProperties>
</file>