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F0B8-8C79-6EC9-92C4-DF55FA0F8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A1B5E-28EF-0B2C-874C-3592E4797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1869-8A87-663D-9428-B05592C0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8720-2B3C-6248-B3F7-DB86E52F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918C-F68E-E72D-AE31-2FF4602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0C40-1FF2-E00C-4408-8B2EC48D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140F-7605-DE78-9452-7AA4D3548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EF2C-9D4F-5BD4-B57E-AB92C2C9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6231-C767-5D7C-79FE-A6405B29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9A6F-D5BA-3FC9-FA92-3DFFC0C5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20951-08F8-44A3-6232-DEAE21D12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7C739-600D-E9ED-2A9C-23D41274E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6C64-3A55-527C-A94A-6DD0EAFA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47F6-CC27-94A9-2126-A1C8A52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950BF-0927-138F-B0ED-BB67F80C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6E6E-5E69-25C2-F172-CE257C9B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D4C0-B06F-E9F9-CB76-60DA57B49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8EBE-0C4C-C3B6-554F-D4695A02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CF70-46D4-8A54-4702-57A9C2FA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A46C-EE75-5D64-4A11-5A4CC701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DA0A-FF5A-C705-2737-F611B735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0AA71-8918-4544-F5D1-8A96F275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9225-00A4-F9DB-7994-088DE928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2A041-9C81-4D57-4362-1E93D11C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6041-E7A7-87AD-C97A-EA195AF3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5010-821C-A813-59BA-A0C1427C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2F48-7D15-962F-2E31-D66766AA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CDFCD-83E9-770D-B7BB-577A60F75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FE5E-25ED-924A-5780-967CB89D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5CEE-1665-F797-D72B-337954F7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8EB2A-781E-2577-F8BF-E8D9EF6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E459-1C64-FB5A-0CF6-3E355BFB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77097-C103-BE9B-C7B4-AD2427FD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F34BF-EFAC-2260-BA4A-3D02E658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78CF-D76C-9BFE-687C-B806C3BEE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79E02-7098-D7F9-B02F-F80FEE124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292C5-E6A1-FE91-7A19-94C62778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78561-6906-6301-65EE-0F2CEFA1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110B9-B8AF-B52E-71B6-C58FDF34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17D4-F4BD-0F46-1E80-03F610D4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8D680-6F59-3770-7D56-1EB61901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C164D-C41E-1914-9F55-E4C8583D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F654C-AC96-35F4-6504-8A02A969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8DA90-7FF4-2770-0EFF-8A614530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7F1CE-8249-B142-2D99-EB35A2FA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12E7-BEC2-ED8F-F8A6-653A6754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68C6-87D0-8BD7-ECD9-7D0A3A51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9753-876E-5524-71C9-F5FA7F0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C30BF-D7F9-D6A0-4604-CA9FE57AE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36F00-D0E1-1E16-9B0E-80F6FB12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D25B6-8911-4457-D614-E4C85AE8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8E310-426B-75A3-3D22-DAF462A6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A43-DC22-0BF2-5089-7A5B9685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90AB5-BE66-A501-A51A-F1BFA9569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E2296-564D-7752-2E73-211FFC423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D0A9A-A3D0-6A47-9DCC-72FE630C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305BD-94F6-8DB0-1A74-5D1B48A2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9FEE-9A06-35FC-E021-760BC45D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622A8-6BB0-DF84-A757-522CBF33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E5ED-7E73-554B-EDFE-B9A9848E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9B52-C252-076E-09E4-0580466AB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F3F8-991C-AC4A-AED0-BAA658786BF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1D6F-7F46-4611-277C-C8B6F8A78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92ED-2755-885A-4E77-24B19D683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FC25-DF77-8745-AA66-CF3E9B819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999-55FD-8D4E-60E6-9014094A4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coding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1B90A-FC48-EAB3-7117-EE6FD1B28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Bingyi Xie</a:t>
            </a:r>
          </a:p>
        </p:txBody>
      </p:sp>
    </p:spTree>
    <p:extLst>
      <p:ext uri="{BB962C8B-B14F-4D97-AF65-F5344CB8AC3E}">
        <p14:creationId xmlns:p14="http://schemas.microsoft.com/office/powerpoint/2010/main" val="66356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E1ED-C99F-628C-CC41-97B44CCB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84598-97C9-0149-AEF4-7448E47B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84229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i="0" dirty="0">
                <a:solidFill>
                  <a:srgbClr val="1C2B41"/>
                </a:solidFill>
                <a:effectLst/>
              </a:rPr>
              <a:t>Create a </a:t>
            </a:r>
            <a:r>
              <a:rPr lang="en-US" dirty="0" err="1">
                <a:solidFill>
                  <a:srgbClr val="1C2B41"/>
                </a:solidFill>
              </a:rPr>
              <a:t>dataframe</a:t>
            </a:r>
            <a:r>
              <a:rPr lang="en-US" dirty="0">
                <a:solidFill>
                  <a:srgbClr val="1C2B41"/>
                </a:solidFill>
              </a:rPr>
              <a:t> with two series</a:t>
            </a:r>
          </a:p>
          <a:p>
            <a:pPr algn="l"/>
            <a:r>
              <a:rPr lang="en-US" dirty="0">
                <a:solidFill>
                  <a:srgbClr val="1C2B41"/>
                </a:solidFill>
              </a:rPr>
              <a:t>The first series is an array with 10 random integer number from 0 to 99</a:t>
            </a:r>
          </a:p>
          <a:p>
            <a:pPr algn="l"/>
            <a:r>
              <a:rPr lang="en-US" dirty="0">
                <a:solidFill>
                  <a:srgbClr val="1C2B41"/>
                </a:solidFill>
              </a:rPr>
              <a:t>The second series is an array with 10 random integer number from 0 to 24</a:t>
            </a:r>
          </a:p>
          <a:p>
            <a:pPr algn="l"/>
            <a:endParaRPr lang="en-US" dirty="0">
              <a:solidFill>
                <a:srgbClr val="1C2B41"/>
              </a:solidFill>
            </a:endParaRPr>
          </a:p>
          <a:p>
            <a:pPr algn="l"/>
            <a:r>
              <a:rPr lang="en-US" dirty="0">
                <a:solidFill>
                  <a:srgbClr val="1C2B41"/>
                </a:solidFill>
              </a:rPr>
              <a:t>The first column name is ‘age’, the second column name is ‘score’</a:t>
            </a:r>
          </a:p>
          <a:p>
            <a:pPr algn="l"/>
            <a:endParaRPr lang="en-US" dirty="0">
              <a:solidFill>
                <a:srgbClr val="1C2B41"/>
              </a:solidFill>
            </a:endParaRPr>
          </a:p>
          <a:p>
            <a:pPr algn="l"/>
            <a:r>
              <a:rPr lang="en-US" dirty="0">
                <a:solidFill>
                  <a:srgbClr val="1C2B41"/>
                </a:solidFill>
              </a:rPr>
              <a:t>From this </a:t>
            </a:r>
            <a:r>
              <a:rPr lang="en-US" dirty="0" err="1">
                <a:solidFill>
                  <a:srgbClr val="1C2B41"/>
                </a:solidFill>
              </a:rPr>
              <a:t>dataframe</a:t>
            </a:r>
            <a:r>
              <a:rPr lang="en-US" dirty="0">
                <a:solidFill>
                  <a:srgbClr val="1C2B41"/>
                </a:solidFill>
              </a:rPr>
              <a:t>, give me the tail value, use describe function to give the basic info, and then sort the </a:t>
            </a:r>
            <a:r>
              <a:rPr lang="en-US" dirty="0" err="1">
                <a:solidFill>
                  <a:srgbClr val="1C2B41"/>
                </a:solidFill>
              </a:rPr>
              <a:t>dataframe</a:t>
            </a:r>
            <a:r>
              <a:rPr lang="en-US" dirty="0">
                <a:solidFill>
                  <a:srgbClr val="1C2B41"/>
                </a:solidFill>
              </a:rPr>
              <a:t> with score. </a:t>
            </a:r>
          </a:p>
          <a:p>
            <a:pPr algn="l"/>
            <a:endParaRPr lang="en-US" dirty="0">
              <a:solidFill>
                <a:srgbClr val="1C2B41"/>
              </a:solidFill>
            </a:endParaRPr>
          </a:p>
          <a:p>
            <a:pPr algn="l"/>
            <a:endParaRPr lang="en-US" dirty="0">
              <a:solidFill>
                <a:srgbClr val="1C2B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1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9D97-8A56-A66C-E812-42C1A095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0679-6D20-F8DF-343A-1E324D19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the </a:t>
            </a:r>
            <a:r>
              <a:rPr lang="en-US" dirty="0" err="1"/>
              <a:t>dataframe</a:t>
            </a:r>
            <a:r>
              <a:rPr lang="en-US" dirty="0"/>
              <a:t> created from first exercise as </a:t>
            </a:r>
            <a:r>
              <a:rPr lang="en-US" dirty="0" err="1"/>
              <a:t>pd_exer</a:t>
            </a:r>
            <a:r>
              <a:rPr lang="zh-CN" altLang="en-US" dirty="0"/>
              <a:t> </a:t>
            </a:r>
            <a:r>
              <a:rPr lang="en-US" dirty="0"/>
              <a:t>.csv</a:t>
            </a:r>
            <a:r>
              <a:rPr lang="zh-CN" altLang="en-US" dirty="0"/>
              <a:t> </a:t>
            </a:r>
            <a:r>
              <a:rPr lang="en-US" dirty="0"/>
              <a:t>, and store the file in your computer.</a:t>
            </a:r>
          </a:p>
          <a:p>
            <a:endParaRPr lang="en-US" dirty="0"/>
          </a:p>
          <a:p>
            <a:r>
              <a:rPr lang="en-US" dirty="0"/>
              <a:t>Then read the </a:t>
            </a:r>
            <a:r>
              <a:rPr lang="en-US" dirty="0" err="1"/>
              <a:t>dataframe</a:t>
            </a:r>
            <a:r>
              <a:rPr lang="en-US" dirty="0"/>
              <a:t> from the csv file</a:t>
            </a:r>
          </a:p>
        </p:txBody>
      </p:sp>
    </p:spTree>
    <p:extLst>
      <p:ext uri="{BB962C8B-B14F-4D97-AF65-F5344CB8AC3E}">
        <p14:creationId xmlns:p14="http://schemas.microsoft.com/office/powerpoint/2010/main" val="238943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67E-375C-A2D3-0CB8-D8260349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6E1-FD2A-8F03-5954-55CACD0D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C2B41"/>
                </a:solidFill>
              </a:rPr>
              <a:t>From previous </a:t>
            </a:r>
            <a:r>
              <a:rPr lang="en-US" dirty="0" err="1">
                <a:solidFill>
                  <a:srgbClr val="1C2B41"/>
                </a:solidFill>
              </a:rPr>
              <a:t>dataframe</a:t>
            </a:r>
            <a:r>
              <a:rPr lang="en-US" dirty="0">
                <a:solidFill>
                  <a:srgbClr val="1C2B41"/>
                </a:solidFill>
              </a:rPr>
              <a:t>, add a row in the bottom using any method.</a:t>
            </a:r>
          </a:p>
          <a:p>
            <a:endParaRPr lang="en-US" i="0" dirty="0">
              <a:solidFill>
                <a:srgbClr val="1C2B41"/>
              </a:solidFill>
              <a:effectLst/>
            </a:endParaRPr>
          </a:p>
          <a:p>
            <a:r>
              <a:rPr lang="en-US" dirty="0"/>
              <a:t>Also from last activity, insert a column with name ‘company’, the column has three values of [Google, Apple, Microsoft], you can assign these three string randomly, the insert position will be first column</a:t>
            </a:r>
          </a:p>
        </p:txBody>
      </p:sp>
    </p:spTree>
    <p:extLst>
      <p:ext uri="{BB962C8B-B14F-4D97-AF65-F5344CB8AC3E}">
        <p14:creationId xmlns:p14="http://schemas.microsoft.com/office/powerpoint/2010/main" val="213928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67E-375C-A2D3-0CB8-D8260349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6E1-FD2A-8F03-5954-55CACD0D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1C2B41"/>
                </a:solidFill>
                <a:effectLst/>
              </a:rPr>
              <a:t>From previous </a:t>
            </a:r>
            <a:r>
              <a:rPr lang="en-US" i="0" dirty="0" err="1">
                <a:solidFill>
                  <a:srgbClr val="1C2B41"/>
                </a:solidFill>
                <a:effectLst/>
              </a:rPr>
              <a:t>dataframe</a:t>
            </a:r>
            <a:r>
              <a:rPr lang="en-US" i="0" dirty="0">
                <a:solidFill>
                  <a:srgbClr val="1C2B41"/>
                </a:solidFill>
                <a:effectLst/>
              </a:rPr>
              <a:t>, I want to get all the rows with score greater than 50</a:t>
            </a:r>
          </a:p>
          <a:p>
            <a:r>
              <a:rPr lang="en-US" dirty="0">
                <a:solidFill>
                  <a:srgbClr val="1C2B41"/>
                </a:solidFill>
              </a:rPr>
              <a:t>And I want to get all the rows with age greater than 20 in addition to the score above</a:t>
            </a:r>
            <a:endParaRPr lang="en-US" i="0" dirty="0">
              <a:solidFill>
                <a:srgbClr val="1C2B4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93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67E-375C-A2D3-0CB8-D8260349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6E1-FD2A-8F03-5954-55CACD0D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Please group the </a:t>
            </a:r>
            <a:r>
              <a:rPr lang="en-US" dirty="0" err="1"/>
              <a:t>dataframe</a:t>
            </a:r>
            <a:r>
              <a:rPr lang="en-US" dirty="0"/>
              <a:t> based on company, and print the information about each group</a:t>
            </a:r>
          </a:p>
          <a:p>
            <a:pPr algn="l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aggregate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median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score,</a:t>
            </a:r>
            <a:r>
              <a:rPr lang="zh-CN" altLang="en-US" dirty="0"/>
              <a:t> </a:t>
            </a:r>
            <a:r>
              <a:rPr lang="en-US" altLang="zh-CN" dirty="0"/>
              <a:t>all of them are Tencent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3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67E-375C-A2D3-0CB8-D8260349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96E1-FD2A-8F03-5954-55CACD0D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From last </a:t>
            </a:r>
            <a:r>
              <a:rPr lang="en-US" sz="2800" dirty="0" err="1"/>
              <a:t>dataframe</a:t>
            </a:r>
            <a:endParaRPr lang="en-US" dirty="0"/>
          </a:p>
          <a:p>
            <a:r>
              <a:rPr lang="en-US" sz="2800" dirty="0"/>
              <a:t>Calculate the </a:t>
            </a:r>
            <a:r>
              <a:rPr lang="en-US" sz="2800" dirty="0" err="1"/>
              <a:t>np.mean</a:t>
            </a:r>
            <a:r>
              <a:rPr lang="en-US" sz="2800" dirty="0"/>
              <a:t> for age, score using apply function</a:t>
            </a:r>
          </a:p>
          <a:p>
            <a:endParaRPr lang="en-US" dirty="0"/>
          </a:p>
          <a:p>
            <a:r>
              <a:rPr lang="en-US" sz="2800" dirty="0"/>
              <a:t>Upload the csv file into </a:t>
            </a:r>
            <a:r>
              <a:rPr lang="en-US" sz="2800" dirty="0" err="1"/>
              <a:t>Icollege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9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275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Pandas coding practice</vt:lpstr>
      <vt:lpstr>First practice</vt:lpstr>
      <vt:lpstr>Second Exercise</vt:lpstr>
      <vt:lpstr>Third Exercise</vt:lpstr>
      <vt:lpstr>Fourth Exercise</vt:lpstr>
      <vt:lpstr>Fifth Exercise</vt:lpstr>
      <vt:lpstr>Sixth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Bingyi Xie</dc:creator>
  <cp:lastModifiedBy>Bingyi Xie</cp:lastModifiedBy>
  <cp:revision>14</cp:revision>
  <dcterms:created xsi:type="dcterms:W3CDTF">2023-02-13T05:50:36Z</dcterms:created>
  <dcterms:modified xsi:type="dcterms:W3CDTF">2024-11-19T15:59:38Z</dcterms:modified>
</cp:coreProperties>
</file>