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97" r:id="rId6"/>
    <p:sldId id="301" r:id="rId7"/>
    <p:sldId id="302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9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g Anil Tamhankar" userId="03f41d12-c16d-4078-b890-fd5f68598c6d" providerId="ADAL" clId="{8924810D-7930-455E-8033-531FD70872B7}"/>
    <pc:docChg chg="undo custSel addSld delSld modSld">
      <pc:chgData name="Parag Anil Tamhankar" userId="03f41d12-c16d-4078-b890-fd5f68598c6d" providerId="ADAL" clId="{8924810D-7930-455E-8033-531FD70872B7}" dt="2025-01-14T22:39:08.342" v="364" actId="113"/>
      <pc:docMkLst>
        <pc:docMk/>
      </pc:docMkLst>
      <pc:sldChg chg="modSp">
        <pc:chgData name="Parag Anil Tamhankar" userId="03f41d12-c16d-4078-b890-fd5f68598c6d" providerId="ADAL" clId="{8924810D-7930-455E-8033-531FD70872B7}" dt="2025-01-14T22:20:46.604" v="3" actId="20577"/>
        <pc:sldMkLst>
          <pc:docMk/>
          <pc:sldMk cId="3943779280" sldId="256"/>
        </pc:sldMkLst>
        <pc:spChg chg="mod">
          <ac:chgData name="Parag Anil Tamhankar" userId="03f41d12-c16d-4078-b890-fd5f68598c6d" providerId="ADAL" clId="{8924810D-7930-455E-8033-531FD70872B7}" dt="2025-01-14T22:20:46.604" v="3" actId="20577"/>
          <ac:spMkLst>
            <pc:docMk/>
            <pc:sldMk cId="3943779280" sldId="256"/>
            <ac:spMk id="2" creationId="{E71FA14E-7A0A-467A-DFD5-19A1CC426BAE}"/>
          </ac:spMkLst>
        </pc:spChg>
      </pc:sldChg>
      <pc:sldChg chg="modSp">
        <pc:chgData name="Parag Anil Tamhankar" userId="03f41d12-c16d-4078-b890-fd5f68598c6d" providerId="ADAL" clId="{8924810D-7930-455E-8033-531FD70872B7}" dt="2025-01-14T22:33:32.879" v="246" actId="20577"/>
        <pc:sldMkLst>
          <pc:docMk/>
          <pc:sldMk cId="2007500376" sldId="297"/>
        </pc:sldMkLst>
        <pc:spChg chg="mod">
          <ac:chgData name="Parag Anil Tamhankar" userId="03f41d12-c16d-4078-b890-fd5f68598c6d" providerId="ADAL" clId="{8924810D-7930-455E-8033-531FD70872B7}" dt="2025-01-14T22:20:55.298" v="5" actId="27636"/>
          <ac:spMkLst>
            <pc:docMk/>
            <pc:sldMk cId="2007500376" sldId="297"/>
            <ac:spMk id="2" creationId="{13927C1B-6238-4BA0-80FF-B62A0D14B339}"/>
          </ac:spMkLst>
        </pc:spChg>
        <pc:spChg chg="mod">
          <ac:chgData name="Parag Anil Tamhankar" userId="03f41d12-c16d-4078-b890-fd5f68598c6d" providerId="ADAL" clId="{8924810D-7930-455E-8033-531FD70872B7}" dt="2025-01-14T22:33:32.879" v="246" actId="20577"/>
          <ac:spMkLst>
            <pc:docMk/>
            <pc:sldMk cId="2007500376" sldId="297"/>
            <ac:spMk id="3" creationId="{94F700BA-0348-4700-BF03-D611AA620ABA}"/>
          </ac:spMkLst>
        </pc:spChg>
      </pc:sldChg>
      <pc:sldChg chg="addSp delSp modSp">
        <pc:chgData name="Parag Anil Tamhankar" userId="03f41d12-c16d-4078-b890-fd5f68598c6d" providerId="ADAL" clId="{8924810D-7930-455E-8033-531FD70872B7}" dt="2025-01-14T22:26:00.740" v="89" actId="6549"/>
        <pc:sldMkLst>
          <pc:docMk/>
          <pc:sldMk cId="1361722531" sldId="300"/>
        </pc:sldMkLst>
        <pc:spChg chg="mod">
          <ac:chgData name="Parag Anil Tamhankar" userId="03f41d12-c16d-4078-b890-fd5f68598c6d" providerId="ADAL" clId="{8924810D-7930-455E-8033-531FD70872B7}" dt="2025-01-14T22:26:00.740" v="89" actId="6549"/>
          <ac:spMkLst>
            <pc:docMk/>
            <pc:sldMk cId="1361722531" sldId="300"/>
            <ac:spMk id="3" creationId="{46E82E05-E102-420C-B328-1E281D0177B9}"/>
          </ac:spMkLst>
        </pc:spChg>
        <pc:spChg chg="add del">
          <ac:chgData name="Parag Anil Tamhankar" userId="03f41d12-c16d-4078-b890-fd5f68598c6d" providerId="ADAL" clId="{8924810D-7930-455E-8033-531FD70872B7}" dt="2025-01-14T22:24:36.168" v="74"/>
          <ac:spMkLst>
            <pc:docMk/>
            <pc:sldMk cId="1361722531" sldId="300"/>
            <ac:spMk id="4" creationId="{3380F9E6-7ABC-49E4-8271-7592671D7053}"/>
          </ac:spMkLst>
        </pc:spChg>
        <pc:spChg chg="add del">
          <ac:chgData name="Parag Anil Tamhankar" userId="03f41d12-c16d-4078-b890-fd5f68598c6d" providerId="ADAL" clId="{8924810D-7930-455E-8033-531FD70872B7}" dt="2025-01-14T22:24:40.044" v="77"/>
          <ac:spMkLst>
            <pc:docMk/>
            <pc:sldMk cId="1361722531" sldId="300"/>
            <ac:spMk id="5" creationId="{07520F85-B2C9-46A4-9FCF-855D8FA27E8D}"/>
          </ac:spMkLst>
        </pc:spChg>
      </pc:sldChg>
      <pc:sldChg chg="addSp delSp modSp add">
        <pc:chgData name="Parag Anil Tamhankar" userId="03f41d12-c16d-4078-b890-fd5f68598c6d" providerId="ADAL" clId="{8924810D-7930-455E-8033-531FD70872B7}" dt="2025-01-14T22:31:55.133" v="205" actId="20577"/>
        <pc:sldMkLst>
          <pc:docMk/>
          <pc:sldMk cId="3825040999" sldId="301"/>
        </pc:sldMkLst>
        <pc:spChg chg="mod">
          <ac:chgData name="Parag Anil Tamhankar" userId="03f41d12-c16d-4078-b890-fd5f68598c6d" providerId="ADAL" clId="{8924810D-7930-455E-8033-531FD70872B7}" dt="2025-01-14T22:21:26.368" v="11"/>
          <ac:spMkLst>
            <pc:docMk/>
            <pc:sldMk cId="3825040999" sldId="301"/>
            <ac:spMk id="2" creationId="{02D8E03D-F7BD-4C66-B6AB-8758C135A583}"/>
          </ac:spMkLst>
        </pc:spChg>
        <pc:spChg chg="add del mod">
          <ac:chgData name="Parag Anil Tamhankar" userId="03f41d12-c16d-4078-b890-fd5f68598c6d" providerId="ADAL" clId="{8924810D-7930-455E-8033-531FD70872B7}" dt="2025-01-14T22:31:55.133" v="205" actId="20577"/>
          <ac:spMkLst>
            <pc:docMk/>
            <pc:sldMk cId="3825040999" sldId="301"/>
            <ac:spMk id="3" creationId="{35A789E0-BB43-4E71-A701-A7B5760049D3}"/>
          </ac:spMkLst>
        </pc:spChg>
        <pc:spChg chg="add del">
          <ac:chgData name="Parag Anil Tamhankar" userId="03f41d12-c16d-4078-b890-fd5f68598c6d" providerId="ADAL" clId="{8924810D-7930-455E-8033-531FD70872B7}" dt="2025-01-14T22:21:40.684" v="13"/>
          <ac:spMkLst>
            <pc:docMk/>
            <pc:sldMk cId="3825040999" sldId="301"/>
            <ac:spMk id="4" creationId="{BB2EAA3C-75EC-45D3-BA41-7068FAE4CB54}"/>
          </ac:spMkLst>
        </pc:spChg>
        <pc:spChg chg="add del">
          <ac:chgData name="Parag Anil Tamhankar" userId="03f41d12-c16d-4078-b890-fd5f68598c6d" providerId="ADAL" clId="{8924810D-7930-455E-8033-531FD70872B7}" dt="2025-01-14T22:24:45.625" v="80"/>
          <ac:spMkLst>
            <pc:docMk/>
            <pc:sldMk cId="3825040999" sldId="301"/>
            <ac:spMk id="5" creationId="{DE9C9227-E21C-4C42-A1E9-AED6B2FA5103}"/>
          </ac:spMkLst>
        </pc:spChg>
        <pc:spChg chg="add del">
          <ac:chgData name="Parag Anil Tamhankar" userId="03f41d12-c16d-4078-b890-fd5f68598c6d" providerId="ADAL" clId="{8924810D-7930-455E-8033-531FD70872B7}" dt="2025-01-14T22:24:55.576" v="82"/>
          <ac:spMkLst>
            <pc:docMk/>
            <pc:sldMk cId="3825040999" sldId="301"/>
            <ac:spMk id="6" creationId="{E8B19037-1281-40FF-A2F4-567AEA21ECE0}"/>
          </ac:spMkLst>
        </pc:spChg>
        <pc:spChg chg="add del">
          <ac:chgData name="Parag Anil Tamhankar" userId="03f41d12-c16d-4078-b890-fd5f68598c6d" providerId="ADAL" clId="{8924810D-7930-455E-8033-531FD70872B7}" dt="2025-01-14T22:28:38.207" v="93"/>
          <ac:spMkLst>
            <pc:docMk/>
            <pc:sldMk cId="3825040999" sldId="301"/>
            <ac:spMk id="7" creationId="{61761ECB-DB88-4C88-97F9-A6EB3FA2769D}"/>
          </ac:spMkLst>
        </pc:spChg>
      </pc:sldChg>
      <pc:sldChg chg="modSp add">
        <pc:chgData name="Parag Anil Tamhankar" userId="03f41d12-c16d-4078-b890-fd5f68598c6d" providerId="ADAL" clId="{8924810D-7930-455E-8033-531FD70872B7}" dt="2025-01-14T22:39:08.342" v="364" actId="113"/>
        <pc:sldMkLst>
          <pc:docMk/>
          <pc:sldMk cId="874254329" sldId="302"/>
        </pc:sldMkLst>
        <pc:spChg chg="mod">
          <ac:chgData name="Parag Anil Tamhankar" userId="03f41d12-c16d-4078-b890-fd5f68598c6d" providerId="ADAL" clId="{8924810D-7930-455E-8033-531FD70872B7}" dt="2025-01-14T22:39:08.342" v="364" actId="113"/>
          <ac:spMkLst>
            <pc:docMk/>
            <pc:sldMk cId="874254329" sldId="302"/>
            <ac:spMk id="3" creationId="{35A789E0-BB43-4E71-A701-A7B5760049D3}"/>
          </ac:spMkLst>
        </pc:spChg>
      </pc:sldChg>
    </pc:docChg>
  </pc:docChgLst>
  <pc:docChgLst>
    <pc:chgData name="Parag Anil Tamhankar" userId="03f41d12-c16d-4078-b890-fd5f68598c6d" providerId="ADAL" clId="{6AA9D675-2A13-4F72-9B58-FD1850ABD95C}"/>
    <pc:docChg chg="delSld modSld">
      <pc:chgData name="Parag Anil Tamhankar" userId="03f41d12-c16d-4078-b890-fd5f68598c6d" providerId="ADAL" clId="{6AA9D675-2A13-4F72-9B58-FD1850ABD95C}" dt="2025-01-16T13:21:28.744" v="3" actId="2696"/>
      <pc:docMkLst>
        <pc:docMk/>
      </pc:docMkLst>
      <pc:sldChg chg="del modTransition">
        <pc:chgData name="Parag Anil Tamhankar" userId="03f41d12-c16d-4078-b890-fd5f68598c6d" providerId="ADAL" clId="{6AA9D675-2A13-4F72-9B58-FD1850ABD95C}" dt="2025-01-16T13:21:27.949" v="2" actId="2696"/>
        <pc:sldMkLst>
          <pc:docMk/>
          <pc:sldMk cId="1422218922" sldId="303"/>
        </pc:sldMkLst>
      </pc:sldChg>
      <pc:sldChg chg="del">
        <pc:chgData name="Parag Anil Tamhankar" userId="03f41d12-c16d-4078-b890-fd5f68598c6d" providerId="ADAL" clId="{6AA9D675-2A13-4F72-9B58-FD1850ABD95C}" dt="2025-01-16T13:21:28.744" v="3" actId="2696"/>
        <pc:sldMkLst>
          <pc:docMk/>
          <pc:sldMk cId="3759241279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 2: Singly Linked List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37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7C1B-6238-4BA0-80FF-B62A0D14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Assignment: Singly Linked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00BA-0348-4700-BF03-D611AA62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Objective: To understand and implement a singly linked list in Python.</a:t>
            </a:r>
          </a:p>
        </p:txBody>
      </p:sp>
    </p:spTree>
    <p:extLst>
      <p:ext uri="{BB962C8B-B14F-4D97-AF65-F5344CB8AC3E}">
        <p14:creationId xmlns:p14="http://schemas.microsoft.com/office/powerpoint/2010/main" val="200750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E03D-F7BD-4C66-B6AB-8758C13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89E0-BB43-4E71-A701-A7B57600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Structure:</a:t>
            </a:r>
          </a:p>
          <a:p>
            <a:pPr lvl="1"/>
            <a:r>
              <a:rPr lang="en-US" dirty="0"/>
              <a:t>Write a class Node to represent a node in the singly linked list. </a:t>
            </a:r>
          </a:p>
          <a:p>
            <a:pPr lvl="2"/>
            <a:r>
              <a:rPr lang="en-US" dirty="0"/>
              <a:t>Each node should have:</a:t>
            </a:r>
          </a:p>
          <a:p>
            <a:pPr lvl="3"/>
            <a:r>
              <a:rPr lang="en-US" dirty="0"/>
              <a:t>A data attribute to store the value.</a:t>
            </a:r>
          </a:p>
          <a:p>
            <a:pPr lvl="3"/>
            <a:r>
              <a:rPr lang="en-US" dirty="0"/>
              <a:t>A next attribute to point to the next node.</a:t>
            </a:r>
          </a:p>
          <a:p>
            <a:r>
              <a:rPr lang="en-US" dirty="0"/>
              <a:t>Singly Linked List Class:</a:t>
            </a:r>
          </a:p>
          <a:p>
            <a:pPr lvl="1"/>
            <a:r>
              <a:rPr lang="en-US" dirty="0"/>
              <a:t>Implement a class </a:t>
            </a:r>
            <a:r>
              <a:rPr lang="en-US" dirty="0" err="1"/>
              <a:t>SinglyLinkedList</a:t>
            </a:r>
            <a:r>
              <a:rPr lang="en-US" dirty="0"/>
              <a:t> that supports the following additional operations:</a:t>
            </a:r>
          </a:p>
          <a:p>
            <a:pPr lvl="2"/>
            <a:r>
              <a:rPr lang="en-US" dirty="0"/>
              <a:t>Implement a function to reverse the linked list.</a:t>
            </a:r>
          </a:p>
          <a:p>
            <a:pPr lvl="2"/>
            <a:r>
              <a:rPr lang="en-US" dirty="0"/>
              <a:t>Implement a function to find the middle element of the linked list in a single traversal.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E03D-F7BD-4C66-B6AB-8758C13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89E0-BB43-4E71-A701-A7B57600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Testing the Implementation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Write a main function or test script where you:</a:t>
            </a:r>
          </a:p>
          <a:p>
            <a:pPr lvl="1"/>
            <a:r>
              <a:rPr lang="en-US" dirty="0"/>
              <a:t>Create an empty singly linked list.</a:t>
            </a:r>
          </a:p>
          <a:p>
            <a:pPr lvl="1"/>
            <a:r>
              <a:rPr lang="en-US" dirty="0"/>
              <a:t>Insert values at different positions (beginning, end, and middle).</a:t>
            </a:r>
          </a:p>
          <a:p>
            <a:pPr lvl="1"/>
            <a:r>
              <a:rPr lang="en-US" dirty="0"/>
              <a:t>Display the list after each insertion.</a:t>
            </a:r>
          </a:p>
          <a:p>
            <a:pPr lvl="1"/>
            <a:r>
              <a:rPr lang="en-US" dirty="0"/>
              <a:t>Delete a node by value and display the list after deletion.</a:t>
            </a:r>
          </a:p>
          <a:p>
            <a:pPr lvl="1"/>
            <a:r>
              <a:rPr lang="en-US" dirty="0"/>
              <a:t>Search for values in the list and print their positions.</a:t>
            </a:r>
          </a:p>
          <a:p>
            <a:pPr lvl="1"/>
            <a:r>
              <a:rPr lang="en-US" dirty="0"/>
              <a:t>Display the list and its length.</a:t>
            </a:r>
          </a:p>
          <a:p>
            <a:pPr lvl="1"/>
            <a:r>
              <a:rPr lang="en-US" b="1" dirty="0"/>
              <a:t>Reverse the list and then display it.</a:t>
            </a:r>
          </a:p>
          <a:p>
            <a:pPr lvl="1"/>
            <a:r>
              <a:rPr lang="en-US" b="1" dirty="0"/>
              <a:t>Find and return the middle element of the list.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483-D388-43FE-BF5C-7B34FC3D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2E05-E102-420C-B328-1E281D01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5045815"/>
          </a:xfrm>
        </p:spPr>
        <p:txBody>
          <a:bodyPr/>
          <a:lstStyle/>
          <a:p>
            <a:pPr algn="just"/>
            <a:r>
              <a:rPr lang="en-US" dirty="0"/>
              <a:t>Submit the Python code for the Node and </a:t>
            </a:r>
            <a:r>
              <a:rPr lang="en-US" dirty="0" err="1"/>
              <a:t>SinglyLinkedList</a:t>
            </a:r>
            <a:r>
              <a:rPr lang="en-US" dirty="0"/>
              <a:t> classes, and main script on iCollege.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1CDB812C7254BB6AED011E4585E27" ma:contentTypeVersion="15" ma:contentTypeDescription="Create a new document." ma:contentTypeScope="" ma:versionID="22e4a1367c6369e00fcaae3f0ec4fc4a">
  <xsd:schema xmlns:xsd="http://www.w3.org/2001/XMLSchema" xmlns:xs="http://www.w3.org/2001/XMLSchema" xmlns:p="http://schemas.microsoft.com/office/2006/metadata/properties" xmlns:ns3="e5d63d7c-6d14-48ed-ac49-8905c5414aff" xmlns:ns4="5012b675-13f5-4bfa-948f-5654503f0cfe" targetNamespace="http://schemas.microsoft.com/office/2006/metadata/properties" ma:root="true" ma:fieldsID="4397bc4e16f99664d46e8cb18fcd3732" ns3:_="" ns4:_="">
    <xsd:import namespace="e5d63d7c-6d14-48ed-ac49-8905c5414aff"/>
    <xsd:import namespace="5012b675-13f5-4bfa-948f-5654503f0cf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63d7c-6d14-48ed-ac49-8905c5414af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2b675-13f5-4bfa-948f-5654503f0cf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d63d7c-6d14-48ed-ac49-8905c5414aff" xsi:nil="true"/>
  </documentManagement>
</p:properties>
</file>

<file path=customXml/itemProps1.xml><?xml version="1.0" encoding="utf-8"?>
<ds:datastoreItem xmlns:ds="http://schemas.openxmlformats.org/officeDocument/2006/customXml" ds:itemID="{224F5E29-5DF6-41F7-814E-DCC17A1465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63d7c-6d14-48ed-ac49-8905c5414aff"/>
    <ds:schemaRef ds:uri="5012b675-13f5-4bfa-948f-5654503f0c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883D8F-48FB-4801-8C4F-4D9B00B24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264D1-DA9A-414C-9EB4-7270A0F754F9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012b675-13f5-4bfa-948f-5654503f0cfe"/>
    <ds:schemaRef ds:uri="e5d63d7c-6d14-48ed-ac49-8905c5414af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225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Lab Assignment 2: Singly Linked List Implementation</vt:lpstr>
      <vt:lpstr>Lab Assignment: Singly Linked List Implementation</vt:lpstr>
      <vt:lpstr>Assignment Tasks:</vt:lpstr>
      <vt:lpstr>Assignment Tasks:</vt:lpstr>
      <vt:lpstr>Deliverables: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1: Array and Matrix Operations with Time and Space Complexity Analysis</dc:title>
  <dc:creator>S M Towhidul Islam</dc:creator>
  <cp:lastModifiedBy>Parag Anil Tamhankar</cp:lastModifiedBy>
  <cp:revision>11</cp:revision>
  <dcterms:created xsi:type="dcterms:W3CDTF">2024-08-27T00:36:47Z</dcterms:created>
  <dcterms:modified xsi:type="dcterms:W3CDTF">2025-01-16T13:21:32Z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0x0101003181CDB812C7254BB6AED011E4585E27</vt:lpwstr>
  </property>
</Properties>
</file>