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9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g Anil Tamhankar" userId="03f41d12-c16d-4078-b890-fd5f68598c6d" providerId="ADAL" clId="{8924810D-7930-455E-8033-531FD70872B7}"/>
    <pc:docChg chg="undo custSel addSld delSld modSld sldOrd">
      <pc:chgData name="Parag Anil Tamhankar" userId="03f41d12-c16d-4078-b890-fd5f68598c6d" providerId="ADAL" clId="{8924810D-7930-455E-8033-531FD70872B7}" dt="2025-01-14T14:29:07.550" v="263" actId="2696"/>
      <pc:docMkLst>
        <pc:docMk/>
      </pc:docMkLst>
      <pc:sldChg chg="modSp">
        <pc:chgData name="Parag Anil Tamhankar" userId="03f41d12-c16d-4078-b890-fd5f68598c6d" providerId="ADAL" clId="{8924810D-7930-455E-8033-531FD70872B7}" dt="2025-01-14T14:22:33.680" v="175"/>
        <pc:sldMkLst>
          <pc:docMk/>
          <pc:sldMk cId="3943779280" sldId="256"/>
        </pc:sldMkLst>
        <pc:spChg chg="mod">
          <ac:chgData name="Parag Anil Tamhankar" userId="03f41d12-c16d-4078-b890-fd5f68598c6d" providerId="ADAL" clId="{8924810D-7930-455E-8033-531FD70872B7}" dt="2025-01-14T14:22:33.680" v="175"/>
          <ac:spMkLst>
            <pc:docMk/>
            <pc:sldMk cId="3943779280" sldId="256"/>
            <ac:spMk id="2" creationId="{E71FA14E-7A0A-467A-DFD5-19A1CC426BAE}"/>
          </ac:spMkLst>
        </pc:spChg>
      </pc:sldChg>
      <pc:sldChg chg="del">
        <pc:chgData name="Parag Anil Tamhankar" userId="03f41d12-c16d-4078-b890-fd5f68598c6d" providerId="ADAL" clId="{8924810D-7930-455E-8033-531FD70872B7}" dt="2025-01-14T14:10:28.605" v="0" actId="2696"/>
        <pc:sldMkLst>
          <pc:docMk/>
          <pc:sldMk cId="1443679741" sldId="257"/>
        </pc:sldMkLst>
      </pc:sldChg>
      <pc:sldChg chg="del">
        <pc:chgData name="Parag Anil Tamhankar" userId="03f41d12-c16d-4078-b890-fd5f68598c6d" providerId="ADAL" clId="{8924810D-7930-455E-8033-531FD70872B7}" dt="2025-01-14T14:10:28.608" v="1" actId="2696"/>
        <pc:sldMkLst>
          <pc:docMk/>
          <pc:sldMk cId="416339073" sldId="258"/>
        </pc:sldMkLst>
      </pc:sldChg>
      <pc:sldChg chg="add del ord">
        <pc:chgData name="Parag Anil Tamhankar" userId="03f41d12-c16d-4078-b890-fd5f68598c6d" providerId="ADAL" clId="{8924810D-7930-455E-8033-531FD70872B7}" dt="2025-01-14T14:22:57.338" v="183" actId="2696"/>
        <pc:sldMkLst>
          <pc:docMk/>
          <pc:sldMk cId="3618827199" sldId="283"/>
        </pc:sldMkLst>
      </pc:sldChg>
      <pc:sldChg chg="modSp add del">
        <pc:chgData name="Parag Anil Tamhankar" userId="03f41d12-c16d-4078-b890-fd5f68598c6d" providerId="ADAL" clId="{8924810D-7930-455E-8033-531FD70872B7}" dt="2025-01-14T14:29:07.550" v="263" actId="2696"/>
        <pc:sldMkLst>
          <pc:docMk/>
          <pc:sldMk cId="298344549" sldId="294"/>
        </pc:sldMkLst>
        <pc:spChg chg="mod">
          <ac:chgData name="Parag Anil Tamhankar" userId="03f41d12-c16d-4078-b890-fd5f68598c6d" providerId="ADAL" clId="{8924810D-7930-455E-8033-531FD70872B7}" dt="2025-01-14T14:14:06.865" v="96" actId="1037"/>
          <ac:spMkLst>
            <pc:docMk/>
            <pc:sldMk cId="298344549" sldId="294"/>
            <ac:spMk id="2" creationId="{1B79FD35-8A4D-3B4A-AC25-A89E0E5C9358}"/>
          </ac:spMkLst>
        </pc:spChg>
        <pc:spChg chg="mod">
          <ac:chgData name="Parag Anil Tamhankar" userId="03f41d12-c16d-4078-b890-fd5f68598c6d" providerId="ADAL" clId="{8924810D-7930-455E-8033-531FD70872B7}" dt="2025-01-14T14:13:45.814" v="19" actId="6549"/>
          <ac:spMkLst>
            <pc:docMk/>
            <pc:sldMk cId="298344549" sldId="294"/>
            <ac:spMk id="9" creationId="{F2338A41-AB0C-6620-52B8-F9F3B7089747}"/>
          </ac:spMkLst>
        </pc:spChg>
      </pc:sldChg>
      <pc:sldChg chg="modSp add del">
        <pc:chgData name="Parag Anil Tamhankar" userId="03f41d12-c16d-4078-b890-fd5f68598c6d" providerId="ADAL" clId="{8924810D-7930-455E-8033-531FD70872B7}" dt="2025-01-14T14:18:54.762" v="154" actId="2696"/>
        <pc:sldMkLst>
          <pc:docMk/>
          <pc:sldMk cId="2912884329" sldId="295"/>
        </pc:sldMkLst>
        <pc:spChg chg="mod">
          <ac:chgData name="Parag Anil Tamhankar" userId="03f41d12-c16d-4078-b890-fd5f68598c6d" providerId="ADAL" clId="{8924810D-7930-455E-8033-531FD70872B7}" dt="2025-01-14T14:12:30.451" v="15" actId="20577"/>
          <ac:spMkLst>
            <pc:docMk/>
            <pc:sldMk cId="2912884329" sldId="295"/>
            <ac:spMk id="2" creationId="{CFE11914-0285-4AC6-8FC2-0DD499357D80}"/>
          </ac:spMkLst>
        </pc:spChg>
        <pc:spChg chg="mod">
          <ac:chgData name="Parag Anil Tamhankar" userId="03f41d12-c16d-4078-b890-fd5f68598c6d" providerId="ADAL" clId="{8924810D-7930-455E-8033-531FD70872B7}" dt="2025-01-14T14:18:26.549" v="128" actId="20577"/>
          <ac:spMkLst>
            <pc:docMk/>
            <pc:sldMk cId="2912884329" sldId="295"/>
            <ac:spMk id="3" creationId="{6BCA9692-ABD0-41E3-9897-79A935DE8D7E}"/>
          </ac:spMkLst>
        </pc:spChg>
      </pc:sldChg>
      <pc:sldChg chg="addSp delSp modSp add del">
        <pc:chgData name="Parag Anil Tamhankar" userId="03f41d12-c16d-4078-b890-fd5f68598c6d" providerId="ADAL" clId="{8924810D-7930-455E-8033-531FD70872B7}" dt="2025-01-14T14:24:53.617" v="201" actId="2696"/>
        <pc:sldMkLst>
          <pc:docMk/>
          <pc:sldMk cId="4151216547" sldId="296"/>
        </pc:sldMkLst>
        <pc:spChg chg="mod">
          <ac:chgData name="Parag Anil Tamhankar" userId="03f41d12-c16d-4078-b890-fd5f68598c6d" providerId="ADAL" clId="{8924810D-7930-455E-8033-531FD70872B7}" dt="2025-01-14T14:19:20.247" v="156"/>
          <ac:spMkLst>
            <pc:docMk/>
            <pc:sldMk cId="4151216547" sldId="296"/>
            <ac:spMk id="2" creationId="{1F7C5F6B-1786-4260-AFFD-C619378B1708}"/>
          </ac:spMkLst>
        </pc:spChg>
        <pc:spChg chg="add del mod">
          <ac:chgData name="Parag Anil Tamhankar" userId="03f41d12-c16d-4078-b890-fd5f68598c6d" providerId="ADAL" clId="{8924810D-7930-455E-8033-531FD70872B7}" dt="2025-01-14T14:24:48.485" v="198" actId="27636"/>
          <ac:spMkLst>
            <pc:docMk/>
            <pc:sldMk cId="4151216547" sldId="296"/>
            <ac:spMk id="3" creationId="{30031B54-C821-4FFD-9230-027C942D5CA9}"/>
          </ac:spMkLst>
        </pc:spChg>
        <pc:spChg chg="add del">
          <ac:chgData name="Parag Anil Tamhankar" userId="03f41d12-c16d-4078-b890-fd5f68598c6d" providerId="ADAL" clId="{8924810D-7930-455E-8033-531FD70872B7}" dt="2025-01-14T14:19:32.709" v="158"/>
          <ac:spMkLst>
            <pc:docMk/>
            <pc:sldMk cId="4151216547" sldId="296"/>
            <ac:spMk id="4" creationId="{E6EAE18C-C032-4308-83D1-ECB7432D1D8B}"/>
          </ac:spMkLst>
        </pc:spChg>
        <pc:spChg chg="add del">
          <ac:chgData name="Parag Anil Tamhankar" userId="03f41d12-c16d-4078-b890-fd5f68598c6d" providerId="ADAL" clId="{8924810D-7930-455E-8033-531FD70872B7}" dt="2025-01-14T14:19:35.061" v="160"/>
          <ac:spMkLst>
            <pc:docMk/>
            <pc:sldMk cId="4151216547" sldId="296"/>
            <ac:spMk id="5" creationId="{C3540799-A5CC-494F-A4C6-C30564CF679B}"/>
          </ac:spMkLst>
        </pc:spChg>
        <pc:spChg chg="add del">
          <ac:chgData name="Parag Anil Tamhankar" userId="03f41d12-c16d-4078-b890-fd5f68598c6d" providerId="ADAL" clId="{8924810D-7930-455E-8033-531FD70872B7}" dt="2025-01-14T14:23:54.998" v="187"/>
          <ac:spMkLst>
            <pc:docMk/>
            <pc:sldMk cId="4151216547" sldId="296"/>
            <ac:spMk id="6" creationId="{D63D1D8F-4544-4D0C-89D4-C607A5A7C643}"/>
          </ac:spMkLst>
        </pc:spChg>
        <pc:spChg chg="add del">
          <ac:chgData name="Parag Anil Tamhankar" userId="03f41d12-c16d-4078-b890-fd5f68598c6d" providerId="ADAL" clId="{8924810D-7930-455E-8033-531FD70872B7}" dt="2025-01-14T14:24:01.975" v="190"/>
          <ac:spMkLst>
            <pc:docMk/>
            <pc:sldMk cId="4151216547" sldId="296"/>
            <ac:spMk id="7" creationId="{9902187B-A6B4-45FF-9EFA-9A5F15233E18}"/>
          </ac:spMkLst>
        </pc:spChg>
        <pc:spChg chg="add del">
          <ac:chgData name="Parag Anil Tamhankar" userId="03f41d12-c16d-4078-b890-fd5f68598c6d" providerId="ADAL" clId="{8924810D-7930-455E-8033-531FD70872B7}" dt="2025-01-14T14:24:23.477" v="192"/>
          <ac:spMkLst>
            <pc:docMk/>
            <pc:sldMk cId="4151216547" sldId="296"/>
            <ac:spMk id="8" creationId="{767B7DA2-9CBA-4FBF-B626-134AC7EE095E}"/>
          </ac:spMkLst>
        </pc:spChg>
        <pc:spChg chg="add del">
          <ac:chgData name="Parag Anil Tamhankar" userId="03f41d12-c16d-4078-b890-fd5f68598c6d" providerId="ADAL" clId="{8924810D-7930-455E-8033-531FD70872B7}" dt="2025-01-14T14:24:27.654" v="195"/>
          <ac:spMkLst>
            <pc:docMk/>
            <pc:sldMk cId="4151216547" sldId="296"/>
            <ac:spMk id="9" creationId="{A025E38C-83E3-4815-8405-298280ED39F8}"/>
          </ac:spMkLst>
        </pc:spChg>
        <pc:spChg chg="add del">
          <ac:chgData name="Parag Anil Tamhankar" userId="03f41d12-c16d-4078-b890-fd5f68598c6d" providerId="ADAL" clId="{8924810D-7930-455E-8033-531FD70872B7}" dt="2025-01-14T14:24:51.078" v="200"/>
          <ac:spMkLst>
            <pc:docMk/>
            <pc:sldMk cId="4151216547" sldId="296"/>
            <ac:spMk id="10" creationId="{AEAB2575-BCD6-40D2-AB49-CD3058129872}"/>
          </ac:spMkLst>
        </pc:spChg>
      </pc:sldChg>
      <pc:sldChg chg="addSp delSp modSp add">
        <pc:chgData name="Parag Anil Tamhankar" userId="03f41d12-c16d-4078-b890-fd5f68598c6d" providerId="ADAL" clId="{8924810D-7930-455E-8033-531FD70872B7}" dt="2025-01-14T14:25:53.912" v="217"/>
        <pc:sldMkLst>
          <pc:docMk/>
          <pc:sldMk cId="2007500376" sldId="297"/>
        </pc:sldMkLst>
        <pc:spChg chg="mod">
          <ac:chgData name="Parag Anil Tamhankar" userId="03f41d12-c16d-4078-b890-fd5f68598c6d" providerId="ADAL" clId="{8924810D-7930-455E-8033-531FD70872B7}" dt="2025-01-14T14:22:38.911" v="177" actId="27636"/>
          <ac:spMkLst>
            <pc:docMk/>
            <pc:sldMk cId="2007500376" sldId="297"/>
            <ac:spMk id="2" creationId="{13927C1B-6238-4BA0-80FF-B62A0D14B339}"/>
          </ac:spMkLst>
        </pc:spChg>
        <pc:spChg chg="add del mod">
          <ac:chgData name="Parag Anil Tamhankar" userId="03f41d12-c16d-4078-b890-fd5f68598c6d" providerId="ADAL" clId="{8924810D-7930-455E-8033-531FD70872B7}" dt="2025-01-14T14:25:53.912" v="217"/>
          <ac:spMkLst>
            <pc:docMk/>
            <pc:sldMk cId="2007500376" sldId="297"/>
            <ac:spMk id="3" creationId="{94F700BA-0348-4700-BF03-D611AA620ABA}"/>
          </ac:spMkLst>
        </pc:spChg>
        <pc:spChg chg="add del">
          <ac:chgData name="Parag Anil Tamhankar" userId="03f41d12-c16d-4078-b890-fd5f68598c6d" providerId="ADAL" clId="{8924810D-7930-455E-8033-531FD70872B7}" dt="2025-01-14T14:17:46.245" v="104"/>
          <ac:spMkLst>
            <pc:docMk/>
            <pc:sldMk cId="2007500376" sldId="297"/>
            <ac:spMk id="4" creationId="{4775AA66-727D-4018-9DC8-CF84B17E6E0D}"/>
          </ac:spMkLst>
        </pc:spChg>
        <pc:spChg chg="add del">
          <ac:chgData name="Parag Anil Tamhankar" userId="03f41d12-c16d-4078-b890-fd5f68598c6d" providerId="ADAL" clId="{8924810D-7930-455E-8033-531FD70872B7}" dt="2025-01-14T14:22:49.444" v="181"/>
          <ac:spMkLst>
            <pc:docMk/>
            <pc:sldMk cId="2007500376" sldId="297"/>
            <ac:spMk id="5" creationId="{47F318EC-8638-472E-B6DC-E393693AACBC}"/>
          </ac:spMkLst>
        </pc:spChg>
        <pc:spChg chg="add del">
          <ac:chgData name="Parag Anil Tamhankar" userId="03f41d12-c16d-4078-b890-fd5f68598c6d" providerId="ADAL" clId="{8924810D-7930-455E-8033-531FD70872B7}" dt="2025-01-14T14:25:19.830" v="204"/>
          <ac:spMkLst>
            <pc:docMk/>
            <pc:sldMk cId="2007500376" sldId="297"/>
            <ac:spMk id="6" creationId="{FDF7D836-9CCC-4082-8CC4-93CE58DCC981}"/>
          </ac:spMkLst>
        </pc:spChg>
        <pc:spChg chg="add del">
          <ac:chgData name="Parag Anil Tamhankar" userId="03f41d12-c16d-4078-b890-fd5f68598c6d" providerId="ADAL" clId="{8924810D-7930-455E-8033-531FD70872B7}" dt="2025-01-14T14:25:29.365" v="207"/>
          <ac:spMkLst>
            <pc:docMk/>
            <pc:sldMk cId="2007500376" sldId="297"/>
            <ac:spMk id="7" creationId="{C42ADC69-F7F7-42B9-A840-79922C374C5C}"/>
          </ac:spMkLst>
        </pc:spChg>
        <pc:spChg chg="add del">
          <ac:chgData name="Parag Anil Tamhankar" userId="03f41d12-c16d-4078-b890-fd5f68598c6d" providerId="ADAL" clId="{8924810D-7930-455E-8033-531FD70872B7}" dt="2025-01-14T14:25:31.171" v="209"/>
          <ac:spMkLst>
            <pc:docMk/>
            <pc:sldMk cId="2007500376" sldId="297"/>
            <ac:spMk id="8" creationId="{97D66A4A-5ACE-46E1-9C25-155C6F29D808}"/>
          </ac:spMkLst>
        </pc:spChg>
        <pc:spChg chg="add del">
          <ac:chgData name="Parag Anil Tamhankar" userId="03f41d12-c16d-4078-b890-fd5f68598c6d" providerId="ADAL" clId="{8924810D-7930-455E-8033-531FD70872B7}" dt="2025-01-14T14:25:48.670" v="212"/>
          <ac:spMkLst>
            <pc:docMk/>
            <pc:sldMk cId="2007500376" sldId="297"/>
            <ac:spMk id="9" creationId="{243362A4-393A-46F5-B78C-F918B115B441}"/>
          </ac:spMkLst>
        </pc:spChg>
        <pc:spChg chg="add del">
          <ac:chgData name="Parag Anil Tamhankar" userId="03f41d12-c16d-4078-b890-fd5f68598c6d" providerId="ADAL" clId="{8924810D-7930-455E-8033-531FD70872B7}" dt="2025-01-14T14:25:50.684" v="214"/>
          <ac:spMkLst>
            <pc:docMk/>
            <pc:sldMk cId="2007500376" sldId="297"/>
            <ac:spMk id="10" creationId="{F5699724-5B9D-4002-892A-10FFAB852CDC}"/>
          </ac:spMkLst>
        </pc:spChg>
        <pc:picChg chg="add del mod">
          <ac:chgData name="Parag Anil Tamhankar" userId="03f41d12-c16d-4078-b890-fd5f68598c6d" providerId="ADAL" clId="{8924810D-7930-455E-8033-531FD70872B7}" dt="2025-01-14T14:25:53.886" v="216"/>
          <ac:picMkLst>
            <pc:docMk/>
            <pc:sldMk cId="2007500376" sldId="297"/>
            <ac:picMk id="11" creationId="{89C7E3D6-1A3C-423B-AA4E-FAB14B25392D}"/>
          </ac:picMkLst>
        </pc:picChg>
      </pc:sldChg>
      <pc:sldChg chg="addSp delSp modSp add">
        <pc:chgData name="Parag Anil Tamhankar" userId="03f41d12-c16d-4078-b890-fd5f68598c6d" providerId="ADAL" clId="{8924810D-7930-455E-8033-531FD70872B7}" dt="2025-01-14T14:26:44.982" v="226" actId="123"/>
        <pc:sldMkLst>
          <pc:docMk/>
          <pc:sldMk cId="2628793771" sldId="298"/>
        </pc:sldMkLst>
        <pc:spChg chg="mod">
          <ac:chgData name="Parag Anil Tamhankar" userId="03f41d12-c16d-4078-b890-fd5f68598c6d" providerId="ADAL" clId="{8924810D-7930-455E-8033-531FD70872B7}" dt="2025-01-14T14:26:34.385" v="223"/>
          <ac:spMkLst>
            <pc:docMk/>
            <pc:sldMk cId="2628793771" sldId="298"/>
            <ac:spMk id="2" creationId="{E32FCF23-1805-40C2-B1CD-6D92448FDCED}"/>
          </ac:spMkLst>
        </pc:spChg>
        <pc:spChg chg="add del mod">
          <ac:chgData name="Parag Anil Tamhankar" userId="03f41d12-c16d-4078-b890-fd5f68598c6d" providerId="ADAL" clId="{8924810D-7930-455E-8033-531FD70872B7}" dt="2025-01-14T14:26:44.982" v="226" actId="123"/>
          <ac:spMkLst>
            <pc:docMk/>
            <pc:sldMk cId="2628793771" sldId="298"/>
            <ac:spMk id="3" creationId="{47DA62F7-84F9-45B4-9328-16E467E928B9}"/>
          </ac:spMkLst>
        </pc:spChg>
        <pc:spChg chg="add del">
          <ac:chgData name="Parag Anil Tamhankar" userId="03f41d12-c16d-4078-b890-fd5f68598c6d" providerId="ADAL" clId="{8924810D-7930-455E-8033-531FD70872B7}" dt="2025-01-14T14:26:27.199" v="220"/>
          <ac:spMkLst>
            <pc:docMk/>
            <pc:sldMk cId="2628793771" sldId="298"/>
            <ac:spMk id="4" creationId="{810A1E93-1C6F-471A-B364-B9DADCE0DFC1}"/>
          </ac:spMkLst>
        </pc:spChg>
      </pc:sldChg>
      <pc:sldChg chg="addSp delSp modSp add del">
        <pc:chgData name="Parag Anil Tamhankar" userId="03f41d12-c16d-4078-b890-fd5f68598c6d" providerId="ADAL" clId="{8924810D-7930-455E-8033-531FD70872B7}" dt="2025-01-14T14:24:54.279" v="202" actId="2696"/>
        <pc:sldMkLst>
          <pc:docMk/>
          <pc:sldMk cId="3638091745" sldId="298"/>
        </pc:sldMkLst>
        <pc:spChg chg="mod">
          <ac:chgData name="Parag Anil Tamhankar" userId="03f41d12-c16d-4078-b890-fd5f68598c6d" providerId="ADAL" clId="{8924810D-7930-455E-8033-531FD70872B7}" dt="2025-01-14T14:20:37.183" v="169"/>
          <ac:spMkLst>
            <pc:docMk/>
            <pc:sldMk cId="3638091745" sldId="298"/>
            <ac:spMk id="2" creationId="{6D7EE161-EB28-458B-B990-2BA448C8865B}"/>
          </ac:spMkLst>
        </pc:spChg>
        <pc:spChg chg="add del mod">
          <ac:chgData name="Parag Anil Tamhankar" userId="03f41d12-c16d-4078-b890-fd5f68598c6d" providerId="ADAL" clId="{8924810D-7930-455E-8033-531FD70872B7}" dt="2025-01-14T14:20:59.908" v="174" actId="20577"/>
          <ac:spMkLst>
            <pc:docMk/>
            <pc:sldMk cId="3638091745" sldId="298"/>
            <ac:spMk id="3" creationId="{83628130-7369-4FE8-8E36-2EB3A9D7B416}"/>
          </ac:spMkLst>
        </pc:spChg>
        <pc:spChg chg="add del">
          <ac:chgData name="Parag Anil Tamhankar" userId="03f41d12-c16d-4078-b890-fd5f68598c6d" providerId="ADAL" clId="{8924810D-7930-455E-8033-531FD70872B7}" dt="2025-01-14T14:20:50.557" v="171"/>
          <ac:spMkLst>
            <pc:docMk/>
            <pc:sldMk cId="3638091745" sldId="298"/>
            <ac:spMk id="4" creationId="{ED761F15-CF07-494F-B5DB-C0FF0EF69DBD}"/>
          </ac:spMkLst>
        </pc:spChg>
      </pc:sldChg>
      <pc:sldChg chg="addSp delSp modSp add">
        <pc:chgData name="Parag Anil Tamhankar" userId="03f41d12-c16d-4078-b890-fd5f68598c6d" providerId="ADAL" clId="{8924810D-7930-455E-8033-531FD70872B7}" dt="2025-01-14T14:27:27.012" v="234" actId="20577"/>
        <pc:sldMkLst>
          <pc:docMk/>
          <pc:sldMk cId="2391034865" sldId="299"/>
        </pc:sldMkLst>
        <pc:spChg chg="mod">
          <ac:chgData name="Parag Anil Tamhankar" userId="03f41d12-c16d-4078-b890-fd5f68598c6d" providerId="ADAL" clId="{8924810D-7930-455E-8033-531FD70872B7}" dt="2025-01-14T14:27:03.996" v="228"/>
          <ac:spMkLst>
            <pc:docMk/>
            <pc:sldMk cId="2391034865" sldId="299"/>
            <ac:spMk id="2" creationId="{3A8DC624-3505-48C3-A39B-EE0937BF8237}"/>
          </ac:spMkLst>
        </pc:spChg>
        <pc:spChg chg="add del mod">
          <ac:chgData name="Parag Anil Tamhankar" userId="03f41d12-c16d-4078-b890-fd5f68598c6d" providerId="ADAL" clId="{8924810D-7930-455E-8033-531FD70872B7}" dt="2025-01-14T14:27:27.012" v="234" actId="20577"/>
          <ac:spMkLst>
            <pc:docMk/>
            <pc:sldMk cId="2391034865" sldId="299"/>
            <ac:spMk id="3" creationId="{4316FEF6-C6AE-47E9-8964-31E7E1AF28F8}"/>
          </ac:spMkLst>
        </pc:spChg>
        <pc:spChg chg="add del">
          <ac:chgData name="Parag Anil Tamhankar" userId="03f41d12-c16d-4078-b890-fd5f68598c6d" providerId="ADAL" clId="{8924810D-7930-455E-8033-531FD70872B7}" dt="2025-01-14T14:27:14.855" v="230"/>
          <ac:spMkLst>
            <pc:docMk/>
            <pc:sldMk cId="2391034865" sldId="299"/>
            <ac:spMk id="4" creationId="{FEE5CFE8-B727-4C22-9BE5-11AA056F36D2}"/>
          </ac:spMkLst>
        </pc:spChg>
      </pc:sldChg>
      <pc:sldChg chg="addSp delSp modSp add">
        <pc:chgData name="Parag Anil Tamhankar" userId="03f41d12-c16d-4078-b890-fd5f68598c6d" providerId="ADAL" clId="{8924810D-7930-455E-8033-531FD70872B7}" dt="2025-01-14T14:28:44.817" v="262" actId="14100"/>
        <pc:sldMkLst>
          <pc:docMk/>
          <pc:sldMk cId="1361722531" sldId="300"/>
        </pc:sldMkLst>
        <pc:spChg chg="mod">
          <ac:chgData name="Parag Anil Tamhankar" userId="03f41d12-c16d-4078-b890-fd5f68598c6d" providerId="ADAL" clId="{8924810D-7930-455E-8033-531FD70872B7}" dt="2025-01-14T14:27:50.714" v="236"/>
          <ac:spMkLst>
            <pc:docMk/>
            <pc:sldMk cId="1361722531" sldId="300"/>
            <ac:spMk id="2" creationId="{4933C483-D388-43FE-BF5C-7B34FC3DC7DD}"/>
          </ac:spMkLst>
        </pc:spChg>
        <pc:spChg chg="mod">
          <ac:chgData name="Parag Anil Tamhankar" userId="03f41d12-c16d-4078-b890-fd5f68598c6d" providerId="ADAL" clId="{8924810D-7930-455E-8033-531FD70872B7}" dt="2025-01-14T14:28:44.817" v="262" actId="14100"/>
          <ac:spMkLst>
            <pc:docMk/>
            <pc:sldMk cId="1361722531" sldId="300"/>
            <ac:spMk id="3" creationId="{46E82E05-E102-420C-B328-1E281D0177B9}"/>
          </ac:spMkLst>
        </pc:spChg>
        <pc:spChg chg="add del">
          <ac:chgData name="Parag Anil Tamhankar" userId="03f41d12-c16d-4078-b890-fd5f68598c6d" providerId="ADAL" clId="{8924810D-7930-455E-8033-531FD70872B7}" dt="2025-01-14T14:28:16.538" v="254"/>
          <ac:spMkLst>
            <pc:docMk/>
            <pc:sldMk cId="1361722531" sldId="300"/>
            <ac:spMk id="4" creationId="{655E2963-FED0-476A-A92A-45C3721F7B8B}"/>
          </ac:spMkLst>
        </pc:spChg>
        <pc:spChg chg="add del">
          <ac:chgData name="Parag Anil Tamhankar" userId="03f41d12-c16d-4078-b890-fd5f68598c6d" providerId="ADAL" clId="{8924810D-7930-455E-8033-531FD70872B7}" dt="2025-01-14T14:28:28.166" v="256"/>
          <ac:spMkLst>
            <pc:docMk/>
            <pc:sldMk cId="1361722531" sldId="300"/>
            <ac:spMk id="5" creationId="{D37A3349-4C2E-4E85-82BB-340E631AE10B}"/>
          </ac:spMkLst>
        </pc:spChg>
      </pc:sldChg>
      <pc:sldMasterChg chg="delSldLayout">
        <pc:chgData name="Parag Anil Tamhankar" userId="03f41d12-c16d-4078-b890-fd5f68598c6d" providerId="ADAL" clId="{8924810D-7930-455E-8033-531FD70872B7}" dt="2025-01-14T14:22:57.339" v="184" actId="2696"/>
        <pc:sldMasterMkLst>
          <pc:docMk/>
          <pc:sldMasterMk cId="963159361" sldId="2147483648"/>
        </pc:sldMasterMkLst>
        <pc:sldLayoutChg chg="del">
          <pc:chgData name="Parag Anil Tamhankar" userId="03f41d12-c16d-4078-b890-fd5f68598c6d" providerId="ADAL" clId="{8924810D-7930-455E-8033-531FD70872B7}" dt="2025-01-14T14:22:57.339" v="184" actId="2696"/>
          <pc:sldLayoutMkLst>
            <pc:docMk/>
            <pc:sldMasterMk cId="963159361" sldId="2147483648"/>
            <pc:sldLayoutMk cId="1329856272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Assignment 1: Array and Matrix Operations with Time and Space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7C1B-6238-4BA0-80FF-B62A0D14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Assignment 1: Array and Matrix Operations with Time and Space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00BA-0348-4700-BF03-D611AA6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Objective: Write Python programs to perform the following operations and analyze their time and space complexities using the </a:t>
            </a:r>
            <a:r>
              <a:rPr lang="en-US" dirty="0" err="1"/>
              <a:t>timeit</a:t>
            </a:r>
            <a:r>
              <a:rPr lang="en-US" dirty="0"/>
              <a:t> and sys modules. The goal is to understand both the time and space efficiency of the algorithms and express them using Big-O notation.</a:t>
            </a:r>
          </a:p>
        </p:txBody>
      </p:sp>
    </p:spTree>
    <p:extLst>
      <p:ext uri="{BB962C8B-B14F-4D97-AF65-F5344CB8AC3E}">
        <p14:creationId xmlns:p14="http://schemas.microsoft.com/office/powerpoint/2010/main" val="20075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F23-1805-40C2-B1CD-6D92448F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Sum of n Numbers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62F7-84F9-45B4-9328-16E467E9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that takes an array of n numbers as input and computes the sum of all the numbers in the array.</a:t>
            </a:r>
          </a:p>
          <a:p>
            <a:pPr algn="just"/>
            <a:r>
              <a:rPr lang="en-US" dirty="0"/>
              <a:t>Use the </a:t>
            </a:r>
            <a:r>
              <a:rPr lang="en-US" dirty="0" err="1"/>
              <a:t>timeit</a:t>
            </a:r>
            <a:r>
              <a:rPr lang="en-US" dirty="0"/>
              <a:t> module to measure the execution time for different sizes of n (e.g., 100, 1000, 10,000, etc.). Analyze and interpret the time complexity of your algorithm.</a:t>
            </a:r>
          </a:p>
          <a:p>
            <a:pPr algn="just"/>
            <a:r>
              <a:rPr lang="en-US" dirty="0"/>
              <a:t>Use the </a:t>
            </a:r>
            <a:r>
              <a:rPr lang="en-US" dirty="0" err="1"/>
              <a:t>sys.getsizeof</a:t>
            </a:r>
            <a:r>
              <a:rPr lang="en-US" dirty="0"/>
              <a:t>() function to measure the space used by the array and any additional data structures you might be using.</a:t>
            </a:r>
          </a:p>
        </p:txBody>
      </p:sp>
    </p:spTree>
    <p:extLst>
      <p:ext uri="{BB962C8B-B14F-4D97-AF65-F5344CB8AC3E}">
        <p14:creationId xmlns:p14="http://schemas.microsoft.com/office/powerpoint/2010/main" val="26287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624-3505-48C3-A39B-EE0937BF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Matrix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FEF6-C6AE-47E9-8964-31E7E1AF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that takes two matrices (of size n x n) as input and computes their sum. The matrices should be dynamically generated or taken as input from the user.</a:t>
            </a:r>
          </a:p>
          <a:p>
            <a:pPr algn="just"/>
            <a:r>
              <a:rPr lang="en-US" dirty="0"/>
              <a:t>Use the </a:t>
            </a:r>
            <a:r>
              <a:rPr lang="en-US" dirty="0" err="1"/>
              <a:t>timeit</a:t>
            </a:r>
            <a:r>
              <a:rPr lang="en-US" dirty="0"/>
              <a:t> module to measure the execution time for different matrix sizes (e.g., 10x10, 50x50, 100x100, etc.). Analyze and interpret the time complexity of your algorithm.</a:t>
            </a:r>
          </a:p>
          <a:p>
            <a:pPr algn="just"/>
            <a:r>
              <a:rPr lang="en-US" dirty="0"/>
              <a:t>Use the </a:t>
            </a:r>
            <a:r>
              <a:rPr lang="en-US" dirty="0" err="1"/>
              <a:t>sys.getsizeof</a:t>
            </a:r>
            <a:r>
              <a:rPr lang="en-US" dirty="0"/>
              <a:t>() function to measure the space used by the matrices and any other relevant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39103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483-D388-43FE-BF5C-7B34FC3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2E05-E102-420C-B328-1E281D01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045815"/>
          </a:xfrm>
        </p:spPr>
        <p:txBody>
          <a:bodyPr/>
          <a:lstStyle/>
          <a:p>
            <a:pPr algn="just"/>
            <a:r>
              <a:rPr lang="en-US" dirty="0"/>
              <a:t>Submit the Python code for both programs on iCollege.</a:t>
            </a:r>
          </a:p>
          <a:p>
            <a:pPr algn="just"/>
            <a:r>
              <a:rPr lang="en-US" dirty="0"/>
              <a:t>Provide a brief report discussing both time and space complexity analysis for both tasks, including your observations from using the </a:t>
            </a:r>
            <a:r>
              <a:rPr lang="en-US" dirty="0" err="1"/>
              <a:t>timeit</a:t>
            </a:r>
            <a:r>
              <a:rPr lang="en-US" dirty="0"/>
              <a:t> and sys modules. Ensure your report includes conclusions about the efficiency of the algorithms.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319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Lab Assignment 1: Array and Matrix Operations with Time and Space Complexity Analysis</vt:lpstr>
      <vt:lpstr>Lab Assignment 1: Array and Matrix Operations with Time and Space Complexity Analysis</vt:lpstr>
      <vt:lpstr>Part A: Sum of n Numbers in an Array</vt:lpstr>
      <vt:lpstr>Part B: Matrix Addition</vt:lpstr>
      <vt:lpstr>Deliverables: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1: Array and Matrix Operations with Time and Space Complexity Analysis</dc:title>
  <dc:creator>S M Towhidul Islam</dc:creator>
  <cp:lastModifiedBy>Parag Anil Tamhankar</cp:lastModifiedBy>
  <cp:revision>10</cp:revision>
  <dcterms:created xsi:type="dcterms:W3CDTF">2024-08-27T00:36:47Z</dcterms:created>
  <dcterms:modified xsi:type="dcterms:W3CDTF">2025-01-14T14:29:19Z</dcterms:modified>
</cp:coreProperties>
</file>