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97" r:id="rId6"/>
    <p:sldId id="302" r:id="rId7"/>
    <p:sldId id="303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49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g Anil Tamhankar" userId="03f41d12-c16d-4078-b890-fd5f68598c6d" providerId="ADAL" clId="{6AA9D675-2A13-4F72-9B58-FD1850ABD95C}"/>
    <pc:docChg chg="undo custSel addSld delSld modSld">
      <pc:chgData name="Parag Anil Tamhankar" userId="03f41d12-c16d-4078-b890-fd5f68598c6d" providerId="ADAL" clId="{6AA9D675-2A13-4F72-9B58-FD1850ABD95C}" dt="2025-01-23T21:17:46.789" v="108" actId="15"/>
      <pc:docMkLst>
        <pc:docMk/>
      </pc:docMkLst>
      <pc:sldChg chg="modSp">
        <pc:chgData name="Parag Anil Tamhankar" userId="03f41d12-c16d-4078-b890-fd5f68598c6d" providerId="ADAL" clId="{6AA9D675-2A13-4F72-9B58-FD1850ABD95C}" dt="2025-01-23T21:10:43.188" v="3"/>
        <pc:sldMkLst>
          <pc:docMk/>
          <pc:sldMk cId="3943779280" sldId="256"/>
        </pc:sldMkLst>
        <pc:spChg chg="mod">
          <ac:chgData name="Parag Anil Tamhankar" userId="03f41d12-c16d-4078-b890-fd5f68598c6d" providerId="ADAL" clId="{6AA9D675-2A13-4F72-9B58-FD1850ABD95C}" dt="2025-01-23T21:10:43.188" v="3"/>
          <ac:spMkLst>
            <pc:docMk/>
            <pc:sldMk cId="3943779280" sldId="256"/>
            <ac:spMk id="2" creationId="{E71FA14E-7A0A-467A-DFD5-19A1CC426BAE}"/>
          </ac:spMkLst>
        </pc:spChg>
      </pc:sldChg>
      <pc:sldChg chg="modSp">
        <pc:chgData name="Parag Anil Tamhankar" userId="03f41d12-c16d-4078-b890-fd5f68598c6d" providerId="ADAL" clId="{6AA9D675-2A13-4F72-9B58-FD1850ABD95C}" dt="2025-01-23T21:11:17.140" v="9" actId="123"/>
        <pc:sldMkLst>
          <pc:docMk/>
          <pc:sldMk cId="2007500376" sldId="297"/>
        </pc:sldMkLst>
        <pc:spChg chg="mod">
          <ac:chgData name="Parag Anil Tamhankar" userId="03f41d12-c16d-4078-b890-fd5f68598c6d" providerId="ADAL" clId="{6AA9D675-2A13-4F72-9B58-FD1850ABD95C}" dt="2025-01-23T21:10:53.620" v="5"/>
          <ac:spMkLst>
            <pc:docMk/>
            <pc:sldMk cId="2007500376" sldId="297"/>
            <ac:spMk id="2" creationId="{13927C1B-6238-4BA0-80FF-B62A0D14B339}"/>
          </ac:spMkLst>
        </pc:spChg>
        <pc:spChg chg="mod">
          <ac:chgData name="Parag Anil Tamhankar" userId="03f41d12-c16d-4078-b890-fd5f68598c6d" providerId="ADAL" clId="{6AA9D675-2A13-4F72-9B58-FD1850ABD95C}" dt="2025-01-23T21:11:17.140" v="9" actId="123"/>
          <ac:spMkLst>
            <pc:docMk/>
            <pc:sldMk cId="2007500376" sldId="297"/>
            <ac:spMk id="3" creationId="{94F700BA-0348-4700-BF03-D611AA620ABA}"/>
          </ac:spMkLst>
        </pc:spChg>
      </pc:sldChg>
      <pc:sldChg chg="modSp">
        <pc:chgData name="Parag Anil Tamhankar" userId="03f41d12-c16d-4078-b890-fd5f68598c6d" providerId="ADAL" clId="{6AA9D675-2A13-4F72-9B58-FD1850ABD95C}" dt="2025-01-23T21:17:46.789" v="108" actId="15"/>
        <pc:sldMkLst>
          <pc:docMk/>
          <pc:sldMk cId="1361722531" sldId="300"/>
        </pc:sldMkLst>
        <pc:spChg chg="mod">
          <ac:chgData name="Parag Anil Tamhankar" userId="03f41d12-c16d-4078-b890-fd5f68598c6d" providerId="ADAL" clId="{6AA9D675-2A13-4F72-9B58-FD1850ABD95C}" dt="2025-01-23T21:17:46.789" v="108" actId="15"/>
          <ac:spMkLst>
            <pc:docMk/>
            <pc:sldMk cId="1361722531" sldId="300"/>
            <ac:spMk id="3" creationId="{46E82E05-E102-420C-B328-1E281D0177B9}"/>
          </ac:spMkLst>
        </pc:spChg>
      </pc:sldChg>
      <pc:sldChg chg="modSp del">
        <pc:chgData name="Parag Anil Tamhankar" userId="03f41d12-c16d-4078-b890-fd5f68598c6d" providerId="ADAL" clId="{6AA9D675-2A13-4F72-9B58-FD1850ABD95C}" dt="2025-01-23T21:11:55.704" v="12" actId="2696"/>
        <pc:sldMkLst>
          <pc:docMk/>
          <pc:sldMk cId="3825040999" sldId="301"/>
        </pc:sldMkLst>
        <pc:spChg chg="mod">
          <ac:chgData name="Parag Anil Tamhankar" userId="03f41d12-c16d-4078-b890-fd5f68598c6d" providerId="ADAL" clId="{6AA9D675-2A13-4F72-9B58-FD1850ABD95C}" dt="2025-01-23T21:11:51.155" v="11" actId="5793"/>
          <ac:spMkLst>
            <pc:docMk/>
            <pc:sldMk cId="3825040999" sldId="301"/>
            <ac:spMk id="3" creationId="{35A789E0-BB43-4E71-A701-A7B5760049D3}"/>
          </ac:spMkLst>
        </pc:spChg>
      </pc:sldChg>
      <pc:sldChg chg="addSp delSp modSp">
        <pc:chgData name="Parag Anil Tamhankar" userId="03f41d12-c16d-4078-b890-fd5f68598c6d" providerId="ADAL" clId="{6AA9D675-2A13-4F72-9B58-FD1850ABD95C}" dt="2025-01-23T21:14:40.213" v="61" actId="20577"/>
        <pc:sldMkLst>
          <pc:docMk/>
          <pc:sldMk cId="874254329" sldId="302"/>
        </pc:sldMkLst>
        <pc:spChg chg="mod">
          <ac:chgData name="Parag Anil Tamhankar" userId="03f41d12-c16d-4078-b890-fd5f68598c6d" providerId="ADAL" clId="{6AA9D675-2A13-4F72-9B58-FD1850ABD95C}" dt="2025-01-23T21:14:40.213" v="61" actId="20577"/>
          <ac:spMkLst>
            <pc:docMk/>
            <pc:sldMk cId="874254329" sldId="302"/>
            <ac:spMk id="3" creationId="{35A789E0-BB43-4E71-A701-A7B5760049D3}"/>
          </ac:spMkLst>
        </pc:spChg>
        <pc:spChg chg="add del">
          <ac:chgData name="Parag Anil Tamhankar" userId="03f41d12-c16d-4078-b890-fd5f68598c6d" providerId="ADAL" clId="{6AA9D675-2A13-4F72-9B58-FD1850ABD95C}" dt="2025-01-23T21:12:51.491" v="22"/>
          <ac:spMkLst>
            <pc:docMk/>
            <pc:sldMk cId="874254329" sldId="302"/>
            <ac:spMk id="4" creationId="{3206011E-272D-47F5-B238-86ACBF3FB956}"/>
          </ac:spMkLst>
        </pc:spChg>
        <pc:spChg chg="add del">
          <ac:chgData name="Parag Anil Tamhankar" userId="03f41d12-c16d-4078-b890-fd5f68598c6d" providerId="ADAL" clId="{6AA9D675-2A13-4F72-9B58-FD1850ABD95C}" dt="2025-01-23T21:13:47.809" v="34"/>
          <ac:spMkLst>
            <pc:docMk/>
            <pc:sldMk cId="874254329" sldId="302"/>
            <ac:spMk id="5" creationId="{055E03B4-D96A-4AE8-8B63-2C0E84BB0ED0}"/>
          </ac:spMkLst>
        </pc:spChg>
      </pc:sldChg>
      <pc:sldChg chg="addSp delSp modSp add">
        <pc:chgData name="Parag Anil Tamhankar" userId="03f41d12-c16d-4078-b890-fd5f68598c6d" providerId="ADAL" clId="{6AA9D675-2A13-4F72-9B58-FD1850ABD95C}" dt="2025-01-23T21:16:45.842" v="101" actId="15"/>
        <pc:sldMkLst>
          <pc:docMk/>
          <pc:sldMk cId="258175926" sldId="303"/>
        </pc:sldMkLst>
        <pc:spChg chg="mod">
          <ac:chgData name="Parag Anil Tamhankar" userId="03f41d12-c16d-4078-b890-fd5f68598c6d" providerId="ADAL" clId="{6AA9D675-2A13-4F72-9B58-FD1850ABD95C}" dt="2025-01-23T21:16:45.842" v="101" actId="15"/>
          <ac:spMkLst>
            <pc:docMk/>
            <pc:sldMk cId="258175926" sldId="303"/>
            <ac:spMk id="3" creationId="{35A789E0-BB43-4E71-A701-A7B5760049D3}"/>
          </ac:spMkLst>
        </pc:spChg>
        <pc:spChg chg="add del">
          <ac:chgData name="Parag Anil Tamhankar" userId="03f41d12-c16d-4078-b890-fd5f68598c6d" providerId="ADAL" clId="{6AA9D675-2A13-4F72-9B58-FD1850ABD95C}" dt="2025-01-23T21:15:22.995" v="65"/>
          <ac:spMkLst>
            <pc:docMk/>
            <pc:sldMk cId="258175926" sldId="303"/>
            <ac:spMk id="4" creationId="{852C284F-B2FC-4928-AFE3-BEB6BB3DD00E}"/>
          </ac:spMkLst>
        </pc:spChg>
        <pc:spChg chg="add del">
          <ac:chgData name="Parag Anil Tamhankar" userId="03f41d12-c16d-4078-b890-fd5f68598c6d" providerId="ADAL" clId="{6AA9D675-2A13-4F72-9B58-FD1850ABD95C}" dt="2025-01-23T21:16:01.830" v="77"/>
          <ac:spMkLst>
            <pc:docMk/>
            <pc:sldMk cId="258175926" sldId="303"/>
            <ac:spMk id="5" creationId="{9E1995E0-CC9D-408D-AD0B-60AC9E080B93}"/>
          </ac:spMkLst>
        </pc:spChg>
      </pc:sldChg>
      <pc:sldChg chg="add del">
        <pc:chgData name="Parag Anil Tamhankar" userId="03f41d12-c16d-4078-b890-fd5f68598c6d" providerId="ADAL" clId="{6AA9D675-2A13-4F72-9B58-FD1850ABD95C}" dt="2025-01-23T21:17:26.011" v="103" actId="2696"/>
        <pc:sldMkLst>
          <pc:docMk/>
          <pc:sldMk cId="1416408917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D77B-47EF-54C7-B236-A74E4C465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B1B0B-8E88-4CC3-9A74-6DB01DBDB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B404-08E8-46C7-3288-5D3AD88B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2582-2D3D-DBD2-62DA-A1C28861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BC4B3-FFC8-E1A0-6F9A-488AFFC9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3A8F-C234-3DF4-2EA8-0337BB70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C91B8-4816-81D3-33A2-42F6EBDA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6FD96-11CA-1D20-14F7-D560FD9A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24FB-E519-95DC-3D35-F52A8B4C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8F46-3F74-3E59-C606-BACFA5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667E3-81D6-F986-0D80-789218A8F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9ABFD-591F-43D0-F41C-CBD70422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1C27-9903-4DFC-F690-ABD96EF6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73F5-A8A8-F447-B06C-9335D126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8BC6-7D00-F104-27D9-A71B2D77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0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BFD6-437E-A2C0-8073-FDDBE4B0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713A-79D8-3E97-F0AD-75019B73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4F036-0039-29BB-9A82-5CAA5ED6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5D3F-16CA-3AE8-D5D8-0509FB54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4DC9E-41A9-C70E-06DF-283969CC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1074-F7BE-AC4B-FE45-270686AA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C328-B4DF-EBAB-2219-4DCCEFB2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7C97-9368-0786-0310-6AA1B473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158FE-85EF-7AFD-75B6-B077941E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2871-FFDB-A60F-6899-A053F078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7B4E-9AFE-3E6B-FDD4-8BEC90C2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8104-6935-8E6E-23B6-20C35A1B0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643EC-E0F3-F1F1-FFB3-040AFD7C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FAED9-3600-C348-A075-B648C174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6BC93-9C0D-5D47-4634-9BDD3314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A031B-E8BF-76BA-0AC1-55746CC2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F994-8606-EFB5-2506-C5D23E6C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08234-E659-EAEE-7061-3E3984A1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665FC-0743-51A8-E31F-E26D7F996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8F0AC-34C7-EFCA-0F9D-88B4273DA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666EA-31F1-57EC-5707-4783A61E0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AC0D6-E9E5-77BC-74E4-8450B85D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816E2-6AA4-FB9A-F2FA-CC7A3ACE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9393A-38F2-590C-2EA5-EA56FB37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2BDE-F069-1CD5-056A-D0100AC0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9F46E-EC04-CB2B-DFF8-E28E27E1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DAFA8-F075-AF44-07C6-3E59F20C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79321-CE74-0FEF-F5BF-861FC096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DE474-BC2F-3A00-0B96-1DA9A6C1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C032B-7E1A-0074-D8E5-C91DC79C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A96F-278F-29BD-C734-C0992642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C69C-0B37-A3DA-6F51-0E889A6B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6C5D-3849-9FAF-DD89-28BBF710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F1306-7385-6645-0D13-7059FA16F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49A8E-F795-52BB-76A2-5E84F247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6B157-FDB0-620D-9683-302EB0E3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0B959-14F6-AF69-1B1A-A29E6E08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1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3857-E2D5-26A2-B549-26A1423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A1383-D3FB-F79F-9F22-3752C62DB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24A73-BA80-FD58-3276-DCE199CF6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31FC5-647E-28FF-8647-36BFD2FB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4EEF6-B0E2-EC5C-6D9E-93629BC9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0F3B-0AB1-8EB1-FBD9-E5FA5D47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092B5-79C2-6119-5816-0DFCA82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A9B7E-D98C-29D4-329E-274799E5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8D39-27AC-C9A6-CAC8-4B9720E68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3C5E6-411A-E14C-A8C6-197ABBFE9F0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DD4E-4D5E-D11B-608B-35A5D29AC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7130-3A4A-C803-FB4F-FAAC234F1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A14E-7A0A-467A-DFD5-19A1CC42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Assignment 3: Stack Operations</a:t>
            </a:r>
          </a:p>
        </p:txBody>
      </p:sp>
    </p:spTree>
    <p:extLst>
      <p:ext uri="{BB962C8B-B14F-4D97-AF65-F5344CB8AC3E}">
        <p14:creationId xmlns:p14="http://schemas.microsoft.com/office/powerpoint/2010/main" val="394377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7C1B-6238-4BA0-80FF-B62A0D14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Assignment: Stack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700BA-0348-4700-BF03-D611AA62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Objective: Implement stack operations (push, pop, peek) using:</a:t>
            </a:r>
          </a:p>
          <a:p>
            <a:pPr lvl="1" algn="just"/>
            <a:r>
              <a:rPr lang="en-US" dirty="0"/>
              <a:t>Singly Linked List</a:t>
            </a:r>
          </a:p>
          <a:p>
            <a:pPr lvl="1" algn="just"/>
            <a:r>
              <a:rPr lang="en-US" dirty="0"/>
              <a:t>Python List</a:t>
            </a:r>
          </a:p>
          <a:p>
            <a:pPr algn="just"/>
            <a:r>
              <a:rPr lang="en-US" dirty="0"/>
              <a:t>You are also required to check for stack underflow in both implementations.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0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E03D-F7BD-4C66-B6AB-8758C135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89E0-BB43-4E71-A701-A7B57600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Part 1: Stack Implementation using a Singly Linked List</a:t>
            </a:r>
          </a:p>
          <a:p>
            <a:pPr lvl="2"/>
            <a:r>
              <a:rPr lang="en-US" dirty="0"/>
              <a:t>Create a Node class that represents the elements in the stack.</a:t>
            </a:r>
          </a:p>
          <a:p>
            <a:pPr lvl="2"/>
            <a:r>
              <a:rPr lang="en-US" dirty="0"/>
              <a:t>Create a Stack class that implements the stack operations using the linked list structure.</a:t>
            </a:r>
          </a:p>
          <a:p>
            <a:pPr lvl="2"/>
            <a:r>
              <a:rPr lang="en-US" dirty="0"/>
              <a:t>Ensure that the pop operation checks for stack underflow (i.e., popping from an empty stack).</a:t>
            </a:r>
          </a:p>
          <a:p>
            <a:pPr lvl="2"/>
            <a:r>
              <a:rPr lang="en-US" dirty="0"/>
              <a:t>Implement the Node and Stack classes.</a:t>
            </a:r>
          </a:p>
          <a:p>
            <a:pPr lvl="2"/>
            <a:r>
              <a:rPr lang="en-US" dirty="0"/>
              <a:t>Add additional methods to the Stack class if needed (e.g., </a:t>
            </a:r>
            <a:r>
              <a:rPr lang="en-US" dirty="0" err="1"/>
              <a:t>is_empty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Write test cases that:</a:t>
            </a:r>
          </a:p>
          <a:p>
            <a:pPr lvl="3"/>
            <a:r>
              <a:rPr lang="en-US" dirty="0"/>
              <a:t>Push elements to the stack.</a:t>
            </a:r>
          </a:p>
          <a:p>
            <a:pPr lvl="3"/>
            <a:r>
              <a:rPr lang="en-US" dirty="0"/>
              <a:t>Pop elements from the stack, including testing stack underflow.</a:t>
            </a:r>
          </a:p>
          <a:p>
            <a:pPr lvl="3"/>
            <a:r>
              <a:rPr lang="en-US" dirty="0"/>
              <a:t>Peek at the top element of the stack.</a:t>
            </a:r>
          </a:p>
        </p:txBody>
      </p:sp>
    </p:spTree>
    <p:extLst>
      <p:ext uri="{BB962C8B-B14F-4D97-AF65-F5344CB8AC3E}">
        <p14:creationId xmlns:p14="http://schemas.microsoft.com/office/powerpoint/2010/main" val="87425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E03D-F7BD-4C66-B6AB-8758C135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89E0-BB43-4E71-A701-A7B57600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Part 2: Stack Implementation using Python List</a:t>
            </a:r>
          </a:p>
          <a:p>
            <a:pPr lvl="2"/>
            <a:r>
              <a:rPr lang="en-US" dirty="0"/>
              <a:t>Python lists are dynamic arrays, and they provide an easy way to implement stack operations. We can use:</a:t>
            </a:r>
          </a:p>
          <a:p>
            <a:pPr lvl="2"/>
            <a:r>
              <a:rPr lang="en-US" dirty="0"/>
              <a:t>append() to push an element onto the stack.</a:t>
            </a:r>
          </a:p>
          <a:p>
            <a:pPr lvl="2"/>
            <a:r>
              <a:rPr lang="en-US" dirty="0"/>
              <a:t>pop() to remove an element from the stack.</a:t>
            </a:r>
          </a:p>
          <a:p>
            <a:pPr lvl="2"/>
            <a:r>
              <a:rPr lang="en-US" dirty="0"/>
              <a:t>[-1] to peek at the top element.</a:t>
            </a:r>
          </a:p>
          <a:p>
            <a:pPr lvl="2"/>
            <a:r>
              <a:rPr lang="en-US" dirty="0"/>
              <a:t>Create a </a:t>
            </a:r>
            <a:r>
              <a:rPr lang="en-US" dirty="0" err="1"/>
              <a:t>StackList</a:t>
            </a:r>
            <a:r>
              <a:rPr lang="en-US" dirty="0"/>
              <a:t> class that uses Python lists to implement the stack operations.</a:t>
            </a:r>
          </a:p>
          <a:p>
            <a:pPr lvl="2"/>
            <a:r>
              <a:rPr lang="en-US" dirty="0"/>
              <a:t>Ensure that the pop operation checks for stack underflow (i.e., popping from an empty stack).</a:t>
            </a:r>
          </a:p>
          <a:p>
            <a:pPr lvl="2"/>
            <a:r>
              <a:rPr lang="en-US" dirty="0"/>
              <a:t>Implement the </a:t>
            </a:r>
            <a:r>
              <a:rPr lang="en-US" dirty="0" err="1"/>
              <a:t>StackList</a:t>
            </a:r>
            <a:r>
              <a:rPr lang="en-US" dirty="0"/>
              <a:t> class.</a:t>
            </a:r>
          </a:p>
          <a:p>
            <a:pPr lvl="2"/>
            <a:r>
              <a:rPr lang="en-US" dirty="0"/>
              <a:t>Add a method </a:t>
            </a:r>
            <a:r>
              <a:rPr lang="en-US" dirty="0" err="1"/>
              <a:t>is_empty</a:t>
            </a:r>
            <a:r>
              <a:rPr lang="en-US" dirty="0"/>
              <a:t> to check if the stack is empty.</a:t>
            </a:r>
          </a:p>
          <a:p>
            <a:pPr lvl="2"/>
            <a:r>
              <a:rPr lang="en-US" dirty="0"/>
              <a:t>Write test cases that:</a:t>
            </a:r>
          </a:p>
          <a:p>
            <a:pPr lvl="3"/>
            <a:r>
              <a:rPr lang="en-US" dirty="0"/>
              <a:t>Push elements to the stack.</a:t>
            </a:r>
          </a:p>
          <a:p>
            <a:pPr lvl="3"/>
            <a:r>
              <a:rPr lang="en-US" dirty="0"/>
              <a:t>Pop elements from the stack, including testing stack underflow.</a:t>
            </a:r>
          </a:p>
          <a:p>
            <a:pPr lvl="3"/>
            <a:r>
              <a:rPr lang="en-US" dirty="0"/>
              <a:t>Peek at the top element of the stack.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C483-D388-43FE-BF5C-7B34FC3D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82E05-E102-420C-B328-1E281D017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10515600" cy="5045815"/>
          </a:xfrm>
        </p:spPr>
        <p:txBody>
          <a:bodyPr/>
          <a:lstStyle/>
          <a:p>
            <a:pPr algn="just"/>
            <a:r>
              <a:rPr lang="en-US" dirty="0"/>
              <a:t>Submit two separate Python files:</a:t>
            </a:r>
          </a:p>
          <a:p>
            <a:pPr lvl="1" algn="just"/>
            <a:r>
              <a:rPr lang="en-US" dirty="0"/>
              <a:t>stack_linkedlist.py: Stack implementation using singly linked list.</a:t>
            </a:r>
          </a:p>
          <a:p>
            <a:pPr lvl="1" algn="just"/>
            <a:r>
              <a:rPr lang="en-US" dirty="0"/>
              <a:t>stack_list.py: Stack implementation using Python list.</a:t>
            </a:r>
          </a:p>
          <a:p>
            <a:pPr algn="just"/>
            <a:r>
              <a:rPr lang="en-US" dirty="0"/>
              <a:t>Include test cases and comments explaining your code.</a:t>
            </a:r>
          </a:p>
          <a:p>
            <a:pPr algn="just"/>
            <a:r>
              <a:rPr lang="en-US" dirty="0"/>
              <a:t>Submit a short report (1-2 paragraphs) comparing both implementations.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d63d7c-6d14-48ed-ac49-8905c5414af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1CDB812C7254BB6AED011E4585E27" ma:contentTypeVersion="15" ma:contentTypeDescription="Create a new document." ma:contentTypeScope="" ma:versionID="22e4a1367c6369e00fcaae3f0ec4fc4a">
  <xsd:schema xmlns:xsd="http://www.w3.org/2001/XMLSchema" xmlns:xs="http://www.w3.org/2001/XMLSchema" xmlns:p="http://schemas.microsoft.com/office/2006/metadata/properties" xmlns:ns3="e5d63d7c-6d14-48ed-ac49-8905c5414aff" xmlns:ns4="5012b675-13f5-4bfa-948f-5654503f0cfe" targetNamespace="http://schemas.microsoft.com/office/2006/metadata/properties" ma:root="true" ma:fieldsID="4397bc4e16f99664d46e8cb18fcd3732" ns3:_="" ns4:_="">
    <xsd:import namespace="e5d63d7c-6d14-48ed-ac49-8905c5414aff"/>
    <xsd:import namespace="5012b675-13f5-4bfa-948f-5654503f0cf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SearchPropertie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63d7c-6d14-48ed-ac49-8905c5414aff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2b675-13f5-4bfa-948f-5654503f0cf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7264D1-DA9A-414C-9EB4-7270A0F754F9}">
  <ds:schemaRefs>
    <ds:schemaRef ds:uri="5012b675-13f5-4bfa-948f-5654503f0cfe"/>
    <ds:schemaRef ds:uri="http://schemas.microsoft.com/office/2006/metadata/properties"/>
    <ds:schemaRef ds:uri="http://purl.org/dc/elements/1.1/"/>
    <ds:schemaRef ds:uri="e5d63d7c-6d14-48ed-ac49-8905c5414aff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0883D8F-48FB-4801-8C4F-4D9B00B246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4F5E29-5DF6-41F7-814E-DCC17A1465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63d7c-6d14-48ed-ac49-8905c5414aff"/>
    <ds:schemaRef ds:uri="5012b675-13f5-4bfa-948f-5654503f0c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359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Lab Assignment 3: Stack Operations</vt:lpstr>
      <vt:lpstr>Lab Assignment: Stack Operations</vt:lpstr>
      <vt:lpstr>Assignment Tasks:</vt:lpstr>
      <vt:lpstr>Assignment Tasks:</vt:lpstr>
      <vt:lpstr>Deliverables: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 1: Array and Matrix Operations with Time and Space Complexity Analysis</dc:title>
  <dc:creator>S M Towhidul Islam</dc:creator>
  <cp:lastModifiedBy>Parag Anil Tamhankar</cp:lastModifiedBy>
  <cp:revision>11</cp:revision>
  <dcterms:created xsi:type="dcterms:W3CDTF">2024-08-27T00:36:47Z</dcterms:created>
  <dcterms:modified xsi:type="dcterms:W3CDTF">2025-01-23T21:17:54Z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0x0101003181CDB812C7254BB6AED011E4585E27</vt:lpwstr>
  </property>
</Properties>
</file>