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97" r:id="rId6"/>
    <p:sldId id="302" r:id="rId7"/>
    <p:sldId id="303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49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g Anil Tamhankar" userId="03f41d12-c16d-4078-b890-fd5f68598c6d" providerId="ADAL" clId="{B4EA0AF4-E3CD-438E-B0DE-A1109DBA1579}"/>
    <pc:docChg chg="custSel modSld">
      <pc:chgData name="Parag Anil Tamhankar" userId="03f41d12-c16d-4078-b890-fd5f68598c6d" providerId="ADAL" clId="{B4EA0AF4-E3CD-438E-B0DE-A1109DBA1579}" dt="2025-01-29T13:50:39.831" v="244" actId="20577"/>
      <pc:docMkLst>
        <pc:docMk/>
      </pc:docMkLst>
      <pc:sldChg chg="modSp">
        <pc:chgData name="Parag Anil Tamhankar" userId="03f41d12-c16d-4078-b890-fd5f68598c6d" providerId="ADAL" clId="{B4EA0AF4-E3CD-438E-B0DE-A1109DBA1579}" dt="2025-01-29T13:46:39.360" v="6" actId="20577"/>
        <pc:sldMkLst>
          <pc:docMk/>
          <pc:sldMk cId="3943779280" sldId="256"/>
        </pc:sldMkLst>
        <pc:spChg chg="mod">
          <ac:chgData name="Parag Anil Tamhankar" userId="03f41d12-c16d-4078-b890-fd5f68598c6d" providerId="ADAL" clId="{B4EA0AF4-E3CD-438E-B0DE-A1109DBA1579}" dt="2025-01-29T13:46:39.360" v="6" actId="20577"/>
          <ac:spMkLst>
            <pc:docMk/>
            <pc:sldMk cId="3943779280" sldId="256"/>
            <ac:spMk id="2" creationId="{E71FA14E-7A0A-467A-DFD5-19A1CC426BAE}"/>
          </ac:spMkLst>
        </pc:spChg>
      </pc:sldChg>
      <pc:sldChg chg="modSp">
        <pc:chgData name="Parag Anil Tamhankar" userId="03f41d12-c16d-4078-b890-fd5f68598c6d" providerId="ADAL" clId="{B4EA0AF4-E3CD-438E-B0DE-A1109DBA1579}" dt="2025-01-29T13:50:39.831" v="244" actId="20577"/>
        <pc:sldMkLst>
          <pc:docMk/>
          <pc:sldMk cId="2007500376" sldId="297"/>
        </pc:sldMkLst>
        <pc:spChg chg="mod">
          <ac:chgData name="Parag Anil Tamhankar" userId="03f41d12-c16d-4078-b890-fd5f68598c6d" providerId="ADAL" clId="{B4EA0AF4-E3CD-438E-B0DE-A1109DBA1579}" dt="2025-01-29T13:50:39.831" v="244" actId="20577"/>
          <ac:spMkLst>
            <pc:docMk/>
            <pc:sldMk cId="2007500376" sldId="297"/>
            <ac:spMk id="2" creationId="{13927C1B-6238-4BA0-80FF-B62A0D14B339}"/>
          </ac:spMkLst>
        </pc:spChg>
        <pc:spChg chg="mod">
          <ac:chgData name="Parag Anil Tamhankar" userId="03f41d12-c16d-4078-b890-fd5f68598c6d" providerId="ADAL" clId="{B4EA0AF4-E3CD-438E-B0DE-A1109DBA1579}" dt="2025-01-29T13:47:02.353" v="32" actId="20577"/>
          <ac:spMkLst>
            <pc:docMk/>
            <pc:sldMk cId="2007500376" sldId="297"/>
            <ac:spMk id="3" creationId="{94F700BA-0348-4700-BF03-D611AA620ABA}"/>
          </ac:spMkLst>
        </pc:spChg>
      </pc:sldChg>
      <pc:sldChg chg="modSp">
        <pc:chgData name="Parag Anil Tamhankar" userId="03f41d12-c16d-4078-b890-fd5f68598c6d" providerId="ADAL" clId="{B4EA0AF4-E3CD-438E-B0DE-A1109DBA1579}" dt="2025-01-29T13:50:22.758" v="239" actId="20577"/>
        <pc:sldMkLst>
          <pc:docMk/>
          <pc:sldMk cId="1361722531" sldId="300"/>
        </pc:sldMkLst>
        <pc:spChg chg="mod">
          <ac:chgData name="Parag Anil Tamhankar" userId="03f41d12-c16d-4078-b890-fd5f68598c6d" providerId="ADAL" clId="{B4EA0AF4-E3CD-438E-B0DE-A1109DBA1579}" dt="2025-01-29T13:50:22.758" v="239" actId="20577"/>
          <ac:spMkLst>
            <pc:docMk/>
            <pc:sldMk cId="1361722531" sldId="300"/>
            <ac:spMk id="3" creationId="{46E82E05-E102-420C-B328-1E281D0177B9}"/>
          </ac:spMkLst>
        </pc:spChg>
      </pc:sldChg>
      <pc:sldChg chg="modSp">
        <pc:chgData name="Parag Anil Tamhankar" userId="03f41d12-c16d-4078-b890-fd5f68598c6d" providerId="ADAL" clId="{B4EA0AF4-E3CD-438E-B0DE-A1109DBA1579}" dt="2025-01-29T13:48:23.491" v="117" actId="6549"/>
        <pc:sldMkLst>
          <pc:docMk/>
          <pc:sldMk cId="874254329" sldId="302"/>
        </pc:sldMkLst>
        <pc:spChg chg="mod">
          <ac:chgData name="Parag Anil Tamhankar" userId="03f41d12-c16d-4078-b890-fd5f68598c6d" providerId="ADAL" clId="{B4EA0AF4-E3CD-438E-B0DE-A1109DBA1579}" dt="2025-01-29T13:48:23.491" v="117" actId="6549"/>
          <ac:spMkLst>
            <pc:docMk/>
            <pc:sldMk cId="874254329" sldId="302"/>
            <ac:spMk id="3" creationId="{35A789E0-BB43-4E71-A701-A7B5760049D3}"/>
          </ac:spMkLst>
        </pc:spChg>
      </pc:sldChg>
      <pc:sldChg chg="modSp">
        <pc:chgData name="Parag Anil Tamhankar" userId="03f41d12-c16d-4078-b890-fd5f68598c6d" providerId="ADAL" clId="{B4EA0AF4-E3CD-438E-B0DE-A1109DBA1579}" dt="2025-01-29T13:50:03.111" v="217" actId="20577"/>
        <pc:sldMkLst>
          <pc:docMk/>
          <pc:sldMk cId="258175926" sldId="303"/>
        </pc:sldMkLst>
        <pc:spChg chg="mod">
          <ac:chgData name="Parag Anil Tamhankar" userId="03f41d12-c16d-4078-b890-fd5f68598c6d" providerId="ADAL" clId="{B4EA0AF4-E3CD-438E-B0DE-A1109DBA1579}" dt="2025-01-29T13:50:03.111" v="217" actId="20577"/>
          <ac:spMkLst>
            <pc:docMk/>
            <pc:sldMk cId="258175926" sldId="303"/>
            <ac:spMk id="3" creationId="{35A789E0-BB43-4E71-A701-A7B5760049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77B-47EF-54C7-B236-A74E4C46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1B0B-8E88-4CC3-9A74-6DB01DB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404-08E8-46C7-3288-5D3AD88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2582-2D3D-DBD2-62DA-A1C2886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C4B3-FFC8-E1A0-6F9A-488AFFC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3A8F-C234-3DF4-2EA8-0337BB7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91B8-4816-81D3-33A2-42F6EBD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D96-11CA-1D20-14F7-D560FD9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4FB-E519-95DC-3D35-F52A8B4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F46-3F74-3E59-C606-BACFA5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67E3-81D6-F986-0D80-789218A8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ABFD-591F-43D0-F41C-CBD70422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1C27-9903-4DFC-F690-ABD96EF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3F5-A8A8-F447-B06C-9335D12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BC6-7D00-F104-27D9-A71B2D7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FD6-437E-A2C0-8073-FDDBE4B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13A-79D8-3E97-F0AD-75019B7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F036-0039-29BB-9A82-5CAA5ED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D3F-16CA-3AE8-D5D8-0509FB5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DC9E-41A9-C70E-06DF-283969C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074-F7BE-AC4B-FE45-270686A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C328-B4DF-EBAB-2219-4DCCEFB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7C97-9368-0786-0310-6AA1B47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58FE-85EF-7AFD-75B6-B077941E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871-FFDB-A60F-6899-A053F07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B4E-9AFE-3E6B-FDD4-8BEC90C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4-6935-8E6E-23B6-20C35A1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43EC-E0F3-F1F1-FFB3-040AFD7C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ED9-3600-C348-A075-B648C174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C93-9C0D-5D47-4634-9BDD331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031B-E8BF-76BA-0AC1-55746CC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994-8606-EFB5-2506-C5D23E6C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8234-E659-EAEE-7061-3E3984A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FC-0743-51A8-E31F-E26D7F99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F0AC-34C7-EFCA-0F9D-88B4273D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66EA-31F1-57EC-5707-4783A61E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C0D6-E9E5-77BC-74E4-8450B85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16E2-6AA4-FB9A-F2FA-CC7A3AC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393A-38F2-590C-2EA5-EA56FB3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BDE-F069-1CD5-056A-D0100AC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F46E-EC04-CB2B-DFF8-E28E27E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AFA8-F075-AF44-07C6-3E59F20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321-CE74-0FEF-F5BF-861FC096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E474-BC2F-3A00-0B96-1DA9A6C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032B-7E1A-0074-D8E5-C91DC79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A96F-278F-29BD-C734-C09926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69C-0B37-A3DA-6F51-0E889A6B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6C5D-3849-9FAF-DD89-28BBF710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1306-7385-6645-0D13-7059FA1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9A8E-F795-52BB-76A2-5E84F24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B157-FDB0-620D-9683-302EB0E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B959-14F6-AF69-1B1A-A29E6E0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857-E2D5-26A2-B549-26A1423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A1383-D3FB-F79F-9F22-3752C62D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4A73-BA80-FD58-3276-DCE199CF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FC5-647E-28FF-8647-36BFD2F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EEF6-B0E2-EC5C-6D9E-93629BC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0F3B-0AB1-8EB1-FBD9-E5FA5D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92B5-79C2-6119-5816-0DFCA82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9B7E-D98C-29D4-329E-274799E5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D39-27AC-C9A6-CAC8-4B9720E6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3C5E6-411A-E14C-A8C6-197ABBFE9F0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DD4E-4D5E-D11B-608B-35A5D29A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7130-3A4A-C803-FB4F-FAAC234F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E-7A0A-467A-DFD5-19A1CC42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Assignment 4: Queue Operations</a:t>
            </a:r>
          </a:p>
        </p:txBody>
      </p:sp>
    </p:spTree>
    <p:extLst>
      <p:ext uri="{BB962C8B-B14F-4D97-AF65-F5344CB8AC3E}">
        <p14:creationId xmlns:p14="http://schemas.microsoft.com/office/powerpoint/2010/main" val="39437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7C1B-6238-4BA0-80FF-B62A0D14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Assignment: Queue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00BA-0348-4700-BF03-D611AA62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Objective: Implement Queue operations (Enqueue, Dequeue) using:</a:t>
            </a:r>
          </a:p>
          <a:p>
            <a:pPr lvl="1" algn="just"/>
            <a:r>
              <a:rPr lang="en-US" dirty="0"/>
              <a:t>Singly Linked List</a:t>
            </a:r>
          </a:p>
          <a:p>
            <a:pPr lvl="1" algn="just"/>
            <a:r>
              <a:rPr lang="en-US" dirty="0"/>
              <a:t>Python List</a:t>
            </a:r>
          </a:p>
          <a:p>
            <a:pPr algn="just"/>
            <a:r>
              <a:rPr lang="en-US" dirty="0"/>
              <a:t>You are also required to check for Queue underflow in both implementations.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E03D-F7BD-4C66-B6AB-8758C13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89E0-BB43-4E71-A701-A7B57600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Part 1: Queue Implementation using a Singly Linked List</a:t>
            </a:r>
          </a:p>
          <a:p>
            <a:pPr lvl="2"/>
            <a:r>
              <a:rPr lang="en-US" dirty="0"/>
              <a:t>Create a Node class that represents the elements in the queue.</a:t>
            </a:r>
          </a:p>
          <a:p>
            <a:pPr lvl="2"/>
            <a:r>
              <a:rPr lang="en-US" dirty="0"/>
              <a:t>Create a queue class that implements the queue operations using the linked list structure.</a:t>
            </a:r>
          </a:p>
          <a:p>
            <a:pPr lvl="2"/>
            <a:r>
              <a:rPr lang="en-US" dirty="0"/>
              <a:t>Ensure that the dequeue operation checks for queue underflow (i.e., deleting from an empty queue).</a:t>
            </a:r>
          </a:p>
          <a:p>
            <a:pPr lvl="2"/>
            <a:r>
              <a:rPr lang="en-US" dirty="0"/>
              <a:t>Implement the Node and queue classes.</a:t>
            </a:r>
          </a:p>
          <a:p>
            <a:pPr lvl="2"/>
            <a:r>
              <a:rPr lang="en-US" dirty="0"/>
              <a:t>Add additional methods to the queue class if needed (e.g., </a:t>
            </a:r>
            <a:r>
              <a:rPr lang="en-US" dirty="0" err="1"/>
              <a:t>is_empty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Write test cases that:</a:t>
            </a:r>
          </a:p>
          <a:p>
            <a:pPr lvl="3"/>
            <a:r>
              <a:rPr lang="en-US" dirty="0"/>
              <a:t>enqueue elements to the queue.</a:t>
            </a:r>
          </a:p>
          <a:p>
            <a:pPr lvl="3"/>
            <a:r>
              <a:rPr lang="en-US" dirty="0"/>
              <a:t>dequeue elements from the queue, including testing queue underflow.</a:t>
            </a:r>
          </a:p>
        </p:txBody>
      </p:sp>
    </p:spTree>
    <p:extLst>
      <p:ext uri="{BB962C8B-B14F-4D97-AF65-F5344CB8AC3E}">
        <p14:creationId xmlns:p14="http://schemas.microsoft.com/office/powerpoint/2010/main" val="87425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E03D-F7BD-4C66-B6AB-8758C13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89E0-BB43-4E71-A701-A7B57600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Part 2: Queue Implementation using Python List</a:t>
            </a:r>
          </a:p>
          <a:p>
            <a:pPr lvl="2"/>
            <a:r>
              <a:rPr lang="en-US" dirty="0"/>
              <a:t>Python lists are dynamic arrays, and they provide an easy way to implement Queue operations. We can use:</a:t>
            </a:r>
          </a:p>
          <a:p>
            <a:pPr lvl="2"/>
            <a:r>
              <a:rPr lang="en-US" dirty="0"/>
              <a:t>append() to enqueue an element onto the queue.</a:t>
            </a:r>
          </a:p>
          <a:p>
            <a:pPr lvl="2"/>
            <a:r>
              <a:rPr lang="en-US" dirty="0"/>
              <a:t>pop(0) to dequeue an element from the queue.</a:t>
            </a:r>
          </a:p>
          <a:p>
            <a:pPr lvl="2"/>
            <a:r>
              <a:rPr lang="en-US" dirty="0"/>
              <a:t>Create a </a:t>
            </a:r>
            <a:r>
              <a:rPr lang="en-US" dirty="0" err="1"/>
              <a:t>QueueList</a:t>
            </a:r>
            <a:r>
              <a:rPr lang="en-US" dirty="0"/>
              <a:t> class that uses Python lists to implement the queue operations.</a:t>
            </a:r>
          </a:p>
          <a:p>
            <a:pPr lvl="2"/>
            <a:r>
              <a:rPr lang="en-US" dirty="0"/>
              <a:t>Ensure that the dequeue operation checks for queue underflow (i.e., deleting from an empty queue).</a:t>
            </a:r>
          </a:p>
          <a:p>
            <a:pPr lvl="2"/>
            <a:r>
              <a:rPr lang="en-US" dirty="0"/>
              <a:t>Implement the </a:t>
            </a:r>
            <a:r>
              <a:rPr lang="en-US" dirty="0" err="1"/>
              <a:t>QueueList</a:t>
            </a:r>
            <a:r>
              <a:rPr lang="en-US" dirty="0"/>
              <a:t> class.</a:t>
            </a:r>
          </a:p>
          <a:p>
            <a:pPr lvl="2"/>
            <a:r>
              <a:rPr lang="en-US" dirty="0"/>
              <a:t>Add a method </a:t>
            </a:r>
            <a:r>
              <a:rPr lang="en-US" dirty="0" err="1"/>
              <a:t>is_empty</a:t>
            </a:r>
            <a:r>
              <a:rPr lang="en-US" dirty="0"/>
              <a:t> to check if the queue is empty.</a:t>
            </a:r>
          </a:p>
          <a:p>
            <a:pPr lvl="2"/>
            <a:r>
              <a:rPr lang="en-US" dirty="0"/>
              <a:t>Write test cases that:</a:t>
            </a:r>
          </a:p>
          <a:p>
            <a:pPr lvl="3"/>
            <a:r>
              <a:rPr lang="en-US" dirty="0"/>
              <a:t>enqueue elements to the queue.</a:t>
            </a:r>
          </a:p>
          <a:p>
            <a:pPr lvl="3"/>
            <a:r>
              <a:rPr lang="en-US" dirty="0"/>
              <a:t>dequeue elements from the queue, including testing queue underflow.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483-D388-43FE-BF5C-7B34FC3D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2E05-E102-420C-B328-1E281D01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5045815"/>
          </a:xfrm>
        </p:spPr>
        <p:txBody>
          <a:bodyPr/>
          <a:lstStyle/>
          <a:p>
            <a:pPr algn="just"/>
            <a:r>
              <a:rPr lang="en-US" dirty="0"/>
              <a:t>Submit two separate Python files:</a:t>
            </a:r>
          </a:p>
          <a:p>
            <a:pPr lvl="1" algn="just"/>
            <a:r>
              <a:rPr lang="en-US" dirty="0"/>
              <a:t>queue_linkedlist.py: Queue implementation using singly linked list.</a:t>
            </a:r>
          </a:p>
          <a:p>
            <a:pPr lvl="1" algn="just"/>
            <a:r>
              <a:rPr lang="en-US" dirty="0"/>
              <a:t>queue_list.py: Queue implementation using Python list.</a:t>
            </a:r>
          </a:p>
          <a:p>
            <a:pPr algn="just"/>
            <a:r>
              <a:rPr lang="en-US" dirty="0"/>
              <a:t>Include test cases and comments explaining your code.</a:t>
            </a:r>
          </a:p>
          <a:p>
            <a:pPr algn="just"/>
            <a:r>
              <a:rPr lang="en-US" dirty="0"/>
              <a:t>Submit a short report (1-2 paragraphs) comparing both implementations.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1CDB812C7254BB6AED011E4585E27" ma:contentTypeVersion="15" ma:contentTypeDescription="Create a new document." ma:contentTypeScope="" ma:versionID="22e4a1367c6369e00fcaae3f0ec4fc4a">
  <xsd:schema xmlns:xsd="http://www.w3.org/2001/XMLSchema" xmlns:xs="http://www.w3.org/2001/XMLSchema" xmlns:p="http://schemas.microsoft.com/office/2006/metadata/properties" xmlns:ns3="e5d63d7c-6d14-48ed-ac49-8905c5414aff" xmlns:ns4="5012b675-13f5-4bfa-948f-5654503f0cfe" targetNamespace="http://schemas.microsoft.com/office/2006/metadata/properties" ma:root="true" ma:fieldsID="4397bc4e16f99664d46e8cb18fcd3732" ns3:_="" ns4:_="">
    <xsd:import namespace="e5d63d7c-6d14-48ed-ac49-8905c5414aff"/>
    <xsd:import namespace="5012b675-13f5-4bfa-948f-5654503f0cf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63d7c-6d14-48ed-ac49-8905c5414af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2b675-13f5-4bfa-948f-5654503f0cf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d63d7c-6d14-48ed-ac49-8905c5414aff" xsi:nil="true"/>
  </documentManagement>
</p:properties>
</file>

<file path=customXml/itemProps1.xml><?xml version="1.0" encoding="utf-8"?>
<ds:datastoreItem xmlns:ds="http://schemas.openxmlformats.org/officeDocument/2006/customXml" ds:itemID="{224F5E29-5DF6-41F7-814E-DCC17A1465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63d7c-6d14-48ed-ac49-8905c5414aff"/>
    <ds:schemaRef ds:uri="5012b675-13f5-4bfa-948f-5654503f0c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883D8F-48FB-4801-8C4F-4D9B00B24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264D1-DA9A-414C-9EB4-7270A0F754F9}">
  <ds:schemaRefs>
    <ds:schemaRef ds:uri="http://schemas.microsoft.com/office/2006/metadata/properties"/>
    <ds:schemaRef ds:uri="e5d63d7c-6d14-48ed-ac49-8905c5414aff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5012b675-13f5-4bfa-948f-5654503f0cf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331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Lab Assignment 4: Queue Operations</vt:lpstr>
      <vt:lpstr>Lab Assignment: Queue Operations</vt:lpstr>
      <vt:lpstr>Assignment Tasks:</vt:lpstr>
      <vt:lpstr>Assignment Tasks:</vt:lpstr>
      <vt:lpstr>Deliverables: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1: Array and Matrix Operations with Time and Space Complexity Analysis</dc:title>
  <dc:creator>S M Towhidul Islam</dc:creator>
  <cp:lastModifiedBy>Parag Anil Tamhankar</cp:lastModifiedBy>
  <cp:revision>11</cp:revision>
  <dcterms:created xsi:type="dcterms:W3CDTF">2024-08-27T00:36:47Z</dcterms:created>
  <dcterms:modified xsi:type="dcterms:W3CDTF">2025-01-29T13:50:44Z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0x0101003181CDB812C7254BB6AED011E4585E27</vt:lpwstr>
  </property>
</Properties>
</file>