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90" r:id="rId5"/>
    <p:sldId id="292" r:id="rId6"/>
    <p:sldId id="294" r:id="rId7"/>
    <p:sldId id="295" r:id="rId8"/>
    <p:sldId id="296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7" d="100"/>
          <a:sy n="97" d="100"/>
        </p:scale>
        <p:origin x="96" y="23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601" y="521236"/>
            <a:ext cx="5824798" cy="1774020"/>
          </a:xfrm>
        </p:spPr>
        <p:txBody>
          <a:bodyPr/>
          <a:lstStyle/>
          <a:p>
            <a:r>
              <a:rPr lang="en-US" dirty="0"/>
              <a:t>Advanced </a:t>
            </a:r>
            <a:br>
              <a:rPr lang="en-US" dirty="0"/>
            </a:br>
            <a:r>
              <a:rPr lang="en-US" dirty="0" err="1"/>
              <a:t>Ml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183797"/>
            <a:ext cx="3493008" cy="878908"/>
          </a:xfrm>
        </p:spPr>
        <p:txBody>
          <a:bodyPr/>
          <a:lstStyle/>
          <a:p>
            <a:r>
              <a:rPr lang="en-US" sz="1800" dirty="0"/>
              <a:t>Presented by-</a:t>
            </a:r>
          </a:p>
          <a:p>
            <a:r>
              <a:rPr lang="en-US" sz="1800" dirty="0"/>
              <a:t>Satyam Kumar Singh(21bcs11016)</a:t>
            </a:r>
          </a:p>
          <a:p>
            <a:r>
              <a:rPr lang="en-US" sz="1800" dirty="0"/>
              <a:t>Aniket (21bcs10906)</a:t>
            </a:r>
          </a:p>
          <a:p>
            <a:r>
              <a:rPr lang="en-US" sz="1800" dirty="0"/>
              <a:t>Hardik Jain(21bcs10861)</a:t>
            </a:r>
          </a:p>
          <a:p>
            <a:endParaRPr lang="en-US" sz="1800" dirty="0"/>
          </a:p>
        </p:txBody>
      </p:sp>
      <p:pic>
        <p:nvPicPr>
          <p:cNvPr id="4" name="Picture 2" descr="Cctv png images | PNGEgg">
            <a:extLst>
              <a:ext uri="{FF2B5EF4-FFF2-40B4-BE49-F238E27FC236}">
                <a16:creationId xmlns:a16="http://schemas.microsoft.com/office/drawing/2014/main" id="{3EF42A35-3502-2116-A63D-B5128FDD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8095" y1="13333" x2="28095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51" y="4368173"/>
            <a:ext cx="4076088" cy="232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​Methodology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Deliverables 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1A7F0-5148-BFE5-1EAB-90BAC6FE8F0B}"/>
              </a:ext>
            </a:extLst>
          </p:cNvPr>
          <p:cNvSpPr/>
          <p:nvPr/>
        </p:nvSpPr>
        <p:spPr>
          <a:xfrm>
            <a:off x="3453454" y="731520"/>
            <a:ext cx="85874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Vehicle Accident Detection using</a:t>
            </a:r>
          </a:p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Computer Vision</a:t>
            </a:r>
            <a:endParaRPr lang="en-IN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9B9C4-4A9F-8FBA-8926-F19B4FF80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992" l="10000" r="91875">
                        <a14:foregroundMark x1="23125" y1="71875" x2="23125" y2="71875"/>
                        <a14:foregroundMark x1="37625" y1="27930" x2="37625" y2="27930"/>
                        <a14:foregroundMark x1="53500" y1="90039" x2="53500" y2="90039"/>
                        <a14:foregroundMark x1="44500" y1="90820" x2="44500" y2="90820"/>
                        <a14:foregroundMark x1="32750" y1="89258" x2="32750" y2="89258"/>
                        <a14:foregroundMark x1="91875" y1="67578" x2="91875" y2="67578"/>
                        <a14:foregroundMark x1="51750" y1="91992" x2="51750" y2="91992"/>
                        <a14:foregroundMark x1="43750" y1="60352" x2="43750" y2="60352"/>
                        <a14:foregroundMark x1="48875" y1="57227" x2="48875" y2="57227"/>
                        <a14:foregroundMark x1="47125" y1="65039" x2="47125" y2="65039"/>
                        <a14:foregroundMark x1="44625" y1="54492" x2="44625" y2="54492"/>
                        <a14:foregroundMark x1="46125" y1="45703" x2="46125" y2="45703"/>
                        <a14:foregroundMark x1="41000" y1="53125" x2="41000" y2="5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979" y="1432034"/>
            <a:ext cx="762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64" y="1243584"/>
            <a:ext cx="8620611" cy="685884"/>
          </a:xfrm>
        </p:spPr>
        <p:txBody>
          <a:bodyPr/>
          <a:lstStyle/>
          <a:p>
            <a:r>
              <a:rPr lang="en-US" sz="3600" dirty="0"/>
              <a:t>Introduction to problem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3101" y="2431945"/>
            <a:ext cx="7545367" cy="19666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Traffic accidents are a persistent and devastating problem on our roads.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These accidents occur suddenly and without warning, leading to loss of life and injuries.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Thousands of lives are lost annually due to traffic accidents.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Swift response to accidents is crucial to minimize their impact.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Technology can play a pivotal role in addressing this critical issue.</a:t>
            </a:r>
          </a:p>
        </p:txBody>
      </p:sp>
      <p:pic>
        <p:nvPicPr>
          <p:cNvPr id="3" name="Picture 2" descr="Cctv png images | PNGEgg">
            <a:extLst>
              <a:ext uri="{FF2B5EF4-FFF2-40B4-BE49-F238E27FC236}">
                <a16:creationId xmlns:a16="http://schemas.microsoft.com/office/drawing/2014/main" id="{AED99D78-6E3B-F5DC-D572-9EF87DBB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8095" y1="13333" x2="28095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10309" y="3729669"/>
            <a:ext cx="4274430" cy="244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17" y="1036375"/>
            <a:ext cx="7912077" cy="809203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11" y="2037450"/>
            <a:ext cx="7789471" cy="29749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The problem: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Traffic accidents on roadways pose a significant threat to public safety, resulting in loss of life, injuries, and property damage.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Lack of timely detection: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Accidents often go unnoticed or are reported too late, hampering emergency response efforts.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Inefficient manual reporting: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Relying solely on eyewitness accounts or manual reporting can lead to inaccuracies and delays in response.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Limited resources: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Emergency services are stretched thin, and efficient allocation of resources is crucial for optimal accident response.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Potential for improvement: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integration of computer vision and AI technologies offers a promising solution to enhance accident detection, response times, and overall road safety.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0" y="2750999"/>
            <a:ext cx="4508650" cy="685884"/>
          </a:xfrm>
        </p:spPr>
        <p:txBody>
          <a:bodyPr/>
          <a:lstStyle/>
          <a:p>
            <a:r>
              <a:rPr lang="en-US" sz="3600" dirty="0"/>
              <a:t>Methodology</a:t>
            </a:r>
            <a:endParaRPr lang="en-US" sz="60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5309" y="132304"/>
            <a:ext cx="7598161" cy="644191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Collection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 high-resolution cameras and sensors at strategic locations on roadways.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Continuously capture images or video footage of the monitored area.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Preprocessing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Clean and preprocess the collected data to remove noise and enhance image quality.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Segment relevant portions of the images or videos, focusing on the road and surrounding areas.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 Detection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 computer vision algorithms like YOLO (You Only Look Once) or SSD (Single Shot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MultiBox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Detector) to identify and track vehicles, pedestrians, and other objects on the road.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Anomaly Detection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anomaly detection algorithms that analyze the behavior and interactions of detected objects.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Look for irregular patterns such as sudden stops, collisions, or unexpected movements.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Contextual Analysis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Incorporate contextual information into the analysis, including data on vehicle speed, direction, and road conditions.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this information to determine if detected anomalies are likely to be accidents.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Alert Generation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a potential accident is detected, trigger an alert or alarm.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Send real-time notifications to relevant stakeholders, such as emergency services or traffic management authorities.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Testing and Optimization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Continuously monitor the system's performance and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Fine-tune the algorithms and parameters based on real-world data and feedback.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 thorough testing in various scenarios and conditions to ensure reliability.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2754" y="1635741"/>
            <a:ext cx="7427344" cy="2896846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Real-Time Detection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Instantly identifies accidents as they happen, enabling immediate response.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Object Recognition and Tracking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Advanced algorithms identify and monitor vehicles and objects on the road.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Anomaly Detection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Identifies irregular patterns like sudden stops or collisions, signaling potential accidents.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Contextual Analysis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Considers factors like speed and road conditions for more accurate assessments.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Alert System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Generates alerts for emergency services and authorities, facilitating swift response.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16694-3D30-C49F-AEF0-A1E8F6DD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565" y="594360"/>
            <a:ext cx="4508650" cy="685884"/>
          </a:xfrm>
        </p:spPr>
        <p:txBody>
          <a:bodyPr/>
          <a:lstStyle/>
          <a:p>
            <a:r>
              <a:rPr lang="en-US" sz="3600" dirty="0"/>
              <a:t>Key features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010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2753" y="1635741"/>
            <a:ext cx="7931839" cy="333828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Accident Detection Software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: Fully functional software for real-time accident detection. It would be a web app.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Configured Hardware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: Installed and configured cameras, sensors, and necessary hardware.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Algorithm Implementation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: Implemented computer vision algorithms for accident detection. It will be using Open CV, Tensor flow and Kera’s.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Validation Reports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: Testing and validation reports demonstrating system accuracy.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Documentation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: Technical documentation and user manuals.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16694-3D30-C49F-AEF0-A1E8F6DD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883" y="594360"/>
            <a:ext cx="4508650" cy="685884"/>
          </a:xfrm>
        </p:spPr>
        <p:txBody>
          <a:bodyPr/>
          <a:lstStyle/>
          <a:p>
            <a:r>
              <a:rPr lang="en-US" sz="3200" dirty="0"/>
              <a:t>Deliverables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BC09-ADA9-141A-9757-97D6D7E5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79" y="4683298"/>
            <a:ext cx="3262841" cy="19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572" y="3165400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{D13C4795-C47E-4CDC-9A80-8CC531EDE61B}tf78438558_win32</Template>
  <TotalTime>99</TotalTime>
  <Words>621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Sabon Next LT</vt:lpstr>
      <vt:lpstr>Söhne</vt:lpstr>
      <vt:lpstr>Office Theme</vt:lpstr>
      <vt:lpstr>Advanced  Ml project</vt:lpstr>
      <vt:lpstr>Content </vt:lpstr>
      <vt:lpstr>PowerPoint Presentation</vt:lpstr>
      <vt:lpstr>Introduction to problem </vt:lpstr>
      <vt:lpstr>Problem statement </vt:lpstr>
      <vt:lpstr>Methodology</vt:lpstr>
      <vt:lpstr>Key features</vt:lpstr>
      <vt:lpstr>Deliverables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INDUSTRIAL TRAINING </dc:title>
  <dc:subject/>
  <dc:creator>Satyam Singh</dc:creator>
  <cp:lastModifiedBy>Satyam Singh</cp:lastModifiedBy>
  <cp:revision>4</cp:revision>
  <dcterms:created xsi:type="dcterms:W3CDTF">2023-07-27T05:49:12Z</dcterms:created>
  <dcterms:modified xsi:type="dcterms:W3CDTF">2023-10-02T20:40:03Z</dcterms:modified>
</cp:coreProperties>
</file>