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97" r:id="rId4"/>
    <p:sldId id="296" r:id="rId5"/>
    <p:sldId id="298" r:id="rId6"/>
    <p:sldId id="299" r:id="rId7"/>
    <p:sldId id="300" r:id="rId8"/>
    <p:sldId id="301" r:id="rId9"/>
    <p:sldId id="275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Kumbh Sans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EA8E4-C7F4-4F7D-9DF4-E2014D2D95E6}">
  <a:tblStyle styleId="{C9DEA8E4-C7F4-4F7D-9DF4-E2014D2D9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F7816B-077F-4165-95B1-031AFDF0E7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52191"/>
            <a:ext cx="77175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5150" y="3191109"/>
            <a:ext cx="3893700" cy="4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203257" y="3484026"/>
            <a:ext cx="455034" cy="1119984"/>
            <a:chOff x="8203257" y="3484026"/>
            <a:chExt cx="455034" cy="1119984"/>
          </a:xfrm>
        </p:grpSpPr>
        <p:sp>
          <p:nvSpPr>
            <p:cNvPr id="12" name="Google Shape;12;p2"/>
            <p:cNvSpPr/>
            <p:nvPr/>
          </p:nvSpPr>
          <p:spPr>
            <a:xfrm rot="2700000">
              <a:off x="8266513" y="355404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8266513" y="377569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8266513" y="399734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8266513" y="4218996"/>
              <a:ext cx="328521" cy="314994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482178" y="508545"/>
            <a:ext cx="462109" cy="1115109"/>
            <a:chOff x="482178" y="508545"/>
            <a:chExt cx="462109" cy="1115109"/>
          </a:xfrm>
        </p:grpSpPr>
        <p:sp>
          <p:nvSpPr>
            <p:cNvPr id="17" name="Google Shape;17;p2"/>
            <p:cNvSpPr/>
            <p:nvPr/>
          </p:nvSpPr>
          <p:spPr>
            <a:xfrm>
              <a:off x="482178" y="5085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178" y="6994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2178" y="9706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178" y="1161545"/>
              <a:ext cx="462109" cy="4621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14575" y="4100372"/>
            <a:ext cx="731246" cy="756288"/>
            <a:chOff x="514575" y="4100372"/>
            <a:chExt cx="731246" cy="756288"/>
          </a:xfrm>
        </p:grpSpPr>
        <p:sp>
          <p:nvSpPr>
            <p:cNvPr id="22" name="Google Shape;22;p2"/>
            <p:cNvSpPr/>
            <p:nvPr/>
          </p:nvSpPr>
          <p:spPr>
            <a:xfrm>
              <a:off x="626267" y="4237105"/>
              <a:ext cx="619554" cy="619554"/>
            </a:xfrm>
            <a:custGeom>
              <a:avLst/>
              <a:gdLst/>
              <a:ahLst/>
              <a:cxnLst/>
              <a:rect l="l" t="t" r="r" b="b"/>
              <a:pathLst>
                <a:path w="485925" h="485925" extrusionOk="0">
                  <a:moveTo>
                    <a:pt x="485925" y="242963"/>
                  </a:moveTo>
                  <a:cubicBezTo>
                    <a:pt x="485925" y="377147"/>
                    <a:pt x="377147" y="485925"/>
                    <a:pt x="242963" y="485925"/>
                  </a:cubicBezTo>
                  <a:cubicBezTo>
                    <a:pt x="108778" y="485925"/>
                    <a:pt x="0" y="377147"/>
                    <a:pt x="0" y="242963"/>
                  </a:cubicBezTo>
                  <a:cubicBezTo>
                    <a:pt x="0" y="108778"/>
                    <a:pt x="108778" y="0"/>
                    <a:pt x="242963" y="0"/>
                  </a:cubicBezTo>
                  <a:cubicBezTo>
                    <a:pt x="377147" y="0"/>
                    <a:pt x="485925" y="108778"/>
                    <a:pt x="485925" y="242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2700000">
              <a:off x="572409" y="4158205"/>
              <a:ext cx="279244" cy="279244"/>
            </a:xfrm>
            <a:custGeom>
              <a:avLst/>
              <a:gdLst/>
              <a:ahLst/>
              <a:cxnLst/>
              <a:rect l="l" t="t" r="r" b="b"/>
              <a:pathLst>
                <a:path w="218787" h="218787" extrusionOk="0">
                  <a:moveTo>
                    <a:pt x="218788" y="109394"/>
                  </a:moveTo>
                  <a:cubicBezTo>
                    <a:pt x="218788" y="169810"/>
                    <a:pt x="169810" y="218787"/>
                    <a:pt x="109394" y="218787"/>
                  </a:cubicBezTo>
                  <a:cubicBezTo>
                    <a:pt x="48978" y="218787"/>
                    <a:pt x="0" y="169810"/>
                    <a:pt x="0" y="109394"/>
                  </a:cubicBezTo>
                  <a:cubicBezTo>
                    <a:pt x="0" y="48977"/>
                    <a:pt x="48978" y="0"/>
                    <a:pt x="109394" y="0"/>
                  </a:cubicBezTo>
                  <a:cubicBezTo>
                    <a:pt x="169810" y="0"/>
                    <a:pt x="218788" y="48977"/>
                    <a:pt x="218788" y="1093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4264652" y="-159512"/>
            <a:ext cx="730891" cy="1005387"/>
            <a:chOff x="6120327" y="938"/>
            <a:chExt cx="730891" cy="1005387"/>
          </a:xfrm>
        </p:grpSpPr>
        <p:grpSp>
          <p:nvGrpSpPr>
            <p:cNvPr id="25" name="Google Shape;25;p2"/>
            <p:cNvGrpSpPr/>
            <p:nvPr/>
          </p:nvGrpSpPr>
          <p:grpSpPr>
            <a:xfrm>
              <a:off x="6140897" y="938"/>
              <a:ext cx="710321" cy="835029"/>
              <a:chOff x="6140897" y="938"/>
              <a:chExt cx="710321" cy="835029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6844560" y="603817"/>
                <a:ext cx="2087" cy="2988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2988" extrusionOk="0">
                    <a:moveTo>
                      <a:pt x="0" y="0"/>
                    </a:moveTo>
                    <a:lnTo>
                      <a:pt x="2087" y="29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538486" y="815731"/>
                <a:ext cx="2787" cy="4076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4076" extrusionOk="0">
                    <a:moveTo>
                      <a:pt x="0" y="0"/>
                    </a:moveTo>
                    <a:lnTo>
                      <a:pt x="2788" y="407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140897" y="938"/>
                <a:ext cx="710321" cy="835029"/>
              </a:xfrm>
              <a:custGeom>
                <a:avLst/>
                <a:gdLst/>
                <a:ahLst/>
                <a:cxnLst/>
                <a:rect l="l" t="t" r="r" b="b"/>
                <a:pathLst>
                  <a:path w="710321" h="835029" extrusionOk="0">
                    <a:moveTo>
                      <a:pt x="598155" y="776968"/>
                    </a:moveTo>
                    <a:cubicBezTo>
                      <a:pt x="513749" y="835793"/>
                      <a:pt x="423968" y="852716"/>
                      <a:pt x="397589" y="814793"/>
                    </a:cubicBezTo>
                    <a:lnTo>
                      <a:pt x="33488" y="292733"/>
                    </a:lnTo>
                    <a:cubicBezTo>
                      <a:pt x="-25337" y="208327"/>
                      <a:pt x="-4636" y="92270"/>
                      <a:pt x="79672" y="33445"/>
                    </a:cubicBezTo>
                    <a:cubicBezTo>
                      <a:pt x="112122" y="10853"/>
                      <a:pt x="149247" y="0"/>
                      <a:pt x="185974" y="0"/>
                    </a:cubicBezTo>
                    <a:cubicBezTo>
                      <a:pt x="244799" y="0"/>
                      <a:pt x="302629" y="27771"/>
                      <a:pt x="338862" y="79727"/>
                    </a:cubicBezTo>
                    <a:lnTo>
                      <a:pt x="702561" y="601390"/>
                    </a:lnTo>
                    <a:cubicBezTo>
                      <a:pt x="702762" y="601488"/>
                      <a:pt x="702860" y="601688"/>
                      <a:pt x="702958" y="601786"/>
                    </a:cubicBezTo>
                    <a:cubicBezTo>
                      <a:pt x="703159" y="602183"/>
                      <a:pt x="703458" y="602482"/>
                      <a:pt x="703654" y="602879"/>
                    </a:cubicBezTo>
                    <a:cubicBezTo>
                      <a:pt x="728539" y="641199"/>
                      <a:pt x="681659" y="718638"/>
                      <a:pt x="598145" y="7769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6120327" y="171261"/>
              <a:ext cx="710402" cy="835064"/>
              <a:chOff x="6120327" y="171261"/>
              <a:chExt cx="710402" cy="835064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120327" y="171261"/>
                <a:ext cx="705820" cy="818842"/>
              </a:xfrm>
              <a:custGeom>
                <a:avLst/>
                <a:gdLst/>
                <a:ahLst/>
                <a:cxnLst/>
                <a:rect l="l" t="t" r="r" b="b"/>
                <a:pathLst>
                  <a:path w="705820" h="818842" extrusionOk="0">
                    <a:moveTo>
                      <a:pt x="400367" y="818843"/>
                    </a:moveTo>
                    <a:lnTo>
                      <a:pt x="33484" y="292711"/>
                    </a:lnTo>
                    <a:cubicBezTo>
                      <a:pt x="-25337" y="208361"/>
                      <a:pt x="-4640" y="92299"/>
                      <a:pt x="79710" y="33484"/>
                    </a:cubicBezTo>
                    <a:lnTo>
                      <a:pt x="79710" y="33484"/>
                    </a:lnTo>
                    <a:cubicBezTo>
                      <a:pt x="164059" y="-25337"/>
                      <a:pt x="280121" y="-4640"/>
                      <a:pt x="338937" y="79710"/>
                    </a:cubicBezTo>
                    <a:lnTo>
                      <a:pt x="705821" y="60584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510546" y="752904"/>
                <a:ext cx="320183" cy="253421"/>
              </a:xfrm>
              <a:custGeom>
                <a:avLst/>
                <a:gdLst/>
                <a:ahLst/>
                <a:cxnLst/>
                <a:rect l="l" t="t" r="r" b="b"/>
                <a:pathLst>
                  <a:path w="320183" h="253421" extrusionOk="0">
                    <a:moveTo>
                      <a:pt x="7365" y="233212"/>
                    </a:moveTo>
                    <a:cubicBezTo>
                      <a:pt x="-19066" y="195312"/>
                      <a:pt x="27889" y="116902"/>
                      <a:pt x="112238" y="58086"/>
                    </a:cubicBezTo>
                    <a:cubicBezTo>
                      <a:pt x="196588" y="-734"/>
                      <a:pt x="286392" y="-17690"/>
                      <a:pt x="312818" y="20210"/>
                    </a:cubicBezTo>
                    <a:cubicBezTo>
                      <a:pt x="339249" y="58110"/>
                      <a:pt x="292295" y="136520"/>
                      <a:pt x="207945" y="195335"/>
                    </a:cubicBezTo>
                    <a:cubicBezTo>
                      <a:pt x="123595" y="254155"/>
                      <a:pt x="33791" y="271111"/>
                      <a:pt x="7365" y="23321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1291775" y="2237737"/>
            <a:ext cx="29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2"/>
          </p:nvPr>
        </p:nvSpPr>
        <p:spPr>
          <a:xfrm>
            <a:off x="4862125" y="2237737"/>
            <a:ext cx="29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3"/>
          </p:nvPr>
        </p:nvSpPr>
        <p:spPr>
          <a:xfrm>
            <a:off x="1291775" y="4031300"/>
            <a:ext cx="29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4"/>
          </p:nvPr>
        </p:nvSpPr>
        <p:spPr>
          <a:xfrm>
            <a:off x="4862125" y="4026275"/>
            <a:ext cx="299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5" hasCustomPrompt="1"/>
          </p:nvPr>
        </p:nvSpPr>
        <p:spPr>
          <a:xfrm>
            <a:off x="2417525" y="1105275"/>
            <a:ext cx="7344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6" hasCustomPrompt="1"/>
          </p:nvPr>
        </p:nvSpPr>
        <p:spPr>
          <a:xfrm>
            <a:off x="2417525" y="2897975"/>
            <a:ext cx="7344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7" hasCustomPrompt="1"/>
          </p:nvPr>
        </p:nvSpPr>
        <p:spPr>
          <a:xfrm>
            <a:off x="5989975" y="1105275"/>
            <a:ext cx="7344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8" hasCustomPrompt="1"/>
          </p:nvPr>
        </p:nvSpPr>
        <p:spPr>
          <a:xfrm>
            <a:off x="5989975" y="2897987"/>
            <a:ext cx="7344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9"/>
          </p:nvPr>
        </p:nvSpPr>
        <p:spPr>
          <a:xfrm>
            <a:off x="1291775" y="1629075"/>
            <a:ext cx="29859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13"/>
          </p:nvPr>
        </p:nvSpPr>
        <p:spPr>
          <a:xfrm>
            <a:off x="4862125" y="1629075"/>
            <a:ext cx="29901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4"/>
          </p:nvPr>
        </p:nvSpPr>
        <p:spPr>
          <a:xfrm>
            <a:off x="1291775" y="3426800"/>
            <a:ext cx="29859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5"/>
          </p:nvPr>
        </p:nvSpPr>
        <p:spPr>
          <a:xfrm>
            <a:off x="4862125" y="3421775"/>
            <a:ext cx="29901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54" name="Google Shape;154;p13"/>
          <p:cNvGrpSpPr/>
          <p:nvPr/>
        </p:nvGrpSpPr>
        <p:grpSpPr>
          <a:xfrm>
            <a:off x="8028119" y="83559"/>
            <a:ext cx="805306" cy="390781"/>
            <a:chOff x="8028119" y="344101"/>
            <a:chExt cx="805306" cy="390781"/>
          </a:xfrm>
        </p:grpSpPr>
        <p:grpSp>
          <p:nvGrpSpPr>
            <p:cNvPr id="155" name="Google Shape;155;p13"/>
            <p:cNvGrpSpPr/>
            <p:nvPr/>
          </p:nvGrpSpPr>
          <p:grpSpPr>
            <a:xfrm>
              <a:off x="8028119" y="354728"/>
              <a:ext cx="626751" cy="380154"/>
              <a:chOff x="7120189" y="1841273"/>
              <a:chExt cx="400608" cy="242972"/>
            </a:xfrm>
          </p:grpSpPr>
          <p:sp>
            <p:nvSpPr>
              <p:cNvPr id="156" name="Google Shape;156;p13"/>
              <p:cNvSpPr/>
              <p:nvPr/>
            </p:nvSpPr>
            <p:spPr>
              <a:xfrm>
                <a:off x="7508230" y="1860831"/>
                <a:ext cx="10030" cy="18814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18814" extrusionOk="0">
                    <a:moveTo>
                      <a:pt x="0" y="0"/>
                    </a:moveTo>
                    <a:cubicBezTo>
                      <a:pt x="2909" y="3274"/>
                      <a:pt x="5244" y="6949"/>
                      <a:pt x="7210" y="11105"/>
                    </a:cubicBezTo>
                    <a:cubicBezTo>
                      <a:pt x="8387" y="13682"/>
                      <a:pt x="9354" y="16181"/>
                      <a:pt x="10031" y="18814"/>
                    </a:cubicBezTo>
                    <a:cubicBezTo>
                      <a:pt x="9204" y="16321"/>
                      <a:pt x="8168" y="13748"/>
                      <a:pt x="6995" y="11170"/>
                    </a:cubicBezTo>
                    <a:cubicBezTo>
                      <a:pt x="5099" y="7089"/>
                      <a:pt x="2699" y="3339"/>
                      <a:pt x="0" y="5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7120189" y="1843259"/>
                <a:ext cx="399984" cy="240986"/>
              </a:xfrm>
              <a:custGeom>
                <a:avLst/>
                <a:gdLst/>
                <a:ahLst/>
                <a:cxnLst/>
                <a:rect l="l" t="t" r="r" b="b"/>
                <a:pathLst>
                  <a:path w="399984" h="240986" extrusionOk="0">
                    <a:moveTo>
                      <a:pt x="386621" y="15905"/>
                    </a:moveTo>
                    <a:lnTo>
                      <a:pt x="387775" y="17143"/>
                    </a:lnTo>
                    <a:cubicBezTo>
                      <a:pt x="387910" y="17287"/>
                      <a:pt x="388046" y="17432"/>
                      <a:pt x="388041" y="17577"/>
                    </a:cubicBezTo>
                    <a:cubicBezTo>
                      <a:pt x="390740" y="20911"/>
                      <a:pt x="393140" y="24661"/>
                      <a:pt x="395036" y="28742"/>
                    </a:cubicBezTo>
                    <a:cubicBezTo>
                      <a:pt x="396213" y="31320"/>
                      <a:pt x="397245" y="33893"/>
                      <a:pt x="398072" y="36387"/>
                    </a:cubicBezTo>
                    <a:cubicBezTo>
                      <a:pt x="398067" y="36480"/>
                      <a:pt x="398090" y="36550"/>
                      <a:pt x="398132" y="36601"/>
                    </a:cubicBezTo>
                    <a:cubicBezTo>
                      <a:pt x="404194" y="58157"/>
                      <a:pt x="395050" y="81352"/>
                      <a:pt x="375479" y="92905"/>
                    </a:cubicBezTo>
                    <a:cubicBezTo>
                      <a:pt x="374181" y="93703"/>
                      <a:pt x="372747" y="94497"/>
                      <a:pt x="371314" y="95151"/>
                    </a:cubicBezTo>
                    <a:lnTo>
                      <a:pt x="71175" y="236243"/>
                    </a:lnTo>
                    <a:cubicBezTo>
                      <a:pt x="46178" y="247954"/>
                      <a:pt x="16487" y="237242"/>
                      <a:pt x="4776" y="212245"/>
                    </a:cubicBezTo>
                    <a:cubicBezTo>
                      <a:pt x="-7006" y="187313"/>
                      <a:pt x="3776" y="157557"/>
                      <a:pt x="28708" y="145776"/>
                    </a:cubicBezTo>
                    <a:lnTo>
                      <a:pt x="328777" y="4749"/>
                    </a:lnTo>
                    <a:cubicBezTo>
                      <a:pt x="329996" y="4161"/>
                      <a:pt x="331210" y="3708"/>
                      <a:pt x="332354" y="3189"/>
                    </a:cubicBezTo>
                    <a:cubicBezTo>
                      <a:pt x="332354" y="3189"/>
                      <a:pt x="332429" y="3119"/>
                      <a:pt x="332569" y="3124"/>
                    </a:cubicBezTo>
                    <a:cubicBezTo>
                      <a:pt x="351771" y="-4007"/>
                      <a:pt x="373126" y="1410"/>
                      <a:pt x="386621" y="15905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7495673" y="1879856"/>
                <a:ext cx="25124" cy="56303"/>
              </a:xfrm>
              <a:custGeom>
                <a:avLst/>
                <a:gdLst/>
                <a:ahLst/>
                <a:cxnLst/>
                <a:rect l="l" t="t" r="r" b="b"/>
                <a:pathLst>
                  <a:path w="25124" h="56303" extrusionOk="0">
                    <a:moveTo>
                      <a:pt x="22653" y="0"/>
                    </a:moveTo>
                    <a:cubicBezTo>
                      <a:pt x="29583" y="22784"/>
                      <a:pt x="21626" y="46375"/>
                      <a:pt x="2713" y="55276"/>
                    </a:cubicBezTo>
                    <a:cubicBezTo>
                      <a:pt x="1854" y="55668"/>
                      <a:pt x="920" y="56126"/>
                      <a:pt x="0" y="56303"/>
                    </a:cubicBezTo>
                    <a:cubicBezTo>
                      <a:pt x="19571" y="44750"/>
                      <a:pt x="28710" y="21556"/>
                      <a:pt x="22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7452758" y="1841273"/>
                <a:ext cx="55205" cy="19128"/>
              </a:xfrm>
              <a:custGeom>
                <a:avLst/>
                <a:gdLst/>
                <a:ahLst/>
                <a:cxnLst/>
                <a:rect l="l" t="t" r="r" b="b"/>
                <a:pathLst>
                  <a:path w="55205" h="19128" extrusionOk="0">
                    <a:moveTo>
                      <a:pt x="55206" y="19129"/>
                    </a:moveTo>
                    <a:lnTo>
                      <a:pt x="54052" y="17891"/>
                    </a:lnTo>
                    <a:cubicBezTo>
                      <a:pt x="40557" y="3392"/>
                      <a:pt x="19197" y="-2021"/>
                      <a:pt x="0" y="5110"/>
                    </a:cubicBezTo>
                    <a:cubicBezTo>
                      <a:pt x="1009" y="4442"/>
                      <a:pt x="2013" y="3915"/>
                      <a:pt x="3161" y="3392"/>
                    </a:cubicBezTo>
                    <a:cubicBezTo>
                      <a:pt x="20636" y="-4715"/>
                      <a:pt x="41869" y="2173"/>
                      <a:pt x="55206" y="19129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13"/>
            <p:cNvGrpSpPr/>
            <p:nvPr/>
          </p:nvGrpSpPr>
          <p:grpSpPr>
            <a:xfrm>
              <a:off x="8206652" y="344101"/>
              <a:ext cx="626773" cy="380120"/>
              <a:chOff x="7234304" y="1834481"/>
              <a:chExt cx="400622" cy="242950"/>
            </a:xfrm>
          </p:grpSpPr>
          <p:sp>
            <p:nvSpPr>
              <p:cNvPr id="161" name="Google Shape;161;p13"/>
              <p:cNvSpPr/>
              <p:nvPr/>
            </p:nvSpPr>
            <p:spPr>
              <a:xfrm>
                <a:off x="7234304" y="1836433"/>
                <a:ext cx="399990" cy="240998"/>
              </a:xfrm>
              <a:custGeom>
                <a:avLst/>
                <a:gdLst/>
                <a:ahLst/>
                <a:cxnLst/>
                <a:rect l="l" t="t" r="r" b="b"/>
                <a:pathLst>
                  <a:path w="399990" h="240998" extrusionOk="0">
                    <a:moveTo>
                      <a:pt x="4757" y="212286"/>
                    </a:moveTo>
                    <a:lnTo>
                      <a:pt x="4757" y="212286"/>
                    </a:lnTo>
                    <a:cubicBezTo>
                      <a:pt x="16497" y="237255"/>
                      <a:pt x="46253" y="247977"/>
                      <a:pt x="71217" y="236242"/>
                    </a:cubicBezTo>
                    <a:lnTo>
                      <a:pt x="371277" y="95173"/>
                    </a:lnTo>
                    <a:cubicBezTo>
                      <a:pt x="396246" y="83433"/>
                      <a:pt x="406968" y="53678"/>
                      <a:pt x="395233" y="28713"/>
                    </a:cubicBezTo>
                    <a:lnTo>
                      <a:pt x="395233" y="28713"/>
                    </a:lnTo>
                    <a:cubicBezTo>
                      <a:pt x="383493" y="3744"/>
                      <a:pt x="353737" y="-6978"/>
                      <a:pt x="328773" y="4757"/>
                    </a:cubicBezTo>
                    <a:lnTo>
                      <a:pt x="28713" y="145826"/>
                    </a:lnTo>
                    <a:cubicBezTo>
                      <a:pt x="3744" y="157566"/>
                      <a:pt x="-6978" y="187321"/>
                      <a:pt x="4757" y="21228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7547684" y="1834481"/>
                <a:ext cx="87242" cy="97270"/>
              </a:xfrm>
              <a:custGeom>
                <a:avLst/>
                <a:gdLst/>
                <a:ahLst/>
                <a:cxnLst/>
                <a:rect l="l" t="t" r="r" b="b"/>
                <a:pathLst>
                  <a:path w="87242" h="97270" extrusionOk="0">
                    <a:moveTo>
                      <a:pt x="22369" y="3426"/>
                    </a:moveTo>
                    <a:cubicBezTo>
                      <a:pt x="1337" y="13317"/>
                      <a:pt x="-6200" y="41569"/>
                      <a:pt x="5535" y="66538"/>
                    </a:cubicBezTo>
                    <a:cubicBezTo>
                      <a:pt x="17270" y="91507"/>
                      <a:pt x="43841" y="103728"/>
                      <a:pt x="64873" y="93842"/>
                    </a:cubicBezTo>
                    <a:cubicBezTo>
                      <a:pt x="85906" y="83952"/>
                      <a:pt x="93443" y="55695"/>
                      <a:pt x="81708" y="30730"/>
                    </a:cubicBezTo>
                    <a:cubicBezTo>
                      <a:pt x="69973" y="5761"/>
                      <a:pt x="43402" y="-6459"/>
                      <a:pt x="22369" y="34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63" name="Google Shape;163;p13"/>
          <p:cNvCxnSpPr/>
          <p:nvPr/>
        </p:nvCxnSpPr>
        <p:spPr>
          <a:xfrm>
            <a:off x="230050" y="4904800"/>
            <a:ext cx="34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3"/>
          <p:cNvCxnSpPr/>
          <p:nvPr/>
        </p:nvCxnSpPr>
        <p:spPr>
          <a:xfrm>
            <a:off x="5495150" y="4904800"/>
            <a:ext cx="341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5" name="Google Shape;165;p13"/>
          <p:cNvGrpSpPr/>
          <p:nvPr/>
        </p:nvGrpSpPr>
        <p:grpSpPr>
          <a:xfrm>
            <a:off x="4155284" y="4656849"/>
            <a:ext cx="833429" cy="447897"/>
            <a:chOff x="4124222" y="4598975"/>
            <a:chExt cx="833429" cy="447897"/>
          </a:xfrm>
        </p:grpSpPr>
        <p:sp>
          <p:nvSpPr>
            <p:cNvPr id="166" name="Google Shape;166;p13"/>
            <p:cNvSpPr/>
            <p:nvPr/>
          </p:nvSpPr>
          <p:spPr>
            <a:xfrm rot="-2700000">
              <a:off x="4189815" y="4664568"/>
              <a:ext cx="316711" cy="316711"/>
            </a:xfrm>
            <a:custGeom>
              <a:avLst/>
              <a:gdLst/>
              <a:ahLst/>
              <a:cxnLst/>
              <a:rect l="l" t="t" r="r" b="b"/>
              <a:pathLst>
                <a:path w="241454" h="241454" extrusionOk="0">
                  <a:moveTo>
                    <a:pt x="241454" y="120727"/>
                  </a:moveTo>
                  <a:cubicBezTo>
                    <a:pt x="241454" y="187403"/>
                    <a:pt x="187403" y="241454"/>
                    <a:pt x="120727" y="241454"/>
                  </a:cubicBezTo>
                  <a:cubicBezTo>
                    <a:pt x="54051" y="241454"/>
                    <a:pt x="0" y="187403"/>
                    <a:pt x="0" y="120727"/>
                  </a:cubicBezTo>
                  <a:cubicBezTo>
                    <a:pt x="0" y="54051"/>
                    <a:pt x="54051" y="0"/>
                    <a:pt x="120727" y="0"/>
                  </a:cubicBezTo>
                  <a:cubicBezTo>
                    <a:pt x="187403" y="0"/>
                    <a:pt x="241454" y="54051"/>
                    <a:pt x="241454" y="120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 rot="-2700000">
              <a:off x="4389481" y="4664568"/>
              <a:ext cx="316711" cy="316711"/>
            </a:xfrm>
            <a:custGeom>
              <a:avLst/>
              <a:gdLst/>
              <a:ahLst/>
              <a:cxnLst/>
              <a:rect l="l" t="t" r="r" b="b"/>
              <a:pathLst>
                <a:path w="241454" h="241454" extrusionOk="0">
                  <a:moveTo>
                    <a:pt x="241454" y="120727"/>
                  </a:moveTo>
                  <a:cubicBezTo>
                    <a:pt x="241454" y="187403"/>
                    <a:pt x="187403" y="241454"/>
                    <a:pt x="120727" y="241454"/>
                  </a:cubicBezTo>
                  <a:cubicBezTo>
                    <a:pt x="54051" y="241454"/>
                    <a:pt x="0" y="187403"/>
                    <a:pt x="0" y="120727"/>
                  </a:cubicBezTo>
                  <a:cubicBezTo>
                    <a:pt x="0" y="54051"/>
                    <a:pt x="54051" y="0"/>
                    <a:pt x="120727" y="0"/>
                  </a:cubicBezTo>
                  <a:cubicBezTo>
                    <a:pt x="187403" y="0"/>
                    <a:pt x="241454" y="54051"/>
                    <a:pt x="241454" y="120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 rot="-2700000">
              <a:off x="4575347" y="4664568"/>
              <a:ext cx="316711" cy="316711"/>
            </a:xfrm>
            <a:custGeom>
              <a:avLst/>
              <a:gdLst/>
              <a:ahLst/>
              <a:cxnLst/>
              <a:rect l="l" t="t" r="r" b="b"/>
              <a:pathLst>
                <a:path w="241454" h="241454" extrusionOk="0">
                  <a:moveTo>
                    <a:pt x="241454" y="120727"/>
                  </a:moveTo>
                  <a:cubicBezTo>
                    <a:pt x="241454" y="187403"/>
                    <a:pt x="187403" y="241454"/>
                    <a:pt x="120727" y="241454"/>
                  </a:cubicBezTo>
                  <a:cubicBezTo>
                    <a:pt x="54051" y="241454"/>
                    <a:pt x="0" y="187403"/>
                    <a:pt x="0" y="120727"/>
                  </a:cubicBezTo>
                  <a:cubicBezTo>
                    <a:pt x="0" y="54051"/>
                    <a:pt x="54051" y="0"/>
                    <a:pt x="120727" y="0"/>
                  </a:cubicBezTo>
                  <a:cubicBezTo>
                    <a:pt x="187403" y="0"/>
                    <a:pt x="241454" y="54051"/>
                    <a:pt x="241454" y="120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14"/>
          <p:cNvGrpSpPr/>
          <p:nvPr/>
        </p:nvGrpSpPr>
        <p:grpSpPr>
          <a:xfrm>
            <a:off x="8550346" y="190599"/>
            <a:ext cx="485703" cy="662279"/>
            <a:chOff x="8550346" y="190599"/>
            <a:chExt cx="485703" cy="662279"/>
          </a:xfrm>
        </p:grpSpPr>
        <p:grpSp>
          <p:nvGrpSpPr>
            <p:cNvPr id="172" name="Google Shape;172;p14"/>
            <p:cNvGrpSpPr/>
            <p:nvPr/>
          </p:nvGrpSpPr>
          <p:grpSpPr>
            <a:xfrm flipH="1">
              <a:off x="8550362" y="190599"/>
              <a:ext cx="485687" cy="595127"/>
              <a:chOff x="7841287" y="1524099"/>
              <a:chExt cx="485687" cy="595127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7867096" y="2092329"/>
                <a:ext cx="28723" cy="19197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19197" extrusionOk="0">
                    <a:moveTo>
                      <a:pt x="28724" y="19193"/>
                    </a:moveTo>
                    <a:cubicBezTo>
                      <a:pt x="22060" y="16746"/>
                      <a:pt x="15915" y="13281"/>
                      <a:pt x="9932" y="8849"/>
                    </a:cubicBezTo>
                    <a:cubicBezTo>
                      <a:pt x="6281" y="6066"/>
                      <a:pt x="2988" y="3236"/>
                      <a:pt x="0" y="0"/>
                    </a:cubicBezTo>
                    <a:cubicBezTo>
                      <a:pt x="3091" y="2933"/>
                      <a:pt x="6538" y="5814"/>
                      <a:pt x="10189" y="8597"/>
                    </a:cubicBezTo>
                    <a:cubicBezTo>
                      <a:pt x="16022" y="12977"/>
                      <a:pt x="22321" y="16493"/>
                      <a:pt x="28724" y="19197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7844378" y="1524099"/>
                <a:ext cx="482596" cy="593038"/>
              </a:xfrm>
              <a:custGeom>
                <a:avLst/>
                <a:gdLst/>
                <a:ahLst/>
                <a:cxnLst/>
                <a:rect l="l" t="t" r="r" b="b"/>
                <a:pathLst>
                  <a:path w="482596" h="593038" extrusionOk="0">
                    <a:moveTo>
                      <a:pt x="54749" y="588726"/>
                    </a:moveTo>
                    <a:lnTo>
                      <a:pt x="52152" y="587838"/>
                    </a:lnTo>
                    <a:cubicBezTo>
                      <a:pt x="51849" y="587736"/>
                      <a:pt x="51540" y="587628"/>
                      <a:pt x="51442" y="587423"/>
                    </a:cubicBezTo>
                    <a:cubicBezTo>
                      <a:pt x="45036" y="584724"/>
                      <a:pt x="38736" y="581203"/>
                      <a:pt x="32908" y="576822"/>
                    </a:cubicBezTo>
                    <a:cubicBezTo>
                      <a:pt x="29256" y="574039"/>
                      <a:pt x="25810" y="571158"/>
                      <a:pt x="22719" y="568225"/>
                    </a:cubicBezTo>
                    <a:cubicBezTo>
                      <a:pt x="22649" y="568090"/>
                      <a:pt x="22565" y="568001"/>
                      <a:pt x="22467" y="567969"/>
                    </a:cubicBezTo>
                    <a:cubicBezTo>
                      <a:pt x="-2685" y="541813"/>
                      <a:pt x="-7378" y="501686"/>
                      <a:pt x="11735" y="470207"/>
                    </a:cubicBezTo>
                    <a:cubicBezTo>
                      <a:pt x="12977" y="468073"/>
                      <a:pt x="14420" y="465841"/>
                      <a:pt x="15966" y="463814"/>
                    </a:cubicBezTo>
                    <a:lnTo>
                      <a:pt x="336741" y="32595"/>
                    </a:lnTo>
                    <a:cubicBezTo>
                      <a:pt x="363489" y="-3264"/>
                      <a:pt x="414095" y="-10679"/>
                      <a:pt x="449954" y="16064"/>
                    </a:cubicBezTo>
                    <a:cubicBezTo>
                      <a:pt x="485865" y="42659"/>
                      <a:pt x="493229" y="93419"/>
                      <a:pt x="466635" y="129329"/>
                    </a:cubicBezTo>
                    <a:lnTo>
                      <a:pt x="145911" y="560399"/>
                    </a:lnTo>
                    <a:cubicBezTo>
                      <a:pt x="144623" y="562173"/>
                      <a:pt x="143231" y="563743"/>
                      <a:pt x="141998" y="565368"/>
                    </a:cubicBezTo>
                    <a:cubicBezTo>
                      <a:pt x="141998" y="565368"/>
                      <a:pt x="141947" y="565522"/>
                      <a:pt x="141741" y="565620"/>
                    </a:cubicBezTo>
                    <a:cubicBezTo>
                      <a:pt x="119770" y="590495"/>
                      <a:pt x="85121" y="599107"/>
                      <a:pt x="54749" y="588726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7841287" y="1994311"/>
                <a:ext cx="25556" cy="97761"/>
              </a:xfrm>
              <a:custGeom>
                <a:avLst/>
                <a:gdLst/>
                <a:ahLst/>
                <a:cxnLst/>
                <a:rect l="l" t="t" r="r" b="b"/>
                <a:pathLst>
                  <a:path w="25556" h="97761" extrusionOk="0">
                    <a:moveTo>
                      <a:pt x="25557" y="97761"/>
                    </a:moveTo>
                    <a:cubicBezTo>
                      <a:pt x="-1780" y="70518"/>
                      <a:pt x="-8462" y="30731"/>
                      <a:pt x="11739" y="3544"/>
                    </a:cubicBezTo>
                    <a:cubicBezTo>
                      <a:pt x="12668" y="2330"/>
                      <a:pt x="13645" y="957"/>
                      <a:pt x="14826" y="0"/>
                    </a:cubicBezTo>
                    <a:cubicBezTo>
                      <a:pt x="-4288" y="31479"/>
                      <a:pt x="401" y="71606"/>
                      <a:pt x="25557" y="9776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7896530" y="2089719"/>
                <a:ext cx="89589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89589" h="29507" extrusionOk="0">
                    <a:moveTo>
                      <a:pt x="0" y="22219"/>
                    </a:moveTo>
                    <a:lnTo>
                      <a:pt x="2596" y="23106"/>
                    </a:lnTo>
                    <a:cubicBezTo>
                      <a:pt x="32968" y="33487"/>
                      <a:pt x="67618" y="24881"/>
                      <a:pt x="89589" y="0"/>
                    </a:cubicBezTo>
                    <a:cubicBezTo>
                      <a:pt x="88655" y="1728"/>
                      <a:pt x="87623" y="3250"/>
                      <a:pt x="86390" y="4871"/>
                    </a:cubicBezTo>
                    <a:cubicBezTo>
                      <a:pt x="67632" y="29826"/>
                      <a:pt x="32030" y="36233"/>
                      <a:pt x="0" y="22214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7" name="Google Shape;177;p14"/>
            <p:cNvSpPr/>
            <p:nvPr/>
          </p:nvSpPr>
          <p:spPr>
            <a:xfrm rot="2700000">
              <a:off x="8568897" y="739967"/>
              <a:ext cx="96344" cy="92376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14"/>
          <p:cNvGrpSpPr/>
          <p:nvPr/>
        </p:nvGrpSpPr>
        <p:grpSpPr>
          <a:xfrm>
            <a:off x="34719" y="4635760"/>
            <a:ext cx="606251" cy="459844"/>
            <a:chOff x="7051218" y="990104"/>
            <a:chExt cx="732630" cy="555703"/>
          </a:xfrm>
        </p:grpSpPr>
        <p:sp>
          <p:nvSpPr>
            <p:cNvPr id="179" name="Google Shape;179;p14"/>
            <p:cNvSpPr/>
            <p:nvPr/>
          </p:nvSpPr>
          <p:spPr>
            <a:xfrm>
              <a:off x="7051218" y="1052044"/>
              <a:ext cx="417805" cy="493763"/>
            </a:xfrm>
            <a:custGeom>
              <a:avLst/>
              <a:gdLst/>
              <a:ahLst/>
              <a:cxnLst/>
              <a:rect l="l" t="t" r="r" b="b"/>
              <a:pathLst>
                <a:path w="417805" h="493763" extrusionOk="0">
                  <a:moveTo>
                    <a:pt x="417805" y="449034"/>
                  </a:moveTo>
                  <a:cubicBezTo>
                    <a:pt x="293809" y="531082"/>
                    <a:pt x="126777" y="497072"/>
                    <a:pt x="44729" y="373076"/>
                  </a:cubicBezTo>
                  <a:cubicBezTo>
                    <a:pt x="-37318" y="249080"/>
                    <a:pt x="-3309" y="82048"/>
                    <a:pt x="12068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171906" y="990104"/>
              <a:ext cx="611942" cy="510973"/>
            </a:xfrm>
            <a:custGeom>
              <a:avLst/>
              <a:gdLst/>
              <a:ahLst/>
              <a:cxnLst/>
              <a:rect l="l" t="t" r="r" b="b"/>
              <a:pathLst>
                <a:path w="611942" h="510973" extrusionOk="0">
                  <a:moveTo>
                    <a:pt x="297118" y="510974"/>
                  </a:moveTo>
                  <a:lnTo>
                    <a:pt x="611943" y="0"/>
                  </a:lnTo>
                  <a:lnTo>
                    <a:pt x="0" y="6194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171906" y="1052044"/>
              <a:ext cx="310998" cy="449034"/>
            </a:xfrm>
            <a:custGeom>
              <a:avLst/>
              <a:gdLst/>
              <a:ahLst/>
              <a:cxnLst/>
              <a:rect l="l" t="t" r="r" b="b"/>
              <a:pathLst>
                <a:path w="310998" h="449034" extrusionOk="0">
                  <a:moveTo>
                    <a:pt x="0" y="0"/>
                  </a:moveTo>
                  <a:cubicBezTo>
                    <a:pt x="204796" y="1845"/>
                    <a:pt x="359179" y="235159"/>
                    <a:pt x="297118" y="44903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subTitle" idx="1"/>
          </p:nvPr>
        </p:nvSpPr>
        <p:spPr>
          <a:xfrm>
            <a:off x="1219800" y="2872075"/>
            <a:ext cx="67044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7"/>
          <p:cNvGrpSpPr/>
          <p:nvPr/>
        </p:nvGrpSpPr>
        <p:grpSpPr>
          <a:xfrm>
            <a:off x="231000" y="167825"/>
            <a:ext cx="277200" cy="831600"/>
            <a:chOff x="231000" y="167825"/>
            <a:chExt cx="277200" cy="831600"/>
          </a:xfrm>
        </p:grpSpPr>
        <p:grpSp>
          <p:nvGrpSpPr>
            <p:cNvPr id="212" name="Google Shape;212;p17"/>
            <p:cNvGrpSpPr/>
            <p:nvPr/>
          </p:nvGrpSpPr>
          <p:grpSpPr>
            <a:xfrm>
              <a:off x="231000" y="167825"/>
              <a:ext cx="277200" cy="277200"/>
              <a:chOff x="1586175" y="1116475"/>
              <a:chExt cx="277200" cy="277200"/>
            </a:xfrm>
          </p:grpSpPr>
          <p:cxnSp>
            <p:nvCxnSpPr>
              <p:cNvPr id="213" name="Google Shape;213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5" name="Google Shape;215;p17"/>
            <p:cNvGrpSpPr/>
            <p:nvPr/>
          </p:nvGrpSpPr>
          <p:grpSpPr>
            <a:xfrm>
              <a:off x="231000" y="445025"/>
              <a:ext cx="277200" cy="277200"/>
              <a:chOff x="1586175" y="1116475"/>
              <a:chExt cx="277200" cy="277200"/>
            </a:xfrm>
          </p:grpSpPr>
          <p:cxnSp>
            <p:nvCxnSpPr>
              <p:cNvPr id="216" name="Google Shape;216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8" name="Google Shape;218;p17"/>
            <p:cNvGrpSpPr/>
            <p:nvPr/>
          </p:nvGrpSpPr>
          <p:grpSpPr>
            <a:xfrm>
              <a:off x="231000" y="722225"/>
              <a:ext cx="277200" cy="277200"/>
              <a:chOff x="1586175" y="1116475"/>
              <a:chExt cx="277200" cy="277200"/>
            </a:xfrm>
          </p:grpSpPr>
          <p:cxnSp>
            <p:nvCxnSpPr>
              <p:cNvPr id="219" name="Google Shape;219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17"/>
              <p:cNvCxnSpPr/>
              <p:nvPr/>
            </p:nvCxnSpPr>
            <p:spPr>
              <a:xfrm>
                <a:off x="1724775" y="1116475"/>
                <a:ext cx="0" cy="27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7"/>
          <p:cNvGrpSpPr/>
          <p:nvPr/>
        </p:nvGrpSpPr>
        <p:grpSpPr>
          <a:xfrm>
            <a:off x="8483577" y="54924"/>
            <a:ext cx="571180" cy="572875"/>
            <a:chOff x="8483577" y="54924"/>
            <a:chExt cx="571180" cy="572875"/>
          </a:xfrm>
        </p:grpSpPr>
        <p:sp>
          <p:nvSpPr>
            <p:cNvPr id="222" name="Google Shape;222;p17"/>
            <p:cNvSpPr/>
            <p:nvPr/>
          </p:nvSpPr>
          <p:spPr>
            <a:xfrm>
              <a:off x="8483577" y="211542"/>
              <a:ext cx="416257" cy="416257"/>
            </a:xfrm>
            <a:custGeom>
              <a:avLst/>
              <a:gdLst/>
              <a:ahLst/>
              <a:cxnLst/>
              <a:rect l="l" t="t" r="r" b="b"/>
              <a:pathLst>
                <a:path w="459952" h="459952" extrusionOk="0">
                  <a:moveTo>
                    <a:pt x="459952" y="229976"/>
                  </a:moveTo>
                  <a:cubicBezTo>
                    <a:pt x="459952" y="356988"/>
                    <a:pt x="356988" y="459952"/>
                    <a:pt x="229976" y="459952"/>
                  </a:cubicBezTo>
                  <a:cubicBezTo>
                    <a:pt x="102964" y="459952"/>
                    <a:pt x="0" y="356988"/>
                    <a:pt x="0" y="229976"/>
                  </a:cubicBezTo>
                  <a:cubicBezTo>
                    <a:pt x="0" y="102964"/>
                    <a:pt x="102964" y="0"/>
                    <a:pt x="229976" y="0"/>
                  </a:cubicBezTo>
                  <a:cubicBezTo>
                    <a:pt x="356988" y="0"/>
                    <a:pt x="459952" y="102964"/>
                    <a:pt x="459952" y="229976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8636548" y="54924"/>
              <a:ext cx="418209" cy="418209"/>
            </a:xfrm>
            <a:custGeom>
              <a:avLst/>
              <a:gdLst/>
              <a:ahLst/>
              <a:cxnLst/>
              <a:rect l="l" t="t" r="r" b="b"/>
              <a:pathLst>
                <a:path w="462109" h="462109" extrusionOk="0">
                  <a:moveTo>
                    <a:pt x="462109" y="231055"/>
                  </a:moveTo>
                  <a:cubicBezTo>
                    <a:pt x="462109" y="358663"/>
                    <a:pt x="358663" y="462109"/>
                    <a:pt x="231055" y="462109"/>
                  </a:cubicBezTo>
                  <a:cubicBezTo>
                    <a:pt x="103447" y="462109"/>
                    <a:pt x="0" y="358663"/>
                    <a:pt x="0" y="231055"/>
                  </a:cubicBezTo>
                  <a:cubicBezTo>
                    <a:pt x="0" y="103447"/>
                    <a:pt x="103447" y="0"/>
                    <a:pt x="231055" y="0"/>
                  </a:cubicBezTo>
                  <a:cubicBezTo>
                    <a:pt x="358663" y="0"/>
                    <a:pt x="462109" y="103447"/>
                    <a:pt x="462109" y="23105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69" name="Google Shape;269;p20"/>
          <p:cNvGrpSpPr/>
          <p:nvPr/>
        </p:nvGrpSpPr>
        <p:grpSpPr>
          <a:xfrm>
            <a:off x="402903" y="279620"/>
            <a:ext cx="620642" cy="620656"/>
            <a:chOff x="5021115" y="4742695"/>
            <a:chExt cx="620642" cy="620656"/>
          </a:xfrm>
        </p:grpSpPr>
        <p:sp>
          <p:nvSpPr>
            <p:cNvPr id="270" name="Google Shape;270;p20"/>
            <p:cNvSpPr/>
            <p:nvPr/>
          </p:nvSpPr>
          <p:spPr>
            <a:xfrm>
              <a:off x="5021115" y="4742695"/>
              <a:ext cx="620642" cy="620642"/>
            </a:xfrm>
            <a:custGeom>
              <a:avLst/>
              <a:gdLst/>
              <a:ahLst/>
              <a:cxnLst/>
              <a:rect l="l" t="t" r="r" b="b"/>
              <a:pathLst>
                <a:path w="620642" h="620642" extrusionOk="0">
                  <a:moveTo>
                    <a:pt x="0" y="0"/>
                  </a:moveTo>
                  <a:lnTo>
                    <a:pt x="620643" y="0"/>
                  </a:lnTo>
                  <a:lnTo>
                    <a:pt x="620643" y="620643"/>
                  </a:lnTo>
                  <a:lnTo>
                    <a:pt x="0" y="620643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183744" y="4905342"/>
              <a:ext cx="295385" cy="295385"/>
            </a:xfrm>
            <a:custGeom>
              <a:avLst/>
              <a:gdLst/>
              <a:ahLst/>
              <a:cxnLst/>
              <a:rect l="l" t="t" r="r" b="b"/>
              <a:pathLst>
                <a:path w="295385" h="295385" extrusionOk="0">
                  <a:moveTo>
                    <a:pt x="0" y="0"/>
                  </a:moveTo>
                  <a:lnTo>
                    <a:pt x="295385" y="0"/>
                  </a:lnTo>
                  <a:lnTo>
                    <a:pt x="295385" y="295385"/>
                  </a:lnTo>
                  <a:lnTo>
                    <a:pt x="0" y="2953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5021115" y="4742695"/>
              <a:ext cx="162628" cy="162647"/>
            </a:xfrm>
            <a:custGeom>
              <a:avLst/>
              <a:gdLst/>
              <a:ahLst/>
              <a:cxnLst/>
              <a:rect l="l" t="t" r="r" b="b"/>
              <a:pathLst>
                <a:path w="162628" h="162647" extrusionOk="0">
                  <a:moveTo>
                    <a:pt x="162629" y="16264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5021115" y="5200751"/>
              <a:ext cx="162628" cy="162600"/>
            </a:xfrm>
            <a:custGeom>
              <a:avLst/>
              <a:gdLst/>
              <a:ahLst/>
              <a:cxnLst/>
              <a:rect l="l" t="t" r="r" b="b"/>
              <a:pathLst>
                <a:path w="162628" h="162600" extrusionOk="0">
                  <a:moveTo>
                    <a:pt x="162629" y="0"/>
                  </a:moveTo>
                  <a:lnTo>
                    <a:pt x="0" y="16260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5479129" y="5200751"/>
              <a:ext cx="162628" cy="162600"/>
            </a:xfrm>
            <a:custGeom>
              <a:avLst/>
              <a:gdLst/>
              <a:ahLst/>
              <a:cxnLst/>
              <a:rect l="l" t="t" r="r" b="b"/>
              <a:pathLst>
                <a:path w="162628" h="162600" extrusionOk="0">
                  <a:moveTo>
                    <a:pt x="0" y="0"/>
                  </a:moveTo>
                  <a:lnTo>
                    <a:pt x="162629" y="16260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5479129" y="4742695"/>
              <a:ext cx="162628" cy="162647"/>
            </a:xfrm>
            <a:custGeom>
              <a:avLst/>
              <a:gdLst/>
              <a:ahLst/>
              <a:cxnLst/>
              <a:rect l="l" t="t" r="r" b="b"/>
              <a:pathLst>
                <a:path w="162628" h="162647" extrusionOk="0">
                  <a:moveTo>
                    <a:pt x="0" y="162648"/>
                  </a:moveTo>
                  <a:lnTo>
                    <a:pt x="16262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0"/>
          <p:cNvSpPr/>
          <p:nvPr/>
        </p:nvSpPr>
        <p:spPr>
          <a:xfrm rot="-1369403">
            <a:off x="8502987" y="4463164"/>
            <a:ext cx="491775" cy="471531"/>
          </a:xfrm>
          <a:custGeom>
            <a:avLst/>
            <a:gdLst/>
            <a:ahLst/>
            <a:cxnLst/>
            <a:rect l="l" t="t" r="r" b="b"/>
            <a:pathLst>
              <a:path w="363344" h="348387" extrusionOk="0">
                <a:moveTo>
                  <a:pt x="1" y="0"/>
                </a:moveTo>
                <a:lnTo>
                  <a:pt x="363345" y="0"/>
                </a:lnTo>
                <a:lnTo>
                  <a:pt x="363345" y="348387"/>
                </a:lnTo>
                <a:lnTo>
                  <a:pt x="1" y="348387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534C7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20"/>
          <p:cNvGrpSpPr/>
          <p:nvPr/>
        </p:nvGrpSpPr>
        <p:grpSpPr>
          <a:xfrm>
            <a:off x="81641" y="4125839"/>
            <a:ext cx="550284" cy="885209"/>
            <a:chOff x="646441" y="1659139"/>
            <a:chExt cx="550284" cy="885209"/>
          </a:xfrm>
        </p:grpSpPr>
        <p:sp>
          <p:nvSpPr>
            <p:cNvPr id="278" name="Google Shape;278;p20"/>
            <p:cNvSpPr/>
            <p:nvPr/>
          </p:nvSpPr>
          <p:spPr>
            <a:xfrm rot="-2700000">
              <a:off x="722939" y="1743816"/>
              <a:ext cx="397289" cy="380930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 rot="-2700000">
              <a:off x="722939" y="1926116"/>
              <a:ext cx="397289" cy="380930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 rot="-2700000">
              <a:off x="722939" y="2078741"/>
              <a:ext cx="397289" cy="380930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20"/>
          <p:cNvGrpSpPr/>
          <p:nvPr/>
        </p:nvGrpSpPr>
        <p:grpSpPr>
          <a:xfrm>
            <a:off x="8026180" y="123887"/>
            <a:ext cx="951632" cy="932147"/>
            <a:chOff x="7972280" y="247087"/>
            <a:chExt cx="951632" cy="932147"/>
          </a:xfrm>
        </p:grpSpPr>
        <p:grpSp>
          <p:nvGrpSpPr>
            <p:cNvPr id="282" name="Google Shape;282;p20"/>
            <p:cNvGrpSpPr/>
            <p:nvPr/>
          </p:nvGrpSpPr>
          <p:grpSpPr>
            <a:xfrm>
              <a:off x="7972280" y="247087"/>
              <a:ext cx="760732" cy="932147"/>
              <a:chOff x="7841287" y="1524099"/>
              <a:chExt cx="485687" cy="595127"/>
            </a:xfrm>
          </p:grpSpPr>
          <p:sp>
            <p:nvSpPr>
              <p:cNvPr id="283" name="Google Shape;283;p20"/>
              <p:cNvSpPr/>
              <p:nvPr/>
            </p:nvSpPr>
            <p:spPr>
              <a:xfrm>
                <a:off x="7867096" y="2092329"/>
                <a:ext cx="28723" cy="19197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19197" extrusionOk="0">
                    <a:moveTo>
                      <a:pt x="28724" y="19193"/>
                    </a:moveTo>
                    <a:cubicBezTo>
                      <a:pt x="22060" y="16746"/>
                      <a:pt x="15915" y="13281"/>
                      <a:pt x="9932" y="8849"/>
                    </a:cubicBezTo>
                    <a:cubicBezTo>
                      <a:pt x="6281" y="6066"/>
                      <a:pt x="2988" y="3236"/>
                      <a:pt x="0" y="0"/>
                    </a:cubicBezTo>
                    <a:cubicBezTo>
                      <a:pt x="3091" y="2933"/>
                      <a:pt x="6538" y="5814"/>
                      <a:pt x="10189" y="8597"/>
                    </a:cubicBezTo>
                    <a:cubicBezTo>
                      <a:pt x="16022" y="12977"/>
                      <a:pt x="22321" y="16493"/>
                      <a:pt x="28724" y="19197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7844378" y="1524099"/>
                <a:ext cx="482596" cy="593038"/>
              </a:xfrm>
              <a:custGeom>
                <a:avLst/>
                <a:gdLst/>
                <a:ahLst/>
                <a:cxnLst/>
                <a:rect l="l" t="t" r="r" b="b"/>
                <a:pathLst>
                  <a:path w="482596" h="593038" extrusionOk="0">
                    <a:moveTo>
                      <a:pt x="54749" y="588726"/>
                    </a:moveTo>
                    <a:lnTo>
                      <a:pt x="52152" y="587838"/>
                    </a:lnTo>
                    <a:cubicBezTo>
                      <a:pt x="51849" y="587736"/>
                      <a:pt x="51540" y="587628"/>
                      <a:pt x="51442" y="587423"/>
                    </a:cubicBezTo>
                    <a:cubicBezTo>
                      <a:pt x="45036" y="584724"/>
                      <a:pt x="38736" y="581203"/>
                      <a:pt x="32908" y="576822"/>
                    </a:cubicBezTo>
                    <a:cubicBezTo>
                      <a:pt x="29256" y="574039"/>
                      <a:pt x="25810" y="571158"/>
                      <a:pt x="22719" y="568225"/>
                    </a:cubicBezTo>
                    <a:cubicBezTo>
                      <a:pt x="22649" y="568090"/>
                      <a:pt x="22565" y="568001"/>
                      <a:pt x="22467" y="567969"/>
                    </a:cubicBezTo>
                    <a:cubicBezTo>
                      <a:pt x="-2685" y="541813"/>
                      <a:pt x="-7378" y="501686"/>
                      <a:pt x="11735" y="470207"/>
                    </a:cubicBezTo>
                    <a:cubicBezTo>
                      <a:pt x="12977" y="468073"/>
                      <a:pt x="14420" y="465841"/>
                      <a:pt x="15966" y="463814"/>
                    </a:cubicBezTo>
                    <a:lnTo>
                      <a:pt x="336741" y="32595"/>
                    </a:lnTo>
                    <a:cubicBezTo>
                      <a:pt x="363489" y="-3264"/>
                      <a:pt x="414095" y="-10679"/>
                      <a:pt x="449954" y="16064"/>
                    </a:cubicBezTo>
                    <a:cubicBezTo>
                      <a:pt x="485865" y="42659"/>
                      <a:pt x="493229" y="93419"/>
                      <a:pt x="466635" y="129329"/>
                    </a:cubicBezTo>
                    <a:lnTo>
                      <a:pt x="145911" y="560399"/>
                    </a:lnTo>
                    <a:cubicBezTo>
                      <a:pt x="144623" y="562173"/>
                      <a:pt x="143231" y="563743"/>
                      <a:pt x="141998" y="565368"/>
                    </a:cubicBezTo>
                    <a:cubicBezTo>
                      <a:pt x="141998" y="565368"/>
                      <a:pt x="141947" y="565522"/>
                      <a:pt x="141741" y="565620"/>
                    </a:cubicBezTo>
                    <a:cubicBezTo>
                      <a:pt x="119770" y="590495"/>
                      <a:pt x="85121" y="599107"/>
                      <a:pt x="54749" y="588726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0"/>
              <p:cNvSpPr/>
              <p:nvPr/>
            </p:nvSpPr>
            <p:spPr>
              <a:xfrm>
                <a:off x="7841287" y="1994311"/>
                <a:ext cx="25556" cy="97761"/>
              </a:xfrm>
              <a:custGeom>
                <a:avLst/>
                <a:gdLst/>
                <a:ahLst/>
                <a:cxnLst/>
                <a:rect l="l" t="t" r="r" b="b"/>
                <a:pathLst>
                  <a:path w="25556" h="97761" extrusionOk="0">
                    <a:moveTo>
                      <a:pt x="25557" y="97761"/>
                    </a:moveTo>
                    <a:cubicBezTo>
                      <a:pt x="-1780" y="70518"/>
                      <a:pt x="-8462" y="30731"/>
                      <a:pt x="11739" y="3544"/>
                    </a:cubicBezTo>
                    <a:cubicBezTo>
                      <a:pt x="12668" y="2330"/>
                      <a:pt x="13645" y="957"/>
                      <a:pt x="14826" y="0"/>
                    </a:cubicBezTo>
                    <a:cubicBezTo>
                      <a:pt x="-4288" y="31479"/>
                      <a:pt x="401" y="71606"/>
                      <a:pt x="25557" y="9776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896530" y="2089719"/>
                <a:ext cx="89589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89589" h="29507" extrusionOk="0">
                    <a:moveTo>
                      <a:pt x="0" y="22219"/>
                    </a:moveTo>
                    <a:lnTo>
                      <a:pt x="2596" y="23106"/>
                    </a:lnTo>
                    <a:cubicBezTo>
                      <a:pt x="32968" y="33487"/>
                      <a:pt x="67618" y="24881"/>
                      <a:pt x="89589" y="0"/>
                    </a:cubicBezTo>
                    <a:cubicBezTo>
                      <a:pt x="88655" y="1728"/>
                      <a:pt x="87623" y="3250"/>
                      <a:pt x="86390" y="4871"/>
                    </a:cubicBezTo>
                    <a:cubicBezTo>
                      <a:pt x="67632" y="29826"/>
                      <a:pt x="32030" y="36233"/>
                      <a:pt x="0" y="22214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20"/>
            <p:cNvGrpSpPr/>
            <p:nvPr/>
          </p:nvGrpSpPr>
          <p:grpSpPr>
            <a:xfrm>
              <a:off x="8163180" y="247087"/>
              <a:ext cx="760732" cy="932147"/>
              <a:chOff x="7841287" y="1524099"/>
              <a:chExt cx="485687" cy="595127"/>
            </a:xfrm>
          </p:grpSpPr>
          <p:sp>
            <p:nvSpPr>
              <p:cNvPr id="288" name="Google Shape;288;p20"/>
              <p:cNvSpPr/>
              <p:nvPr/>
            </p:nvSpPr>
            <p:spPr>
              <a:xfrm>
                <a:off x="7867096" y="2092329"/>
                <a:ext cx="28723" cy="19197"/>
              </a:xfrm>
              <a:custGeom>
                <a:avLst/>
                <a:gdLst/>
                <a:ahLst/>
                <a:cxnLst/>
                <a:rect l="l" t="t" r="r" b="b"/>
                <a:pathLst>
                  <a:path w="28723" h="19197" extrusionOk="0">
                    <a:moveTo>
                      <a:pt x="28724" y="19193"/>
                    </a:moveTo>
                    <a:cubicBezTo>
                      <a:pt x="22060" y="16746"/>
                      <a:pt x="15915" y="13281"/>
                      <a:pt x="9932" y="8849"/>
                    </a:cubicBezTo>
                    <a:cubicBezTo>
                      <a:pt x="6281" y="6066"/>
                      <a:pt x="2988" y="3236"/>
                      <a:pt x="0" y="0"/>
                    </a:cubicBezTo>
                    <a:cubicBezTo>
                      <a:pt x="3091" y="2933"/>
                      <a:pt x="6538" y="5814"/>
                      <a:pt x="10189" y="8597"/>
                    </a:cubicBezTo>
                    <a:cubicBezTo>
                      <a:pt x="16022" y="12977"/>
                      <a:pt x="22321" y="16493"/>
                      <a:pt x="28724" y="1919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0"/>
              <p:cNvSpPr/>
              <p:nvPr/>
            </p:nvSpPr>
            <p:spPr>
              <a:xfrm>
                <a:off x="7844378" y="1524099"/>
                <a:ext cx="482596" cy="593038"/>
              </a:xfrm>
              <a:custGeom>
                <a:avLst/>
                <a:gdLst/>
                <a:ahLst/>
                <a:cxnLst/>
                <a:rect l="l" t="t" r="r" b="b"/>
                <a:pathLst>
                  <a:path w="482596" h="593038" extrusionOk="0">
                    <a:moveTo>
                      <a:pt x="54749" y="588726"/>
                    </a:moveTo>
                    <a:lnTo>
                      <a:pt x="52152" y="587838"/>
                    </a:lnTo>
                    <a:cubicBezTo>
                      <a:pt x="51849" y="587736"/>
                      <a:pt x="51540" y="587628"/>
                      <a:pt x="51442" y="587423"/>
                    </a:cubicBezTo>
                    <a:cubicBezTo>
                      <a:pt x="45036" y="584724"/>
                      <a:pt x="38736" y="581203"/>
                      <a:pt x="32908" y="576822"/>
                    </a:cubicBezTo>
                    <a:cubicBezTo>
                      <a:pt x="29256" y="574039"/>
                      <a:pt x="25810" y="571158"/>
                      <a:pt x="22719" y="568225"/>
                    </a:cubicBezTo>
                    <a:cubicBezTo>
                      <a:pt x="22649" y="568090"/>
                      <a:pt x="22565" y="568001"/>
                      <a:pt x="22467" y="567969"/>
                    </a:cubicBezTo>
                    <a:cubicBezTo>
                      <a:pt x="-2685" y="541813"/>
                      <a:pt x="-7378" y="501686"/>
                      <a:pt x="11735" y="470207"/>
                    </a:cubicBezTo>
                    <a:cubicBezTo>
                      <a:pt x="12977" y="468073"/>
                      <a:pt x="14420" y="465841"/>
                      <a:pt x="15966" y="463814"/>
                    </a:cubicBezTo>
                    <a:lnTo>
                      <a:pt x="336741" y="32595"/>
                    </a:lnTo>
                    <a:cubicBezTo>
                      <a:pt x="363489" y="-3264"/>
                      <a:pt x="414095" y="-10679"/>
                      <a:pt x="449954" y="16064"/>
                    </a:cubicBezTo>
                    <a:cubicBezTo>
                      <a:pt x="485865" y="42659"/>
                      <a:pt x="493229" y="93419"/>
                      <a:pt x="466635" y="129329"/>
                    </a:cubicBezTo>
                    <a:lnTo>
                      <a:pt x="145911" y="560399"/>
                    </a:lnTo>
                    <a:cubicBezTo>
                      <a:pt x="144623" y="562173"/>
                      <a:pt x="143231" y="563743"/>
                      <a:pt x="141998" y="565368"/>
                    </a:cubicBezTo>
                    <a:cubicBezTo>
                      <a:pt x="141998" y="565368"/>
                      <a:pt x="141947" y="565522"/>
                      <a:pt x="141741" y="565620"/>
                    </a:cubicBezTo>
                    <a:cubicBezTo>
                      <a:pt x="119770" y="590495"/>
                      <a:pt x="85121" y="599107"/>
                      <a:pt x="54749" y="588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7841287" y="1994311"/>
                <a:ext cx="25556" cy="97761"/>
              </a:xfrm>
              <a:custGeom>
                <a:avLst/>
                <a:gdLst/>
                <a:ahLst/>
                <a:cxnLst/>
                <a:rect l="l" t="t" r="r" b="b"/>
                <a:pathLst>
                  <a:path w="25556" h="97761" extrusionOk="0">
                    <a:moveTo>
                      <a:pt x="25557" y="97761"/>
                    </a:moveTo>
                    <a:cubicBezTo>
                      <a:pt x="-1780" y="70518"/>
                      <a:pt x="-8462" y="30731"/>
                      <a:pt x="11739" y="3544"/>
                    </a:cubicBezTo>
                    <a:cubicBezTo>
                      <a:pt x="12668" y="2330"/>
                      <a:pt x="13645" y="957"/>
                      <a:pt x="14826" y="0"/>
                    </a:cubicBezTo>
                    <a:cubicBezTo>
                      <a:pt x="-4288" y="31479"/>
                      <a:pt x="401" y="71606"/>
                      <a:pt x="25557" y="9776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7896530" y="2089719"/>
                <a:ext cx="89589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89589" h="29507" extrusionOk="0">
                    <a:moveTo>
                      <a:pt x="0" y="22219"/>
                    </a:moveTo>
                    <a:lnTo>
                      <a:pt x="2596" y="23106"/>
                    </a:lnTo>
                    <a:cubicBezTo>
                      <a:pt x="32968" y="33487"/>
                      <a:pt x="67618" y="24881"/>
                      <a:pt x="89589" y="0"/>
                    </a:cubicBezTo>
                    <a:cubicBezTo>
                      <a:pt x="88655" y="1728"/>
                      <a:pt x="87623" y="3250"/>
                      <a:pt x="86390" y="4871"/>
                    </a:cubicBezTo>
                    <a:cubicBezTo>
                      <a:pt x="67632" y="29826"/>
                      <a:pt x="32030" y="36233"/>
                      <a:pt x="0" y="2221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1"/>
          <p:cNvGrpSpPr/>
          <p:nvPr/>
        </p:nvGrpSpPr>
        <p:grpSpPr>
          <a:xfrm>
            <a:off x="137189" y="77861"/>
            <a:ext cx="940182" cy="923299"/>
            <a:chOff x="3865655" y="3427066"/>
            <a:chExt cx="646840" cy="635268"/>
          </a:xfrm>
        </p:grpSpPr>
        <p:sp>
          <p:nvSpPr>
            <p:cNvPr id="294" name="Google Shape;294;p21"/>
            <p:cNvSpPr/>
            <p:nvPr/>
          </p:nvSpPr>
          <p:spPr>
            <a:xfrm>
              <a:off x="3865655" y="3427066"/>
              <a:ext cx="430158" cy="635268"/>
            </a:xfrm>
            <a:custGeom>
              <a:avLst/>
              <a:gdLst/>
              <a:ahLst/>
              <a:cxnLst/>
              <a:rect l="l" t="t" r="r" b="b"/>
              <a:pathLst>
                <a:path w="430158" h="635268" extrusionOk="0">
                  <a:moveTo>
                    <a:pt x="356092" y="0"/>
                  </a:moveTo>
                  <a:lnTo>
                    <a:pt x="0" y="595384"/>
                  </a:lnTo>
                  <a:lnTo>
                    <a:pt x="430159" y="635269"/>
                  </a:lnTo>
                  <a:lnTo>
                    <a:pt x="35609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865655" y="3427066"/>
              <a:ext cx="646840" cy="635268"/>
            </a:xfrm>
            <a:custGeom>
              <a:avLst/>
              <a:gdLst/>
              <a:ahLst/>
              <a:cxnLst/>
              <a:rect l="l" t="t" r="r" b="b"/>
              <a:pathLst>
                <a:path w="646840" h="635268" extrusionOk="0">
                  <a:moveTo>
                    <a:pt x="0" y="595384"/>
                  </a:moveTo>
                  <a:lnTo>
                    <a:pt x="356092" y="403682"/>
                  </a:lnTo>
                  <a:lnTo>
                    <a:pt x="356092" y="0"/>
                  </a:lnTo>
                  <a:lnTo>
                    <a:pt x="646840" y="437210"/>
                  </a:lnTo>
                  <a:lnTo>
                    <a:pt x="430159" y="635269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4221747" y="3830748"/>
              <a:ext cx="290748" cy="33528"/>
            </a:xfrm>
            <a:custGeom>
              <a:avLst/>
              <a:gdLst/>
              <a:ahLst/>
              <a:cxnLst/>
              <a:rect l="l" t="t" r="r" b="b"/>
              <a:pathLst>
                <a:path w="290748" h="33528" extrusionOk="0">
                  <a:moveTo>
                    <a:pt x="0" y="0"/>
                  </a:moveTo>
                  <a:lnTo>
                    <a:pt x="290748" y="33529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21"/>
          <p:cNvGrpSpPr/>
          <p:nvPr/>
        </p:nvGrpSpPr>
        <p:grpSpPr>
          <a:xfrm>
            <a:off x="8247145" y="3917746"/>
            <a:ext cx="780829" cy="1080401"/>
            <a:chOff x="8183645" y="3919871"/>
            <a:chExt cx="780829" cy="1080401"/>
          </a:xfrm>
        </p:grpSpPr>
        <p:grpSp>
          <p:nvGrpSpPr>
            <p:cNvPr id="298" name="Google Shape;298;p21"/>
            <p:cNvGrpSpPr/>
            <p:nvPr/>
          </p:nvGrpSpPr>
          <p:grpSpPr>
            <a:xfrm>
              <a:off x="8183645" y="4491573"/>
              <a:ext cx="780829" cy="508699"/>
              <a:chOff x="5265395" y="3744698"/>
              <a:chExt cx="780829" cy="508699"/>
            </a:xfrm>
          </p:grpSpPr>
          <p:sp>
            <p:nvSpPr>
              <p:cNvPr id="299" name="Google Shape;299;p21"/>
              <p:cNvSpPr/>
              <p:nvPr/>
            </p:nvSpPr>
            <p:spPr>
              <a:xfrm>
                <a:off x="5265395" y="3744698"/>
                <a:ext cx="780829" cy="508699"/>
              </a:xfrm>
              <a:custGeom>
                <a:avLst/>
                <a:gdLst/>
                <a:ahLst/>
                <a:cxnLst/>
                <a:rect l="l" t="t" r="r" b="b"/>
                <a:pathLst>
                  <a:path w="780829" h="508699" extrusionOk="0">
                    <a:moveTo>
                      <a:pt x="0" y="188415"/>
                    </a:moveTo>
                    <a:lnTo>
                      <a:pt x="780829" y="0"/>
                    </a:lnTo>
                    <a:lnTo>
                      <a:pt x="462759" y="508700"/>
                    </a:lnTo>
                    <a:lnTo>
                      <a:pt x="0" y="18841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p21"/>
              <p:cNvGrpSpPr/>
              <p:nvPr/>
            </p:nvGrpSpPr>
            <p:grpSpPr>
              <a:xfrm>
                <a:off x="5265395" y="3744703"/>
                <a:ext cx="780828" cy="269481"/>
                <a:chOff x="5265395" y="3744703"/>
                <a:chExt cx="780828" cy="269481"/>
              </a:xfrm>
            </p:grpSpPr>
            <p:sp>
              <p:nvSpPr>
                <p:cNvPr id="301" name="Google Shape;301;p21"/>
                <p:cNvSpPr/>
                <p:nvPr/>
              </p:nvSpPr>
              <p:spPr>
                <a:xfrm>
                  <a:off x="6035829" y="3744703"/>
                  <a:ext cx="10394" cy="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4" h="9535" extrusionOk="0">
                      <a:moveTo>
                        <a:pt x="10395" y="0"/>
                      </a:moveTo>
                      <a:lnTo>
                        <a:pt x="0" y="953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21"/>
                <p:cNvSpPr/>
                <p:nvPr/>
              </p:nvSpPr>
              <p:spPr>
                <a:xfrm>
                  <a:off x="5773375" y="3773501"/>
                  <a:ext cx="241458" cy="221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458" h="221514" extrusionOk="0">
                      <a:moveTo>
                        <a:pt x="241459" y="0"/>
                      </a:moveTo>
                      <a:lnTo>
                        <a:pt x="0" y="22151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21"/>
                <p:cNvSpPr/>
                <p:nvPr/>
              </p:nvSpPr>
              <p:spPr>
                <a:xfrm>
                  <a:off x="5738567" y="4004649"/>
                  <a:ext cx="24310" cy="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10" h="9535" extrusionOk="0">
                      <a:moveTo>
                        <a:pt x="24311" y="0"/>
                      </a:moveTo>
                      <a:lnTo>
                        <a:pt x="13916" y="9536"/>
                      </a:lnTo>
                      <a:lnTo>
                        <a:pt x="0" y="721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21"/>
                <p:cNvSpPr/>
                <p:nvPr/>
              </p:nvSpPr>
              <p:spPr>
                <a:xfrm>
                  <a:off x="5292815" y="3937676"/>
                  <a:ext cx="418732" cy="6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732" h="69696" extrusionOk="0">
                      <a:moveTo>
                        <a:pt x="418732" y="6969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21"/>
                <p:cNvSpPr/>
                <p:nvPr/>
              </p:nvSpPr>
              <p:spPr>
                <a:xfrm>
                  <a:off x="5265395" y="3933113"/>
                  <a:ext cx="13915" cy="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5" h="2316" extrusionOk="0">
                      <a:moveTo>
                        <a:pt x="13916" y="231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6" name="Google Shape;306;p21"/>
              <p:cNvSpPr/>
              <p:nvPr/>
            </p:nvSpPr>
            <p:spPr>
              <a:xfrm>
                <a:off x="5728153" y="4014185"/>
                <a:ext cx="24329" cy="239212"/>
              </a:xfrm>
              <a:custGeom>
                <a:avLst/>
                <a:gdLst/>
                <a:ahLst/>
                <a:cxnLst/>
                <a:rect l="l" t="t" r="r" b="b"/>
                <a:pathLst>
                  <a:path w="24329" h="239212" extrusionOk="0">
                    <a:moveTo>
                      <a:pt x="0" y="239213"/>
                    </a:moveTo>
                    <a:lnTo>
                      <a:pt x="24329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7" name="Google Shape;307;p21"/>
            <p:cNvSpPr/>
            <p:nvPr/>
          </p:nvSpPr>
          <p:spPr>
            <a:xfrm>
              <a:off x="8532656" y="3919871"/>
              <a:ext cx="296585" cy="373234"/>
            </a:xfrm>
            <a:custGeom>
              <a:avLst/>
              <a:gdLst/>
              <a:ahLst/>
              <a:cxnLst/>
              <a:rect l="l" t="t" r="r" b="b"/>
              <a:pathLst>
                <a:path w="296585" h="373234" extrusionOk="0">
                  <a:moveTo>
                    <a:pt x="296585" y="0"/>
                  </a:moveTo>
                  <a:lnTo>
                    <a:pt x="0" y="229710"/>
                  </a:lnTo>
                  <a:lnTo>
                    <a:pt x="281866" y="373235"/>
                  </a:lnTo>
                  <a:lnTo>
                    <a:pt x="29658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21"/>
          <p:cNvGrpSpPr/>
          <p:nvPr/>
        </p:nvGrpSpPr>
        <p:grpSpPr>
          <a:xfrm>
            <a:off x="200691" y="4418111"/>
            <a:ext cx="397506" cy="519991"/>
            <a:chOff x="472041" y="4344011"/>
            <a:chExt cx="397506" cy="519991"/>
          </a:xfrm>
        </p:grpSpPr>
        <p:sp>
          <p:nvSpPr>
            <p:cNvPr id="309" name="Google Shape;309;p21"/>
            <p:cNvSpPr/>
            <p:nvPr/>
          </p:nvSpPr>
          <p:spPr>
            <a:xfrm rot="-1367103">
              <a:off x="759054" y="4756571"/>
              <a:ext cx="96346" cy="92379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1" y="-1"/>
                  </a:moveTo>
                  <a:lnTo>
                    <a:pt x="96291" y="-1"/>
                  </a:lnTo>
                  <a:lnTo>
                    <a:pt x="96291" y="92325"/>
                  </a:lnTo>
                  <a:lnTo>
                    <a:pt x="1" y="92325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 rot="2700000">
              <a:off x="527300" y="4405179"/>
              <a:ext cx="286988" cy="275171"/>
            </a:xfrm>
            <a:custGeom>
              <a:avLst/>
              <a:gdLst/>
              <a:ahLst/>
              <a:cxnLst/>
              <a:rect l="l" t="t" r="r" b="b"/>
              <a:pathLst>
                <a:path w="96290" h="92325" extrusionOk="0">
                  <a:moveTo>
                    <a:pt x="0" y="0"/>
                  </a:moveTo>
                  <a:lnTo>
                    <a:pt x="96290" y="0"/>
                  </a:lnTo>
                  <a:lnTo>
                    <a:pt x="96290" y="92326"/>
                  </a:lnTo>
                  <a:lnTo>
                    <a:pt x="0" y="92326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21"/>
          <p:cNvGrpSpPr/>
          <p:nvPr/>
        </p:nvGrpSpPr>
        <p:grpSpPr>
          <a:xfrm>
            <a:off x="8183647" y="78339"/>
            <a:ext cx="780836" cy="922328"/>
            <a:chOff x="5040145" y="6255171"/>
            <a:chExt cx="470185" cy="555418"/>
          </a:xfrm>
        </p:grpSpPr>
        <p:sp>
          <p:nvSpPr>
            <p:cNvPr id="312" name="Google Shape;312;p21"/>
            <p:cNvSpPr/>
            <p:nvPr/>
          </p:nvSpPr>
          <p:spPr>
            <a:xfrm rot="-1367103">
              <a:off x="5093460" y="6311968"/>
              <a:ext cx="363555" cy="348589"/>
            </a:xfrm>
            <a:custGeom>
              <a:avLst/>
              <a:gdLst/>
              <a:ahLst/>
              <a:cxnLst/>
              <a:rect l="l" t="t" r="r" b="b"/>
              <a:pathLst>
                <a:path w="363344" h="348387" extrusionOk="0">
                  <a:moveTo>
                    <a:pt x="1" y="0"/>
                  </a:moveTo>
                  <a:lnTo>
                    <a:pt x="363345" y="0"/>
                  </a:lnTo>
                  <a:lnTo>
                    <a:pt x="363345" y="348387"/>
                  </a:lnTo>
                  <a:lnTo>
                    <a:pt x="1" y="348387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 rot="-1367103">
              <a:off x="5086238" y="6527996"/>
              <a:ext cx="253434" cy="243000"/>
            </a:xfrm>
            <a:custGeom>
              <a:avLst/>
              <a:gdLst/>
              <a:ahLst/>
              <a:cxnLst/>
              <a:rect l="l" t="t" r="r" b="b"/>
              <a:pathLst>
                <a:path w="253287" h="242859" extrusionOk="0">
                  <a:moveTo>
                    <a:pt x="1" y="-1"/>
                  </a:moveTo>
                  <a:lnTo>
                    <a:pt x="253288" y="-1"/>
                  </a:lnTo>
                  <a:lnTo>
                    <a:pt x="253288" y="242859"/>
                  </a:lnTo>
                  <a:lnTo>
                    <a:pt x="1" y="242859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"/>
              <a:buNone/>
              <a:defRPr sz="3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66" r:id="rId8"/>
    <p:sldLayoutId id="214748366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hingle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>
            <a:spLocks noGrp="1"/>
          </p:cNvSpPr>
          <p:nvPr>
            <p:ph type="ctrTitle"/>
          </p:nvPr>
        </p:nvSpPr>
        <p:spPr>
          <a:xfrm>
            <a:off x="713225" y="1552191"/>
            <a:ext cx="77175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</a:t>
            </a:r>
            <a:br>
              <a:rPr lang="en" dirty="0"/>
            </a:br>
            <a:r>
              <a:rPr lang="en" sz="1200" b="0" dirty="0"/>
              <a:t>Artificial Neural Network</a:t>
            </a:r>
            <a:endParaRPr b="0" dirty="0"/>
          </a:p>
        </p:txBody>
      </p:sp>
      <p:sp>
        <p:nvSpPr>
          <p:cNvPr id="333" name="Google Shape;333;p26"/>
          <p:cNvSpPr txBox="1">
            <a:spLocks noGrp="1"/>
          </p:cNvSpPr>
          <p:nvPr>
            <p:ph type="subTitle" idx="1"/>
          </p:nvPr>
        </p:nvSpPr>
        <p:spPr>
          <a:xfrm>
            <a:off x="2625150" y="3191109"/>
            <a:ext cx="3893700" cy="400200"/>
          </a:xfrm>
          <a:prstGeom prst="rect">
            <a:avLst/>
          </a:prstGeom>
          <a:pattFill prst="pct5">
            <a:fgClr>
              <a:schemeClr val="bg1"/>
            </a:fgClr>
            <a:bgClr>
              <a:schemeClr val="bg1"/>
            </a:bgClr>
          </a:patt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Tanya Djavaherpour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title" idx="5"/>
          </p:nvPr>
        </p:nvSpPr>
        <p:spPr>
          <a:xfrm>
            <a:off x="2417525" y="1105275"/>
            <a:ext cx="73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title" idx="6"/>
          </p:nvPr>
        </p:nvSpPr>
        <p:spPr>
          <a:xfrm>
            <a:off x="2417525" y="2897975"/>
            <a:ext cx="73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title" idx="7"/>
          </p:nvPr>
        </p:nvSpPr>
        <p:spPr>
          <a:xfrm>
            <a:off x="5989975" y="1105275"/>
            <a:ext cx="73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title" idx="8"/>
          </p:nvPr>
        </p:nvSpPr>
        <p:spPr>
          <a:xfrm>
            <a:off x="5989975" y="2897987"/>
            <a:ext cx="73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subTitle" idx="9"/>
          </p:nvPr>
        </p:nvSpPr>
        <p:spPr>
          <a:xfrm>
            <a:off x="1291775" y="1629075"/>
            <a:ext cx="29859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58" name="Google Shape;358;p28"/>
          <p:cNvSpPr txBox="1">
            <a:spLocks noGrp="1"/>
          </p:cNvSpPr>
          <p:nvPr>
            <p:ph type="subTitle" idx="13"/>
          </p:nvPr>
        </p:nvSpPr>
        <p:spPr>
          <a:xfrm>
            <a:off x="4862125" y="1629075"/>
            <a:ext cx="29901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 Satement</a:t>
            </a:r>
            <a:endParaRPr dirty="0"/>
          </a:p>
        </p:txBody>
      </p:sp>
      <p:sp>
        <p:nvSpPr>
          <p:cNvPr id="359" name="Google Shape;359;p28"/>
          <p:cNvSpPr txBox="1">
            <a:spLocks noGrp="1"/>
          </p:cNvSpPr>
          <p:nvPr>
            <p:ph type="subTitle" idx="14"/>
          </p:nvPr>
        </p:nvSpPr>
        <p:spPr>
          <a:xfrm>
            <a:off x="1291775" y="3426800"/>
            <a:ext cx="29859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Assumptions </a:t>
            </a:r>
            <a:endParaRPr dirty="0"/>
          </a:p>
        </p:txBody>
      </p:sp>
      <p:sp>
        <p:nvSpPr>
          <p:cNvPr id="360" name="Google Shape;360;p28"/>
          <p:cNvSpPr txBox="1">
            <a:spLocks noGrp="1"/>
          </p:cNvSpPr>
          <p:nvPr>
            <p:ph type="subTitle" idx="15"/>
          </p:nvPr>
        </p:nvSpPr>
        <p:spPr>
          <a:xfrm>
            <a:off x="4862125" y="3421775"/>
            <a:ext cx="29901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7CC0-67D1-F4DF-1A1C-C4CA0F48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04BC72B-AF65-3635-DD13-8DE08BF66B1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3535418"/>
          </a:xfrm>
        </p:spPr>
        <p:txBody>
          <a:bodyPr/>
          <a:lstStyle/>
          <a:p>
            <a:r>
              <a:rPr lang="en-CA" dirty="0"/>
              <a:t>Artificial Neural Network (ANN): A computational model inspired by the human</a:t>
            </a:r>
          </a:p>
          <a:p>
            <a:r>
              <a:rPr lang="en-CA" dirty="0"/>
              <a:t>brain’s network of neurons, used for tasks like image recognition and classification.</a:t>
            </a:r>
          </a:p>
          <a:p>
            <a:r>
              <a:rPr lang="en-CA" dirty="0"/>
              <a:t>Image Classification: The process of identifying and categorizing elements in a</a:t>
            </a:r>
          </a:p>
          <a:p>
            <a:r>
              <a:rPr lang="en-CA" dirty="0"/>
              <a:t>digital image into predefined classes.</a:t>
            </a:r>
          </a:p>
          <a:p>
            <a:r>
              <a:rPr lang="en-CA" dirty="0"/>
              <a:t>CIFAR-10 Dataset: A collection of images used for evaluating machine learning</a:t>
            </a:r>
          </a:p>
          <a:p>
            <a:r>
              <a:rPr lang="en-CA" dirty="0"/>
              <a:t>models, consisting of 60,000 32x32 color images in 10 different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6BE70-6BE8-9CB6-9F58-821C953D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412" y="2882820"/>
            <a:ext cx="2927175" cy="22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7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D75DE5-5761-C310-7EE9-7511147A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 Statement</a:t>
            </a:r>
            <a:endParaRPr lang="en-US" dirty="0"/>
          </a:p>
        </p:txBody>
      </p:sp>
      <p:sp>
        <p:nvSpPr>
          <p:cNvPr id="9" name="Google Shape;367;p29">
            <a:extLst>
              <a:ext uri="{FF2B5EF4-FFF2-40B4-BE49-F238E27FC236}">
                <a16:creationId xmlns:a16="http://schemas.microsoft.com/office/drawing/2014/main" id="{F9300556-07E0-009E-3068-A449BF864BF4}"/>
              </a:ext>
            </a:extLst>
          </p:cNvPr>
          <p:cNvSpPr txBox="1">
            <a:spLocks/>
          </p:cNvSpPr>
          <p:nvPr/>
        </p:nvSpPr>
        <p:spPr>
          <a:xfrm>
            <a:off x="1219800" y="1276424"/>
            <a:ext cx="6704400" cy="2918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System Inputs: An image with an object</a:t>
            </a:r>
          </a:p>
          <a:p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System Output: Category name into which  the image is classified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  <a:latin typeface="Barlow" panose="00000500000000000000" pitchFamily="2" charset="0"/>
              </a:rPr>
              <a:t>GS1: Predict the class of uploaded images</a:t>
            </a:r>
            <a:endParaRPr lang="en-CA" dirty="0"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>
              <a:latin typeface="Barlow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E3D18-7DB3-A38B-B381-D7334354D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395A-0573-6E81-4AC0-9E4B60D5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Assumptions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A77098A-1163-DB4F-F98E-6D81A1279BB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3535418"/>
          </a:xfrm>
        </p:spPr>
        <p:txBody>
          <a:bodyPr/>
          <a:lstStyle/>
          <a:p>
            <a:r>
              <a:rPr lang="en-CA" dirty="0"/>
              <a:t>A1: All images are of a size of 32x32</a:t>
            </a:r>
          </a:p>
          <a:p>
            <a:r>
              <a:rPr lang="en-CA" dirty="0"/>
              <a:t>A2: The input image contains only one object</a:t>
            </a:r>
          </a:p>
          <a:p>
            <a:r>
              <a:rPr lang="en-CA" dirty="0"/>
              <a:t>A3: Every uploaded image belongs to one of the 10 predefined classes in the </a:t>
            </a:r>
          </a:p>
          <a:p>
            <a:r>
              <a:rPr lang="en-CA" dirty="0"/>
              <a:t>	CIFAR-10 dataset</a:t>
            </a:r>
          </a:p>
        </p:txBody>
      </p:sp>
    </p:spTree>
    <p:extLst>
      <p:ext uri="{BB962C8B-B14F-4D97-AF65-F5344CB8AC3E}">
        <p14:creationId xmlns:p14="http://schemas.microsoft.com/office/powerpoint/2010/main" val="263384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8F13-2240-BC33-1536-F8CAB99B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AA82CF-8356-93E5-D3A8-E1FC261029F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19800" y="1276425"/>
            <a:ext cx="6704400" cy="3164946"/>
          </a:xfrm>
        </p:spPr>
        <p:txBody>
          <a:bodyPr/>
          <a:lstStyle/>
          <a:p>
            <a:r>
              <a:rPr lang="en-CA" b="1" dirty="0"/>
              <a:t>Fully Connected Neural Network:</a:t>
            </a:r>
          </a:p>
          <a:p>
            <a:r>
              <a:rPr lang="en-US" dirty="0"/>
              <a:t>Inputs: number of pixels (32*32=1024)</a:t>
            </a:r>
          </a:p>
          <a:p>
            <a:r>
              <a:rPr lang="en-US" dirty="0"/>
              <a:t>Outputs: number of classes (10)</a:t>
            </a:r>
          </a:p>
          <a:p>
            <a:r>
              <a:rPr lang="en-US" dirty="0"/>
              <a:t>Hidden Layers</a:t>
            </a:r>
          </a:p>
        </p:txBody>
      </p:sp>
      <p:pic>
        <p:nvPicPr>
          <p:cNvPr id="6" name="Picture 5" descr="A network of circles and lines">
            <a:extLst>
              <a:ext uri="{FF2B5EF4-FFF2-40B4-BE49-F238E27FC236}">
                <a16:creationId xmlns:a16="http://schemas.microsoft.com/office/drawing/2014/main" id="{C843B0F5-3666-9947-1FA6-50DCE6AA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76425"/>
            <a:ext cx="3652959" cy="29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E590-E6D4-CFB9-2C6C-3BCF3DCF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5958B-F389-4FF2-CE61-8B51997EB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799" y="2490500"/>
            <a:ext cx="6704400" cy="2207975"/>
          </a:xfrm>
        </p:spPr>
        <p:txBody>
          <a:bodyPr/>
          <a:lstStyle/>
          <a:p>
            <a:r>
              <a:rPr lang="en-US" dirty="0"/>
              <a:t>Backpropagation: </a:t>
            </a:r>
          </a:p>
          <a:p>
            <a:r>
              <a:rPr lang="en-CA" dirty="0"/>
              <a:t>In this project the cost function is sum of squared errors (SSE)</a:t>
            </a:r>
          </a:p>
          <a:p>
            <a:endParaRPr lang="en-CA" dirty="0"/>
          </a:p>
          <a:p>
            <a:r>
              <a:rPr lang="en-CA" dirty="0"/>
              <a:t>Gradient Descent is applied to minimize cost function </a:t>
            </a:r>
          </a:p>
          <a:p>
            <a:endParaRPr lang="en-CA" dirty="0"/>
          </a:p>
          <a:p>
            <a:r>
              <a:rPr lang="en-CA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0BBC9E-0420-069D-46B8-F8EC9CAFA7A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CA" dirty="0" err="1"/>
              <a:t>Feedfroward</a:t>
            </a:r>
            <a:r>
              <a:rPr lang="en-CA" dirty="0"/>
              <a:t>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A2C8E-BD0B-BF04-DC26-9B191752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28" y="1355458"/>
            <a:ext cx="3650343" cy="589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B5C938-C19E-4FBC-6DB3-AF5ED72D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86" y="2597304"/>
            <a:ext cx="1747610" cy="536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6968FC-16D6-C05A-E4B1-4B6BEEA10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339" y="3240726"/>
            <a:ext cx="2229757" cy="4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5345-4D01-77F6-A77B-FF0A9784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E9D33F-94EE-BA57-E8DE-D4E2AAFFF1F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Chain rule is applied to find the gradient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DB015-D11C-09E4-388F-2BE7E733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9" y="1705428"/>
            <a:ext cx="6088017" cy="33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8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5"/>
          <p:cNvSpPr txBox="1">
            <a:spLocks noGrp="1"/>
          </p:cNvSpPr>
          <p:nvPr>
            <p:ph type="title" idx="4294967295"/>
          </p:nvPr>
        </p:nvSpPr>
        <p:spPr>
          <a:xfrm>
            <a:off x="2347912" y="2042319"/>
            <a:ext cx="4448175" cy="1058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Attention!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ebra: Systems of Equations and Inequalities - 10th Grade by Slidesgo">
  <a:themeElements>
    <a:clrScheme name="Simple Light">
      <a:dk1>
        <a:srgbClr val="2A2C2E"/>
      </a:dk1>
      <a:lt1>
        <a:srgbClr val="F3F3FA"/>
      </a:lt1>
      <a:dk2>
        <a:srgbClr val="534C76"/>
      </a:dk2>
      <a:lt2>
        <a:srgbClr val="D1D4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223</Words>
  <Application>Microsoft Office PowerPoint</Application>
  <PresentationFormat>On-screen Show (16:9)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DM Sans</vt:lpstr>
      <vt:lpstr>Calibri</vt:lpstr>
      <vt:lpstr>Anaheim</vt:lpstr>
      <vt:lpstr>Barlow</vt:lpstr>
      <vt:lpstr>Kumbh Sans</vt:lpstr>
      <vt:lpstr>Arial</vt:lpstr>
      <vt:lpstr>Algebra: Systems of Equations and Inequalities - 10th Grade by Slidesgo</vt:lpstr>
      <vt:lpstr>ANN Artificial Neural Network</vt:lpstr>
      <vt:lpstr>Table of contents</vt:lpstr>
      <vt:lpstr>Introduction</vt:lpstr>
      <vt:lpstr>Goal Statement</vt:lpstr>
      <vt:lpstr>Assumptions</vt:lpstr>
      <vt:lpstr>Model</vt:lpstr>
      <vt:lpstr>Model</vt:lpstr>
      <vt:lpstr>Model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Artificial Neural Network</dc:title>
  <cp:lastModifiedBy>Tanya Djavaherpour</cp:lastModifiedBy>
  <cp:revision>3</cp:revision>
  <dcterms:modified xsi:type="dcterms:W3CDTF">2024-02-02T15:03:17Z</dcterms:modified>
</cp:coreProperties>
</file>