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97" r:id="rId3"/>
    <p:sldId id="296" r:id="rId4"/>
    <p:sldId id="298" r:id="rId5"/>
    <p:sldId id="299" r:id="rId6"/>
    <p:sldId id="300" r:id="rId7"/>
    <p:sldId id="302" r:id="rId8"/>
    <p:sldId id="301" r:id="rId9"/>
    <p:sldId id="275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Kumbh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EA8E4-C7F4-4F7D-9DF4-E2014D2D95E6}">
  <a:tblStyle styleId="{C9DEA8E4-C7F4-4F7D-9DF4-E2014D2D9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F7816B-077F-4165-95B1-031AFDF0E7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52191"/>
            <a:ext cx="77175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5150" y="3191109"/>
            <a:ext cx="38937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3257" y="3484026"/>
            <a:ext cx="455034" cy="1119984"/>
            <a:chOff x="8203257" y="3484026"/>
            <a:chExt cx="455034" cy="1119984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8266513" y="355404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8266513" y="377569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8266513" y="399734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8266513" y="421899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82178" y="508545"/>
            <a:ext cx="462109" cy="1115109"/>
            <a:chOff x="482178" y="508545"/>
            <a:chExt cx="462109" cy="1115109"/>
          </a:xfrm>
        </p:grpSpPr>
        <p:sp>
          <p:nvSpPr>
            <p:cNvPr id="17" name="Google Shape;17;p2"/>
            <p:cNvSpPr/>
            <p:nvPr/>
          </p:nvSpPr>
          <p:spPr>
            <a:xfrm>
              <a:off x="482178" y="5085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178" y="6994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2178" y="9706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178" y="11615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14575" y="4100372"/>
            <a:ext cx="731246" cy="756288"/>
            <a:chOff x="514575" y="4100372"/>
            <a:chExt cx="731246" cy="756288"/>
          </a:xfrm>
        </p:grpSpPr>
        <p:sp>
          <p:nvSpPr>
            <p:cNvPr id="22" name="Google Shape;22;p2"/>
            <p:cNvSpPr/>
            <p:nvPr/>
          </p:nvSpPr>
          <p:spPr>
            <a:xfrm>
              <a:off x="626267" y="4237105"/>
              <a:ext cx="619554" cy="619554"/>
            </a:xfrm>
            <a:custGeom>
              <a:avLst/>
              <a:gdLst/>
              <a:ahLst/>
              <a:cxnLst/>
              <a:rect l="l" t="t" r="r" b="b"/>
              <a:pathLst>
                <a:path w="485925" h="485925" extrusionOk="0">
                  <a:moveTo>
                    <a:pt x="485925" y="242963"/>
                  </a:moveTo>
                  <a:cubicBezTo>
                    <a:pt x="485925" y="377147"/>
                    <a:pt x="377147" y="485925"/>
                    <a:pt x="242963" y="485925"/>
                  </a:cubicBezTo>
                  <a:cubicBezTo>
                    <a:pt x="108778" y="485925"/>
                    <a:pt x="0" y="377147"/>
                    <a:pt x="0" y="242963"/>
                  </a:cubicBezTo>
                  <a:cubicBezTo>
                    <a:pt x="0" y="108778"/>
                    <a:pt x="108778" y="0"/>
                    <a:pt x="242963" y="0"/>
                  </a:cubicBezTo>
                  <a:cubicBezTo>
                    <a:pt x="377147" y="0"/>
                    <a:pt x="485925" y="108778"/>
                    <a:pt x="485925" y="242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572409" y="4158205"/>
              <a:ext cx="279244" cy="279244"/>
            </a:xfrm>
            <a:custGeom>
              <a:avLst/>
              <a:gdLst/>
              <a:ahLst/>
              <a:cxnLst/>
              <a:rect l="l" t="t" r="r" b="b"/>
              <a:pathLst>
                <a:path w="218787" h="218787" extrusionOk="0">
                  <a:moveTo>
                    <a:pt x="218788" y="109394"/>
                  </a:moveTo>
                  <a:cubicBezTo>
                    <a:pt x="218788" y="169810"/>
                    <a:pt x="169810" y="218787"/>
                    <a:pt x="109394" y="218787"/>
                  </a:cubicBezTo>
                  <a:cubicBezTo>
                    <a:pt x="48978" y="218787"/>
                    <a:pt x="0" y="169810"/>
                    <a:pt x="0" y="109394"/>
                  </a:cubicBezTo>
                  <a:cubicBezTo>
                    <a:pt x="0" y="48977"/>
                    <a:pt x="48978" y="0"/>
                    <a:pt x="109394" y="0"/>
                  </a:cubicBezTo>
                  <a:cubicBezTo>
                    <a:pt x="169810" y="0"/>
                    <a:pt x="218788" y="48977"/>
                    <a:pt x="218788" y="1093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264652" y="-159512"/>
            <a:ext cx="730891" cy="1005387"/>
            <a:chOff x="6120327" y="938"/>
            <a:chExt cx="730891" cy="1005387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6140897" y="938"/>
              <a:ext cx="710321" cy="835029"/>
              <a:chOff x="6140897" y="938"/>
              <a:chExt cx="710321" cy="835029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6844560" y="603817"/>
                <a:ext cx="2087" cy="2988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2988" extrusionOk="0">
                    <a:moveTo>
                      <a:pt x="0" y="0"/>
                    </a:moveTo>
                    <a:lnTo>
                      <a:pt x="2087" y="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538486" y="815731"/>
                <a:ext cx="2787" cy="407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76" extrusionOk="0">
                    <a:moveTo>
                      <a:pt x="0" y="0"/>
                    </a:moveTo>
                    <a:lnTo>
                      <a:pt x="2788" y="40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40897" y="938"/>
                <a:ext cx="710321" cy="835029"/>
              </a:xfrm>
              <a:custGeom>
                <a:avLst/>
                <a:gdLst/>
                <a:ahLst/>
                <a:cxnLst/>
                <a:rect l="l" t="t" r="r" b="b"/>
                <a:pathLst>
                  <a:path w="710321" h="835029" extrusionOk="0">
                    <a:moveTo>
                      <a:pt x="598155" y="776968"/>
                    </a:moveTo>
                    <a:cubicBezTo>
                      <a:pt x="513749" y="835793"/>
                      <a:pt x="423968" y="852716"/>
                      <a:pt x="397589" y="814793"/>
                    </a:cubicBezTo>
                    <a:lnTo>
                      <a:pt x="33488" y="292733"/>
                    </a:lnTo>
                    <a:cubicBezTo>
                      <a:pt x="-25337" y="208327"/>
                      <a:pt x="-4636" y="92270"/>
                      <a:pt x="79672" y="33445"/>
                    </a:cubicBezTo>
                    <a:cubicBezTo>
                      <a:pt x="112122" y="10853"/>
                      <a:pt x="149247" y="0"/>
                      <a:pt x="185974" y="0"/>
                    </a:cubicBezTo>
                    <a:cubicBezTo>
                      <a:pt x="244799" y="0"/>
                      <a:pt x="302629" y="27771"/>
                      <a:pt x="338862" y="79727"/>
                    </a:cubicBezTo>
                    <a:lnTo>
                      <a:pt x="702561" y="601390"/>
                    </a:lnTo>
                    <a:cubicBezTo>
                      <a:pt x="702762" y="601488"/>
                      <a:pt x="702860" y="601688"/>
                      <a:pt x="702958" y="601786"/>
                    </a:cubicBezTo>
                    <a:cubicBezTo>
                      <a:pt x="703159" y="602183"/>
                      <a:pt x="703458" y="602482"/>
                      <a:pt x="703654" y="602879"/>
                    </a:cubicBezTo>
                    <a:cubicBezTo>
                      <a:pt x="728539" y="641199"/>
                      <a:pt x="681659" y="718638"/>
                      <a:pt x="598145" y="7769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6120327" y="171261"/>
              <a:ext cx="710402" cy="835064"/>
              <a:chOff x="6120327" y="171261"/>
              <a:chExt cx="710402" cy="835064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120327" y="171261"/>
                <a:ext cx="705820" cy="818842"/>
              </a:xfrm>
              <a:custGeom>
                <a:avLst/>
                <a:gdLst/>
                <a:ahLst/>
                <a:cxnLst/>
                <a:rect l="l" t="t" r="r" b="b"/>
                <a:pathLst>
                  <a:path w="705820" h="818842" extrusionOk="0">
                    <a:moveTo>
                      <a:pt x="400367" y="818843"/>
                    </a:moveTo>
                    <a:lnTo>
                      <a:pt x="33484" y="292711"/>
                    </a:lnTo>
                    <a:cubicBezTo>
                      <a:pt x="-25337" y="208361"/>
                      <a:pt x="-4640" y="92299"/>
                      <a:pt x="79710" y="33484"/>
                    </a:cubicBezTo>
                    <a:lnTo>
                      <a:pt x="79710" y="33484"/>
                    </a:lnTo>
                    <a:cubicBezTo>
                      <a:pt x="164059" y="-25337"/>
                      <a:pt x="280121" y="-4640"/>
                      <a:pt x="338937" y="79710"/>
                    </a:cubicBezTo>
                    <a:lnTo>
                      <a:pt x="705821" y="60584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510546" y="752904"/>
                <a:ext cx="320183" cy="253421"/>
              </a:xfrm>
              <a:custGeom>
                <a:avLst/>
                <a:gdLst/>
                <a:ahLst/>
                <a:cxnLst/>
                <a:rect l="l" t="t" r="r" b="b"/>
                <a:pathLst>
                  <a:path w="320183" h="253421" extrusionOk="0">
                    <a:moveTo>
                      <a:pt x="7365" y="233212"/>
                    </a:moveTo>
                    <a:cubicBezTo>
                      <a:pt x="-19066" y="195312"/>
                      <a:pt x="27889" y="116902"/>
                      <a:pt x="112238" y="58086"/>
                    </a:cubicBezTo>
                    <a:cubicBezTo>
                      <a:pt x="196588" y="-734"/>
                      <a:pt x="286392" y="-17690"/>
                      <a:pt x="312818" y="20210"/>
                    </a:cubicBezTo>
                    <a:cubicBezTo>
                      <a:pt x="339249" y="58110"/>
                      <a:pt x="292295" y="136520"/>
                      <a:pt x="207945" y="195335"/>
                    </a:cubicBezTo>
                    <a:cubicBezTo>
                      <a:pt x="123595" y="254155"/>
                      <a:pt x="33791" y="271111"/>
                      <a:pt x="7365" y="23321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8550346" y="190599"/>
            <a:ext cx="485703" cy="662279"/>
            <a:chOff x="8550346" y="190599"/>
            <a:chExt cx="485703" cy="662279"/>
          </a:xfrm>
        </p:grpSpPr>
        <p:grpSp>
          <p:nvGrpSpPr>
            <p:cNvPr id="172" name="Google Shape;172;p14"/>
            <p:cNvGrpSpPr/>
            <p:nvPr/>
          </p:nvGrpSpPr>
          <p:grpSpPr>
            <a:xfrm flipH="1">
              <a:off x="8550362" y="190599"/>
              <a:ext cx="485687" cy="595127"/>
              <a:chOff x="7841287" y="1524099"/>
              <a:chExt cx="485687" cy="595127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177;p14"/>
            <p:cNvSpPr/>
            <p:nvPr/>
          </p:nvSpPr>
          <p:spPr>
            <a:xfrm rot="2700000">
              <a:off x="8568897" y="739967"/>
              <a:ext cx="96344" cy="92376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34719" y="4635760"/>
            <a:ext cx="606251" cy="459844"/>
            <a:chOff x="7051218" y="990104"/>
            <a:chExt cx="732630" cy="555703"/>
          </a:xfrm>
        </p:grpSpPr>
        <p:sp>
          <p:nvSpPr>
            <p:cNvPr id="179" name="Google Shape;179;p14"/>
            <p:cNvSpPr/>
            <p:nvPr/>
          </p:nvSpPr>
          <p:spPr>
            <a:xfrm>
              <a:off x="7051218" y="1052044"/>
              <a:ext cx="417805" cy="493763"/>
            </a:xfrm>
            <a:custGeom>
              <a:avLst/>
              <a:gdLst/>
              <a:ahLst/>
              <a:cxnLst/>
              <a:rect l="l" t="t" r="r" b="b"/>
              <a:pathLst>
                <a:path w="417805" h="493763" extrusionOk="0">
                  <a:moveTo>
                    <a:pt x="417805" y="449034"/>
                  </a:moveTo>
                  <a:cubicBezTo>
                    <a:pt x="293809" y="531082"/>
                    <a:pt x="126777" y="497072"/>
                    <a:pt x="44729" y="373076"/>
                  </a:cubicBezTo>
                  <a:cubicBezTo>
                    <a:pt x="-37318" y="249080"/>
                    <a:pt x="-3309" y="82048"/>
                    <a:pt x="12068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71906" y="990104"/>
              <a:ext cx="611942" cy="510973"/>
            </a:xfrm>
            <a:custGeom>
              <a:avLst/>
              <a:gdLst/>
              <a:ahLst/>
              <a:cxnLst/>
              <a:rect l="l" t="t" r="r" b="b"/>
              <a:pathLst>
                <a:path w="611942" h="510973" extrusionOk="0">
                  <a:moveTo>
                    <a:pt x="297118" y="510974"/>
                  </a:moveTo>
                  <a:lnTo>
                    <a:pt x="611943" y="0"/>
                  </a:lnTo>
                  <a:lnTo>
                    <a:pt x="0" y="6194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71906" y="1052044"/>
              <a:ext cx="310998" cy="449034"/>
            </a:xfrm>
            <a:custGeom>
              <a:avLst/>
              <a:gdLst/>
              <a:ahLst/>
              <a:cxnLst/>
              <a:rect l="l" t="t" r="r" b="b"/>
              <a:pathLst>
                <a:path w="310998" h="449034" extrusionOk="0">
                  <a:moveTo>
                    <a:pt x="0" y="0"/>
                  </a:moveTo>
                  <a:cubicBezTo>
                    <a:pt x="204796" y="1845"/>
                    <a:pt x="359179" y="235159"/>
                    <a:pt x="297118" y="44903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1"/>
          </p:nvPr>
        </p:nvSpPr>
        <p:spPr>
          <a:xfrm>
            <a:off x="1219800" y="2872075"/>
            <a:ext cx="67044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231000" y="167825"/>
            <a:ext cx="277200" cy="831600"/>
            <a:chOff x="231000" y="167825"/>
            <a:chExt cx="277200" cy="831600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231000" y="167825"/>
              <a:ext cx="277200" cy="277200"/>
              <a:chOff x="1586175" y="1116475"/>
              <a:chExt cx="277200" cy="277200"/>
            </a:xfrm>
          </p:grpSpPr>
          <p:cxnSp>
            <p:nvCxnSpPr>
              <p:cNvPr id="213" name="Google Shape;213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" name="Google Shape;215;p17"/>
            <p:cNvGrpSpPr/>
            <p:nvPr/>
          </p:nvGrpSpPr>
          <p:grpSpPr>
            <a:xfrm>
              <a:off x="231000" y="445025"/>
              <a:ext cx="277200" cy="277200"/>
              <a:chOff x="1586175" y="1116475"/>
              <a:chExt cx="277200" cy="277200"/>
            </a:xfrm>
          </p:grpSpPr>
          <p:cxnSp>
            <p:nvCxnSpPr>
              <p:cNvPr id="216" name="Google Shape;216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17"/>
            <p:cNvGrpSpPr/>
            <p:nvPr/>
          </p:nvGrpSpPr>
          <p:grpSpPr>
            <a:xfrm>
              <a:off x="231000" y="722225"/>
              <a:ext cx="277200" cy="277200"/>
              <a:chOff x="1586175" y="1116475"/>
              <a:chExt cx="277200" cy="277200"/>
            </a:xfrm>
          </p:grpSpPr>
          <p:cxnSp>
            <p:nvCxnSpPr>
              <p:cNvPr id="219" name="Google Shape;219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7"/>
          <p:cNvGrpSpPr/>
          <p:nvPr/>
        </p:nvGrpSpPr>
        <p:grpSpPr>
          <a:xfrm>
            <a:off x="8483577" y="54924"/>
            <a:ext cx="571180" cy="572875"/>
            <a:chOff x="8483577" y="54924"/>
            <a:chExt cx="571180" cy="572875"/>
          </a:xfrm>
        </p:grpSpPr>
        <p:sp>
          <p:nvSpPr>
            <p:cNvPr id="222" name="Google Shape;222;p17"/>
            <p:cNvSpPr/>
            <p:nvPr/>
          </p:nvSpPr>
          <p:spPr>
            <a:xfrm>
              <a:off x="8483577" y="211542"/>
              <a:ext cx="416257" cy="416257"/>
            </a:xfrm>
            <a:custGeom>
              <a:avLst/>
              <a:gdLst/>
              <a:ahLst/>
              <a:cxnLst/>
              <a:rect l="l" t="t" r="r" b="b"/>
              <a:pathLst>
                <a:path w="459952" h="459952" extrusionOk="0">
                  <a:moveTo>
                    <a:pt x="459952" y="229976"/>
                  </a:moveTo>
                  <a:cubicBezTo>
                    <a:pt x="459952" y="356988"/>
                    <a:pt x="356988" y="459952"/>
                    <a:pt x="229976" y="459952"/>
                  </a:cubicBezTo>
                  <a:cubicBezTo>
                    <a:pt x="102964" y="459952"/>
                    <a:pt x="0" y="356988"/>
                    <a:pt x="0" y="229976"/>
                  </a:cubicBezTo>
                  <a:cubicBezTo>
                    <a:pt x="0" y="102964"/>
                    <a:pt x="102964" y="0"/>
                    <a:pt x="229976" y="0"/>
                  </a:cubicBezTo>
                  <a:cubicBezTo>
                    <a:pt x="356988" y="0"/>
                    <a:pt x="459952" y="102964"/>
                    <a:pt x="459952" y="22997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8636548" y="54924"/>
              <a:ext cx="418209" cy="4182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9" name="Google Shape;269;p20"/>
          <p:cNvGrpSpPr/>
          <p:nvPr/>
        </p:nvGrpSpPr>
        <p:grpSpPr>
          <a:xfrm>
            <a:off x="402903" y="279620"/>
            <a:ext cx="620642" cy="620656"/>
            <a:chOff x="5021115" y="4742695"/>
            <a:chExt cx="620642" cy="620656"/>
          </a:xfrm>
        </p:grpSpPr>
        <p:sp>
          <p:nvSpPr>
            <p:cNvPr id="270" name="Google Shape;270;p20"/>
            <p:cNvSpPr/>
            <p:nvPr/>
          </p:nvSpPr>
          <p:spPr>
            <a:xfrm>
              <a:off x="5021115" y="4742695"/>
              <a:ext cx="620642" cy="620642"/>
            </a:xfrm>
            <a:custGeom>
              <a:avLst/>
              <a:gdLst/>
              <a:ahLst/>
              <a:cxnLst/>
              <a:rect l="l" t="t" r="r" b="b"/>
              <a:pathLst>
                <a:path w="620642" h="620642" extrusionOk="0">
                  <a:moveTo>
                    <a:pt x="0" y="0"/>
                  </a:moveTo>
                  <a:lnTo>
                    <a:pt x="620643" y="0"/>
                  </a:lnTo>
                  <a:lnTo>
                    <a:pt x="620643" y="620643"/>
                  </a:lnTo>
                  <a:lnTo>
                    <a:pt x="0" y="62064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183744" y="4905342"/>
              <a:ext cx="295385" cy="295385"/>
            </a:xfrm>
            <a:custGeom>
              <a:avLst/>
              <a:gdLst/>
              <a:ahLst/>
              <a:cxnLst/>
              <a:rect l="l" t="t" r="r" b="b"/>
              <a:pathLst>
                <a:path w="295385" h="295385" extrusionOk="0">
                  <a:moveTo>
                    <a:pt x="0" y="0"/>
                  </a:moveTo>
                  <a:lnTo>
                    <a:pt x="295385" y="0"/>
                  </a:lnTo>
                  <a:lnTo>
                    <a:pt x="295385" y="295385"/>
                  </a:lnTo>
                  <a:lnTo>
                    <a:pt x="0" y="2953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021115" y="4742695"/>
              <a:ext cx="162628" cy="162647"/>
            </a:xfrm>
            <a:custGeom>
              <a:avLst/>
              <a:gdLst/>
              <a:ahLst/>
              <a:cxnLst/>
              <a:rect l="l" t="t" r="r" b="b"/>
              <a:pathLst>
                <a:path w="162628" h="162647" extrusionOk="0">
                  <a:moveTo>
                    <a:pt x="162629" y="1626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021115" y="5200751"/>
              <a:ext cx="162628" cy="162600"/>
            </a:xfrm>
            <a:custGeom>
              <a:avLst/>
              <a:gdLst/>
              <a:ahLst/>
              <a:cxnLst/>
              <a:rect l="l" t="t" r="r" b="b"/>
              <a:pathLst>
                <a:path w="162628" h="162600" extrusionOk="0">
                  <a:moveTo>
                    <a:pt x="162629" y="0"/>
                  </a:moveTo>
                  <a:lnTo>
                    <a:pt x="0" y="16260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479129" y="5200751"/>
              <a:ext cx="162628" cy="162600"/>
            </a:xfrm>
            <a:custGeom>
              <a:avLst/>
              <a:gdLst/>
              <a:ahLst/>
              <a:cxnLst/>
              <a:rect l="l" t="t" r="r" b="b"/>
              <a:pathLst>
                <a:path w="162628" h="162600" extrusionOk="0">
                  <a:moveTo>
                    <a:pt x="0" y="0"/>
                  </a:moveTo>
                  <a:lnTo>
                    <a:pt x="162629" y="16260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479129" y="4742695"/>
              <a:ext cx="162628" cy="162647"/>
            </a:xfrm>
            <a:custGeom>
              <a:avLst/>
              <a:gdLst/>
              <a:ahLst/>
              <a:cxnLst/>
              <a:rect l="l" t="t" r="r" b="b"/>
              <a:pathLst>
                <a:path w="162628" h="162647" extrusionOk="0">
                  <a:moveTo>
                    <a:pt x="0" y="162648"/>
                  </a:moveTo>
                  <a:lnTo>
                    <a:pt x="16262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0"/>
          <p:cNvSpPr/>
          <p:nvPr/>
        </p:nvSpPr>
        <p:spPr>
          <a:xfrm rot="-1369403">
            <a:off x="8502987" y="4463164"/>
            <a:ext cx="491775" cy="471531"/>
          </a:xfrm>
          <a:custGeom>
            <a:avLst/>
            <a:gdLst/>
            <a:ahLst/>
            <a:cxnLst/>
            <a:rect l="l" t="t" r="r" b="b"/>
            <a:pathLst>
              <a:path w="363344" h="348387" extrusionOk="0">
                <a:moveTo>
                  <a:pt x="1" y="0"/>
                </a:moveTo>
                <a:lnTo>
                  <a:pt x="363345" y="0"/>
                </a:lnTo>
                <a:lnTo>
                  <a:pt x="363345" y="348387"/>
                </a:lnTo>
                <a:lnTo>
                  <a:pt x="1" y="348387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534C7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0"/>
          <p:cNvGrpSpPr/>
          <p:nvPr/>
        </p:nvGrpSpPr>
        <p:grpSpPr>
          <a:xfrm>
            <a:off x="81641" y="4125839"/>
            <a:ext cx="550284" cy="885209"/>
            <a:chOff x="646441" y="1659139"/>
            <a:chExt cx="550284" cy="885209"/>
          </a:xfrm>
        </p:grpSpPr>
        <p:sp>
          <p:nvSpPr>
            <p:cNvPr id="278" name="Google Shape;278;p20"/>
            <p:cNvSpPr/>
            <p:nvPr/>
          </p:nvSpPr>
          <p:spPr>
            <a:xfrm rot="-2700000">
              <a:off x="722939" y="1743816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 rot="-2700000">
              <a:off x="722939" y="1926116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 rot="-2700000">
              <a:off x="722939" y="2078741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8026180" y="123887"/>
            <a:ext cx="951632" cy="932147"/>
            <a:chOff x="7972280" y="247087"/>
            <a:chExt cx="951632" cy="932147"/>
          </a:xfrm>
        </p:grpSpPr>
        <p:grpSp>
          <p:nvGrpSpPr>
            <p:cNvPr id="282" name="Google Shape;282;p20"/>
            <p:cNvGrpSpPr/>
            <p:nvPr/>
          </p:nvGrpSpPr>
          <p:grpSpPr>
            <a:xfrm>
              <a:off x="7972280" y="247087"/>
              <a:ext cx="760732" cy="932147"/>
              <a:chOff x="7841287" y="1524099"/>
              <a:chExt cx="485687" cy="595127"/>
            </a:xfrm>
          </p:grpSpPr>
          <p:sp>
            <p:nvSpPr>
              <p:cNvPr id="283" name="Google Shape;283;p20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20"/>
            <p:cNvGrpSpPr/>
            <p:nvPr/>
          </p:nvGrpSpPr>
          <p:grpSpPr>
            <a:xfrm>
              <a:off x="8163180" y="247087"/>
              <a:ext cx="760732" cy="932147"/>
              <a:chOff x="7841287" y="1524099"/>
              <a:chExt cx="485687" cy="595127"/>
            </a:xfrm>
          </p:grpSpPr>
          <p:sp>
            <p:nvSpPr>
              <p:cNvPr id="288" name="Google Shape;288;p20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1"/>
          <p:cNvGrpSpPr/>
          <p:nvPr/>
        </p:nvGrpSpPr>
        <p:grpSpPr>
          <a:xfrm>
            <a:off x="137189" y="77861"/>
            <a:ext cx="940182" cy="923299"/>
            <a:chOff x="3865655" y="3427066"/>
            <a:chExt cx="646840" cy="635268"/>
          </a:xfrm>
        </p:grpSpPr>
        <p:sp>
          <p:nvSpPr>
            <p:cNvPr id="294" name="Google Shape;294;p21"/>
            <p:cNvSpPr/>
            <p:nvPr/>
          </p:nvSpPr>
          <p:spPr>
            <a:xfrm>
              <a:off x="3865655" y="3427066"/>
              <a:ext cx="430158" cy="635268"/>
            </a:xfrm>
            <a:custGeom>
              <a:avLst/>
              <a:gdLst/>
              <a:ahLst/>
              <a:cxnLst/>
              <a:rect l="l" t="t" r="r" b="b"/>
              <a:pathLst>
                <a:path w="430158" h="635268" extrusionOk="0">
                  <a:moveTo>
                    <a:pt x="356092" y="0"/>
                  </a:moveTo>
                  <a:lnTo>
                    <a:pt x="0" y="595384"/>
                  </a:lnTo>
                  <a:lnTo>
                    <a:pt x="430159" y="635269"/>
                  </a:lnTo>
                  <a:lnTo>
                    <a:pt x="35609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865655" y="3427066"/>
              <a:ext cx="646840" cy="635268"/>
            </a:xfrm>
            <a:custGeom>
              <a:avLst/>
              <a:gdLst/>
              <a:ahLst/>
              <a:cxnLst/>
              <a:rect l="l" t="t" r="r" b="b"/>
              <a:pathLst>
                <a:path w="646840" h="635268" extrusionOk="0">
                  <a:moveTo>
                    <a:pt x="0" y="595384"/>
                  </a:moveTo>
                  <a:lnTo>
                    <a:pt x="356092" y="403682"/>
                  </a:lnTo>
                  <a:lnTo>
                    <a:pt x="356092" y="0"/>
                  </a:lnTo>
                  <a:lnTo>
                    <a:pt x="646840" y="437210"/>
                  </a:lnTo>
                  <a:lnTo>
                    <a:pt x="430159" y="635269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221747" y="3830748"/>
              <a:ext cx="290748" cy="33528"/>
            </a:xfrm>
            <a:custGeom>
              <a:avLst/>
              <a:gdLst/>
              <a:ahLst/>
              <a:cxnLst/>
              <a:rect l="l" t="t" r="r" b="b"/>
              <a:pathLst>
                <a:path w="290748" h="33528" extrusionOk="0">
                  <a:moveTo>
                    <a:pt x="0" y="0"/>
                  </a:moveTo>
                  <a:lnTo>
                    <a:pt x="290748" y="33529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8247145" y="3917746"/>
            <a:ext cx="780829" cy="1080401"/>
            <a:chOff x="8183645" y="3919871"/>
            <a:chExt cx="780829" cy="1080401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8183645" y="4491573"/>
              <a:ext cx="780829" cy="508699"/>
              <a:chOff x="5265395" y="3744698"/>
              <a:chExt cx="780829" cy="508699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5265395" y="3744698"/>
                <a:ext cx="780829" cy="508699"/>
              </a:xfrm>
              <a:custGeom>
                <a:avLst/>
                <a:gdLst/>
                <a:ahLst/>
                <a:cxnLst/>
                <a:rect l="l" t="t" r="r" b="b"/>
                <a:pathLst>
                  <a:path w="780829" h="508699" extrusionOk="0">
                    <a:moveTo>
                      <a:pt x="0" y="188415"/>
                    </a:moveTo>
                    <a:lnTo>
                      <a:pt x="780829" y="0"/>
                    </a:lnTo>
                    <a:lnTo>
                      <a:pt x="462759" y="508700"/>
                    </a:lnTo>
                    <a:lnTo>
                      <a:pt x="0" y="1884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21"/>
              <p:cNvGrpSpPr/>
              <p:nvPr/>
            </p:nvGrpSpPr>
            <p:grpSpPr>
              <a:xfrm>
                <a:off x="5265395" y="3744703"/>
                <a:ext cx="780828" cy="269481"/>
                <a:chOff x="5265395" y="3744703"/>
                <a:chExt cx="780828" cy="269481"/>
              </a:xfrm>
            </p:grpSpPr>
            <p:sp>
              <p:nvSpPr>
                <p:cNvPr id="301" name="Google Shape;301;p21"/>
                <p:cNvSpPr/>
                <p:nvPr/>
              </p:nvSpPr>
              <p:spPr>
                <a:xfrm>
                  <a:off x="6035829" y="3744703"/>
                  <a:ext cx="10394" cy="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4" h="9535" extrusionOk="0">
                      <a:moveTo>
                        <a:pt x="10395" y="0"/>
                      </a:moveTo>
                      <a:lnTo>
                        <a:pt x="0" y="953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5773375" y="3773501"/>
                  <a:ext cx="241458" cy="221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58" h="221514" extrusionOk="0">
                      <a:moveTo>
                        <a:pt x="241459" y="0"/>
                      </a:moveTo>
                      <a:lnTo>
                        <a:pt x="0" y="22151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>
                  <a:off x="5738567" y="4004649"/>
                  <a:ext cx="24310" cy="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0" h="9535" extrusionOk="0">
                      <a:moveTo>
                        <a:pt x="24311" y="0"/>
                      </a:moveTo>
                      <a:lnTo>
                        <a:pt x="13916" y="9536"/>
                      </a:lnTo>
                      <a:lnTo>
                        <a:pt x="0" y="721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1"/>
                <p:cNvSpPr/>
                <p:nvPr/>
              </p:nvSpPr>
              <p:spPr>
                <a:xfrm>
                  <a:off x="5292815" y="3937676"/>
                  <a:ext cx="418732" cy="6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732" h="69696" extrusionOk="0">
                      <a:moveTo>
                        <a:pt x="418732" y="6969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1"/>
                <p:cNvSpPr/>
                <p:nvPr/>
              </p:nvSpPr>
              <p:spPr>
                <a:xfrm>
                  <a:off x="5265395" y="3933113"/>
                  <a:ext cx="13915" cy="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5" h="2316" extrusionOk="0">
                      <a:moveTo>
                        <a:pt x="13916" y="231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6" name="Google Shape;306;p21"/>
              <p:cNvSpPr/>
              <p:nvPr/>
            </p:nvSpPr>
            <p:spPr>
              <a:xfrm>
                <a:off x="5728153" y="4014185"/>
                <a:ext cx="24329" cy="239212"/>
              </a:xfrm>
              <a:custGeom>
                <a:avLst/>
                <a:gdLst/>
                <a:ahLst/>
                <a:cxnLst/>
                <a:rect l="l" t="t" r="r" b="b"/>
                <a:pathLst>
                  <a:path w="24329" h="239212" extrusionOk="0">
                    <a:moveTo>
                      <a:pt x="0" y="239213"/>
                    </a:moveTo>
                    <a:lnTo>
                      <a:pt x="2432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21"/>
            <p:cNvSpPr/>
            <p:nvPr/>
          </p:nvSpPr>
          <p:spPr>
            <a:xfrm>
              <a:off x="8532656" y="3919871"/>
              <a:ext cx="296585" cy="373234"/>
            </a:xfrm>
            <a:custGeom>
              <a:avLst/>
              <a:gdLst/>
              <a:ahLst/>
              <a:cxnLst/>
              <a:rect l="l" t="t" r="r" b="b"/>
              <a:pathLst>
                <a:path w="296585" h="373234" extrusionOk="0">
                  <a:moveTo>
                    <a:pt x="296585" y="0"/>
                  </a:moveTo>
                  <a:lnTo>
                    <a:pt x="0" y="229710"/>
                  </a:lnTo>
                  <a:lnTo>
                    <a:pt x="281866" y="373235"/>
                  </a:lnTo>
                  <a:lnTo>
                    <a:pt x="29658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>
            <a:off x="200691" y="4418111"/>
            <a:ext cx="397506" cy="519991"/>
            <a:chOff x="472041" y="4344011"/>
            <a:chExt cx="397506" cy="519991"/>
          </a:xfrm>
        </p:grpSpPr>
        <p:sp>
          <p:nvSpPr>
            <p:cNvPr id="309" name="Google Shape;309;p21"/>
            <p:cNvSpPr/>
            <p:nvPr/>
          </p:nvSpPr>
          <p:spPr>
            <a:xfrm rot="-1367103">
              <a:off x="759054" y="4756571"/>
              <a:ext cx="96346" cy="92379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 rot="2700000">
              <a:off x="527300" y="4405179"/>
              <a:ext cx="286988" cy="275171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1"/>
          <p:cNvGrpSpPr/>
          <p:nvPr/>
        </p:nvGrpSpPr>
        <p:grpSpPr>
          <a:xfrm>
            <a:off x="8183647" y="78339"/>
            <a:ext cx="780836" cy="922328"/>
            <a:chOff x="5040145" y="6255171"/>
            <a:chExt cx="470185" cy="555418"/>
          </a:xfrm>
        </p:grpSpPr>
        <p:sp>
          <p:nvSpPr>
            <p:cNvPr id="312" name="Google Shape;312;p21"/>
            <p:cNvSpPr/>
            <p:nvPr/>
          </p:nvSpPr>
          <p:spPr>
            <a:xfrm rot="-1367103">
              <a:off x="5093460" y="6311968"/>
              <a:ext cx="363555" cy="348589"/>
            </a:xfrm>
            <a:custGeom>
              <a:avLst/>
              <a:gdLst/>
              <a:ahLst/>
              <a:cxnLst/>
              <a:rect l="l" t="t" r="r" b="b"/>
              <a:pathLst>
                <a:path w="363344" h="348387" extrusionOk="0">
                  <a:moveTo>
                    <a:pt x="1" y="0"/>
                  </a:moveTo>
                  <a:lnTo>
                    <a:pt x="363345" y="0"/>
                  </a:lnTo>
                  <a:lnTo>
                    <a:pt x="363345" y="348387"/>
                  </a:lnTo>
                  <a:lnTo>
                    <a:pt x="1" y="348387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 rot="-1367103">
              <a:off x="5086238" y="6527996"/>
              <a:ext cx="253434" cy="243000"/>
            </a:xfrm>
            <a:custGeom>
              <a:avLst/>
              <a:gdLst/>
              <a:ahLst/>
              <a:cxnLst/>
              <a:rect l="l" t="t" r="r" b="b"/>
              <a:pathLst>
                <a:path w="253287" h="242859" extrusionOk="0">
                  <a:moveTo>
                    <a:pt x="1" y="-1"/>
                  </a:moveTo>
                  <a:lnTo>
                    <a:pt x="253288" y="-1"/>
                  </a:lnTo>
                  <a:lnTo>
                    <a:pt x="253288" y="242859"/>
                  </a:lnTo>
                  <a:lnTo>
                    <a:pt x="1" y="24285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0" r:id="rId5"/>
    <p:sldLayoutId id="2147483663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hingle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>
            <a:spLocks noGrp="1"/>
          </p:cNvSpPr>
          <p:nvPr>
            <p:ph type="ctrTitle"/>
          </p:nvPr>
        </p:nvSpPr>
        <p:spPr>
          <a:xfrm>
            <a:off x="713225" y="1552191"/>
            <a:ext cx="77175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</a:t>
            </a:r>
            <a:br>
              <a:rPr lang="en" dirty="0"/>
            </a:br>
            <a:r>
              <a:rPr lang="en" sz="1200" b="0" dirty="0"/>
              <a:t>Artificial Neural Network</a:t>
            </a:r>
            <a:endParaRPr b="0" dirty="0"/>
          </a:p>
        </p:txBody>
      </p:sp>
      <p:sp>
        <p:nvSpPr>
          <p:cNvPr id="333" name="Google Shape;333;p26"/>
          <p:cNvSpPr txBox="1">
            <a:spLocks noGrp="1"/>
          </p:cNvSpPr>
          <p:nvPr>
            <p:ph type="subTitle" idx="1"/>
          </p:nvPr>
        </p:nvSpPr>
        <p:spPr>
          <a:xfrm>
            <a:off x="2625150" y="3191109"/>
            <a:ext cx="3893700" cy="4002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Tanya Djavaherpour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7CC0-67D1-F4DF-1A1C-C4CA0F48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Review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4BC72B-AF65-3635-DD13-8DE08BF66B1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535418"/>
          </a:xfrm>
        </p:spPr>
        <p:txBody>
          <a:bodyPr/>
          <a:lstStyle/>
          <a:p>
            <a:endParaRPr lang="en-CA" dirty="0"/>
          </a:p>
          <a:p>
            <a:pPr algn="ctr"/>
            <a:r>
              <a:rPr lang="en-CA" dirty="0"/>
              <a:t>The software is an Artificial Neural Network for Image Classification, optimized for the CIFAR-10 dataset, allowing efficient categorization of images within its specific dataset constraints.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6BE70-6BE8-9CB6-9F58-821C953D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12" y="2475724"/>
            <a:ext cx="2927175" cy="2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75DE5-5761-C310-7EE9-7511147A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Likely Changes</a:t>
            </a:r>
            <a:endParaRPr lang="en-US" dirty="0"/>
          </a:p>
        </p:txBody>
      </p:sp>
      <p:sp>
        <p:nvSpPr>
          <p:cNvPr id="9" name="Google Shape;367;p29">
            <a:extLst>
              <a:ext uri="{FF2B5EF4-FFF2-40B4-BE49-F238E27FC236}">
                <a16:creationId xmlns:a16="http://schemas.microsoft.com/office/drawing/2014/main" id="{F9300556-07E0-009E-3068-A449BF864BF4}"/>
              </a:ext>
            </a:extLst>
          </p:cNvPr>
          <p:cNvSpPr txBox="1">
            <a:spLocks/>
          </p:cNvSpPr>
          <p:nvPr/>
        </p:nvSpPr>
        <p:spPr>
          <a:xfrm>
            <a:off x="1219800" y="1276424"/>
            <a:ext cx="6704400" cy="2918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The specific hardware on which the software is running.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The format of the initial input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Changes in the algorithms and techniques used for image classification.</a:t>
            </a:r>
            <a:endParaRPr lang="en" dirty="0">
              <a:latin typeface="Barlow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Modifications in neural network training algorithms and parameter adjustments.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Updates in the scheduling and methodology for model training and updating.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Evolution in the format and structure of the output data, including classification results, by developing GUI.</a:t>
            </a:r>
          </a:p>
        </p:txBody>
      </p:sp>
    </p:spTree>
    <p:extLst>
      <p:ext uri="{BB962C8B-B14F-4D97-AF65-F5344CB8AC3E}">
        <p14:creationId xmlns:p14="http://schemas.microsoft.com/office/powerpoint/2010/main" val="214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E3D18-7DB3-A38B-B381-D7334354D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395A-0573-6E81-4AC0-9E4B60D5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Required Modules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77098A-1163-DB4F-F98E-6D81A1279BB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535418"/>
          </a:xfrm>
        </p:spPr>
        <p:txBody>
          <a:bodyPr/>
          <a:lstStyle/>
          <a:p>
            <a:r>
              <a:rPr lang="en-CA" b="1" dirty="0"/>
              <a:t>Hardware-Hiding Module</a:t>
            </a:r>
          </a:p>
          <a:p>
            <a:r>
              <a:rPr lang="en-CA" b="1" dirty="0"/>
              <a:t>Behaviour-Hiding 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ANN Control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50" dirty="0">
                <a:solidFill>
                  <a:srgbClr val="000000"/>
                </a:solidFill>
              </a:rPr>
              <a:t>Saved ANN Model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Output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50" dirty="0">
                <a:solidFill>
                  <a:srgbClr val="000000"/>
                </a:solidFill>
              </a:rPr>
              <a:t>Input Classifier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Setting Input Image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Training Model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Setting Feedback Module</a:t>
            </a:r>
          </a:p>
          <a:p>
            <a:r>
              <a:rPr lang="en-CA" b="1" dirty="0"/>
              <a:t>Software Decision 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Input Preparing and Preprocessing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50" dirty="0">
                <a:solidFill>
                  <a:srgbClr val="000000"/>
                </a:solidFill>
              </a:rPr>
              <a:t>Training Data Preparing and Preprocessing Module</a:t>
            </a:r>
            <a:endParaRPr lang="en-CA" sz="145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sz="1450" dirty="0">
                <a:solidFill>
                  <a:srgbClr val="000000"/>
                </a:solidFill>
              </a:rPr>
              <a:t>Training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Testing Module</a:t>
            </a:r>
          </a:p>
        </p:txBody>
      </p:sp>
    </p:spTree>
    <p:extLst>
      <p:ext uri="{BB962C8B-B14F-4D97-AF65-F5344CB8AC3E}">
        <p14:creationId xmlns:p14="http://schemas.microsoft.com/office/powerpoint/2010/main" val="26338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8F13-2240-BC33-1536-F8CAB99B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Software Decision Modules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AA82CF-8356-93E5-D3A8-E1FC261029F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164946"/>
          </a:xfrm>
        </p:spPr>
        <p:txBody>
          <a:bodyPr/>
          <a:lstStyle/>
          <a:p>
            <a:r>
              <a:rPr lang="en-CA" sz="1800" b="1" dirty="0"/>
              <a:t>Training Data Preparing and Preprocessing Module</a:t>
            </a:r>
          </a:p>
          <a:p>
            <a:r>
              <a:rPr lang="en-CA" b="1" dirty="0"/>
              <a:t>Secret: </a:t>
            </a:r>
            <a:r>
              <a:rPr lang="en-CA" dirty="0"/>
              <a:t>Preparing training dataset in a format that can be used by model for training.</a:t>
            </a:r>
          </a:p>
          <a:p>
            <a:r>
              <a:rPr lang="en-CA" b="1" dirty="0"/>
              <a:t>Implemented by: </a:t>
            </a:r>
            <a:r>
              <a:rPr lang="en-CA" dirty="0" err="1"/>
              <a:t>Numpy</a:t>
            </a:r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r>
              <a:rPr lang="en-CA" sz="1800" b="1" dirty="0"/>
              <a:t>Training Module</a:t>
            </a:r>
          </a:p>
          <a:p>
            <a:r>
              <a:rPr lang="en-CA" b="1" dirty="0"/>
              <a:t>Secret: </a:t>
            </a:r>
            <a:r>
              <a:rPr lang="en-CA" dirty="0"/>
              <a:t>Finding wight and biases of the model.</a:t>
            </a:r>
          </a:p>
          <a:p>
            <a:r>
              <a:rPr lang="en-CA" b="1" dirty="0"/>
              <a:t>Implemented by</a:t>
            </a:r>
            <a:r>
              <a:rPr lang="en-CA" dirty="0"/>
              <a:t>: </a:t>
            </a:r>
            <a:r>
              <a:rPr lang="en-CA" dirty="0" err="1"/>
              <a:t>Numpy</a:t>
            </a:r>
            <a:endParaRPr lang="en-CA" dirty="0"/>
          </a:p>
          <a:p>
            <a:endParaRPr lang="en-CA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E590-E6D4-CFB9-2C6C-3BCF3DCF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Saved ANN Model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958B-F389-4FF2-CE61-8B51997EB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799" y="1312101"/>
            <a:ext cx="6704400" cy="3386374"/>
          </a:xfrm>
        </p:spPr>
        <p:txBody>
          <a:bodyPr/>
          <a:lstStyle/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Secret: </a:t>
            </a:r>
            <a:r>
              <a:rPr lang="en-CA" dirty="0"/>
              <a:t>The weights and biases that make up the ANN classification model</a:t>
            </a:r>
          </a:p>
          <a:p>
            <a:r>
              <a:rPr lang="en-CA" b="1" dirty="0"/>
              <a:t>Type of Module: </a:t>
            </a:r>
            <a:r>
              <a:rPr lang="en-CA" dirty="0"/>
              <a:t>Record</a:t>
            </a:r>
          </a:p>
          <a:p>
            <a:r>
              <a:rPr lang="en-CA" b="1" dirty="0"/>
              <a:t>Uses:</a:t>
            </a:r>
            <a:r>
              <a:rPr lang="en-CA" dirty="0"/>
              <a:t> Training Module</a:t>
            </a:r>
          </a:p>
          <a:p>
            <a:r>
              <a:rPr lang="en-CA" b="1" dirty="0"/>
              <a:t>State Variables: </a:t>
            </a:r>
            <a:r>
              <a:rPr lang="en-CA" dirty="0" err="1"/>
              <a:t>Numpy</a:t>
            </a:r>
            <a:r>
              <a:rPr lang="en-CA" dirty="0"/>
              <a:t> arrays</a:t>
            </a:r>
          </a:p>
          <a:p>
            <a:r>
              <a:rPr lang="en-CA" b="1" dirty="0"/>
              <a:t>Environment Variable: </a:t>
            </a:r>
            <a:r>
              <a:rPr lang="en-CA" dirty="0"/>
              <a:t>The system path to save the arrays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E590-E6D4-CFB9-2C6C-3BCF3DCF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Classifier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958B-F389-4FF2-CE61-8B51997EB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799" y="1312101"/>
            <a:ext cx="6704400" cy="3386374"/>
          </a:xfrm>
        </p:spPr>
        <p:txBody>
          <a:bodyPr/>
          <a:lstStyle/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Secret: </a:t>
            </a:r>
            <a:r>
              <a:rPr lang="en-CA" dirty="0"/>
              <a:t>The algorithm for classification given the input image and using the saved ANN model.</a:t>
            </a:r>
          </a:p>
          <a:p>
            <a:r>
              <a:rPr lang="en-CA" b="1" dirty="0"/>
              <a:t>Type of Module: </a:t>
            </a:r>
            <a:r>
              <a:rPr lang="en-US" dirty="0"/>
              <a:t>Abstract Data Type </a:t>
            </a:r>
            <a:endParaRPr lang="en-CA" dirty="0"/>
          </a:p>
          <a:p>
            <a:r>
              <a:rPr lang="en-CA" b="1" dirty="0"/>
              <a:t>Uses:</a:t>
            </a:r>
            <a:r>
              <a:rPr lang="en-CA" dirty="0"/>
              <a:t> Input Preparing and Preprocessing Module, Saved ANN Model Module</a:t>
            </a:r>
          </a:p>
          <a:p>
            <a:r>
              <a:rPr lang="en-CA" b="1" dirty="0"/>
              <a:t>State Variables: </a:t>
            </a:r>
            <a:r>
              <a:rPr lang="en-CA" dirty="0"/>
              <a:t>Char</a:t>
            </a:r>
          </a:p>
          <a:p>
            <a:r>
              <a:rPr lang="en-CA" b="1" dirty="0"/>
              <a:t>Environment Variable: </a:t>
            </a:r>
            <a:r>
              <a:rPr lang="en-CA" dirty="0" err="1"/>
              <a:t>Numpy</a:t>
            </a:r>
            <a:r>
              <a:rPr lang="en-CA" dirty="0"/>
              <a:t> array of input image and saved model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5345-4D01-77F6-A77B-FF0A978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Hierarchy Between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C4683-5FF6-A835-EB29-5FD12762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91" y="1183695"/>
            <a:ext cx="5098617" cy="39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>
            <a:spLocks noGrp="1"/>
          </p:cNvSpPr>
          <p:nvPr>
            <p:ph type="title" idx="4294967295"/>
          </p:nvPr>
        </p:nvSpPr>
        <p:spPr>
          <a:xfrm>
            <a:off x="2347912" y="2042319"/>
            <a:ext cx="4448175" cy="105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Attention!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ebra: Systems of Equations and Inequalities - 10th Grade by Slidesgo">
  <a:themeElements>
    <a:clrScheme name="Simple Light">
      <a:dk1>
        <a:srgbClr val="2A2C2E"/>
      </a:dk1>
      <a:lt1>
        <a:srgbClr val="F3F3FA"/>
      </a:lt1>
      <a:dk2>
        <a:srgbClr val="534C76"/>
      </a:dk2>
      <a:lt2>
        <a:srgbClr val="D1D4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309</Words>
  <Application>Microsoft Office PowerPoint</Application>
  <PresentationFormat>On-screen Show (16:9)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DM Sans</vt:lpstr>
      <vt:lpstr>Wingdings</vt:lpstr>
      <vt:lpstr>Barlow</vt:lpstr>
      <vt:lpstr>Kumbh Sans</vt:lpstr>
      <vt:lpstr>Arial</vt:lpstr>
      <vt:lpstr>Algebra: Systems of Equations and Inequalities - 10th Grade by Slidesgo</vt:lpstr>
      <vt:lpstr>ANN Artificial Neural Network</vt:lpstr>
      <vt:lpstr>Review</vt:lpstr>
      <vt:lpstr>Likely Changes</vt:lpstr>
      <vt:lpstr>Required Modules</vt:lpstr>
      <vt:lpstr>Important Software Decision Modules</vt:lpstr>
      <vt:lpstr>Saved ANN Model Module</vt:lpstr>
      <vt:lpstr>Input Classifier Module</vt:lpstr>
      <vt:lpstr>Use Hierarchy Between Modules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Artificial Neural Network</dc:title>
  <cp:lastModifiedBy>Tanya Djavaherpour</cp:lastModifiedBy>
  <cp:revision>5</cp:revision>
  <dcterms:modified xsi:type="dcterms:W3CDTF">2024-03-15T15:03:46Z</dcterms:modified>
</cp:coreProperties>
</file>