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4"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321941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7A64C-0208-4A8C-9544-4154E76D6A07}"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139605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334568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9732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228597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2559039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889225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2919203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122677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178566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74216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57A64C-0208-4A8C-9544-4154E76D6A07}"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384744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57A64C-0208-4A8C-9544-4154E76D6A07}" type="datetimeFigureOut">
              <a:rPr lang="en-IN" smtClean="0"/>
              <a:t>13-12-2018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76114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243488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28107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157A64C-0208-4A8C-9544-4154E76D6A07}" type="datetimeFigureOut">
              <a:rPr lang="en-IN" smtClean="0"/>
              <a:t>13-12-2018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198437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7A64C-0208-4A8C-9544-4154E76D6A07}"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71DDF-B7FC-4520-9F7F-DE8D74863493}" type="slidenum">
              <a:rPr lang="en-IN" smtClean="0"/>
              <a:t>‹#›</a:t>
            </a:fld>
            <a:endParaRPr lang="en-IN"/>
          </a:p>
        </p:txBody>
      </p:sp>
    </p:spTree>
    <p:extLst>
      <p:ext uri="{BB962C8B-B14F-4D97-AF65-F5344CB8AC3E}">
        <p14:creationId xmlns:p14="http://schemas.microsoft.com/office/powerpoint/2010/main" val="31645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57A64C-0208-4A8C-9544-4154E76D6A07}" type="datetimeFigureOut">
              <a:rPr lang="en-IN" smtClean="0"/>
              <a:t>13-12-2018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371DDF-B7FC-4520-9F7F-DE8D74863493}" type="slidenum">
              <a:rPr lang="en-IN" smtClean="0"/>
              <a:t>‹#›</a:t>
            </a:fld>
            <a:endParaRPr lang="en-IN"/>
          </a:p>
        </p:txBody>
      </p:sp>
    </p:spTree>
    <p:extLst>
      <p:ext uri="{BB962C8B-B14F-4D97-AF65-F5344CB8AC3E}">
        <p14:creationId xmlns:p14="http://schemas.microsoft.com/office/powerpoint/2010/main" val="2121318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a:t>
            </a:r>
            <a:r>
              <a:rPr lang="en-US" dirty="0" smtClean="0"/>
              <a:t> </a:t>
            </a:r>
            <a:r>
              <a:rPr lang="en-US" dirty="0" smtClean="0"/>
              <a:t>Power Management</a:t>
            </a:r>
            <a:br>
              <a:rPr lang="en-US" dirty="0" smtClean="0"/>
            </a:br>
            <a:endParaRPr lang="en-IN" dirty="0"/>
          </a:p>
        </p:txBody>
      </p:sp>
      <p:sp>
        <p:nvSpPr>
          <p:cNvPr id="3" name="Subtitle 2"/>
          <p:cNvSpPr>
            <a:spLocks noGrp="1"/>
          </p:cNvSpPr>
          <p:nvPr>
            <p:ph type="subTitle" idx="1"/>
          </p:nvPr>
        </p:nvSpPr>
        <p:spPr>
          <a:xfrm>
            <a:off x="8217073" y="4359058"/>
            <a:ext cx="3432131" cy="2267210"/>
          </a:xfrm>
        </p:spPr>
        <p:txBody>
          <a:bodyPr>
            <a:normAutofit/>
          </a:bodyPr>
          <a:lstStyle/>
          <a:p>
            <a:r>
              <a:rPr lang="en-IN" dirty="0" smtClean="0">
                <a:latin typeface="Algerian" panose="04020705040A02060702" pitchFamily="82" charset="0"/>
              </a:rPr>
              <a:t>prepared by –</a:t>
            </a:r>
          </a:p>
          <a:p>
            <a:r>
              <a:rPr lang="en-IN" dirty="0">
                <a:latin typeface="Algerian" panose="04020705040A02060702" pitchFamily="82" charset="0"/>
              </a:rPr>
              <a:t> </a:t>
            </a:r>
            <a:r>
              <a:rPr lang="en-IN" dirty="0" smtClean="0">
                <a:latin typeface="Algerian" panose="04020705040A02060702" pitchFamily="82" charset="0"/>
              </a:rPr>
              <a:t>  </a:t>
            </a:r>
          </a:p>
          <a:p>
            <a:pPr marL="342900" indent="-342900">
              <a:buFont typeface="Arial" panose="020B0604020202020204" pitchFamily="34" charset="0"/>
              <a:buChar char="•"/>
            </a:pPr>
            <a:r>
              <a:rPr lang="en-IN" dirty="0" smtClean="0">
                <a:latin typeface="Algerian" panose="04020705040A02060702" pitchFamily="82" charset="0"/>
              </a:rPr>
              <a:t>	      Tanya Ranjan</a:t>
            </a:r>
          </a:p>
          <a:p>
            <a:pPr marL="342900" indent="-342900">
              <a:buFont typeface="Arial" panose="020B0604020202020204" pitchFamily="34" charset="0"/>
              <a:buChar char="•"/>
            </a:pPr>
            <a:r>
              <a:rPr lang="en-IN" dirty="0">
                <a:latin typeface="Algerian" panose="04020705040A02060702" pitchFamily="82" charset="0"/>
              </a:rPr>
              <a:t> </a:t>
            </a:r>
            <a:r>
              <a:rPr lang="en-IN" dirty="0" smtClean="0">
                <a:latin typeface="Algerian" panose="04020705040A02060702" pitchFamily="82" charset="0"/>
              </a:rPr>
              <a:t>       </a:t>
            </a:r>
            <a:r>
              <a:rPr lang="en-IN" dirty="0" err="1" smtClean="0">
                <a:latin typeface="Algerian" panose="04020705040A02060702" pitchFamily="82" charset="0"/>
              </a:rPr>
              <a:t>khushraj</a:t>
            </a:r>
            <a:r>
              <a:rPr lang="en-IN" dirty="0" smtClean="0">
                <a:latin typeface="Algerian" panose="04020705040A02060702" pitchFamily="82" charset="0"/>
              </a:rPr>
              <a:t> </a:t>
            </a:r>
            <a:r>
              <a:rPr lang="en-IN" dirty="0" err="1" smtClean="0">
                <a:latin typeface="Algerian" panose="04020705040A02060702" pitchFamily="82" charset="0"/>
              </a:rPr>
              <a:t>jain</a:t>
            </a:r>
            <a:endParaRPr lang="en-IN" dirty="0" smtClean="0">
              <a:latin typeface="Algerian" panose="04020705040A02060702" pitchFamily="82" charset="0"/>
            </a:endParaRPr>
          </a:p>
          <a:p>
            <a:r>
              <a:rPr lang="en-IN" dirty="0">
                <a:latin typeface="Algerian" panose="04020705040A02060702" pitchFamily="82" charset="0"/>
              </a:rPr>
              <a:t> </a:t>
            </a:r>
            <a:r>
              <a:rPr lang="en-IN" dirty="0" smtClean="0">
                <a:latin typeface="Algerian" panose="04020705040A02060702" pitchFamily="82" charset="0"/>
              </a:rPr>
              <a:t>    (</a:t>
            </a:r>
            <a:r>
              <a:rPr lang="en-IN" dirty="0" err="1" smtClean="0">
                <a:latin typeface="Algerian" panose="04020705040A02060702" pitchFamily="82" charset="0"/>
              </a:rPr>
              <a:t>st.</a:t>
            </a:r>
            <a:r>
              <a:rPr lang="en-IN" dirty="0" smtClean="0">
                <a:latin typeface="Algerian" panose="04020705040A02060702" pitchFamily="82" charset="0"/>
              </a:rPr>
              <a:t> joseph’s college)</a:t>
            </a:r>
            <a:endParaRPr lang="en-IN" dirty="0">
              <a:latin typeface="Algerian" panose="04020705040A02060702" pitchFamily="82" charset="0"/>
            </a:endParaRPr>
          </a:p>
        </p:txBody>
      </p:sp>
    </p:spTree>
    <p:extLst>
      <p:ext uri="{BB962C8B-B14F-4D97-AF65-F5344CB8AC3E}">
        <p14:creationId xmlns:p14="http://schemas.microsoft.com/office/powerpoint/2010/main" val="346254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br>
              <a:rPr lang="en-US" dirty="0" smtClean="0"/>
            </a:br>
            <a:endParaRPr lang="en-US" dirty="0"/>
          </a:p>
        </p:txBody>
      </p:sp>
      <p:sp>
        <p:nvSpPr>
          <p:cNvPr id="3" name="Content Placeholder 2"/>
          <p:cNvSpPr>
            <a:spLocks noGrp="1"/>
          </p:cNvSpPr>
          <p:nvPr>
            <p:ph idx="1"/>
          </p:nvPr>
        </p:nvSpPr>
        <p:spPr/>
        <p:txBody>
          <a:bodyPr/>
          <a:lstStyle/>
          <a:p>
            <a:r>
              <a:rPr lang="en-US" dirty="0" smtClean="0"/>
              <a:t>Setup can be used in library , classroom and other public lecture halls and conference rooms.</a:t>
            </a:r>
          </a:p>
          <a:p>
            <a:r>
              <a:rPr lang="en-US" dirty="0" smtClean="0"/>
              <a:t>In shopping malls to control the power supply and for counting of people (count one people at a time)</a:t>
            </a:r>
          </a:p>
          <a:p>
            <a:endParaRPr lang="en-US" dirty="0"/>
          </a:p>
        </p:txBody>
      </p:sp>
    </p:spTree>
    <p:extLst>
      <p:ext uri="{BB962C8B-B14F-4D97-AF65-F5344CB8AC3E}">
        <p14:creationId xmlns:p14="http://schemas.microsoft.com/office/powerpoint/2010/main" val="292608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65244"/>
            <a:ext cx="9404723" cy="1400530"/>
          </a:xfrm>
        </p:spPr>
        <p:txBody>
          <a:bodyPr/>
          <a:lstStyle/>
          <a:p>
            <a:r>
              <a:rPr lang="en-US" dirty="0"/>
              <a:t>FLOW OF PRESENTATION</a:t>
            </a:r>
            <a:endParaRPr lang="en-IN"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800" dirty="0" smtClean="0"/>
              <a:t>Introduction</a:t>
            </a:r>
          </a:p>
          <a:p>
            <a:pPr>
              <a:lnSpc>
                <a:spcPct val="150000"/>
              </a:lnSpc>
            </a:pPr>
            <a:r>
              <a:rPr lang="en-US" sz="2800" dirty="0"/>
              <a:t>S</a:t>
            </a:r>
            <a:r>
              <a:rPr lang="en-US" sz="2800" dirty="0" smtClean="0"/>
              <a:t>pecifications</a:t>
            </a:r>
          </a:p>
          <a:p>
            <a:pPr>
              <a:lnSpc>
                <a:spcPct val="150000"/>
              </a:lnSpc>
            </a:pPr>
            <a:r>
              <a:rPr lang="en-US" sz="2800" dirty="0" smtClean="0"/>
              <a:t>About  model</a:t>
            </a:r>
          </a:p>
          <a:p>
            <a:pPr>
              <a:lnSpc>
                <a:spcPct val="150000"/>
              </a:lnSpc>
            </a:pPr>
            <a:r>
              <a:rPr lang="en-US" sz="2800" dirty="0" smtClean="0"/>
              <a:t> </a:t>
            </a:r>
            <a:r>
              <a:rPr lang="en-US" sz="2800" dirty="0"/>
              <a:t>Motivation Behind Power </a:t>
            </a:r>
            <a:r>
              <a:rPr lang="en-US" sz="2800" dirty="0" smtClean="0"/>
              <a:t>Management </a:t>
            </a:r>
            <a:endParaRPr lang="en-IN" sz="2800" dirty="0"/>
          </a:p>
          <a:p>
            <a:pPr>
              <a:lnSpc>
                <a:spcPct val="150000"/>
              </a:lnSpc>
            </a:pPr>
            <a:r>
              <a:rPr lang="en-US" sz="2800" dirty="0" smtClean="0"/>
              <a:t> </a:t>
            </a:r>
            <a:r>
              <a:rPr lang="en-US" sz="2800" dirty="0"/>
              <a:t>Approaches To Power </a:t>
            </a:r>
            <a:r>
              <a:rPr lang="en-US" sz="2800" dirty="0" smtClean="0"/>
              <a:t>Management</a:t>
            </a:r>
          </a:p>
          <a:p>
            <a:pPr>
              <a:lnSpc>
                <a:spcPct val="150000"/>
              </a:lnSpc>
            </a:pPr>
            <a:r>
              <a:rPr lang="en-US" sz="2800" dirty="0" smtClean="0"/>
              <a:t>Applications </a:t>
            </a:r>
            <a:endParaRPr lang="en-IN" sz="2800" dirty="0"/>
          </a:p>
          <a:p>
            <a:pPr marL="0" indent="0">
              <a:lnSpc>
                <a:spcPct val="150000"/>
              </a:lnSpc>
              <a:buNone/>
            </a:pPr>
            <a:endParaRPr lang="en-IN" sz="2800" dirty="0"/>
          </a:p>
        </p:txBody>
      </p:sp>
    </p:spTree>
    <p:extLst>
      <p:ext uri="{BB962C8B-B14F-4D97-AF65-F5344CB8AC3E}">
        <p14:creationId xmlns:p14="http://schemas.microsoft.com/office/powerpoint/2010/main" val="232403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30" y="414618"/>
            <a:ext cx="9404723" cy="1400530"/>
          </a:xfrm>
        </p:spPr>
        <p:txBody>
          <a:bodyPr/>
          <a:lstStyle/>
          <a:p>
            <a:r>
              <a:rPr lang="en-US" dirty="0" smtClean="0"/>
              <a:t>INTRODUCTION </a:t>
            </a:r>
            <a:endParaRPr lang="en-IN" dirty="0"/>
          </a:p>
        </p:txBody>
      </p:sp>
      <p:sp>
        <p:nvSpPr>
          <p:cNvPr id="3" name="Content Placeholder 2"/>
          <p:cNvSpPr>
            <a:spLocks noGrp="1"/>
          </p:cNvSpPr>
          <p:nvPr>
            <p:ph idx="1"/>
          </p:nvPr>
        </p:nvSpPr>
        <p:spPr>
          <a:xfrm>
            <a:off x="1103312" y="2319618"/>
            <a:ext cx="8946541" cy="4195481"/>
          </a:xfrm>
        </p:spPr>
        <p:txBody>
          <a:bodyPr/>
          <a:lstStyle/>
          <a:p>
            <a:pPr marL="0" indent="0">
              <a:lnSpc>
                <a:spcPct val="150000"/>
              </a:lnSpc>
              <a:buNone/>
            </a:pPr>
            <a:r>
              <a:rPr lang="en-US" sz="2800" dirty="0" smtClean="0"/>
              <a:t>Power </a:t>
            </a:r>
            <a:r>
              <a:rPr lang="en-US" sz="2800" dirty="0"/>
              <a:t>Management: A set of H/W and S/W </a:t>
            </a:r>
            <a:endParaRPr lang="en-IN" sz="2800" dirty="0"/>
          </a:p>
          <a:p>
            <a:pPr marL="0" indent="0">
              <a:lnSpc>
                <a:spcPct val="150000"/>
              </a:lnSpc>
              <a:buNone/>
            </a:pPr>
            <a:r>
              <a:rPr lang="en-US" sz="2800" dirty="0"/>
              <a:t>techniques used to minimize the power </a:t>
            </a:r>
            <a:endParaRPr lang="en-IN" sz="2800" dirty="0"/>
          </a:p>
          <a:p>
            <a:pPr marL="0" indent="0">
              <a:lnSpc>
                <a:spcPct val="150000"/>
              </a:lnSpc>
              <a:buNone/>
            </a:pPr>
            <a:r>
              <a:rPr lang="en-US" sz="2800" dirty="0"/>
              <a:t>consumption of a device while meeting its </a:t>
            </a:r>
            <a:endParaRPr lang="en-IN" sz="2800" dirty="0"/>
          </a:p>
          <a:p>
            <a:pPr marL="0" indent="0">
              <a:lnSpc>
                <a:spcPct val="150000"/>
              </a:lnSpc>
              <a:buNone/>
            </a:pPr>
            <a:r>
              <a:rPr lang="en-US" sz="2800" dirty="0"/>
              <a:t>performance requirements.</a:t>
            </a:r>
            <a:endParaRPr lang="en-IN" sz="2800" dirty="0"/>
          </a:p>
          <a:p>
            <a:pPr marL="0" indent="0">
              <a:buNone/>
            </a:pPr>
            <a:endParaRPr lang="en-IN" dirty="0"/>
          </a:p>
        </p:txBody>
      </p:sp>
    </p:spTree>
    <p:extLst>
      <p:ext uri="{BB962C8B-B14F-4D97-AF65-F5344CB8AC3E}">
        <p14:creationId xmlns:p14="http://schemas.microsoft.com/office/powerpoint/2010/main" val="85578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IN" dirty="0"/>
          </a:p>
        </p:txBody>
      </p:sp>
      <p:sp>
        <p:nvSpPr>
          <p:cNvPr id="3" name="Content Placeholder 2"/>
          <p:cNvSpPr>
            <a:spLocks noGrp="1"/>
          </p:cNvSpPr>
          <p:nvPr>
            <p:ph idx="1"/>
          </p:nvPr>
        </p:nvSpPr>
        <p:spPr/>
        <p:txBody>
          <a:bodyPr>
            <a:normAutofit lnSpcReduction="10000"/>
          </a:bodyPr>
          <a:lstStyle/>
          <a:p>
            <a:r>
              <a:rPr lang="en-US" dirty="0" err="1" smtClean="0"/>
              <a:t>Arduino</a:t>
            </a:r>
            <a:r>
              <a:rPr lang="en-US" dirty="0" smtClean="0"/>
              <a:t> </a:t>
            </a:r>
            <a:r>
              <a:rPr lang="en-US" dirty="0" err="1" smtClean="0"/>
              <a:t>uno</a:t>
            </a:r>
            <a:endParaRPr lang="en-US" dirty="0" smtClean="0"/>
          </a:p>
          <a:p>
            <a:r>
              <a:rPr lang="en-US" dirty="0" smtClean="0"/>
              <a:t>LED</a:t>
            </a:r>
          </a:p>
          <a:p>
            <a:r>
              <a:rPr lang="en-US" dirty="0" smtClean="0"/>
              <a:t>Transistor</a:t>
            </a:r>
          </a:p>
          <a:p>
            <a:r>
              <a:rPr lang="en-US" dirty="0" smtClean="0"/>
              <a:t>Lamp</a:t>
            </a:r>
          </a:p>
          <a:p>
            <a:r>
              <a:rPr lang="en-US" dirty="0" smtClean="0"/>
              <a:t>IR LED’s</a:t>
            </a:r>
          </a:p>
          <a:p>
            <a:r>
              <a:rPr lang="en-US" dirty="0" smtClean="0"/>
              <a:t>Relay</a:t>
            </a:r>
          </a:p>
          <a:p>
            <a:r>
              <a:rPr lang="en-US" dirty="0" smtClean="0"/>
              <a:t>IR Receivers</a:t>
            </a:r>
          </a:p>
          <a:p>
            <a:r>
              <a:rPr lang="en-US" dirty="0" smtClean="0"/>
              <a:t>7-segement displays</a:t>
            </a:r>
          </a:p>
          <a:p>
            <a:r>
              <a:rPr lang="en-US" dirty="0" err="1" smtClean="0"/>
              <a:t>Ardunio</a:t>
            </a:r>
            <a:r>
              <a:rPr lang="en-US" dirty="0" smtClean="0"/>
              <a:t> compiler</a:t>
            </a:r>
          </a:p>
          <a:p>
            <a:r>
              <a:rPr lang="en-US" dirty="0" smtClean="0"/>
              <a:t>Bread Board</a:t>
            </a:r>
          </a:p>
          <a:p>
            <a:endParaRPr lang="en-US"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8472" y="2052918"/>
            <a:ext cx="2811370" cy="19156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6497" y="2891362"/>
            <a:ext cx="2646712" cy="2889400"/>
          </a:xfrm>
          <a:prstGeom prst="rect">
            <a:avLst/>
          </a:prstGeom>
        </p:spPr>
      </p:pic>
    </p:spTree>
    <p:extLst>
      <p:ext uri="{BB962C8B-B14F-4D97-AF65-F5344CB8AC3E}">
        <p14:creationId xmlns:p14="http://schemas.microsoft.com/office/powerpoint/2010/main" val="38748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design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5941" y="1688822"/>
            <a:ext cx="8178448" cy="4759995"/>
          </a:xfrm>
        </p:spPr>
      </p:pic>
    </p:spTree>
    <p:extLst>
      <p:ext uri="{BB962C8B-B14F-4D97-AF65-F5344CB8AC3E}">
        <p14:creationId xmlns:p14="http://schemas.microsoft.com/office/powerpoint/2010/main" val="261916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Design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54477" y="1979416"/>
            <a:ext cx="7052153" cy="4268984"/>
          </a:xfrm>
        </p:spPr>
      </p:pic>
    </p:spTree>
    <p:extLst>
      <p:ext uri="{BB962C8B-B14F-4D97-AF65-F5344CB8AC3E}">
        <p14:creationId xmlns:p14="http://schemas.microsoft.com/office/powerpoint/2010/main" val="400932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model</a:t>
            </a:r>
            <a:endParaRPr lang="en-IN" dirty="0"/>
          </a:p>
        </p:txBody>
      </p:sp>
      <p:sp>
        <p:nvSpPr>
          <p:cNvPr id="3" name="Content Placeholder 2"/>
          <p:cNvSpPr>
            <a:spLocks noGrp="1"/>
          </p:cNvSpPr>
          <p:nvPr>
            <p:ph idx="1"/>
          </p:nvPr>
        </p:nvSpPr>
        <p:spPr>
          <a:xfrm>
            <a:off x="355600" y="1383348"/>
            <a:ext cx="11468100" cy="5080952"/>
          </a:xfrm>
        </p:spPr>
        <p:txBody>
          <a:bodyPr>
            <a:normAutofit lnSpcReduction="10000"/>
          </a:bodyPr>
          <a:lstStyle/>
          <a:p>
            <a:r>
              <a:rPr lang="en-US" dirty="0"/>
              <a:t>The system is designed for optimum energy usage by monitoring the number of people present in the room. The electric loads are switched on as soon as someone is present in the room and switches of on detecting no presence</a:t>
            </a:r>
            <a:r>
              <a:rPr lang="en-US" dirty="0" smtClean="0"/>
              <a:t>.</a:t>
            </a:r>
          </a:p>
          <a:p>
            <a:endParaRPr lang="en-US" dirty="0"/>
          </a:p>
          <a:p>
            <a:r>
              <a:rPr lang="en-US" dirty="0"/>
              <a:t>The system uses </a:t>
            </a:r>
            <a:r>
              <a:rPr lang="en-US" dirty="0" err="1"/>
              <a:t>InfraRed</a:t>
            </a:r>
            <a:r>
              <a:rPr lang="en-US" dirty="0"/>
              <a:t> Sensor pairs in order to fulfil this purpose and thus saves a large amount of energy. Each pair consists of 2 sensor pairs placed at a certain distance from one another in the opposite direction. The IR transmitter is used to transmit IR rays straight to the receiver which receives the input and feeds this to an </a:t>
            </a:r>
            <a:r>
              <a:rPr lang="en-US" dirty="0" err="1" smtClean="0"/>
              <a:t>arduino</a:t>
            </a:r>
            <a:endParaRPr lang="en-US" dirty="0" smtClean="0"/>
          </a:p>
          <a:p>
            <a:endParaRPr lang="en-US" dirty="0"/>
          </a:p>
          <a:p>
            <a:r>
              <a:rPr lang="en-US" dirty="0"/>
              <a:t>As soon as a person enters into the room, it is detected by the IR sensor module and this info is fed to the </a:t>
            </a:r>
            <a:r>
              <a:rPr lang="en-US" dirty="0" err="1"/>
              <a:t>ardino</a:t>
            </a:r>
            <a:r>
              <a:rPr lang="en-US" dirty="0"/>
              <a:t>. The microcontroller process this input received and switches on the load. At this time the system also counts the number of people present and increments a counter on each arrival, this count is displayed on a 7 segment display. As soon as the last person exits the room, the sensor detects no presence and hence switches off the load/lamp. A small lamp is used to demonstrate as a load.</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45364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Motivation Behind Power Management </a:t>
            </a:r>
            <a:r>
              <a:rPr lang="en-IN" sz="4400" dirty="0"/>
              <a:t/>
            </a:r>
            <a:br>
              <a:rPr lang="en-IN" sz="4400" dirty="0"/>
            </a:br>
            <a:endParaRPr lang="en-IN" dirty="0"/>
          </a:p>
        </p:txBody>
      </p:sp>
      <p:sp>
        <p:nvSpPr>
          <p:cNvPr id="3" name="Content Placeholder 2"/>
          <p:cNvSpPr>
            <a:spLocks noGrp="1"/>
          </p:cNvSpPr>
          <p:nvPr>
            <p:ph idx="1"/>
          </p:nvPr>
        </p:nvSpPr>
        <p:spPr>
          <a:xfrm>
            <a:off x="1591827" y="2491329"/>
            <a:ext cx="8946541" cy="4195481"/>
          </a:xfrm>
        </p:spPr>
        <p:txBody>
          <a:bodyPr>
            <a:normAutofit fontScale="85000" lnSpcReduction="20000"/>
          </a:bodyPr>
          <a:lstStyle/>
          <a:p>
            <a:r>
              <a:rPr lang="en-US" sz="3000" dirty="0" smtClean="0"/>
              <a:t>To enhance battery life</a:t>
            </a:r>
            <a:endParaRPr lang="en-IN" sz="3000" dirty="0" smtClean="0"/>
          </a:p>
          <a:p>
            <a:r>
              <a:rPr lang="en-US" sz="3000" dirty="0" smtClean="0"/>
              <a:t>reduces operating cost for energy </a:t>
            </a:r>
            <a:endParaRPr lang="en-IN" sz="3000" dirty="0" smtClean="0"/>
          </a:p>
          <a:p>
            <a:r>
              <a:rPr lang="en-US" sz="3000" dirty="0" smtClean="0"/>
              <a:t>Reduces the impact on the environment</a:t>
            </a:r>
          </a:p>
          <a:p>
            <a:r>
              <a:rPr lang="en-IN" sz="3000" dirty="0" smtClean="0"/>
              <a:t>Reduces energy consumption</a:t>
            </a:r>
          </a:p>
          <a:p>
            <a:r>
              <a:rPr lang="en-IN" sz="3000" dirty="0" smtClean="0"/>
              <a:t>Improves economy(saves money)</a:t>
            </a:r>
          </a:p>
          <a:p>
            <a:r>
              <a:rPr lang="en-IN" sz="3000" dirty="0" smtClean="0"/>
              <a:t>Comfortable to use</a:t>
            </a:r>
          </a:p>
          <a:p>
            <a:endParaRPr lang="en-IN" dirty="0"/>
          </a:p>
          <a:p>
            <a:pPr marL="0" indent="0">
              <a:buNone/>
            </a:pPr>
            <a:r>
              <a:rPr lang="en-US" dirty="0"/>
              <a:t> </a:t>
            </a:r>
            <a:endParaRPr lang="en-IN" dirty="0"/>
          </a:p>
          <a:p>
            <a:pPr marL="0" indent="0">
              <a:buNone/>
            </a:pPr>
            <a:r>
              <a:rPr lang="en-US" dirty="0"/>
              <a:t> </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75996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Approaches To Power Management</a:t>
            </a:r>
            <a:r>
              <a:rPr lang="en-IN" sz="4400" dirty="0"/>
              <a:t/>
            </a:r>
            <a:br>
              <a:rPr lang="en-IN" sz="4400" dirty="0"/>
            </a:br>
            <a:endParaRPr lang="en-US" dirty="0"/>
          </a:p>
        </p:txBody>
      </p:sp>
      <p:sp>
        <p:nvSpPr>
          <p:cNvPr id="3" name="Content Placeholder 2"/>
          <p:cNvSpPr>
            <a:spLocks noGrp="1"/>
          </p:cNvSpPr>
          <p:nvPr>
            <p:ph idx="1"/>
          </p:nvPr>
        </p:nvSpPr>
        <p:spPr>
          <a:xfrm>
            <a:off x="2142972" y="2566485"/>
            <a:ext cx="8946541" cy="4195481"/>
          </a:xfrm>
        </p:spPr>
        <p:txBody>
          <a:bodyPr>
            <a:normAutofit/>
          </a:bodyPr>
          <a:lstStyle/>
          <a:p>
            <a:r>
              <a:rPr lang="en-US" sz="3200" dirty="0" smtClean="0"/>
              <a:t>Cut the power supply in a room automatically when not required.</a:t>
            </a:r>
          </a:p>
          <a:p>
            <a:endParaRPr lang="en-US" sz="3200" dirty="0" smtClean="0"/>
          </a:p>
          <a:p>
            <a:endParaRPr lang="en-US" sz="3200" dirty="0"/>
          </a:p>
          <a:p>
            <a:r>
              <a:rPr lang="en-US" sz="3200" dirty="0" smtClean="0"/>
              <a:t>Count the number of people (or say objects) present in the room.</a:t>
            </a:r>
            <a:endParaRPr lang="en-US" sz="3200" dirty="0"/>
          </a:p>
        </p:txBody>
      </p:sp>
    </p:spTree>
    <p:extLst>
      <p:ext uri="{BB962C8B-B14F-4D97-AF65-F5344CB8AC3E}">
        <p14:creationId xmlns:p14="http://schemas.microsoft.com/office/powerpoint/2010/main" val="1772520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382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Wingdings 3</vt:lpstr>
      <vt:lpstr>Ion</vt:lpstr>
      <vt:lpstr>Smart Power Management </vt:lpstr>
      <vt:lpstr>FLOW OF PRESENTATION</vt:lpstr>
      <vt:lpstr>INTRODUCTION </vt:lpstr>
      <vt:lpstr>specifications</vt:lpstr>
      <vt:lpstr>Circuit design</vt:lpstr>
      <vt:lpstr>Model Design</vt:lpstr>
      <vt:lpstr>About model</vt:lpstr>
      <vt:lpstr>Motivation Behind Power Management  </vt:lpstr>
      <vt:lpstr> Approaches To Power Management </vt:lpstr>
      <vt:lpstr>Applications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Power Management</dc:title>
  <dc:creator>Tanya Ranjan; Khush Raj Jain</dc:creator>
  <cp:lastModifiedBy>Tanya Ranjan</cp:lastModifiedBy>
  <cp:revision>21</cp:revision>
  <dcterms:created xsi:type="dcterms:W3CDTF">2017-12-07T08:57:33Z</dcterms:created>
  <dcterms:modified xsi:type="dcterms:W3CDTF">2018-12-13T06:50:08Z</dcterms:modified>
</cp:coreProperties>
</file>