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5" r:id="rId8"/>
    <p:sldId id="266" r:id="rId9"/>
    <p:sldId id="267" r:id="rId10"/>
    <p:sldId id="270" r:id="rId11"/>
    <p:sldId id="261" r:id="rId12"/>
    <p:sldId id="268" r:id="rId13"/>
    <p:sldId id="26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AF347-19DD-4601-835F-675F1FA98453}" v="204" dt="2024-05-07T07:56:2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Sharma" userId="3870b003cb2178b4" providerId="LiveId" clId="{887AF347-19DD-4601-835F-675F1FA98453}"/>
    <pc:docChg chg="undo redo custSel addSld delSld modSld modMainMaster">
      <pc:chgData name="Tanya Sharma" userId="3870b003cb2178b4" providerId="LiveId" clId="{887AF347-19DD-4601-835F-675F1FA98453}" dt="2024-05-07T07:56:25.750" v="1638"/>
      <pc:docMkLst>
        <pc:docMk/>
      </pc:docMkLst>
      <pc:sldChg chg="addSp delSp modSp mod setBg">
        <pc:chgData name="Tanya Sharma" userId="3870b003cb2178b4" providerId="LiveId" clId="{887AF347-19DD-4601-835F-675F1FA98453}" dt="2024-05-07T07:56:25.750" v="1638"/>
        <pc:sldMkLst>
          <pc:docMk/>
          <pc:sldMk cId="177983895" sldId="256"/>
        </pc:sldMkLst>
        <pc:spChg chg="mod">
          <ac:chgData name="Tanya Sharma" userId="3870b003cb2178b4" providerId="LiveId" clId="{887AF347-19DD-4601-835F-675F1FA98453}" dt="2024-05-07T07:56:25.750" v="1638"/>
          <ac:spMkLst>
            <pc:docMk/>
            <pc:sldMk cId="177983895" sldId="256"/>
            <ac:spMk id="2" creationId="{DDFBEB39-5A96-3C51-2486-FB06EC668686}"/>
          </ac:spMkLst>
        </pc:spChg>
        <pc:spChg chg="mod">
          <ac:chgData name="Tanya Sharma" userId="3870b003cb2178b4" providerId="LiveId" clId="{887AF347-19DD-4601-835F-675F1FA98453}" dt="2024-05-07T07:56:25.750" v="1638"/>
          <ac:spMkLst>
            <pc:docMk/>
            <pc:sldMk cId="177983895" sldId="256"/>
            <ac:spMk id="3" creationId="{C5117118-F6B5-C02C-28BB-0EB9CED5D3B5}"/>
          </ac:spMkLst>
        </pc:spChg>
        <pc:spChg chg="add mod">
          <ac:chgData name="Tanya Sharma" userId="3870b003cb2178b4" providerId="LiveId" clId="{887AF347-19DD-4601-835F-675F1FA98453}" dt="2024-05-06T09:32:45.668" v="356" actId="207"/>
          <ac:spMkLst>
            <pc:docMk/>
            <pc:sldMk cId="177983895" sldId="256"/>
            <ac:spMk id="8" creationId="{F4F492D8-A4BF-F639-A141-BA4266641FC1}"/>
          </ac:spMkLst>
        </pc:spChg>
        <pc:spChg chg="add mod">
          <ac:chgData name="Tanya Sharma" userId="3870b003cb2178b4" providerId="LiveId" clId="{887AF347-19DD-4601-835F-675F1FA98453}" dt="2024-05-06T09:34:16.678" v="386" actId="1076"/>
          <ac:spMkLst>
            <pc:docMk/>
            <pc:sldMk cId="177983895" sldId="256"/>
            <ac:spMk id="9" creationId="{1736E6DC-5CAE-737F-C7F6-2B31DF48D747}"/>
          </ac:spMkLst>
        </pc:spChg>
        <pc:picChg chg="add del mod">
          <ac:chgData name="Tanya Sharma" userId="3870b003cb2178b4" providerId="LiveId" clId="{887AF347-19DD-4601-835F-675F1FA98453}" dt="2024-05-06T09:21:55.292" v="9" actId="478"/>
          <ac:picMkLst>
            <pc:docMk/>
            <pc:sldMk cId="177983895" sldId="256"/>
            <ac:picMk id="5" creationId="{BA378E66-5D0B-D2A2-B061-999C0ADCD1BC}"/>
          </ac:picMkLst>
        </pc:picChg>
        <pc:cxnChg chg="add del mod">
          <ac:chgData name="Tanya Sharma" userId="3870b003cb2178b4" providerId="LiveId" clId="{887AF347-19DD-4601-835F-675F1FA98453}" dt="2024-05-06T09:32:04.536" v="352" actId="478"/>
          <ac:cxnSpMkLst>
            <pc:docMk/>
            <pc:sldMk cId="177983895" sldId="256"/>
            <ac:cxnSpMk id="7" creationId="{2E8F20EE-25F0-180C-4EB2-2794729E75B2}"/>
          </ac:cxnSpMkLst>
        </pc:cxnChg>
      </pc:sldChg>
      <pc:sldChg chg="addSp delSp modSp mod modClrScheme chgLayout">
        <pc:chgData name="Tanya Sharma" userId="3870b003cb2178b4" providerId="LiveId" clId="{887AF347-19DD-4601-835F-675F1FA98453}" dt="2024-05-07T07:56:25.750" v="1638"/>
        <pc:sldMkLst>
          <pc:docMk/>
          <pc:sldMk cId="1659372500" sldId="257"/>
        </pc:sldMkLst>
        <pc:spChg chg="del mod">
          <ac:chgData name="Tanya Sharma" userId="3870b003cb2178b4" providerId="LiveId" clId="{887AF347-19DD-4601-835F-675F1FA98453}" dt="2024-05-06T09:36:43.257" v="413" actId="700"/>
          <ac:spMkLst>
            <pc:docMk/>
            <pc:sldMk cId="1659372500" sldId="257"/>
            <ac:spMk id="2" creationId="{5877B753-2582-70A6-905B-495CCD760C26}"/>
          </ac:spMkLst>
        </pc:spChg>
        <pc:spChg chg="mod ord">
          <ac:chgData name="Tanya Sharma" userId="3870b003cb2178b4" providerId="LiveId" clId="{887AF347-19DD-4601-835F-675F1FA98453}" dt="2024-05-07T07:56:25.750" v="1638"/>
          <ac:spMkLst>
            <pc:docMk/>
            <pc:sldMk cId="1659372500" sldId="257"/>
            <ac:spMk id="3" creationId="{85B414B8-1C11-7AD3-5BFC-E7046781A06F}"/>
          </ac:spMkLst>
        </pc:spChg>
        <pc:spChg chg="add mod">
          <ac:chgData name="Tanya Sharma" userId="3870b003cb2178b4" providerId="LiveId" clId="{887AF347-19DD-4601-835F-675F1FA98453}" dt="2024-05-07T06:45:05.499" v="796" actId="14100"/>
          <ac:spMkLst>
            <pc:docMk/>
            <pc:sldMk cId="1659372500" sldId="257"/>
            <ac:spMk id="4" creationId="{8C1D15D1-921D-7955-E69B-801A4CB2A1D9}"/>
          </ac:spMkLst>
        </pc:spChg>
      </pc:sldChg>
      <pc:sldChg chg="addSp delSp modSp mod modClrScheme chgLayout">
        <pc:chgData name="Tanya Sharma" userId="3870b003cb2178b4" providerId="LiveId" clId="{887AF347-19DD-4601-835F-675F1FA98453}" dt="2024-05-07T07:03:44.851" v="1302" actId="14100"/>
        <pc:sldMkLst>
          <pc:docMk/>
          <pc:sldMk cId="500242483" sldId="259"/>
        </pc:sldMkLst>
        <pc:spChg chg="add mod ord">
          <ac:chgData name="Tanya Sharma" userId="3870b003cb2178b4" providerId="LiveId" clId="{887AF347-19DD-4601-835F-675F1FA98453}" dt="2024-05-07T07:02:34.211" v="1299" actId="122"/>
          <ac:spMkLst>
            <pc:docMk/>
            <pc:sldMk cId="500242483" sldId="259"/>
            <ac:spMk id="2" creationId="{B9A84617-E082-E980-C38A-3895573D8387}"/>
          </ac:spMkLst>
        </pc:spChg>
        <pc:spChg chg="del mod">
          <ac:chgData name="Tanya Sharma" userId="3870b003cb2178b4" providerId="LiveId" clId="{887AF347-19DD-4601-835F-675F1FA98453}" dt="2024-05-06T09:40:55.073" v="483"/>
          <ac:spMkLst>
            <pc:docMk/>
            <pc:sldMk cId="500242483" sldId="259"/>
            <ac:spMk id="3" creationId="{4C34009D-01A5-1EAF-521F-41A78ACAD18A}"/>
          </ac:spMkLst>
        </pc:spChg>
        <pc:spChg chg="add mod ord">
          <ac:chgData name="Tanya Sharma" userId="3870b003cb2178b4" providerId="LiveId" clId="{887AF347-19DD-4601-835F-675F1FA98453}" dt="2024-05-07T07:03:05.957" v="1300" actId="14100"/>
          <ac:spMkLst>
            <pc:docMk/>
            <pc:sldMk cId="500242483" sldId="259"/>
            <ac:spMk id="4" creationId="{9696CB6C-9379-B062-D153-BE5C115755A6}"/>
          </ac:spMkLst>
        </pc:spChg>
        <pc:spChg chg="add mod">
          <ac:chgData name="Tanya Sharma" userId="3870b003cb2178b4" providerId="LiveId" clId="{887AF347-19DD-4601-835F-675F1FA98453}" dt="2024-05-07T07:03:44.851" v="1302" actId="14100"/>
          <ac:spMkLst>
            <pc:docMk/>
            <pc:sldMk cId="500242483" sldId="259"/>
            <ac:spMk id="5" creationId="{3ECF06DB-31E4-0081-4779-63749C4BA83A}"/>
          </ac:spMkLst>
        </pc:spChg>
      </pc:sldChg>
      <pc:sldChg chg="addSp delSp modSp mod">
        <pc:chgData name="Tanya Sharma" userId="3870b003cb2178b4" providerId="LiveId" clId="{887AF347-19DD-4601-835F-675F1FA98453}" dt="2024-05-07T07:52:35.388" v="1604" actId="13926"/>
        <pc:sldMkLst>
          <pc:docMk/>
          <pc:sldMk cId="784453181" sldId="260"/>
        </pc:sldMkLst>
        <pc:spChg chg="mod">
          <ac:chgData name="Tanya Sharma" userId="3870b003cb2178b4" providerId="LiveId" clId="{887AF347-19DD-4601-835F-675F1FA98453}" dt="2024-05-07T07:52:35.388" v="1604" actId="13926"/>
          <ac:spMkLst>
            <pc:docMk/>
            <pc:sldMk cId="784453181" sldId="260"/>
            <ac:spMk id="3" creationId="{DEC6F416-FE33-6770-877D-5142E8F55BFD}"/>
          </ac:spMkLst>
        </pc:spChg>
        <pc:picChg chg="add mod modCrop">
          <ac:chgData name="Tanya Sharma" userId="3870b003cb2178b4" providerId="LiveId" clId="{887AF347-19DD-4601-835F-675F1FA98453}" dt="2024-05-07T07:17:09.957" v="1454" actId="1076"/>
          <ac:picMkLst>
            <pc:docMk/>
            <pc:sldMk cId="784453181" sldId="260"/>
            <ac:picMk id="4" creationId="{BABA73F1-C7E1-0F13-48BE-C3DF20682D3B}"/>
          </ac:picMkLst>
        </pc:picChg>
        <pc:picChg chg="add del mod">
          <ac:chgData name="Tanya Sharma" userId="3870b003cb2178b4" providerId="LiveId" clId="{887AF347-19DD-4601-835F-675F1FA98453}" dt="2024-05-07T07:17:36.845" v="1456" actId="478"/>
          <ac:picMkLst>
            <pc:docMk/>
            <pc:sldMk cId="784453181" sldId="260"/>
            <ac:picMk id="6" creationId="{3D98FA36-563C-6B3C-47D6-ED2465652EC8}"/>
          </ac:picMkLst>
        </pc:picChg>
        <pc:picChg chg="add mod">
          <ac:chgData name="Tanya Sharma" userId="3870b003cb2178b4" providerId="LiveId" clId="{887AF347-19DD-4601-835F-675F1FA98453}" dt="2024-05-07T07:30:36.233" v="1458" actId="1076"/>
          <ac:picMkLst>
            <pc:docMk/>
            <pc:sldMk cId="784453181" sldId="260"/>
            <ac:picMk id="8" creationId="{278194ED-D2E4-24C3-6AE0-8AD5749073DB}"/>
          </ac:picMkLst>
        </pc:picChg>
        <pc:picChg chg="add mod">
          <ac:chgData name="Tanya Sharma" userId="3870b003cb2178b4" providerId="LiveId" clId="{887AF347-19DD-4601-835F-675F1FA98453}" dt="2024-05-07T07:31:37.432" v="1465" actId="1076"/>
          <ac:picMkLst>
            <pc:docMk/>
            <pc:sldMk cId="784453181" sldId="260"/>
            <ac:picMk id="10" creationId="{74CEEE31-A5DD-FC26-C5C2-2D3766C3B134}"/>
          </ac:picMkLst>
        </pc:picChg>
      </pc:sldChg>
      <pc:sldChg chg="addSp modSp mod">
        <pc:chgData name="Tanya Sharma" userId="3870b003cb2178b4" providerId="LiveId" clId="{887AF347-19DD-4601-835F-675F1FA98453}" dt="2024-05-07T07:53:08.517" v="1609" actId="13926"/>
        <pc:sldMkLst>
          <pc:docMk/>
          <pc:sldMk cId="1621253911" sldId="261"/>
        </pc:sldMkLst>
        <pc:spChg chg="mod">
          <ac:chgData name="Tanya Sharma" userId="3870b003cb2178b4" providerId="LiveId" clId="{887AF347-19DD-4601-835F-675F1FA98453}" dt="2024-05-07T07:53:08.517" v="1609" actId="13926"/>
          <ac:spMkLst>
            <pc:docMk/>
            <pc:sldMk cId="1621253911" sldId="261"/>
            <ac:spMk id="3" creationId="{69373BBE-C1CD-20BF-D384-0FE95B0F2922}"/>
          </ac:spMkLst>
        </pc:spChg>
        <pc:picChg chg="add mod">
          <ac:chgData name="Tanya Sharma" userId="3870b003cb2178b4" providerId="LiveId" clId="{887AF347-19DD-4601-835F-675F1FA98453}" dt="2024-05-07T07:48:58.658" v="1583" actId="1076"/>
          <ac:picMkLst>
            <pc:docMk/>
            <pc:sldMk cId="1621253911" sldId="261"/>
            <ac:picMk id="4" creationId="{9E974B8E-CECD-1440-A0BE-C0455D8DCD60}"/>
          </ac:picMkLst>
        </pc:picChg>
        <pc:picChg chg="add mod">
          <ac:chgData name="Tanya Sharma" userId="3870b003cb2178b4" providerId="LiveId" clId="{887AF347-19DD-4601-835F-675F1FA98453}" dt="2024-05-07T07:49:02.458" v="1584" actId="1076"/>
          <ac:picMkLst>
            <pc:docMk/>
            <pc:sldMk cId="1621253911" sldId="261"/>
            <ac:picMk id="6" creationId="{8A84A08B-263A-99DB-5680-4D079C41177E}"/>
          </ac:picMkLst>
        </pc:picChg>
      </pc:sldChg>
      <pc:sldChg chg="addSp modSp mod">
        <pc:chgData name="Tanya Sharma" userId="3870b003cb2178b4" providerId="LiveId" clId="{887AF347-19DD-4601-835F-675F1FA98453}" dt="2024-05-07T06:54:28.164" v="1058" actId="13926"/>
        <pc:sldMkLst>
          <pc:docMk/>
          <pc:sldMk cId="1613105535" sldId="262"/>
        </pc:sldMkLst>
        <pc:spChg chg="add mod">
          <ac:chgData name="Tanya Sharma" userId="3870b003cb2178b4" providerId="LiveId" clId="{887AF347-19DD-4601-835F-675F1FA98453}" dt="2024-05-07T06:53:09.123" v="1055" actId="1076"/>
          <ac:spMkLst>
            <pc:docMk/>
            <pc:sldMk cId="1613105535" sldId="262"/>
            <ac:spMk id="2" creationId="{85167202-E591-7917-6FE4-6753468C6EE1}"/>
          </ac:spMkLst>
        </pc:spChg>
        <pc:spChg chg="mod">
          <ac:chgData name="Tanya Sharma" userId="3870b003cb2178b4" providerId="LiveId" clId="{887AF347-19DD-4601-835F-675F1FA98453}" dt="2024-05-07T06:54:28.164" v="1058" actId="13926"/>
          <ac:spMkLst>
            <pc:docMk/>
            <pc:sldMk cId="1613105535" sldId="262"/>
            <ac:spMk id="3" creationId="{A27B9975-646A-E1AA-B4ED-4FE92D417BC7}"/>
          </ac:spMkLst>
        </pc:spChg>
      </pc:sldChg>
      <pc:sldChg chg="addSp modSp new mod chgLayout">
        <pc:chgData name="Tanya Sharma" userId="3870b003cb2178b4" providerId="LiveId" clId="{887AF347-19DD-4601-835F-675F1FA98453}" dt="2024-05-07T07:04:30.777" v="1305" actId="1076"/>
        <pc:sldMkLst>
          <pc:docMk/>
          <pc:sldMk cId="340614360" sldId="263"/>
        </pc:sldMkLst>
        <pc:spChg chg="add mod">
          <ac:chgData name="Tanya Sharma" userId="3870b003cb2178b4" providerId="LiveId" clId="{887AF347-19DD-4601-835F-675F1FA98453}" dt="2024-05-07T07:04:03.311" v="1304" actId="14100"/>
          <ac:spMkLst>
            <pc:docMk/>
            <pc:sldMk cId="340614360" sldId="263"/>
            <ac:spMk id="2" creationId="{75AB0FE8-507C-E301-D935-1A837E4A6C1E}"/>
          </ac:spMkLst>
        </pc:spChg>
        <pc:spChg chg="add mod">
          <ac:chgData name="Tanya Sharma" userId="3870b003cb2178b4" providerId="LiveId" clId="{887AF347-19DD-4601-835F-675F1FA98453}" dt="2024-05-07T07:04:30.777" v="1305" actId="1076"/>
          <ac:spMkLst>
            <pc:docMk/>
            <pc:sldMk cId="340614360" sldId="263"/>
            <ac:spMk id="3" creationId="{F355EC92-0FA8-8E98-6F04-B37A1E39918E}"/>
          </ac:spMkLst>
        </pc:spChg>
      </pc:sldChg>
      <pc:sldChg chg="addSp modSp new mod">
        <pc:chgData name="Tanya Sharma" userId="3870b003cb2178b4" providerId="LiveId" clId="{887AF347-19DD-4601-835F-675F1FA98453}" dt="2024-05-07T06:46:26.148" v="802" actId="13926"/>
        <pc:sldMkLst>
          <pc:docMk/>
          <pc:sldMk cId="1164730733" sldId="264"/>
        </pc:sldMkLst>
        <pc:spChg chg="add mod">
          <ac:chgData name="Tanya Sharma" userId="3870b003cb2178b4" providerId="LiveId" clId="{887AF347-19DD-4601-835F-675F1FA98453}" dt="2024-05-07T06:46:26.148" v="802" actId="13926"/>
          <ac:spMkLst>
            <pc:docMk/>
            <pc:sldMk cId="1164730733" sldId="264"/>
            <ac:spMk id="2" creationId="{2E44077E-75D3-E14B-688B-4D02EC01B91C}"/>
          </ac:spMkLst>
        </pc:spChg>
        <pc:spChg chg="add mod">
          <ac:chgData name="Tanya Sharma" userId="3870b003cb2178b4" providerId="LiveId" clId="{887AF347-19DD-4601-835F-675F1FA98453}" dt="2024-05-07T06:36:28.314" v="774" actId="1076"/>
          <ac:spMkLst>
            <pc:docMk/>
            <pc:sldMk cId="1164730733" sldId="264"/>
            <ac:spMk id="3" creationId="{A1FCD6E4-F659-BB59-9644-D1F195F56060}"/>
          </ac:spMkLst>
        </pc:spChg>
      </pc:sldChg>
      <pc:sldChg chg="addSp modSp new mod">
        <pc:chgData name="Tanya Sharma" userId="3870b003cb2178b4" providerId="LiveId" clId="{887AF347-19DD-4601-835F-675F1FA98453}" dt="2024-05-07T07:52:40.608" v="1605" actId="13926"/>
        <pc:sldMkLst>
          <pc:docMk/>
          <pc:sldMk cId="1825470984" sldId="265"/>
        </pc:sldMkLst>
        <pc:spChg chg="add mod">
          <ac:chgData name="Tanya Sharma" userId="3870b003cb2178b4" providerId="LiveId" clId="{887AF347-19DD-4601-835F-675F1FA98453}" dt="2024-05-07T07:52:40.608" v="1605" actId="13926"/>
          <ac:spMkLst>
            <pc:docMk/>
            <pc:sldMk cId="1825470984" sldId="265"/>
            <ac:spMk id="2" creationId="{04D07FE4-ED25-07F3-4EC6-6D62B0D031AF}"/>
          </ac:spMkLst>
        </pc:spChg>
        <pc:picChg chg="add mod">
          <ac:chgData name="Tanya Sharma" userId="3870b003cb2178b4" providerId="LiveId" clId="{887AF347-19DD-4601-835F-675F1FA98453}" dt="2024-05-07T07:34:46.182" v="1481" actId="14100"/>
          <ac:picMkLst>
            <pc:docMk/>
            <pc:sldMk cId="1825470984" sldId="265"/>
            <ac:picMk id="4" creationId="{8E8BF24C-B1A5-0A09-20CD-EB5DBE3B4BCD}"/>
          </ac:picMkLst>
        </pc:picChg>
        <pc:picChg chg="add mod">
          <ac:chgData name="Tanya Sharma" userId="3870b003cb2178b4" providerId="LiveId" clId="{887AF347-19DD-4601-835F-675F1FA98453}" dt="2024-05-07T07:38:56.010" v="1504" actId="1076"/>
          <ac:picMkLst>
            <pc:docMk/>
            <pc:sldMk cId="1825470984" sldId="265"/>
            <ac:picMk id="6" creationId="{4C848D2F-2485-94D6-BE2C-A0BC03E9DA17}"/>
          </ac:picMkLst>
        </pc:picChg>
        <pc:picChg chg="add mod">
          <ac:chgData name="Tanya Sharma" userId="3870b003cb2178b4" providerId="LiveId" clId="{887AF347-19DD-4601-835F-675F1FA98453}" dt="2024-05-07T07:39:00.780" v="1505" actId="1076"/>
          <ac:picMkLst>
            <pc:docMk/>
            <pc:sldMk cId="1825470984" sldId="265"/>
            <ac:picMk id="8" creationId="{5CC0773F-ACB9-E747-D53B-FA4FBAF217F3}"/>
          </ac:picMkLst>
        </pc:picChg>
      </pc:sldChg>
      <pc:sldChg chg="addSp modSp new mod">
        <pc:chgData name="Tanya Sharma" userId="3870b003cb2178b4" providerId="LiveId" clId="{887AF347-19DD-4601-835F-675F1FA98453}" dt="2024-05-07T07:52:47.748" v="1606" actId="13926"/>
        <pc:sldMkLst>
          <pc:docMk/>
          <pc:sldMk cId="284499720" sldId="266"/>
        </pc:sldMkLst>
        <pc:spChg chg="add mod">
          <ac:chgData name="Tanya Sharma" userId="3870b003cb2178b4" providerId="LiveId" clId="{887AF347-19DD-4601-835F-675F1FA98453}" dt="2024-05-07T07:52:47.748" v="1606" actId="13926"/>
          <ac:spMkLst>
            <pc:docMk/>
            <pc:sldMk cId="284499720" sldId="266"/>
            <ac:spMk id="2" creationId="{2198DBBA-56AB-B404-E80E-116CD378E920}"/>
          </ac:spMkLst>
        </pc:spChg>
        <pc:picChg chg="add mod">
          <ac:chgData name="Tanya Sharma" userId="3870b003cb2178b4" providerId="LiveId" clId="{887AF347-19DD-4601-835F-675F1FA98453}" dt="2024-05-07T07:39:43.881" v="1507" actId="1076"/>
          <ac:picMkLst>
            <pc:docMk/>
            <pc:sldMk cId="284499720" sldId="266"/>
            <ac:picMk id="4" creationId="{1D39FD56-3FA9-EE2C-535C-034648738687}"/>
          </ac:picMkLst>
        </pc:picChg>
        <pc:picChg chg="add mod">
          <ac:chgData name="Tanya Sharma" userId="3870b003cb2178b4" providerId="LiveId" clId="{887AF347-19DD-4601-835F-675F1FA98453}" dt="2024-05-07T07:49:45.853" v="1588" actId="14100"/>
          <ac:picMkLst>
            <pc:docMk/>
            <pc:sldMk cId="284499720" sldId="266"/>
            <ac:picMk id="6" creationId="{6F23E6FA-3AFE-5587-5F19-B2C6A309C426}"/>
          </ac:picMkLst>
        </pc:picChg>
      </pc:sldChg>
      <pc:sldChg chg="addSp delSp modSp new mod">
        <pc:chgData name="Tanya Sharma" userId="3870b003cb2178b4" providerId="LiveId" clId="{887AF347-19DD-4601-835F-675F1FA98453}" dt="2024-05-07T07:52:54.143" v="1607" actId="13926"/>
        <pc:sldMkLst>
          <pc:docMk/>
          <pc:sldMk cId="4068190913" sldId="267"/>
        </pc:sldMkLst>
        <pc:spChg chg="add del mod">
          <ac:chgData name="Tanya Sharma" userId="3870b003cb2178b4" providerId="LiveId" clId="{887AF347-19DD-4601-835F-675F1FA98453}" dt="2024-05-07T06:57:33.290" v="1079"/>
          <ac:spMkLst>
            <pc:docMk/>
            <pc:sldMk cId="4068190913" sldId="267"/>
            <ac:spMk id="2" creationId="{C46D1D12-BCED-6923-6DD0-C2F63F4D1029}"/>
          </ac:spMkLst>
        </pc:spChg>
        <pc:spChg chg="add mod">
          <ac:chgData name="Tanya Sharma" userId="3870b003cb2178b4" providerId="LiveId" clId="{887AF347-19DD-4601-835F-675F1FA98453}" dt="2024-05-07T06:57:29.993" v="1077"/>
          <ac:spMkLst>
            <pc:docMk/>
            <pc:sldMk cId="4068190913" sldId="267"/>
            <ac:spMk id="3" creationId="{D6033E3C-1F0C-EF61-4C32-D8F48C0C22AB}"/>
          </ac:spMkLst>
        </pc:spChg>
        <pc:spChg chg="add mod">
          <ac:chgData name="Tanya Sharma" userId="3870b003cb2178b4" providerId="LiveId" clId="{887AF347-19DD-4601-835F-675F1FA98453}" dt="2024-05-07T07:52:54.143" v="1607" actId="13926"/>
          <ac:spMkLst>
            <pc:docMk/>
            <pc:sldMk cId="4068190913" sldId="267"/>
            <ac:spMk id="4" creationId="{5CDD90B3-A3F9-16AA-D61D-C7672FCEFFF0}"/>
          </ac:spMkLst>
        </pc:spChg>
        <pc:picChg chg="add del mod">
          <ac:chgData name="Tanya Sharma" userId="3870b003cb2178b4" providerId="LiveId" clId="{887AF347-19DD-4601-835F-675F1FA98453}" dt="2024-05-07T07:41:30.590" v="1519" actId="478"/>
          <ac:picMkLst>
            <pc:docMk/>
            <pc:sldMk cId="4068190913" sldId="267"/>
            <ac:picMk id="6" creationId="{FF1CA9AC-117E-408F-2D95-70091B606391}"/>
          </ac:picMkLst>
        </pc:picChg>
        <pc:picChg chg="add mod">
          <ac:chgData name="Tanya Sharma" userId="3870b003cb2178b4" providerId="LiveId" clId="{887AF347-19DD-4601-835F-675F1FA98453}" dt="2024-05-07T07:41:52.939" v="1520" actId="931"/>
          <ac:picMkLst>
            <pc:docMk/>
            <pc:sldMk cId="4068190913" sldId="267"/>
            <ac:picMk id="8" creationId="{588ADBD8-8FA3-85B4-226E-805A447C99B7}"/>
          </ac:picMkLst>
        </pc:picChg>
        <pc:picChg chg="add mod">
          <ac:chgData name="Tanya Sharma" userId="3870b003cb2178b4" providerId="LiveId" clId="{887AF347-19DD-4601-835F-675F1FA98453}" dt="2024-05-07T07:43:13.306" v="1530" actId="14100"/>
          <ac:picMkLst>
            <pc:docMk/>
            <pc:sldMk cId="4068190913" sldId="267"/>
            <ac:picMk id="10" creationId="{E1FDD488-672A-DFF4-6DA6-CD2D99BCF732}"/>
          </ac:picMkLst>
        </pc:picChg>
        <pc:picChg chg="add mod">
          <ac:chgData name="Tanya Sharma" userId="3870b003cb2178b4" providerId="LiveId" clId="{887AF347-19DD-4601-835F-675F1FA98453}" dt="2024-05-07T07:43:23.200" v="1532" actId="1076"/>
          <ac:picMkLst>
            <pc:docMk/>
            <pc:sldMk cId="4068190913" sldId="267"/>
            <ac:picMk id="12" creationId="{F49F61E9-D7C9-83D7-51CA-627B54E51893}"/>
          </ac:picMkLst>
        </pc:picChg>
      </pc:sldChg>
      <pc:sldChg chg="addSp modSp new mod">
        <pc:chgData name="Tanya Sharma" userId="3870b003cb2178b4" providerId="LiveId" clId="{887AF347-19DD-4601-835F-675F1FA98453}" dt="2024-05-07T07:53:15.012" v="1610" actId="13926"/>
        <pc:sldMkLst>
          <pc:docMk/>
          <pc:sldMk cId="639662316" sldId="268"/>
        </pc:sldMkLst>
        <pc:spChg chg="add mod">
          <ac:chgData name="Tanya Sharma" userId="3870b003cb2178b4" providerId="LiveId" clId="{887AF347-19DD-4601-835F-675F1FA98453}" dt="2024-05-07T07:53:15.012" v="1610" actId="13926"/>
          <ac:spMkLst>
            <pc:docMk/>
            <pc:sldMk cId="639662316" sldId="268"/>
            <ac:spMk id="2" creationId="{F7835B3B-28D2-A4DA-95D3-5B1D30822677}"/>
          </ac:spMkLst>
        </pc:spChg>
        <pc:picChg chg="add mod">
          <ac:chgData name="Tanya Sharma" userId="3870b003cb2178b4" providerId="LiveId" clId="{887AF347-19DD-4601-835F-675F1FA98453}" dt="2024-05-07T07:50:37.588" v="1594" actId="14100"/>
          <ac:picMkLst>
            <pc:docMk/>
            <pc:sldMk cId="639662316" sldId="268"/>
            <ac:picMk id="4" creationId="{7C202C13-0A7D-F486-7380-82989782E819}"/>
          </ac:picMkLst>
        </pc:picChg>
        <pc:picChg chg="add mod">
          <ac:chgData name="Tanya Sharma" userId="3870b003cb2178b4" providerId="LiveId" clId="{887AF347-19DD-4601-835F-675F1FA98453}" dt="2024-05-07T07:51:19.318" v="1599" actId="14100"/>
          <ac:picMkLst>
            <pc:docMk/>
            <pc:sldMk cId="639662316" sldId="268"/>
            <ac:picMk id="6" creationId="{D97E4672-BA4E-B706-611D-10CF40D86F8E}"/>
          </ac:picMkLst>
        </pc:picChg>
        <pc:picChg chg="add mod">
          <ac:chgData name="Tanya Sharma" userId="3870b003cb2178b4" providerId="LiveId" clId="{887AF347-19DD-4601-835F-675F1FA98453}" dt="2024-05-07T07:51:59.188" v="1603" actId="14100"/>
          <ac:picMkLst>
            <pc:docMk/>
            <pc:sldMk cId="639662316" sldId="268"/>
            <ac:picMk id="8" creationId="{7BD717A3-088E-875A-8626-3C23ACE54380}"/>
          </ac:picMkLst>
        </pc:picChg>
      </pc:sldChg>
      <pc:sldChg chg="new del">
        <pc:chgData name="Tanya Sharma" userId="3870b003cb2178b4" providerId="LiveId" clId="{887AF347-19DD-4601-835F-675F1FA98453}" dt="2024-05-07T07:01:17.151" v="1291" actId="47"/>
        <pc:sldMkLst>
          <pc:docMk/>
          <pc:sldMk cId="2771008164" sldId="269"/>
        </pc:sldMkLst>
      </pc:sldChg>
      <pc:sldChg chg="addSp modSp new mod">
        <pc:chgData name="Tanya Sharma" userId="3870b003cb2178b4" providerId="LiveId" clId="{887AF347-19DD-4601-835F-675F1FA98453}" dt="2024-05-07T07:53:02.753" v="1608" actId="13926"/>
        <pc:sldMkLst>
          <pc:docMk/>
          <pc:sldMk cId="3198890487" sldId="270"/>
        </pc:sldMkLst>
        <pc:spChg chg="add mod">
          <ac:chgData name="Tanya Sharma" userId="3870b003cb2178b4" providerId="LiveId" clId="{887AF347-19DD-4601-835F-675F1FA98453}" dt="2024-05-07T07:53:02.753" v="1608" actId="13926"/>
          <ac:spMkLst>
            <pc:docMk/>
            <pc:sldMk cId="3198890487" sldId="270"/>
            <ac:spMk id="2" creationId="{A98488A8-9EDC-6CDA-E75C-4511664FC1D3}"/>
          </ac:spMkLst>
        </pc:spChg>
        <pc:picChg chg="add mod">
          <ac:chgData name="Tanya Sharma" userId="3870b003cb2178b4" providerId="LiveId" clId="{887AF347-19DD-4601-835F-675F1FA98453}" dt="2024-05-07T07:49:21.118" v="1585" actId="1076"/>
          <ac:picMkLst>
            <pc:docMk/>
            <pc:sldMk cId="3198890487" sldId="270"/>
            <ac:picMk id="4" creationId="{83E9F839-A2F3-714A-D059-25D063D56909}"/>
          </ac:picMkLst>
        </pc:picChg>
        <pc:picChg chg="add mod">
          <ac:chgData name="Tanya Sharma" userId="3870b003cb2178b4" providerId="LiveId" clId="{887AF347-19DD-4601-835F-675F1FA98453}" dt="2024-05-07T07:49:26.953" v="1587" actId="1076"/>
          <ac:picMkLst>
            <pc:docMk/>
            <pc:sldMk cId="3198890487" sldId="270"/>
            <ac:picMk id="6" creationId="{877E1118-2F72-2F26-A16D-2937B44C6987}"/>
          </ac:picMkLst>
        </pc:picChg>
      </pc:sldChg>
      <pc:sldChg chg="addSp modSp new mod">
        <pc:chgData name="Tanya Sharma" userId="3870b003cb2178b4" providerId="LiveId" clId="{887AF347-19DD-4601-835F-675F1FA98453}" dt="2024-05-07T07:55:26.478" v="1634" actId="1076"/>
        <pc:sldMkLst>
          <pc:docMk/>
          <pc:sldMk cId="2971872350" sldId="271"/>
        </pc:sldMkLst>
        <pc:spChg chg="add mod">
          <ac:chgData name="Tanya Sharma" userId="3870b003cb2178b4" providerId="LiveId" clId="{887AF347-19DD-4601-835F-675F1FA98453}" dt="2024-05-07T07:55:18.718" v="1633" actId="255"/>
          <ac:spMkLst>
            <pc:docMk/>
            <pc:sldMk cId="2971872350" sldId="271"/>
            <ac:spMk id="4" creationId="{643B6D25-BF45-D59B-434E-52F75DF5D211}"/>
          </ac:spMkLst>
        </pc:spChg>
        <pc:picChg chg="add mod">
          <ac:chgData name="Tanya Sharma" userId="3870b003cb2178b4" providerId="LiveId" clId="{887AF347-19DD-4601-835F-675F1FA98453}" dt="2024-05-07T07:55:26.478" v="1634" actId="1076"/>
          <ac:picMkLst>
            <pc:docMk/>
            <pc:sldMk cId="2971872350" sldId="271"/>
            <ac:picMk id="3" creationId="{DEF88FB7-7B83-20F1-A29D-93276E3E16CC}"/>
          </ac:picMkLst>
        </pc:picChg>
      </pc:sldChg>
      <pc:sldMasterChg chg="setBg modSldLayout">
        <pc:chgData name="Tanya Sharma" userId="3870b003cb2178b4" providerId="LiveId" clId="{887AF347-19DD-4601-835F-675F1FA98453}" dt="2024-05-06T09:27:56.864" v="252"/>
        <pc:sldMasterMkLst>
          <pc:docMk/>
          <pc:sldMasterMk cId="836627480" sldId="2147483648"/>
        </pc:sldMasterMkLst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2002665696" sldId="2147483649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2689641970" sldId="2147483650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1911174865" sldId="2147483651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58565272" sldId="2147483652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2873888715" sldId="2147483653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2017212806" sldId="2147483654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718950500" sldId="2147483655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2479283629" sldId="2147483656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1395108446" sldId="2147483657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3569972101" sldId="2147483658"/>
          </pc:sldLayoutMkLst>
        </pc:sldLayoutChg>
        <pc:sldLayoutChg chg="setBg">
          <pc:chgData name="Tanya Sharma" userId="3870b003cb2178b4" providerId="LiveId" clId="{887AF347-19DD-4601-835F-675F1FA98453}" dt="2024-05-06T09:27:56.864" v="252"/>
          <pc:sldLayoutMkLst>
            <pc:docMk/>
            <pc:sldMasterMk cId="836627480" sldId="2147483648"/>
            <pc:sldLayoutMk cId="150047104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679-275D-7465-D43C-FA3531E67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0F88B-80D0-4F27-E5F5-C36183E5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18E6-866B-47A2-D1C6-3B1ED965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F547-383C-2443-045A-F52B3731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BCF6-6398-3E78-9CEA-5C5AEFD3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7E34-E432-28D6-915C-6A4619F6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336E5-6016-EC49-3D6B-D4227715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E7FF-C5F9-7E6B-A841-F9383FC9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DF87-EAC6-9557-D8FA-4BBA94B2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11C5-628C-4783-0A17-5147C488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7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32F3A-7A5C-8D96-8095-03D6CB160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E77E6-35F8-CF3B-BE3E-67E73E90E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9A29-0EFC-E8FC-2182-2BD24263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1DBD-B8CB-16F0-A0C2-ADF2425D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B627-6B45-6292-20CB-7D57DD1B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C6D0-2D24-52C6-EB92-71AAE992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E7C1-D19E-15A9-2B0A-3884E61F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91EA-1970-961E-BAC2-D686F568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3ED-F232-967B-D622-C638B25A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CE15-B786-EB69-DB52-A48646E0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71B7-D128-DD48-8C0D-BA834713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9DF39-D490-323B-9D36-9D2D9222F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E0D7-6C1E-4678-5AC8-6E5B1A65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61E4-9C9F-502E-8104-4A0EECA9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495C-6B9E-9C1C-ED34-7B1CA8C3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7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691F-3E53-4230-2ACA-30182BC1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F90A-483A-88CE-39F0-8B8086445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EA299-6260-6594-8FE4-A28D6034E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CBA0-986E-4574-B58D-BFA926C9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13DF5-4352-2B54-60F4-0BCE8E9C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A40E-BB78-972C-AF52-CF0C6749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B5E7-425F-6AC9-6B23-549EDD7E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EEE1-E65D-265A-1685-CE90A17A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11C4-0F84-54EC-FA83-6C152461C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2444C-4CDE-EC0B-7888-38F2F3643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A012A-3BED-5E6B-6D2F-1D4BA97E6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73B5A-D48C-9018-1D72-EFD9CF97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668D5-077C-D8A4-BDA6-33637869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3B3A9-2615-11F4-7285-516563D9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8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E19A-5F88-0809-E1C7-403A93F2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F2702-60CE-628D-CF9E-306A2590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C3E97-1E3F-E124-614F-57C2E62C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675B3-A28C-3941-A68D-8706F9A7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1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2080D-C1A7-F8FE-4F9C-8AD22962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B0505-C104-540A-B0F6-E8AD7257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6F78-9EF5-AB0D-0A09-BBC78933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5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ECA3-7063-6028-0A50-B6E24B0F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A29A-EA3A-ECC6-0B90-AE103361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98FAB-D3D0-2525-3C36-5ADDB73B3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4D386-E80C-8491-A145-1DE24374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50D3-51F5-71B1-EF00-D5871120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2AC84-68AB-6040-2FB4-8C18531D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8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E233-92D6-A7C1-7385-4DBEA5CA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4638A-04F4-9B3A-312C-2E5E3D761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455D4-8D6A-19F5-0BB8-859891F6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89B6E-327F-938E-189F-1FCF1CF7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BF45E-A537-064F-AE55-4F0D1429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489A-1A81-B648-4A03-CA842294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0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410A0-F1A9-0BC1-9936-491FC8B8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40EF-5456-3B75-6F2E-1767EA93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8D27-A6EA-1FA8-47B3-4DDB9F123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46CC-13D6-407F-B645-5636419B5C5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62EB-8547-F84B-FC31-61256CAA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3FE9-728D-82FC-C0AD-9F4F21B1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4539-D9F7-4218-B58E-3AB020743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2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duotone>
              <a:schemeClr val="accent4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EB39-5A96-3C51-2486-FB06EC668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50800" dir="5400000" sx="68000" sy="68000" algn="ctr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Corona Virus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17118-F6B5-C02C-28BB-0EB9CED5D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F492D8-A4BF-F639-A141-BA4266641FC1}"/>
              </a:ext>
            </a:extLst>
          </p:cNvPr>
          <p:cNvSpPr/>
          <p:nvPr/>
        </p:nvSpPr>
        <p:spPr>
          <a:xfrm>
            <a:off x="3124200" y="2438400"/>
            <a:ext cx="5753100" cy="21240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6E6DC-5CAE-737F-C7F6-2B31DF48D747}"/>
              </a:ext>
            </a:extLst>
          </p:cNvPr>
          <p:cNvSpPr txBox="1"/>
          <p:nvPr/>
        </p:nvSpPr>
        <p:spPr>
          <a:xfrm>
            <a:off x="10315575" y="6267450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Arial Narrow" panose="020B0606020202030204" pitchFamily="34" charset="0"/>
              </a:rPr>
              <a:t>By Tanya Sharma</a:t>
            </a:r>
          </a:p>
        </p:txBody>
      </p:sp>
    </p:spTree>
    <p:extLst>
      <p:ext uri="{BB962C8B-B14F-4D97-AF65-F5344CB8AC3E}">
        <p14:creationId xmlns:p14="http://schemas.microsoft.com/office/powerpoint/2010/main" val="17798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488A8-9EDC-6CDA-E75C-4511664FC1D3}"/>
              </a:ext>
            </a:extLst>
          </p:cNvPr>
          <p:cNvSpPr txBox="1"/>
          <p:nvPr/>
        </p:nvSpPr>
        <p:spPr>
          <a:xfrm>
            <a:off x="75415" y="1159498"/>
            <a:ext cx="12192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808000"/>
                </a:highlight>
              </a:rPr>
              <a:t>Total Cases Analysis</a:t>
            </a:r>
          </a:p>
          <a:p>
            <a:endParaRPr lang="en-US" sz="2000" b="1" dirty="0"/>
          </a:p>
          <a:p>
            <a:r>
              <a:rPr lang="en-US" sz="2000" b="1" dirty="0"/>
              <a:t>Q10</a:t>
            </a:r>
            <a:r>
              <a:rPr lang="en-US" sz="2000" dirty="0"/>
              <a:t>: Determine the total number of confirmed, deaths, and recovered cases each month.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Q11</a:t>
            </a:r>
            <a:r>
              <a:rPr lang="en-US" sz="2000" dirty="0"/>
              <a:t>: Analyze the spread of the virus with respect to confirmed cases.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9F839-A2F3-714A-D059-25D063D56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6" y="2335364"/>
            <a:ext cx="3715877" cy="1435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E1118-2F72-2F26-A16D-2937B44C6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6" y="4802208"/>
            <a:ext cx="3715877" cy="15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9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73BBE-C1CD-20BF-D384-0FE95B0F2922}"/>
              </a:ext>
            </a:extLst>
          </p:cNvPr>
          <p:cNvSpPr txBox="1"/>
          <p:nvPr/>
        </p:nvSpPr>
        <p:spPr>
          <a:xfrm>
            <a:off x="0" y="704930"/>
            <a:ext cx="1219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dirty="0">
                <a:highlight>
                  <a:srgbClr val="808000"/>
                </a:highlight>
              </a:rPr>
              <a:t>Case Analysis</a:t>
            </a:r>
          </a:p>
          <a:p>
            <a:endParaRPr lang="en-US" sz="2000" b="1" dirty="0"/>
          </a:p>
          <a:p>
            <a:r>
              <a:rPr lang="en-US" sz="2000" b="1" dirty="0"/>
              <a:t>Q12</a:t>
            </a:r>
            <a:r>
              <a:rPr lang="en-US" sz="2000" dirty="0"/>
              <a:t>: Analyze the spread of the virus with respect to death cases per month.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Q13</a:t>
            </a:r>
            <a:r>
              <a:rPr lang="en-US" sz="2000" dirty="0"/>
              <a:t>: Analyze the spread of the virus with respect to recovered cases.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74B8E-CECD-1440-A0BE-C0455D8DC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7" y="2150661"/>
            <a:ext cx="3676586" cy="1591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4A08B-263A-99DB-5680-4D079C411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7" y="4609707"/>
            <a:ext cx="3657917" cy="17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5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35B3B-28D2-A4DA-95D3-5B1D30822677}"/>
              </a:ext>
            </a:extLst>
          </p:cNvPr>
          <p:cNvSpPr txBox="1"/>
          <p:nvPr/>
        </p:nvSpPr>
        <p:spPr>
          <a:xfrm>
            <a:off x="0" y="1036948"/>
            <a:ext cx="12192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808000"/>
                </a:highlight>
              </a:rPr>
              <a:t>Country Analysis</a:t>
            </a:r>
          </a:p>
          <a:p>
            <a:endParaRPr lang="en-US" sz="2000" b="1" dirty="0"/>
          </a:p>
          <a:p>
            <a:r>
              <a:rPr lang="en-US" sz="2000" b="1" dirty="0"/>
              <a:t>Q14</a:t>
            </a:r>
            <a:r>
              <a:rPr lang="en-US" sz="2000" dirty="0"/>
              <a:t>: Find the country with the highest number of confirmed cases.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Q15</a:t>
            </a:r>
            <a:r>
              <a:rPr lang="en-US" sz="2000" dirty="0"/>
              <a:t>: Find the country with the lowest number of death cases.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Q16</a:t>
            </a:r>
            <a:r>
              <a:rPr lang="en-US" sz="2000" dirty="0"/>
              <a:t>: Identify the top 5 countries with the highest number of recovered cases.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02C13-0A7D-F486-7380-82989782E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8" y="2191141"/>
            <a:ext cx="5948700" cy="1127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E4672-BA4E-B706-611D-10CF40D8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8" y="3968686"/>
            <a:ext cx="5948700" cy="1006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717A3-088E-875A-8626-3C23ACE54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8" y="5494135"/>
            <a:ext cx="5948700" cy="11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7B9975-646A-E1AA-B4ED-4FE92D417BC7}"/>
              </a:ext>
            </a:extLst>
          </p:cNvPr>
          <p:cNvSpPr txBox="1"/>
          <p:nvPr/>
        </p:nvSpPr>
        <p:spPr>
          <a:xfrm>
            <a:off x="807563" y="226243"/>
            <a:ext cx="1094766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ighlight>
                  <a:srgbClr val="FF0000"/>
                </a:highlight>
                <a:latin typeface="+mj-lt"/>
              </a:rPr>
              <a:t>Section 3: Key Insights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2400" b="1" dirty="0">
                <a:highlight>
                  <a:srgbClr val="FF0000"/>
                </a:highlight>
              </a:rPr>
              <a:t>Summary</a:t>
            </a:r>
            <a:r>
              <a:rPr lang="en-US" sz="2400" dirty="0">
                <a:highlight>
                  <a:srgbClr val="FF0000"/>
                </a:highlight>
              </a:rPr>
              <a:t>:</a:t>
            </a:r>
            <a:r>
              <a:rPr lang="en-US" sz="2000" dirty="0">
                <a:highlight>
                  <a:srgbClr val="FF0000"/>
                </a:highlight>
              </a:rPr>
              <a:t> The analysis provides crucial insights into the spread and impact of the CORONA VIRUS, enabling informed decision-making and proactive measures.</a:t>
            </a:r>
          </a:p>
          <a:p>
            <a:endParaRPr lang="en-US" sz="2000" dirty="0">
              <a:highlight>
                <a:srgbClr val="FF0000"/>
              </a:highlight>
            </a:endParaRPr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400" b="1" dirty="0">
                <a:highlight>
                  <a:srgbClr val="FF0000"/>
                </a:highlight>
              </a:rPr>
              <a:t>Impact</a:t>
            </a:r>
            <a:r>
              <a:rPr lang="en-US" sz="2400" dirty="0">
                <a:highlight>
                  <a:srgbClr val="FF0000"/>
                </a:highlight>
              </a:rPr>
              <a:t>:</a:t>
            </a:r>
            <a:r>
              <a:rPr lang="en-US" sz="2000" dirty="0">
                <a:highlight>
                  <a:srgbClr val="FF0000"/>
                </a:highlight>
              </a:rPr>
              <a:t> The analysis aids in understanding the severity of the pandemic, identifying trends, and highlighting areas for targeted interventions.</a:t>
            </a:r>
          </a:p>
          <a:p>
            <a:endParaRPr lang="en-US" sz="2000" dirty="0">
              <a:highlight>
                <a:srgbClr val="FF0000"/>
              </a:highlight>
            </a:endParaRPr>
          </a:p>
          <a:p>
            <a:endParaRPr lang="en-US" sz="2000" dirty="0"/>
          </a:p>
          <a:p>
            <a:r>
              <a:rPr lang="en-US" sz="2000" b="1" dirty="0"/>
              <a:t> </a:t>
            </a:r>
          </a:p>
          <a:p>
            <a:r>
              <a:rPr lang="en-US" sz="2400" b="1" dirty="0">
                <a:highlight>
                  <a:srgbClr val="FF0000"/>
                </a:highlight>
              </a:rPr>
              <a:t>Conclusion</a:t>
            </a:r>
            <a:r>
              <a:rPr lang="en-US" sz="2400" dirty="0">
                <a:highlight>
                  <a:srgbClr val="FF0000"/>
                </a:highlight>
              </a:rPr>
              <a:t>:</a:t>
            </a:r>
            <a:r>
              <a:rPr lang="en-US" sz="2000" dirty="0">
                <a:highlight>
                  <a:srgbClr val="FF0000"/>
                </a:highlight>
              </a:rPr>
              <a:t> The analysis serves as a valuable tool in combating the CORONA VIRUS pandemic, emphasizing the importance of data-driven approaches in crisis management</a:t>
            </a:r>
            <a:r>
              <a:rPr lang="en-US" dirty="0">
                <a:highlight>
                  <a:srgbClr val="FF0000"/>
                </a:highlight>
              </a:rPr>
              <a:t>.</a:t>
            </a: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85167202-E591-7917-6FE4-6753468C6EE1}"/>
              </a:ext>
            </a:extLst>
          </p:cNvPr>
          <p:cNvSpPr/>
          <p:nvPr/>
        </p:nvSpPr>
        <p:spPr>
          <a:xfrm>
            <a:off x="807563" y="1112363"/>
            <a:ext cx="10576874" cy="4826524"/>
          </a:xfrm>
          <a:prstGeom prst="round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0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ngel face outline with solid fill">
            <a:extLst>
              <a:ext uri="{FF2B5EF4-FFF2-40B4-BE49-F238E27FC236}">
                <a16:creationId xmlns:a16="http://schemas.microsoft.com/office/drawing/2014/main" id="{DEF88FB7-7B83-20F1-A29D-93276E3E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455" y="3429000"/>
            <a:ext cx="3337089" cy="20903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3B6D25-BF45-D59B-434E-52F75DF5D211}"/>
              </a:ext>
            </a:extLst>
          </p:cNvPr>
          <p:cNvSpPr/>
          <p:nvPr/>
        </p:nvSpPr>
        <p:spPr>
          <a:xfrm>
            <a:off x="1" y="2071789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187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14B8-1C11-7AD3-5BFC-E7046781A0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5820" y="1300899"/>
            <a:ext cx="10012680" cy="5077114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b="1" dirty="0">
                <a:highlight>
                  <a:srgbClr val="C0C0C0"/>
                </a:highlight>
              </a:rPr>
              <a:t>Section 1: Project Overview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b="1" dirty="0">
                <a:highlight>
                  <a:srgbClr val="808000"/>
                </a:highlight>
              </a:rPr>
              <a:t>Section 2: Data Analysis using SQL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b="1" dirty="0">
                <a:highlight>
                  <a:srgbClr val="FF0000"/>
                </a:highlight>
              </a:rPr>
              <a:t>Section 3: Key Insights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D15D1-921D-7955-E69B-801A4CB2A1D9}"/>
              </a:ext>
            </a:extLst>
          </p:cNvPr>
          <p:cNvSpPr/>
          <p:nvPr/>
        </p:nvSpPr>
        <p:spPr>
          <a:xfrm>
            <a:off x="2384981" y="1428627"/>
            <a:ext cx="7268066" cy="26252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7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4617-E082-E980-C38A-3895573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C0C0C0"/>
                </a:highlight>
              </a:rPr>
              <a:t>Section 1: Project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CB6C-9379-B062-D153-BE5C1157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737"/>
            <a:ext cx="10515600" cy="40182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highlight>
                  <a:srgbClr val="C0C0C0"/>
                </a:highlight>
              </a:rPr>
              <a:t>Objective</a:t>
            </a:r>
            <a:r>
              <a:rPr lang="en-US" dirty="0">
                <a:highlight>
                  <a:srgbClr val="C0C0C0"/>
                </a:highlight>
              </a:rPr>
              <a:t>: </a:t>
            </a:r>
            <a:r>
              <a:rPr lang="en-US" sz="2400" dirty="0">
                <a:highlight>
                  <a:srgbClr val="C0C0C0"/>
                </a:highlight>
              </a:rPr>
              <a:t>Applying data analysis skills in a </a:t>
            </a:r>
          </a:p>
          <a:p>
            <a:pPr marL="0" indent="0" algn="ctr">
              <a:buNone/>
            </a:pPr>
            <a:r>
              <a:rPr lang="en-US" sz="2400" dirty="0">
                <a:highlight>
                  <a:srgbClr val="C0C0C0"/>
                </a:highlight>
              </a:rPr>
              <a:t>real-world context to analyze a CORONA VIRUS dataset. </a:t>
            </a:r>
          </a:p>
          <a:p>
            <a:pPr marL="0" indent="0" algn="ctr">
              <a:buNone/>
            </a:pPr>
            <a:r>
              <a:rPr lang="en-US" sz="2400" dirty="0">
                <a:highlight>
                  <a:srgbClr val="C0C0C0"/>
                </a:highlight>
              </a:rPr>
              <a:t>Derive meaningful insights, and present findings.</a:t>
            </a:r>
          </a:p>
          <a:p>
            <a:pPr marL="0" indent="0">
              <a:buNone/>
            </a:pPr>
            <a:endParaRPr lang="en-US" sz="2400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ECF06DB-31E4-0081-4779-63749C4BA83A}"/>
              </a:ext>
            </a:extLst>
          </p:cNvPr>
          <p:cNvSpPr/>
          <p:nvPr/>
        </p:nvSpPr>
        <p:spPr>
          <a:xfrm>
            <a:off x="1969770" y="2080149"/>
            <a:ext cx="8252460" cy="1520890"/>
          </a:xfrm>
          <a:prstGeom prst="round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4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B0FE8-507C-E301-D935-1A837E4A6C1E}"/>
              </a:ext>
            </a:extLst>
          </p:cNvPr>
          <p:cNvSpPr txBox="1"/>
          <p:nvPr/>
        </p:nvSpPr>
        <p:spPr>
          <a:xfrm>
            <a:off x="0" y="1297364"/>
            <a:ext cx="121919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Impact of Pandemic</a:t>
            </a:r>
          </a:p>
          <a:p>
            <a:pPr algn="ctr"/>
            <a:endParaRPr lang="en-US" sz="4000" b="1" dirty="0"/>
          </a:p>
          <a:p>
            <a:pPr algn="ctr"/>
            <a:endParaRPr lang="en-US" sz="3200" b="1" dirty="0"/>
          </a:p>
          <a:p>
            <a:pPr algn="ctr"/>
            <a:endParaRPr lang="en-US" sz="2800" dirty="0"/>
          </a:p>
          <a:p>
            <a:pPr algn="ctr"/>
            <a:r>
              <a:rPr lang="en-US" sz="2400" dirty="0">
                <a:highlight>
                  <a:srgbClr val="C0C0C0"/>
                </a:highlight>
              </a:rPr>
              <a:t>The CORONA VIRUS pandemic has significantly affected public health, creating an urgent need for data-driven insights to understand the spread of the virus.</a:t>
            </a:r>
            <a:endParaRPr lang="en-IN" sz="2400" dirty="0">
              <a:highlight>
                <a:srgbClr val="C0C0C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55EC92-0FA8-8E98-6F04-B37A1E39918E}"/>
              </a:ext>
            </a:extLst>
          </p:cNvPr>
          <p:cNvSpPr/>
          <p:nvPr/>
        </p:nvSpPr>
        <p:spPr>
          <a:xfrm>
            <a:off x="3568203" y="1006017"/>
            <a:ext cx="4895850" cy="13335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4077E-75D3-E14B-688B-4D02EC01B91C}"/>
              </a:ext>
            </a:extLst>
          </p:cNvPr>
          <p:cNvSpPr txBox="1"/>
          <p:nvPr/>
        </p:nvSpPr>
        <p:spPr>
          <a:xfrm>
            <a:off x="2701908" y="1263192"/>
            <a:ext cx="5821337" cy="399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Dataset Description:</a:t>
            </a:r>
          </a:p>
          <a:p>
            <a:endParaRPr lang="en-US" b="1" dirty="0"/>
          </a:p>
          <a:p>
            <a:r>
              <a:rPr lang="en-US" sz="2000" dirty="0"/>
              <a:t>Description of each column in dataset:</a:t>
            </a:r>
          </a:p>
          <a:p>
            <a:endParaRPr lang="en-US" dirty="0"/>
          </a:p>
          <a:p>
            <a:r>
              <a:rPr lang="en-US" b="1" dirty="0">
                <a:highlight>
                  <a:srgbClr val="C0C0C0"/>
                </a:highlight>
              </a:rPr>
              <a:t>Province</a:t>
            </a:r>
            <a:r>
              <a:rPr lang="en-US" dirty="0">
                <a:highlight>
                  <a:srgbClr val="C0C0C0"/>
                </a:highlight>
              </a:rPr>
              <a:t>: </a:t>
            </a:r>
            <a:r>
              <a:rPr lang="en-US" i="1" dirty="0">
                <a:highlight>
                  <a:srgbClr val="C0C0C0"/>
                </a:highlight>
              </a:rPr>
              <a:t>Geographic subdivision within a country/region.</a:t>
            </a:r>
          </a:p>
          <a:p>
            <a:r>
              <a:rPr lang="en-US" b="1" dirty="0">
                <a:highlight>
                  <a:srgbClr val="C0C0C0"/>
                </a:highlight>
              </a:rPr>
              <a:t>Country/Region</a:t>
            </a:r>
            <a:r>
              <a:rPr lang="en-US" dirty="0">
                <a:highlight>
                  <a:srgbClr val="C0C0C0"/>
                </a:highlight>
              </a:rPr>
              <a:t>: </a:t>
            </a:r>
            <a:r>
              <a:rPr lang="en-US" i="1" dirty="0">
                <a:highlight>
                  <a:srgbClr val="C0C0C0"/>
                </a:highlight>
              </a:rPr>
              <a:t>Geographic entity where data is recorded.</a:t>
            </a:r>
          </a:p>
          <a:p>
            <a:r>
              <a:rPr lang="en-US" b="1" dirty="0">
                <a:highlight>
                  <a:srgbClr val="C0C0C0"/>
                </a:highlight>
              </a:rPr>
              <a:t>Latitude</a:t>
            </a:r>
            <a:r>
              <a:rPr lang="en-US" dirty="0">
                <a:highlight>
                  <a:srgbClr val="C0C0C0"/>
                </a:highlight>
              </a:rPr>
              <a:t>: </a:t>
            </a:r>
            <a:r>
              <a:rPr lang="en-US" i="1" dirty="0">
                <a:highlight>
                  <a:srgbClr val="C0C0C0"/>
                </a:highlight>
              </a:rPr>
              <a:t>North-south position on Earth's surface.</a:t>
            </a:r>
          </a:p>
          <a:p>
            <a:r>
              <a:rPr lang="en-US" b="1" dirty="0">
                <a:highlight>
                  <a:srgbClr val="C0C0C0"/>
                </a:highlight>
              </a:rPr>
              <a:t>Longitude</a:t>
            </a:r>
            <a:r>
              <a:rPr lang="en-US" dirty="0">
                <a:highlight>
                  <a:srgbClr val="C0C0C0"/>
                </a:highlight>
              </a:rPr>
              <a:t>: </a:t>
            </a:r>
            <a:r>
              <a:rPr lang="en-US" i="1" dirty="0">
                <a:highlight>
                  <a:srgbClr val="C0C0C0"/>
                </a:highlight>
              </a:rPr>
              <a:t>East-west position on Earth's surface.</a:t>
            </a:r>
          </a:p>
          <a:p>
            <a:r>
              <a:rPr lang="en-US" b="1" dirty="0">
                <a:highlight>
                  <a:srgbClr val="C0C0C0"/>
                </a:highlight>
              </a:rPr>
              <a:t>Date</a:t>
            </a:r>
            <a:r>
              <a:rPr lang="en-US" dirty="0">
                <a:highlight>
                  <a:srgbClr val="C0C0C0"/>
                </a:highlight>
              </a:rPr>
              <a:t>: </a:t>
            </a:r>
            <a:r>
              <a:rPr lang="en-US" i="1" dirty="0">
                <a:highlight>
                  <a:srgbClr val="C0C0C0"/>
                </a:highlight>
              </a:rPr>
              <a:t>Recorded date of CORONA VIRUS data.</a:t>
            </a:r>
          </a:p>
          <a:p>
            <a:r>
              <a:rPr lang="en-US" b="1" dirty="0">
                <a:highlight>
                  <a:srgbClr val="C0C0C0"/>
                </a:highlight>
              </a:rPr>
              <a:t>Confirmed</a:t>
            </a:r>
            <a:r>
              <a:rPr lang="en-US" dirty="0">
                <a:highlight>
                  <a:srgbClr val="C0C0C0"/>
                </a:highlight>
              </a:rPr>
              <a:t>: </a:t>
            </a:r>
            <a:r>
              <a:rPr lang="en-US" i="1" dirty="0">
                <a:highlight>
                  <a:srgbClr val="C0C0C0"/>
                </a:highlight>
              </a:rPr>
              <a:t>Number of diagnosed CORONA VIRUS cases.</a:t>
            </a:r>
          </a:p>
          <a:p>
            <a:r>
              <a:rPr lang="en-US" b="1" dirty="0">
                <a:highlight>
                  <a:srgbClr val="C0C0C0"/>
                </a:highlight>
              </a:rPr>
              <a:t>Deaths</a:t>
            </a:r>
            <a:r>
              <a:rPr lang="en-US" dirty="0">
                <a:highlight>
                  <a:srgbClr val="C0C0C0"/>
                </a:highlight>
              </a:rPr>
              <a:t>: </a:t>
            </a:r>
            <a:r>
              <a:rPr lang="en-US" i="1" dirty="0">
                <a:highlight>
                  <a:srgbClr val="C0C0C0"/>
                </a:highlight>
              </a:rPr>
              <a:t>Number of CORONA VIRUS related deaths.</a:t>
            </a:r>
          </a:p>
          <a:p>
            <a:r>
              <a:rPr lang="en-US" b="1" dirty="0">
                <a:highlight>
                  <a:srgbClr val="C0C0C0"/>
                </a:highlight>
              </a:rPr>
              <a:t>Recovered</a:t>
            </a:r>
            <a:r>
              <a:rPr lang="en-US" dirty="0">
                <a:highlight>
                  <a:srgbClr val="C0C0C0"/>
                </a:highlight>
              </a:rPr>
              <a:t>: </a:t>
            </a:r>
            <a:r>
              <a:rPr lang="en-US" i="1" dirty="0">
                <a:highlight>
                  <a:srgbClr val="C0C0C0"/>
                </a:highlight>
              </a:rPr>
              <a:t>Number of recovered CORONA VIRUS cases.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FCD6E4-F659-BB59-9644-D1F195F56060}"/>
              </a:ext>
            </a:extLst>
          </p:cNvPr>
          <p:cNvSpPr/>
          <p:nvPr/>
        </p:nvSpPr>
        <p:spPr>
          <a:xfrm>
            <a:off x="2667343" y="1096730"/>
            <a:ext cx="5821337" cy="38779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C6F416-FE33-6770-877D-5142E8F55BFD}"/>
              </a:ext>
            </a:extLst>
          </p:cNvPr>
          <p:cNvSpPr txBox="1"/>
          <p:nvPr/>
        </p:nvSpPr>
        <p:spPr>
          <a:xfrm>
            <a:off x="0" y="201734"/>
            <a:ext cx="121920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ighlight>
                  <a:srgbClr val="808000"/>
                </a:highlight>
                <a:latin typeface="+mj-lt"/>
              </a:rPr>
              <a:t>Section 2: Data Analysis using SQL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sz="2000" b="1" dirty="0">
                <a:highlight>
                  <a:srgbClr val="808000"/>
                </a:highlight>
              </a:rPr>
              <a:t>Handling NULL Values</a:t>
            </a:r>
          </a:p>
          <a:p>
            <a:endParaRPr lang="en-US" sz="2000" b="1" dirty="0"/>
          </a:p>
          <a:p>
            <a:r>
              <a:rPr lang="en-US" sz="2000" b="1" dirty="0"/>
              <a:t>Q1</a:t>
            </a:r>
            <a:r>
              <a:rPr lang="en-US" sz="2000" dirty="0"/>
              <a:t>: Check for NULL values in the dataset.</a:t>
            </a:r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Q2</a:t>
            </a:r>
            <a:r>
              <a:rPr lang="en-US" sz="2000" dirty="0"/>
              <a:t>: If NULL values are present, update them with zeros for all columns.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194ED-D2E4-24C3-6AE0-8AD574907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3" y="2474191"/>
            <a:ext cx="2217612" cy="1607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EEE31-A5DD-FC26-C5C2-2D3766C3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3" y="4951805"/>
            <a:ext cx="5418290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07FE4-ED25-07F3-4EC6-6D62B0D031AF}"/>
              </a:ext>
            </a:extLst>
          </p:cNvPr>
          <p:cNvSpPr txBox="1"/>
          <p:nvPr/>
        </p:nvSpPr>
        <p:spPr>
          <a:xfrm>
            <a:off x="0" y="1244338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808000"/>
                </a:highlight>
              </a:rPr>
              <a:t>Data Overview</a:t>
            </a:r>
          </a:p>
          <a:p>
            <a:endParaRPr lang="en-US" sz="2000" b="1" dirty="0"/>
          </a:p>
          <a:p>
            <a:r>
              <a:rPr lang="en-US" sz="2000" b="1" dirty="0"/>
              <a:t>Q3</a:t>
            </a:r>
            <a:r>
              <a:rPr lang="en-US" sz="2000" dirty="0"/>
              <a:t>: Check the total number of rows in the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Q4</a:t>
            </a:r>
            <a:r>
              <a:rPr lang="en-US" sz="2000" dirty="0"/>
              <a:t>: Identify the start and end dates of the dataset.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Q5</a:t>
            </a:r>
            <a:r>
              <a:rPr lang="en-US" sz="2000" dirty="0"/>
              <a:t>: Determine the number of months present in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BF24C-B1A5-0A09-20CD-EB5DBE3B4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5" y="2375554"/>
            <a:ext cx="2869144" cy="556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48D2F-2485-94D6-BE2C-A0BC03E9D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5" y="3926266"/>
            <a:ext cx="4622530" cy="654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0773F-ACB9-E747-D53B-FA4FBAF21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5" y="5422438"/>
            <a:ext cx="3755264" cy="5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7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8DBBA-56AB-B404-E80E-116CD378E920}"/>
              </a:ext>
            </a:extLst>
          </p:cNvPr>
          <p:cNvSpPr txBox="1"/>
          <p:nvPr/>
        </p:nvSpPr>
        <p:spPr>
          <a:xfrm>
            <a:off x="0" y="1082579"/>
            <a:ext cx="1219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808000"/>
                </a:highlight>
              </a:rPr>
              <a:t>Monthly Analysis</a:t>
            </a:r>
          </a:p>
          <a:p>
            <a:endParaRPr lang="en-US" sz="2000" b="1" dirty="0"/>
          </a:p>
          <a:p>
            <a:r>
              <a:rPr lang="en-US" sz="2000" b="1" dirty="0"/>
              <a:t>Q6</a:t>
            </a:r>
            <a:r>
              <a:rPr lang="en-US" sz="2000" dirty="0"/>
              <a:t>: Find the monthly average for confirmed, deaths, and recovered cases.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Q7</a:t>
            </a:r>
            <a:r>
              <a:rPr lang="en-US" sz="2000" dirty="0"/>
              <a:t>: Identify the most frequent values for confirmed, deaths, and recovered cases each month.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9FD56-3FA9-EE2C-535C-034648738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5" y="2162497"/>
            <a:ext cx="6660457" cy="1065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23E6FA-3AFE-5587-5F19-B2C6A309C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5" y="4032417"/>
            <a:ext cx="7330336" cy="18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33E3C-1F0C-EF61-4C32-D8F48C0C22AB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D90B3-A3F9-16AA-D61D-C7672FCEFFF0}"/>
              </a:ext>
            </a:extLst>
          </p:cNvPr>
          <p:cNvSpPr txBox="1"/>
          <p:nvPr/>
        </p:nvSpPr>
        <p:spPr>
          <a:xfrm>
            <a:off x="75414" y="1140642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808000"/>
                </a:highlight>
              </a:rPr>
              <a:t>Yearly Analysis</a:t>
            </a:r>
          </a:p>
          <a:p>
            <a:endParaRPr lang="en-US" b="1" dirty="0"/>
          </a:p>
          <a:p>
            <a:r>
              <a:rPr lang="en-US" b="1" dirty="0"/>
              <a:t>Q8</a:t>
            </a:r>
            <a:r>
              <a:rPr lang="en-US" dirty="0"/>
              <a:t>: Find the minimum values for confirmed, deaths, and recovered cases per year.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Q9</a:t>
            </a:r>
            <a:r>
              <a:rPr lang="en-US" dirty="0"/>
              <a:t>: Find the maximum values for confirmed, deaths, and recovered cases per year.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ADBD8-8FA3-85B4-226E-805A447C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89" y="3425189"/>
            <a:ext cx="7621" cy="7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FDD488-672A-DFF4-6DA6-CD2D99BCF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" y="2216006"/>
            <a:ext cx="4992830" cy="1216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9F61E9-D7C9-83D7-51CA-627B54E51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" y="4428301"/>
            <a:ext cx="3805052" cy="12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9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</TotalTime>
  <Words>500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Arial Narrow</vt:lpstr>
      <vt:lpstr>Calibri</vt:lpstr>
      <vt:lpstr>Calibri Light</vt:lpstr>
      <vt:lpstr>Office Theme</vt:lpstr>
      <vt:lpstr>Corona Virus</vt:lpstr>
      <vt:lpstr>PowerPoint Presentation</vt:lpstr>
      <vt:lpstr>Section 1: Project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Analysis</dc:title>
  <dc:creator>Tanya Sharma</dc:creator>
  <cp:lastModifiedBy>Tanya Sharma</cp:lastModifiedBy>
  <cp:revision>1</cp:revision>
  <dcterms:created xsi:type="dcterms:W3CDTF">2024-04-30T10:23:18Z</dcterms:created>
  <dcterms:modified xsi:type="dcterms:W3CDTF">2024-05-07T07:56:35Z</dcterms:modified>
</cp:coreProperties>
</file>