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0" r:id="rId6"/>
    <p:sldId id="265" r:id="rId7"/>
    <p:sldId id="266" r:id="rId8"/>
    <p:sldId id="267" r:id="rId9"/>
    <p:sldId id="270" r:id="rId10"/>
    <p:sldId id="261" r:id="rId11"/>
    <p:sldId id="268" r:id="rId12"/>
    <p:sldId id="262" r:id="rId13"/>
    <p:sldId id="274" r:id="rId14"/>
    <p:sldId id="273"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EE3491-8130-4F4E-B9CB-91839DA4F8E8}" v="44" dt="2024-05-16T18:44:55.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ya Sharma" userId="3870b003cb2178b4" providerId="LiveId" clId="{64EE3491-8130-4F4E-B9CB-91839DA4F8E8}"/>
    <pc:docChg chg="undo redo custSel addSld delSld modSld modMainMaster">
      <pc:chgData name="Tanya Sharma" userId="3870b003cb2178b4" providerId="LiveId" clId="{64EE3491-8130-4F4E-B9CB-91839DA4F8E8}" dt="2024-05-18T17:55:31.050" v="2326" actId="1076"/>
      <pc:docMkLst>
        <pc:docMk/>
      </pc:docMkLst>
      <pc:sldChg chg="addSp delSp modSp mod setBg modClrScheme chgLayout">
        <pc:chgData name="Tanya Sharma" userId="3870b003cb2178b4" providerId="LiveId" clId="{64EE3491-8130-4F4E-B9CB-91839DA4F8E8}" dt="2024-05-16T17:45:31.872" v="354" actId="478"/>
        <pc:sldMkLst>
          <pc:docMk/>
          <pc:sldMk cId="177983895" sldId="256"/>
        </pc:sldMkLst>
        <pc:spChg chg="mod ord">
          <ac:chgData name="Tanya Sharma" userId="3870b003cb2178b4" providerId="LiveId" clId="{64EE3491-8130-4F4E-B9CB-91839DA4F8E8}" dt="2024-05-16T17:45:19.271" v="351" actId="13822"/>
          <ac:spMkLst>
            <pc:docMk/>
            <pc:sldMk cId="177983895" sldId="256"/>
            <ac:spMk id="2" creationId="{DDFBEB39-5A96-3C51-2486-FB06EC668686}"/>
          </ac:spMkLst>
        </pc:spChg>
        <pc:spChg chg="add del mod">
          <ac:chgData name="Tanya Sharma" userId="3870b003cb2178b4" providerId="LiveId" clId="{64EE3491-8130-4F4E-B9CB-91839DA4F8E8}" dt="2024-05-16T17:45:31.872" v="354" actId="478"/>
          <ac:spMkLst>
            <pc:docMk/>
            <pc:sldMk cId="177983895" sldId="256"/>
            <ac:spMk id="3" creationId="{56CACF41-FAF0-C3C2-DA41-77F64529474B}"/>
          </ac:spMkLst>
        </pc:spChg>
        <pc:spChg chg="del mod">
          <ac:chgData name="Tanya Sharma" userId="3870b003cb2178b4" providerId="LiveId" clId="{64EE3491-8130-4F4E-B9CB-91839DA4F8E8}" dt="2024-05-08T07:34:49.801" v="8" actId="700"/>
          <ac:spMkLst>
            <pc:docMk/>
            <pc:sldMk cId="177983895" sldId="256"/>
            <ac:spMk id="3" creationId="{C5117118-F6B5-C02C-28BB-0EB9CED5D3B5}"/>
          </ac:spMkLst>
        </pc:spChg>
        <pc:spChg chg="del">
          <ac:chgData name="Tanya Sharma" userId="3870b003cb2178b4" providerId="LiveId" clId="{64EE3491-8130-4F4E-B9CB-91839DA4F8E8}" dt="2024-05-08T07:37:12.923" v="62" actId="478"/>
          <ac:spMkLst>
            <pc:docMk/>
            <pc:sldMk cId="177983895" sldId="256"/>
            <ac:spMk id="8" creationId="{F4F492D8-A4BF-F639-A141-BA4266641FC1}"/>
          </ac:spMkLst>
        </pc:spChg>
      </pc:sldChg>
      <pc:sldChg chg="addSp delSp modSp mod">
        <pc:chgData name="Tanya Sharma" userId="3870b003cb2178b4" providerId="LiveId" clId="{64EE3491-8130-4F4E-B9CB-91839DA4F8E8}" dt="2024-05-16T17:50:53.803" v="1096" actId="1076"/>
        <pc:sldMkLst>
          <pc:docMk/>
          <pc:sldMk cId="1659372500" sldId="257"/>
        </pc:sldMkLst>
        <pc:spChg chg="add del mod">
          <ac:chgData name="Tanya Sharma" userId="3870b003cb2178b4" providerId="LiveId" clId="{64EE3491-8130-4F4E-B9CB-91839DA4F8E8}" dt="2024-05-16T17:47:14.175" v="358" actId="11529"/>
          <ac:spMkLst>
            <pc:docMk/>
            <pc:sldMk cId="1659372500" sldId="257"/>
            <ac:spMk id="2" creationId="{D0558DD1-3CB6-E372-7AD2-627863616320}"/>
          </ac:spMkLst>
        </pc:spChg>
        <pc:spChg chg="mod">
          <ac:chgData name="Tanya Sharma" userId="3870b003cb2178b4" providerId="LiveId" clId="{64EE3491-8130-4F4E-B9CB-91839DA4F8E8}" dt="2024-05-16T17:50:53.803" v="1096" actId="1076"/>
          <ac:spMkLst>
            <pc:docMk/>
            <pc:sldMk cId="1659372500" sldId="257"/>
            <ac:spMk id="3" creationId="{85B414B8-1C11-7AD3-5BFC-E7046781A06F}"/>
          </ac:spMkLst>
        </pc:spChg>
        <pc:spChg chg="del">
          <ac:chgData name="Tanya Sharma" userId="3870b003cb2178b4" providerId="LiveId" clId="{64EE3491-8130-4F4E-B9CB-91839DA4F8E8}" dt="2024-05-16T15:04:54.795" v="230" actId="478"/>
          <ac:spMkLst>
            <pc:docMk/>
            <pc:sldMk cId="1659372500" sldId="257"/>
            <ac:spMk id="4" creationId="{8C1D15D1-921D-7955-E69B-801A4CB2A1D9}"/>
          </ac:spMkLst>
        </pc:spChg>
      </pc:sldChg>
      <pc:sldChg chg="delSp modSp mod">
        <pc:chgData name="Tanya Sharma" userId="3870b003cb2178b4" providerId="LiveId" clId="{64EE3491-8130-4F4E-B9CB-91839DA4F8E8}" dt="2024-05-16T17:44:19.669" v="346" actId="20577"/>
        <pc:sldMkLst>
          <pc:docMk/>
          <pc:sldMk cId="500242483" sldId="259"/>
        </pc:sldMkLst>
        <pc:spChg chg="mod">
          <ac:chgData name="Tanya Sharma" userId="3870b003cb2178b4" providerId="LiveId" clId="{64EE3491-8130-4F4E-B9CB-91839DA4F8E8}" dt="2024-05-16T17:44:19.669" v="346" actId="20577"/>
          <ac:spMkLst>
            <pc:docMk/>
            <pc:sldMk cId="500242483" sldId="259"/>
            <ac:spMk id="4" creationId="{9696CB6C-9379-B062-D153-BE5C115755A6}"/>
          </ac:spMkLst>
        </pc:spChg>
        <pc:spChg chg="del">
          <ac:chgData name="Tanya Sharma" userId="3870b003cb2178b4" providerId="LiveId" clId="{64EE3491-8130-4F4E-B9CB-91839DA4F8E8}" dt="2024-05-16T15:01:36.477" v="121" actId="478"/>
          <ac:spMkLst>
            <pc:docMk/>
            <pc:sldMk cId="500242483" sldId="259"/>
            <ac:spMk id="5" creationId="{3ECF06DB-31E4-0081-4779-63749C4BA83A}"/>
          </ac:spMkLst>
        </pc:spChg>
      </pc:sldChg>
      <pc:sldChg chg="addSp delSp modSp mod">
        <pc:chgData name="Tanya Sharma" userId="3870b003cb2178b4" providerId="LiveId" clId="{64EE3491-8130-4F4E-B9CB-91839DA4F8E8}" dt="2024-05-16T17:57:22.240" v="1175" actId="113"/>
        <pc:sldMkLst>
          <pc:docMk/>
          <pc:sldMk cId="784453181" sldId="260"/>
        </pc:sldMkLst>
        <pc:spChg chg="add mod">
          <ac:chgData name="Tanya Sharma" userId="3870b003cb2178b4" providerId="LiveId" clId="{64EE3491-8130-4F4E-B9CB-91839DA4F8E8}" dt="2024-05-16T17:57:22.240" v="1175" actId="113"/>
          <ac:spMkLst>
            <pc:docMk/>
            <pc:sldMk cId="784453181" sldId="260"/>
            <ac:spMk id="2" creationId="{43881803-E9FF-F6FA-7936-A47C5B835791}"/>
          </ac:spMkLst>
        </pc:spChg>
        <pc:spChg chg="mod">
          <ac:chgData name="Tanya Sharma" userId="3870b003cb2178b4" providerId="LiveId" clId="{64EE3491-8130-4F4E-B9CB-91839DA4F8E8}" dt="2024-05-16T17:54:40.909" v="1157" actId="20577"/>
          <ac:spMkLst>
            <pc:docMk/>
            <pc:sldMk cId="784453181" sldId="260"/>
            <ac:spMk id="3" creationId="{DEC6F416-FE33-6770-877D-5142E8F55BFD}"/>
          </ac:spMkLst>
        </pc:spChg>
        <pc:picChg chg="del">
          <ac:chgData name="Tanya Sharma" userId="3870b003cb2178b4" providerId="LiveId" clId="{64EE3491-8130-4F4E-B9CB-91839DA4F8E8}" dt="2024-05-16T17:54:19.021" v="1136" actId="478"/>
          <ac:picMkLst>
            <pc:docMk/>
            <pc:sldMk cId="784453181" sldId="260"/>
            <ac:picMk id="8" creationId="{278194ED-D2E4-24C3-6AE0-8AD5749073DB}"/>
          </ac:picMkLst>
        </pc:picChg>
        <pc:picChg chg="del">
          <ac:chgData name="Tanya Sharma" userId="3870b003cb2178b4" providerId="LiveId" clId="{64EE3491-8130-4F4E-B9CB-91839DA4F8E8}" dt="2024-05-16T17:54:21.888" v="1137" actId="478"/>
          <ac:picMkLst>
            <pc:docMk/>
            <pc:sldMk cId="784453181" sldId="260"/>
            <ac:picMk id="10" creationId="{74CEEE31-A5DD-FC26-C5C2-2D3766C3B134}"/>
          </ac:picMkLst>
        </pc:picChg>
      </pc:sldChg>
      <pc:sldChg chg="addSp delSp modSp mod">
        <pc:chgData name="Tanya Sharma" userId="3870b003cb2178b4" providerId="LiveId" clId="{64EE3491-8130-4F4E-B9CB-91839DA4F8E8}" dt="2024-05-18T17:54:51.478" v="2323" actId="931"/>
        <pc:sldMkLst>
          <pc:docMk/>
          <pc:sldMk cId="1621253911" sldId="261"/>
        </pc:sldMkLst>
        <pc:spChg chg="mod">
          <ac:chgData name="Tanya Sharma" userId="3870b003cb2178b4" providerId="LiveId" clId="{64EE3491-8130-4F4E-B9CB-91839DA4F8E8}" dt="2024-05-16T18:36:51.628" v="2091" actId="1076"/>
          <ac:spMkLst>
            <pc:docMk/>
            <pc:sldMk cId="1621253911" sldId="261"/>
            <ac:spMk id="3" creationId="{69373BBE-C1CD-20BF-D384-0FE95B0F2922}"/>
          </ac:spMkLst>
        </pc:spChg>
        <pc:picChg chg="add mod">
          <ac:chgData name="Tanya Sharma" userId="3870b003cb2178b4" providerId="LiveId" clId="{64EE3491-8130-4F4E-B9CB-91839DA4F8E8}" dt="2024-05-18T17:54:51.478" v="2323" actId="931"/>
          <ac:picMkLst>
            <pc:docMk/>
            <pc:sldMk cId="1621253911" sldId="261"/>
            <ac:picMk id="4" creationId="{1EE72424-B819-07D7-BC2A-7A0FA6F3A84B}"/>
          </ac:picMkLst>
        </pc:picChg>
        <pc:picChg chg="del">
          <ac:chgData name="Tanya Sharma" userId="3870b003cb2178b4" providerId="LiveId" clId="{64EE3491-8130-4F4E-B9CB-91839DA4F8E8}" dt="2024-05-16T18:35:10.348" v="2080" actId="478"/>
          <ac:picMkLst>
            <pc:docMk/>
            <pc:sldMk cId="1621253911" sldId="261"/>
            <ac:picMk id="4" creationId="{9E974B8E-CECD-1440-A0BE-C0455D8DCD60}"/>
          </ac:picMkLst>
        </pc:picChg>
        <pc:picChg chg="del">
          <ac:chgData name="Tanya Sharma" userId="3870b003cb2178b4" providerId="LiveId" clId="{64EE3491-8130-4F4E-B9CB-91839DA4F8E8}" dt="2024-05-16T18:35:12.534" v="2081" actId="478"/>
          <ac:picMkLst>
            <pc:docMk/>
            <pc:sldMk cId="1621253911" sldId="261"/>
            <ac:picMk id="6" creationId="{8A84A08B-263A-99DB-5680-4D079C41177E}"/>
          </ac:picMkLst>
        </pc:picChg>
      </pc:sldChg>
      <pc:sldChg chg="delSp modSp mod">
        <pc:chgData name="Tanya Sharma" userId="3870b003cb2178b4" providerId="LiveId" clId="{64EE3491-8130-4F4E-B9CB-91839DA4F8E8}" dt="2024-05-16T18:41:29.458" v="2131" actId="20577"/>
        <pc:sldMkLst>
          <pc:docMk/>
          <pc:sldMk cId="1613105535" sldId="262"/>
        </pc:sldMkLst>
        <pc:spChg chg="del">
          <ac:chgData name="Tanya Sharma" userId="3870b003cb2178b4" providerId="LiveId" clId="{64EE3491-8130-4F4E-B9CB-91839DA4F8E8}" dt="2024-05-16T18:06:39.198" v="1315" actId="478"/>
          <ac:spMkLst>
            <pc:docMk/>
            <pc:sldMk cId="1613105535" sldId="262"/>
            <ac:spMk id="2" creationId="{85167202-E591-7917-6FE4-6753468C6EE1}"/>
          </ac:spMkLst>
        </pc:spChg>
        <pc:spChg chg="mod">
          <ac:chgData name="Tanya Sharma" userId="3870b003cb2178b4" providerId="LiveId" clId="{64EE3491-8130-4F4E-B9CB-91839DA4F8E8}" dt="2024-05-16T18:41:29.458" v="2131" actId="20577"/>
          <ac:spMkLst>
            <pc:docMk/>
            <pc:sldMk cId="1613105535" sldId="262"/>
            <ac:spMk id="3" creationId="{A27B9975-646A-E1AA-B4ED-4FE92D417BC7}"/>
          </ac:spMkLst>
        </pc:spChg>
      </pc:sldChg>
      <pc:sldChg chg="del">
        <pc:chgData name="Tanya Sharma" userId="3870b003cb2178b4" providerId="LiveId" clId="{64EE3491-8130-4F4E-B9CB-91839DA4F8E8}" dt="2024-05-16T15:04:23.933" v="229" actId="47"/>
        <pc:sldMkLst>
          <pc:docMk/>
          <pc:sldMk cId="340614360" sldId="263"/>
        </pc:sldMkLst>
      </pc:sldChg>
      <pc:sldChg chg="delSp modSp mod">
        <pc:chgData name="Tanya Sharma" userId="3870b003cb2178b4" providerId="LiveId" clId="{64EE3491-8130-4F4E-B9CB-91839DA4F8E8}" dt="2024-05-16T17:50:11.335" v="1094" actId="1076"/>
        <pc:sldMkLst>
          <pc:docMk/>
          <pc:sldMk cId="1164730733" sldId="264"/>
        </pc:sldMkLst>
        <pc:spChg chg="mod">
          <ac:chgData name="Tanya Sharma" userId="3870b003cb2178b4" providerId="LiveId" clId="{64EE3491-8130-4F4E-B9CB-91839DA4F8E8}" dt="2024-05-16T17:50:11.335" v="1094" actId="1076"/>
          <ac:spMkLst>
            <pc:docMk/>
            <pc:sldMk cId="1164730733" sldId="264"/>
            <ac:spMk id="2" creationId="{2E44077E-75D3-E14B-688B-4D02EC01B91C}"/>
          </ac:spMkLst>
        </pc:spChg>
        <pc:spChg chg="del">
          <ac:chgData name="Tanya Sharma" userId="3870b003cb2178b4" providerId="LiveId" clId="{64EE3491-8130-4F4E-B9CB-91839DA4F8E8}" dt="2024-05-16T15:05:43.170" v="232" actId="478"/>
          <ac:spMkLst>
            <pc:docMk/>
            <pc:sldMk cId="1164730733" sldId="264"/>
            <ac:spMk id="3" creationId="{A1FCD6E4-F659-BB59-9644-D1F195F56060}"/>
          </ac:spMkLst>
        </pc:spChg>
      </pc:sldChg>
      <pc:sldChg chg="addSp delSp modSp mod">
        <pc:chgData name="Tanya Sharma" userId="3870b003cb2178b4" providerId="LiveId" clId="{64EE3491-8130-4F4E-B9CB-91839DA4F8E8}" dt="2024-05-16T18:45:46.963" v="2317" actId="14100"/>
        <pc:sldMkLst>
          <pc:docMk/>
          <pc:sldMk cId="1825470984" sldId="265"/>
        </pc:sldMkLst>
        <pc:spChg chg="mod">
          <ac:chgData name="Tanya Sharma" userId="3870b003cb2178b4" providerId="LiveId" clId="{64EE3491-8130-4F4E-B9CB-91839DA4F8E8}" dt="2024-05-16T18:01:37.615" v="1249" actId="20577"/>
          <ac:spMkLst>
            <pc:docMk/>
            <pc:sldMk cId="1825470984" sldId="265"/>
            <ac:spMk id="2" creationId="{04D07FE4-ED25-07F3-4EC6-6D62B0D031AF}"/>
          </ac:spMkLst>
        </pc:spChg>
        <pc:picChg chg="del">
          <ac:chgData name="Tanya Sharma" userId="3870b003cb2178b4" providerId="LiveId" clId="{64EE3491-8130-4F4E-B9CB-91839DA4F8E8}" dt="2024-05-16T18:00:47.759" v="1179" actId="478"/>
          <ac:picMkLst>
            <pc:docMk/>
            <pc:sldMk cId="1825470984" sldId="265"/>
            <ac:picMk id="4" creationId="{8E8BF24C-B1A5-0A09-20CD-EB5DBE3B4BCD}"/>
          </ac:picMkLst>
        </pc:picChg>
        <pc:picChg chg="add mod">
          <ac:chgData name="Tanya Sharma" userId="3870b003cb2178b4" providerId="LiveId" clId="{64EE3491-8130-4F4E-B9CB-91839DA4F8E8}" dt="2024-05-16T18:45:46.963" v="2317" actId="14100"/>
          <ac:picMkLst>
            <pc:docMk/>
            <pc:sldMk cId="1825470984" sldId="265"/>
            <ac:picMk id="5" creationId="{46FF14B2-C248-2755-47BC-79B04E384F72}"/>
          </ac:picMkLst>
        </pc:picChg>
        <pc:picChg chg="del">
          <ac:chgData name="Tanya Sharma" userId="3870b003cb2178b4" providerId="LiveId" clId="{64EE3491-8130-4F4E-B9CB-91839DA4F8E8}" dt="2024-05-16T18:00:50.420" v="1180" actId="478"/>
          <ac:picMkLst>
            <pc:docMk/>
            <pc:sldMk cId="1825470984" sldId="265"/>
            <ac:picMk id="6" creationId="{4C848D2F-2485-94D6-BE2C-A0BC03E9DA17}"/>
          </ac:picMkLst>
        </pc:picChg>
        <pc:picChg chg="del">
          <ac:chgData name="Tanya Sharma" userId="3870b003cb2178b4" providerId="LiveId" clId="{64EE3491-8130-4F4E-B9CB-91839DA4F8E8}" dt="2024-05-16T18:00:52.721" v="1181" actId="478"/>
          <ac:picMkLst>
            <pc:docMk/>
            <pc:sldMk cId="1825470984" sldId="265"/>
            <ac:picMk id="8" creationId="{5CC0773F-ACB9-E747-D53B-FA4FBAF217F3}"/>
          </ac:picMkLst>
        </pc:picChg>
      </pc:sldChg>
      <pc:sldChg chg="addSp delSp modSp mod">
        <pc:chgData name="Tanya Sharma" userId="3870b003cb2178b4" providerId="LiveId" clId="{64EE3491-8130-4F4E-B9CB-91839DA4F8E8}" dt="2024-05-16T18:46:08.703" v="2318" actId="1076"/>
        <pc:sldMkLst>
          <pc:docMk/>
          <pc:sldMk cId="284499720" sldId="266"/>
        </pc:sldMkLst>
        <pc:spChg chg="add del mod">
          <ac:chgData name="Tanya Sharma" userId="3870b003cb2178b4" providerId="LiveId" clId="{64EE3491-8130-4F4E-B9CB-91839DA4F8E8}" dt="2024-05-16T18:37:25.156" v="2093" actId="1076"/>
          <ac:spMkLst>
            <pc:docMk/>
            <pc:sldMk cId="284499720" sldId="266"/>
            <ac:spMk id="2" creationId="{2198DBBA-56AB-B404-E80E-116CD378E920}"/>
          </ac:spMkLst>
        </pc:spChg>
        <pc:picChg chg="del">
          <ac:chgData name="Tanya Sharma" userId="3870b003cb2178b4" providerId="LiveId" clId="{64EE3491-8130-4F4E-B9CB-91839DA4F8E8}" dt="2024-05-16T18:31:23.669" v="1881" actId="478"/>
          <ac:picMkLst>
            <pc:docMk/>
            <pc:sldMk cId="284499720" sldId="266"/>
            <ac:picMk id="4" creationId="{1D39FD56-3FA9-EE2C-535C-034648738687}"/>
          </ac:picMkLst>
        </pc:picChg>
        <pc:picChg chg="add mod">
          <ac:chgData name="Tanya Sharma" userId="3870b003cb2178b4" providerId="LiveId" clId="{64EE3491-8130-4F4E-B9CB-91839DA4F8E8}" dt="2024-05-16T18:46:08.703" v="2318" actId="1076"/>
          <ac:picMkLst>
            <pc:docMk/>
            <pc:sldMk cId="284499720" sldId="266"/>
            <ac:picMk id="5" creationId="{60E20629-AEF1-9EAC-95AB-24C33ACF91FA}"/>
          </ac:picMkLst>
        </pc:picChg>
        <pc:picChg chg="del">
          <ac:chgData name="Tanya Sharma" userId="3870b003cb2178b4" providerId="LiveId" clId="{64EE3491-8130-4F4E-B9CB-91839DA4F8E8}" dt="2024-05-16T18:31:25.775" v="1882" actId="478"/>
          <ac:picMkLst>
            <pc:docMk/>
            <pc:sldMk cId="284499720" sldId="266"/>
            <ac:picMk id="6" creationId="{6F23E6FA-3AFE-5587-5F19-B2C6A309C426}"/>
          </ac:picMkLst>
        </pc:picChg>
      </pc:sldChg>
      <pc:sldChg chg="addSp delSp modSp mod">
        <pc:chgData name="Tanya Sharma" userId="3870b003cb2178b4" providerId="LiveId" clId="{64EE3491-8130-4F4E-B9CB-91839DA4F8E8}" dt="2024-05-18T17:53:29.161" v="2320" actId="1076"/>
        <pc:sldMkLst>
          <pc:docMk/>
          <pc:sldMk cId="4068190913" sldId="267"/>
        </pc:sldMkLst>
        <pc:spChg chg="mod">
          <ac:chgData name="Tanya Sharma" userId="3870b003cb2178b4" providerId="LiveId" clId="{64EE3491-8130-4F4E-B9CB-91839DA4F8E8}" dt="2024-05-16T18:36:25.101" v="2089" actId="1076"/>
          <ac:spMkLst>
            <pc:docMk/>
            <pc:sldMk cId="4068190913" sldId="267"/>
            <ac:spMk id="4" creationId="{5CDD90B3-A3F9-16AA-D61D-C7672FCEFFF0}"/>
          </ac:spMkLst>
        </pc:spChg>
        <pc:picChg chg="add mod">
          <ac:chgData name="Tanya Sharma" userId="3870b003cb2178b4" providerId="LiveId" clId="{64EE3491-8130-4F4E-B9CB-91839DA4F8E8}" dt="2024-05-18T17:53:29.161" v="2320" actId="1076"/>
          <ac:picMkLst>
            <pc:docMk/>
            <pc:sldMk cId="4068190913" sldId="267"/>
            <ac:picMk id="5" creationId="{99B2CFE4-5088-3F4B-E3E6-ACE2DF05EF61}"/>
          </ac:picMkLst>
        </pc:picChg>
        <pc:picChg chg="del">
          <ac:chgData name="Tanya Sharma" userId="3870b003cb2178b4" providerId="LiveId" clId="{64EE3491-8130-4F4E-B9CB-91839DA4F8E8}" dt="2024-05-16T18:31:04.356" v="1712" actId="478"/>
          <ac:picMkLst>
            <pc:docMk/>
            <pc:sldMk cId="4068190913" sldId="267"/>
            <ac:picMk id="10" creationId="{E1FDD488-672A-DFF4-6DA6-CD2D99BCF732}"/>
          </ac:picMkLst>
        </pc:picChg>
        <pc:picChg chg="del">
          <ac:chgData name="Tanya Sharma" userId="3870b003cb2178b4" providerId="LiveId" clId="{64EE3491-8130-4F4E-B9CB-91839DA4F8E8}" dt="2024-05-16T18:31:01.551" v="1711" actId="478"/>
          <ac:picMkLst>
            <pc:docMk/>
            <pc:sldMk cId="4068190913" sldId="267"/>
            <ac:picMk id="12" creationId="{F49F61E9-D7C9-83D7-51CA-627B54E51893}"/>
          </ac:picMkLst>
        </pc:picChg>
      </pc:sldChg>
      <pc:sldChg chg="addSp delSp modSp mod">
        <pc:chgData name="Tanya Sharma" userId="3870b003cb2178b4" providerId="LiveId" clId="{64EE3491-8130-4F4E-B9CB-91839DA4F8E8}" dt="2024-05-18T17:55:31.050" v="2326" actId="1076"/>
        <pc:sldMkLst>
          <pc:docMk/>
          <pc:sldMk cId="639662316" sldId="268"/>
        </pc:sldMkLst>
        <pc:spChg chg="mod">
          <ac:chgData name="Tanya Sharma" userId="3870b003cb2178b4" providerId="LiveId" clId="{64EE3491-8130-4F4E-B9CB-91839DA4F8E8}" dt="2024-05-16T18:37:01.509" v="2092" actId="1076"/>
          <ac:spMkLst>
            <pc:docMk/>
            <pc:sldMk cId="639662316" sldId="268"/>
            <ac:spMk id="2" creationId="{F7835B3B-28D2-A4DA-95D3-5B1D30822677}"/>
          </ac:spMkLst>
        </pc:spChg>
        <pc:picChg chg="del">
          <ac:chgData name="Tanya Sharma" userId="3870b003cb2178b4" providerId="LiveId" clId="{64EE3491-8130-4F4E-B9CB-91839DA4F8E8}" dt="2024-05-16T18:34:47.900" v="2074" actId="478"/>
          <ac:picMkLst>
            <pc:docMk/>
            <pc:sldMk cId="639662316" sldId="268"/>
            <ac:picMk id="4" creationId="{7C202C13-0A7D-F486-7380-82989782E819}"/>
          </ac:picMkLst>
        </pc:picChg>
        <pc:picChg chg="add mod">
          <ac:chgData name="Tanya Sharma" userId="3870b003cb2178b4" providerId="LiveId" clId="{64EE3491-8130-4F4E-B9CB-91839DA4F8E8}" dt="2024-05-18T17:55:31.050" v="2326" actId="1076"/>
          <ac:picMkLst>
            <pc:docMk/>
            <pc:sldMk cId="639662316" sldId="268"/>
            <ac:picMk id="4" creationId="{FD11E19F-C374-99F5-1A45-78F21C57CCA7}"/>
          </ac:picMkLst>
        </pc:picChg>
        <pc:picChg chg="del">
          <ac:chgData name="Tanya Sharma" userId="3870b003cb2178b4" providerId="LiveId" clId="{64EE3491-8130-4F4E-B9CB-91839DA4F8E8}" dt="2024-05-16T18:34:50.218" v="2075" actId="478"/>
          <ac:picMkLst>
            <pc:docMk/>
            <pc:sldMk cId="639662316" sldId="268"/>
            <ac:picMk id="6" creationId="{D97E4672-BA4E-B706-611D-10CF40D86F8E}"/>
          </ac:picMkLst>
        </pc:picChg>
        <pc:picChg chg="del">
          <ac:chgData name="Tanya Sharma" userId="3870b003cb2178b4" providerId="LiveId" clId="{64EE3491-8130-4F4E-B9CB-91839DA4F8E8}" dt="2024-05-16T18:34:52.541" v="2076" actId="478"/>
          <ac:picMkLst>
            <pc:docMk/>
            <pc:sldMk cId="639662316" sldId="268"/>
            <ac:picMk id="8" creationId="{7BD717A3-088E-875A-8626-3C23ACE54380}"/>
          </ac:picMkLst>
        </pc:picChg>
      </pc:sldChg>
      <pc:sldChg chg="addSp delSp modSp mod">
        <pc:chgData name="Tanya Sharma" userId="3870b003cb2178b4" providerId="LiveId" clId="{64EE3491-8130-4F4E-B9CB-91839DA4F8E8}" dt="2024-05-18T17:54:06.957" v="2322" actId="1076"/>
        <pc:sldMkLst>
          <pc:docMk/>
          <pc:sldMk cId="3198890487" sldId="270"/>
        </pc:sldMkLst>
        <pc:spChg chg="mod">
          <ac:chgData name="Tanya Sharma" userId="3870b003cb2178b4" providerId="LiveId" clId="{64EE3491-8130-4F4E-B9CB-91839DA4F8E8}" dt="2024-05-16T18:36:37.862" v="2090" actId="1076"/>
          <ac:spMkLst>
            <pc:docMk/>
            <pc:sldMk cId="3198890487" sldId="270"/>
            <ac:spMk id="2" creationId="{A98488A8-9EDC-6CDA-E75C-4511664FC1D3}"/>
          </ac:spMkLst>
        </pc:spChg>
        <pc:picChg chg="add mod">
          <ac:chgData name="Tanya Sharma" userId="3870b003cb2178b4" providerId="LiveId" clId="{64EE3491-8130-4F4E-B9CB-91839DA4F8E8}" dt="2024-05-18T17:54:06.957" v="2322" actId="1076"/>
          <ac:picMkLst>
            <pc:docMk/>
            <pc:sldMk cId="3198890487" sldId="270"/>
            <ac:picMk id="4" creationId="{2F1735EE-BE64-B7D2-63C2-5ABA381C52A0}"/>
          </ac:picMkLst>
        </pc:picChg>
        <pc:picChg chg="del">
          <ac:chgData name="Tanya Sharma" userId="3870b003cb2178b4" providerId="LiveId" clId="{64EE3491-8130-4F4E-B9CB-91839DA4F8E8}" dt="2024-05-16T18:35:51.523" v="2087" actId="478"/>
          <ac:picMkLst>
            <pc:docMk/>
            <pc:sldMk cId="3198890487" sldId="270"/>
            <ac:picMk id="4" creationId="{83E9F839-A2F3-714A-D059-25D063D56909}"/>
          </ac:picMkLst>
        </pc:picChg>
        <pc:picChg chg="del">
          <ac:chgData name="Tanya Sharma" userId="3870b003cb2178b4" providerId="LiveId" clId="{64EE3491-8130-4F4E-B9CB-91839DA4F8E8}" dt="2024-05-16T18:35:53.544" v="2088" actId="478"/>
          <ac:picMkLst>
            <pc:docMk/>
            <pc:sldMk cId="3198890487" sldId="270"/>
            <ac:picMk id="6" creationId="{877E1118-2F72-2F26-A16D-2937B44C6987}"/>
          </ac:picMkLst>
        </pc:picChg>
      </pc:sldChg>
      <pc:sldChg chg="addSp delSp modSp new del mod">
        <pc:chgData name="Tanya Sharma" userId="3870b003cb2178b4" providerId="LiveId" clId="{64EE3491-8130-4F4E-B9CB-91839DA4F8E8}" dt="2024-05-16T17:55:33.798" v="1164" actId="47"/>
        <pc:sldMkLst>
          <pc:docMk/>
          <pc:sldMk cId="3620232792" sldId="272"/>
        </pc:sldMkLst>
        <pc:spChg chg="add del mod">
          <ac:chgData name="Tanya Sharma" userId="3870b003cb2178b4" providerId="LiveId" clId="{64EE3491-8130-4F4E-B9CB-91839DA4F8E8}" dt="2024-05-16T17:52:23.281" v="1113"/>
          <ac:spMkLst>
            <pc:docMk/>
            <pc:sldMk cId="3620232792" sldId="272"/>
            <ac:spMk id="2" creationId="{25CAD6D8-F003-5433-67BF-0555689516F1}"/>
          </ac:spMkLst>
        </pc:spChg>
        <pc:spChg chg="add mod">
          <ac:chgData name="Tanya Sharma" userId="3870b003cb2178b4" providerId="LiveId" clId="{64EE3491-8130-4F4E-B9CB-91839DA4F8E8}" dt="2024-05-16T17:54:47.104" v="1158" actId="1076"/>
          <ac:spMkLst>
            <pc:docMk/>
            <pc:sldMk cId="3620232792" sldId="272"/>
            <ac:spMk id="3" creationId="{0D8B44D0-C4EA-9134-A514-126C4F36C1A1}"/>
          </ac:spMkLst>
        </pc:spChg>
      </pc:sldChg>
      <pc:sldChg chg="addSp modSp new mod">
        <pc:chgData name="Tanya Sharma" userId="3870b003cb2178b4" providerId="LiveId" clId="{64EE3491-8130-4F4E-B9CB-91839DA4F8E8}" dt="2024-05-16T18:28:51.586" v="1655" actId="113"/>
        <pc:sldMkLst>
          <pc:docMk/>
          <pc:sldMk cId="3905922856" sldId="272"/>
        </pc:sldMkLst>
        <pc:spChg chg="add mod">
          <ac:chgData name="Tanya Sharma" userId="3870b003cb2178b4" providerId="LiveId" clId="{64EE3491-8130-4F4E-B9CB-91839DA4F8E8}" dt="2024-05-16T18:28:51.586" v="1655" actId="113"/>
          <ac:spMkLst>
            <pc:docMk/>
            <pc:sldMk cId="3905922856" sldId="272"/>
            <ac:spMk id="2" creationId="{7E8163CB-102A-30DD-76D2-B456C0CC1C6E}"/>
          </ac:spMkLst>
        </pc:spChg>
      </pc:sldChg>
      <pc:sldChg chg="addSp modSp new mod">
        <pc:chgData name="Tanya Sharma" userId="3870b003cb2178b4" providerId="LiveId" clId="{64EE3491-8130-4F4E-B9CB-91839DA4F8E8}" dt="2024-05-16T18:28:40.680" v="1653" actId="20577"/>
        <pc:sldMkLst>
          <pc:docMk/>
          <pc:sldMk cId="2264328716" sldId="273"/>
        </pc:sldMkLst>
        <pc:spChg chg="add mod">
          <ac:chgData name="Tanya Sharma" userId="3870b003cb2178b4" providerId="LiveId" clId="{64EE3491-8130-4F4E-B9CB-91839DA4F8E8}" dt="2024-05-16T18:28:40.680" v="1653" actId="20577"/>
          <ac:spMkLst>
            <pc:docMk/>
            <pc:sldMk cId="2264328716" sldId="273"/>
            <ac:spMk id="2" creationId="{1DD515E9-7D00-27F2-D43E-ED8E6F01BB59}"/>
          </ac:spMkLst>
        </pc:spChg>
      </pc:sldChg>
      <pc:sldChg chg="addSp modSp new mod">
        <pc:chgData name="Tanya Sharma" userId="3870b003cb2178b4" providerId="LiveId" clId="{64EE3491-8130-4F4E-B9CB-91839DA4F8E8}" dt="2024-05-16T18:44:00.311" v="2310" actId="20577"/>
        <pc:sldMkLst>
          <pc:docMk/>
          <pc:sldMk cId="3860147854" sldId="274"/>
        </pc:sldMkLst>
        <pc:spChg chg="add mod">
          <ac:chgData name="Tanya Sharma" userId="3870b003cb2178b4" providerId="LiveId" clId="{64EE3491-8130-4F4E-B9CB-91839DA4F8E8}" dt="2024-05-16T18:44:00.311" v="2310" actId="20577"/>
          <ac:spMkLst>
            <pc:docMk/>
            <pc:sldMk cId="3860147854" sldId="274"/>
            <ac:spMk id="2" creationId="{16FC4249-7449-5C4C-1387-C6F42AC6D23C}"/>
          </ac:spMkLst>
        </pc:spChg>
      </pc:sldChg>
      <pc:sldMasterChg chg="setBg modSldLayout">
        <pc:chgData name="Tanya Sharma" userId="3870b003cb2178b4" providerId="LiveId" clId="{64EE3491-8130-4F4E-B9CB-91839DA4F8E8}" dt="2024-05-16T14:58:58.092" v="98"/>
        <pc:sldMasterMkLst>
          <pc:docMk/>
          <pc:sldMasterMk cId="836627480" sldId="2147483648"/>
        </pc:sldMasterMkLst>
        <pc:sldLayoutChg chg="setBg">
          <pc:chgData name="Tanya Sharma" userId="3870b003cb2178b4" providerId="LiveId" clId="{64EE3491-8130-4F4E-B9CB-91839DA4F8E8}" dt="2024-05-16T14:58:58.092" v="98"/>
          <pc:sldLayoutMkLst>
            <pc:docMk/>
            <pc:sldMasterMk cId="836627480" sldId="2147483648"/>
            <pc:sldLayoutMk cId="2002665696" sldId="2147483649"/>
          </pc:sldLayoutMkLst>
        </pc:sldLayoutChg>
        <pc:sldLayoutChg chg="setBg">
          <pc:chgData name="Tanya Sharma" userId="3870b003cb2178b4" providerId="LiveId" clId="{64EE3491-8130-4F4E-B9CB-91839DA4F8E8}" dt="2024-05-16T14:58:58.092" v="98"/>
          <pc:sldLayoutMkLst>
            <pc:docMk/>
            <pc:sldMasterMk cId="836627480" sldId="2147483648"/>
            <pc:sldLayoutMk cId="2689641970" sldId="2147483650"/>
          </pc:sldLayoutMkLst>
        </pc:sldLayoutChg>
        <pc:sldLayoutChg chg="setBg">
          <pc:chgData name="Tanya Sharma" userId="3870b003cb2178b4" providerId="LiveId" clId="{64EE3491-8130-4F4E-B9CB-91839DA4F8E8}" dt="2024-05-16T14:58:58.092" v="98"/>
          <pc:sldLayoutMkLst>
            <pc:docMk/>
            <pc:sldMasterMk cId="836627480" sldId="2147483648"/>
            <pc:sldLayoutMk cId="1911174865" sldId="2147483651"/>
          </pc:sldLayoutMkLst>
        </pc:sldLayoutChg>
        <pc:sldLayoutChg chg="setBg">
          <pc:chgData name="Tanya Sharma" userId="3870b003cb2178b4" providerId="LiveId" clId="{64EE3491-8130-4F4E-B9CB-91839DA4F8E8}" dt="2024-05-16T14:58:58.092" v="98"/>
          <pc:sldLayoutMkLst>
            <pc:docMk/>
            <pc:sldMasterMk cId="836627480" sldId="2147483648"/>
            <pc:sldLayoutMk cId="58565272" sldId="2147483652"/>
          </pc:sldLayoutMkLst>
        </pc:sldLayoutChg>
        <pc:sldLayoutChg chg="setBg">
          <pc:chgData name="Tanya Sharma" userId="3870b003cb2178b4" providerId="LiveId" clId="{64EE3491-8130-4F4E-B9CB-91839DA4F8E8}" dt="2024-05-16T14:58:58.092" v="98"/>
          <pc:sldLayoutMkLst>
            <pc:docMk/>
            <pc:sldMasterMk cId="836627480" sldId="2147483648"/>
            <pc:sldLayoutMk cId="2873888715" sldId="2147483653"/>
          </pc:sldLayoutMkLst>
        </pc:sldLayoutChg>
        <pc:sldLayoutChg chg="setBg">
          <pc:chgData name="Tanya Sharma" userId="3870b003cb2178b4" providerId="LiveId" clId="{64EE3491-8130-4F4E-B9CB-91839DA4F8E8}" dt="2024-05-16T14:58:58.092" v="98"/>
          <pc:sldLayoutMkLst>
            <pc:docMk/>
            <pc:sldMasterMk cId="836627480" sldId="2147483648"/>
            <pc:sldLayoutMk cId="2017212806" sldId="2147483654"/>
          </pc:sldLayoutMkLst>
        </pc:sldLayoutChg>
        <pc:sldLayoutChg chg="setBg">
          <pc:chgData name="Tanya Sharma" userId="3870b003cb2178b4" providerId="LiveId" clId="{64EE3491-8130-4F4E-B9CB-91839DA4F8E8}" dt="2024-05-16T14:58:58.092" v="98"/>
          <pc:sldLayoutMkLst>
            <pc:docMk/>
            <pc:sldMasterMk cId="836627480" sldId="2147483648"/>
            <pc:sldLayoutMk cId="718950500" sldId="2147483655"/>
          </pc:sldLayoutMkLst>
        </pc:sldLayoutChg>
        <pc:sldLayoutChg chg="setBg">
          <pc:chgData name="Tanya Sharma" userId="3870b003cb2178b4" providerId="LiveId" clId="{64EE3491-8130-4F4E-B9CB-91839DA4F8E8}" dt="2024-05-16T14:58:58.092" v="98"/>
          <pc:sldLayoutMkLst>
            <pc:docMk/>
            <pc:sldMasterMk cId="836627480" sldId="2147483648"/>
            <pc:sldLayoutMk cId="2479283629" sldId="2147483656"/>
          </pc:sldLayoutMkLst>
        </pc:sldLayoutChg>
        <pc:sldLayoutChg chg="setBg">
          <pc:chgData name="Tanya Sharma" userId="3870b003cb2178b4" providerId="LiveId" clId="{64EE3491-8130-4F4E-B9CB-91839DA4F8E8}" dt="2024-05-16T14:58:58.092" v="98"/>
          <pc:sldLayoutMkLst>
            <pc:docMk/>
            <pc:sldMasterMk cId="836627480" sldId="2147483648"/>
            <pc:sldLayoutMk cId="1395108446" sldId="2147483657"/>
          </pc:sldLayoutMkLst>
        </pc:sldLayoutChg>
        <pc:sldLayoutChg chg="setBg">
          <pc:chgData name="Tanya Sharma" userId="3870b003cb2178b4" providerId="LiveId" clId="{64EE3491-8130-4F4E-B9CB-91839DA4F8E8}" dt="2024-05-16T14:58:58.092" v="98"/>
          <pc:sldLayoutMkLst>
            <pc:docMk/>
            <pc:sldMasterMk cId="836627480" sldId="2147483648"/>
            <pc:sldLayoutMk cId="3569972101" sldId="2147483658"/>
          </pc:sldLayoutMkLst>
        </pc:sldLayoutChg>
        <pc:sldLayoutChg chg="setBg">
          <pc:chgData name="Tanya Sharma" userId="3870b003cb2178b4" providerId="LiveId" clId="{64EE3491-8130-4F4E-B9CB-91839DA4F8E8}" dt="2024-05-16T14:58:58.092" v="98"/>
          <pc:sldLayoutMkLst>
            <pc:docMk/>
            <pc:sldMasterMk cId="836627480" sldId="2147483648"/>
            <pc:sldLayoutMk cId="1500471049"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2679-275D-7465-D43C-FA3531E67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F0F88B-80D0-4F27-E5F5-C36183E508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2518E6-866B-47A2-D1C6-3B1ED96526B5}"/>
              </a:ext>
            </a:extLst>
          </p:cNvPr>
          <p:cNvSpPr>
            <a:spLocks noGrp="1"/>
          </p:cNvSpPr>
          <p:nvPr>
            <p:ph type="dt" sz="half" idx="10"/>
          </p:nvPr>
        </p:nvSpPr>
        <p:spPr/>
        <p:txBody>
          <a:bodyPr/>
          <a:lstStyle/>
          <a:p>
            <a:fld id="{F49D46CC-13D6-407F-B645-5636419B5C5F}" type="datetimeFigureOut">
              <a:rPr lang="en-IN" smtClean="0"/>
              <a:t>18-05-2024</a:t>
            </a:fld>
            <a:endParaRPr lang="en-IN"/>
          </a:p>
        </p:txBody>
      </p:sp>
      <p:sp>
        <p:nvSpPr>
          <p:cNvPr id="5" name="Footer Placeholder 4">
            <a:extLst>
              <a:ext uri="{FF2B5EF4-FFF2-40B4-BE49-F238E27FC236}">
                <a16:creationId xmlns:a16="http://schemas.microsoft.com/office/drawing/2014/main" id="{1D62F547-383C-2443-045A-F52B3731BA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28BCF6-6398-3E78-9CEA-5C5AEFD32A90}"/>
              </a:ext>
            </a:extLst>
          </p:cNvPr>
          <p:cNvSpPr>
            <a:spLocks noGrp="1"/>
          </p:cNvSpPr>
          <p:nvPr>
            <p:ph type="sldNum" sz="quarter" idx="12"/>
          </p:nvPr>
        </p:nvSpPr>
        <p:spPr/>
        <p:txBody>
          <a:bodyPr/>
          <a:lstStyle/>
          <a:p>
            <a:fld id="{778E4539-D9F7-4218-B58E-3AB020743C00}" type="slidenum">
              <a:rPr lang="en-IN" smtClean="0"/>
              <a:t>‹#›</a:t>
            </a:fld>
            <a:endParaRPr lang="en-IN"/>
          </a:p>
        </p:txBody>
      </p:sp>
    </p:spTree>
    <p:extLst>
      <p:ext uri="{BB962C8B-B14F-4D97-AF65-F5344CB8AC3E}">
        <p14:creationId xmlns:p14="http://schemas.microsoft.com/office/powerpoint/2010/main" val="200266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7E34-E432-28D6-915C-6A4619F63C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336E5-6016-EC49-3D6B-D4227715FB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2EE7FF-C5F9-7E6B-A841-F9383FC94654}"/>
              </a:ext>
            </a:extLst>
          </p:cNvPr>
          <p:cNvSpPr>
            <a:spLocks noGrp="1"/>
          </p:cNvSpPr>
          <p:nvPr>
            <p:ph type="dt" sz="half" idx="10"/>
          </p:nvPr>
        </p:nvSpPr>
        <p:spPr/>
        <p:txBody>
          <a:bodyPr/>
          <a:lstStyle/>
          <a:p>
            <a:fld id="{F49D46CC-13D6-407F-B645-5636419B5C5F}" type="datetimeFigureOut">
              <a:rPr lang="en-IN" smtClean="0"/>
              <a:t>18-05-2024</a:t>
            </a:fld>
            <a:endParaRPr lang="en-IN"/>
          </a:p>
        </p:txBody>
      </p:sp>
      <p:sp>
        <p:nvSpPr>
          <p:cNvPr id="5" name="Footer Placeholder 4">
            <a:extLst>
              <a:ext uri="{FF2B5EF4-FFF2-40B4-BE49-F238E27FC236}">
                <a16:creationId xmlns:a16="http://schemas.microsoft.com/office/drawing/2014/main" id="{C9CCDF87-EAC6-9557-D8FA-4BBA94B2C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A11C5-628C-4783-0A17-5147C488B2DA}"/>
              </a:ext>
            </a:extLst>
          </p:cNvPr>
          <p:cNvSpPr>
            <a:spLocks noGrp="1"/>
          </p:cNvSpPr>
          <p:nvPr>
            <p:ph type="sldNum" sz="quarter" idx="12"/>
          </p:nvPr>
        </p:nvSpPr>
        <p:spPr/>
        <p:txBody>
          <a:bodyPr/>
          <a:lstStyle/>
          <a:p>
            <a:fld id="{778E4539-D9F7-4218-B58E-3AB020743C00}" type="slidenum">
              <a:rPr lang="en-IN" smtClean="0"/>
              <a:t>‹#›</a:t>
            </a:fld>
            <a:endParaRPr lang="en-IN"/>
          </a:p>
        </p:txBody>
      </p:sp>
    </p:spTree>
    <p:extLst>
      <p:ext uri="{BB962C8B-B14F-4D97-AF65-F5344CB8AC3E}">
        <p14:creationId xmlns:p14="http://schemas.microsoft.com/office/powerpoint/2010/main" val="3569972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C32F3A-7A5C-8D96-8095-03D6CB1608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4E77E6-35F8-CF3B-BE3E-67E73E90E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B9A29-0EFC-E8FC-2182-2BD242630BBC}"/>
              </a:ext>
            </a:extLst>
          </p:cNvPr>
          <p:cNvSpPr>
            <a:spLocks noGrp="1"/>
          </p:cNvSpPr>
          <p:nvPr>
            <p:ph type="dt" sz="half" idx="10"/>
          </p:nvPr>
        </p:nvSpPr>
        <p:spPr/>
        <p:txBody>
          <a:bodyPr/>
          <a:lstStyle/>
          <a:p>
            <a:fld id="{F49D46CC-13D6-407F-B645-5636419B5C5F}" type="datetimeFigureOut">
              <a:rPr lang="en-IN" smtClean="0"/>
              <a:t>18-05-2024</a:t>
            </a:fld>
            <a:endParaRPr lang="en-IN"/>
          </a:p>
        </p:txBody>
      </p:sp>
      <p:sp>
        <p:nvSpPr>
          <p:cNvPr id="5" name="Footer Placeholder 4">
            <a:extLst>
              <a:ext uri="{FF2B5EF4-FFF2-40B4-BE49-F238E27FC236}">
                <a16:creationId xmlns:a16="http://schemas.microsoft.com/office/drawing/2014/main" id="{7DED1DBD-B8CB-16F0-A0C2-ADF2425D4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1B627-6B45-6292-20CB-7D57DD1B60B9}"/>
              </a:ext>
            </a:extLst>
          </p:cNvPr>
          <p:cNvSpPr>
            <a:spLocks noGrp="1"/>
          </p:cNvSpPr>
          <p:nvPr>
            <p:ph type="sldNum" sz="quarter" idx="12"/>
          </p:nvPr>
        </p:nvSpPr>
        <p:spPr/>
        <p:txBody>
          <a:bodyPr/>
          <a:lstStyle/>
          <a:p>
            <a:fld id="{778E4539-D9F7-4218-B58E-3AB020743C00}" type="slidenum">
              <a:rPr lang="en-IN" smtClean="0"/>
              <a:t>‹#›</a:t>
            </a:fld>
            <a:endParaRPr lang="en-IN"/>
          </a:p>
        </p:txBody>
      </p:sp>
    </p:spTree>
    <p:extLst>
      <p:ext uri="{BB962C8B-B14F-4D97-AF65-F5344CB8AC3E}">
        <p14:creationId xmlns:p14="http://schemas.microsoft.com/office/powerpoint/2010/main" val="150047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C6D0-2D24-52C6-EB92-71AAE99259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43E7C1-D19E-15A9-2B0A-3884E61F14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C991EA-1970-961E-BAC2-D686F568CA93}"/>
              </a:ext>
            </a:extLst>
          </p:cNvPr>
          <p:cNvSpPr>
            <a:spLocks noGrp="1"/>
          </p:cNvSpPr>
          <p:nvPr>
            <p:ph type="dt" sz="half" idx="10"/>
          </p:nvPr>
        </p:nvSpPr>
        <p:spPr/>
        <p:txBody>
          <a:bodyPr/>
          <a:lstStyle/>
          <a:p>
            <a:fld id="{F49D46CC-13D6-407F-B645-5636419B5C5F}" type="datetimeFigureOut">
              <a:rPr lang="en-IN" smtClean="0"/>
              <a:t>18-05-2024</a:t>
            </a:fld>
            <a:endParaRPr lang="en-IN"/>
          </a:p>
        </p:txBody>
      </p:sp>
      <p:sp>
        <p:nvSpPr>
          <p:cNvPr id="5" name="Footer Placeholder 4">
            <a:extLst>
              <a:ext uri="{FF2B5EF4-FFF2-40B4-BE49-F238E27FC236}">
                <a16:creationId xmlns:a16="http://schemas.microsoft.com/office/drawing/2014/main" id="{923903ED-F232-967B-D622-C638B25AF4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2CCE15-B786-EB69-DB52-A48646E0D0AD}"/>
              </a:ext>
            </a:extLst>
          </p:cNvPr>
          <p:cNvSpPr>
            <a:spLocks noGrp="1"/>
          </p:cNvSpPr>
          <p:nvPr>
            <p:ph type="sldNum" sz="quarter" idx="12"/>
          </p:nvPr>
        </p:nvSpPr>
        <p:spPr/>
        <p:txBody>
          <a:bodyPr/>
          <a:lstStyle/>
          <a:p>
            <a:fld id="{778E4539-D9F7-4218-B58E-3AB020743C00}" type="slidenum">
              <a:rPr lang="en-IN" smtClean="0"/>
              <a:t>‹#›</a:t>
            </a:fld>
            <a:endParaRPr lang="en-IN"/>
          </a:p>
        </p:txBody>
      </p:sp>
    </p:spTree>
    <p:extLst>
      <p:ext uri="{BB962C8B-B14F-4D97-AF65-F5344CB8AC3E}">
        <p14:creationId xmlns:p14="http://schemas.microsoft.com/office/powerpoint/2010/main" val="268964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71B7-D128-DD48-8C0D-BA834713A9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D9DF39-D490-323B-9D36-9D2D9222F7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5DE0D7-6C1E-4678-5AC8-6E5B1A654477}"/>
              </a:ext>
            </a:extLst>
          </p:cNvPr>
          <p:cNvSpPr>
            <a:spLocks noGrp="1"/>
          </p:cNvSpPr>
          <p:nvPr>
            <p:ph type="dt" sz="half" idx="10"/>
          </p:nvPr>
        </p:nvSpPr>
        <p:spPr/>
        <p:txBody>
          <a:bodyPr/>
          <a:lstStyle/>
          <a:p>
            <a:fld id="{F49D46CC-13D6-407F-B645-5636419B5C5F}" type="datetimeFigureOut">
              <a:rPr lang="en-IN" smtClean="0"/>
              <a:t>18-05-2024</a:t>
            </a:fld>
            <a:endParaRPr lang="en-IN"/>
          </a:p>
        </p:txBody>
      </p:sp>
      <p:sp>
        <p:nvSpPr>
          <p:cNvPr id="5" name="Footer Placeholder 4">
            <a:extLst>
              <a:ext uri="{FF2B5EF4-FFF2-40B4-BE49-F238E27FC236}">
                <a16:creationId xmlns:a16="http://schemas.microsoft.com/office/drawing/2014/main" id="{51C061E4-9C9F-502E-8104-4A0EECA91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73495C-6B9E-9C1C-ED34-7B1CA8C3101D}"/>
              </a:ext>
            </a:extLst>
          </p:cNvPr>
          <p:cNvSpPr>
            <a:spLocks noGrp="1"/>
          </p:cNvSpPr>
          <p:nvPr>
            <p:ph type="sldNum" sz="quarter" idx="12"/>
          </p:nvPr>
        </p:nvSpPr>
        <p:spPr/>
        <p:txBody>
          <a:bodyPr/>
          <a:lstStyle/>
          <a:p>
            <a:fld id="{778E4539-D9F7-4218-B58E-3AB020743C00}" type="slidenum">
              <a:rPr lang="en-IN" smtClean="0"/>
              <a:t>‹#›</a:t>
            </a:fld>
            <a:endParaRPr lang="en-IN"/>
          </a:p>
        </p:txBody>
      </p:sp>
    </p:spTree>
    <p:extLst>
      <p:ext uri="{BB962C8B-B14F-4D97-AF65-F5344CB8AC3E}">
        <p14:creationId xmlns:p14="http://schemas.microsoft.com/office/powerpoint/2010/main" val="191117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691F-3E53-4230-2ACA-30182BC13A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53F90A-483A-88CE-39F0-8B80864458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3EA299-6260-6594-8FE4-A28D6034E5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62CBA0-986E-4574-B58D-BFA926C9B4D6}"/>
              </a:ext>
            </a:extLst>
          </p:cNvPr>
          <p:cNvSpPr>
            <a:spLocks noGrp="1"/>
          </p:cNvSpPr>
          <p:nvPr>
            <p:ph type="dt" sz="half" idx="10"/>
          </p:nvPr>
        </p:nvSpPr>
        <p:spPr/>
        <p:txBody>
          <a:bodyPr/>
          <a:lstStyle/>
          <a:p>
            <a:fld id="{F49D46CC-13D6-407F-B645-5636419B5C5F}" type="datetimeFigureOut">
              <a:rPr lang="en-IN" smtClean="0"/>
              <a:t>18-05-2024</a:t>
            </a:fld>
            <a:endParaRPr lang="en-IN"/>
          </a:p>
        </p:txBody>
      </p:sp>
      <p:sp>
        <p:nvSpPr>
          <p:cNvPr id="6" name="Footer Placeholder 5">
            <a:extLst>
              <a:ext uri="{FF2B5EF4-FFF2-40B4-BE49-F238E27FC236}">
                <a16:creationId xmlns:a16="http://schemas.microsoft.com/office/drawing/2014/main" id="{F8513DF5-4352-2B54-60F4-0BCE8E9CD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70A40E-BB78-972C-AF52-CF0C6749EEB0}"/>
              </a:ext>
            </a:extLst>
          </p:cNvPr>
          <p:cNvSpPr>
            <a:spLocks noGrp="1"/>
          </p:cNvSpPr>
          <p:nvPr>
            <p:ph type="sldNum" sz="quarter" idx="12"/>
          </p:nvPr>
        </p:nvSpPr>
        <p:spPr/>
        <p:txBody>
          <a:bodyPr/>
          <a:lstStyle/>
          <a:p>
            <a:fld id="{778E4539-D9F7-4218-B58E-3AB020743C00}" type="slidenum">
              <a:rPr lang="en-IN" smtClean="0"/>
              <a:t>‹#›</a:t>
            </a:fld>
            <a:endParaRPr lang="en-IN"/>
          </a:p>
        </p:txBody>
      </p:sp>
    </p:spTree>
    <p:extLst>
      <p:ext uri="{BB962C8B-B14F-4D97-AF65-F5344CB8AC3E}">
        <p14:creationId xmlns:p14="http://schemas.microsoft.com/office/powerpoint/2010/main" val="5856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B5E7-425F-6AC9-6B23-549EDD7ED3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C6EEE1-E65D-265A-1685-CE90A17A3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7211C4-0F84-54EC-FA83-6C152461CF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F2444C-4CDE-EC0B-7888-38F2F3643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A012A-3BED-5E6B-6D2F-1D4BA97E6F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D73B5A-D48C-9018-1D72-EFD9CF972486}"/>
              </a:ext>
            </a:extLst>
          </p:cNvPr>
          <p:cNvSpPr>
            <a:spLocks noGrp="1"/>
          </p:cNvSpPr>
          <p:nvPr>
            <p:ph type="dt" sz="half" idx="10"/>
          </p:nvPr>
        </p:nvSpPr>
        <p:spPr/>
        <p:txBody>
          <a:bodyPr/>
          <a:lstStyle/>
          <a:p>
            <a:fld id="{F49D46CC-13D6-407F-B645-5636419B5C5F}" type="datetimeFigureOut">
              <a:rPr lang="en-IN" smtClean="0"/>
              <a:t>18-05-2024</a:t>
            </a:fld>
            <a:endParaRPr lang="en-IN"/>
          </a:p>
        </p:txBody>
      </p:sp>
      <p:sp>
        <p:nvSpPr>
          <p:cNvPr id="8" name="Footer Placeholder 7">
            <a:extLst>
              <a:ext uri="{FF2B5EF4-FFF2-40B4-BE49-F238E27FC236}">
                <a16:creationId xmlns:a16="http://schemas.microsoft.com/office/drawing/2014/main" id="{8E8668D5-077C-D8A4-BDA6-3363786993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13B3A9-2615-11F4-7285-516563D9B189}"/>
              </a:ext>
            </a:extLst>
          </p:cNvPr>
          <p:cNvSpPr>
            <a:spLocks noGrp="1"/>
          </p:cNvSpPr>
          <p:nvPr>
            <p:ph type="sldNum" sz="quarter" idx="12"/>
          </p:nvPr>
        </p:nvSpPr>
        <p:spPr/>
        <p:txBody>
          <a:bodyPr/>
          <a:lstStyle/>
          <a:p>
            <a:fld id="{778E4539-D9F7-4218-B58E-3AB020743C00}" type="slidenum">
              <a:rPr lang="en-IN" smtClean="0"/>
              <a:t>‹#›</a:t>
            </a:fld>
            <a:endParaRPr lang="en-IN"/>
          </a:p>
        </p:txBody>
      </p:sp>
    </p:spTree>
    <p:extLst>
      <p:ext uri="{BB962C8B-B14F-4D97-AF65-F5344CB8AC3E}">
        <p14:creationId xmlns:p14="http://schemas.microsoft.com/office/powerpoint/2010/main" val="287388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E19A-5F88-0809-E1C7-403A93F212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AF2702-60CE-628D-CF9E-306A25903DE6}"/>
              </a:ext>
            </a:extLst>
          </p:cNvPr>
          <p:cNvSpPr>
            <a:spLocks noGrp="1"/>
          </p:cNvSpPr>
          <p:nvPr>
            <p:ph type="dt" sz="half" idx="10"/>
          </p:nvPr>
        </p:nvSpPr>
        <p:spPr/>
        <p:txBody>
          <a:bodyPr/>
          <a:lstStyle/>
          <a:p>
            <a:fld id="{F49D46CC-13D6-407F-B645-5636419B5C5F}" type="datetimeFigureOut">
              <a:rPr lang="en-IN" smtClean="0"/>
              <a:t>18-05-2024</a:t>
            </a:fld>
            <a:endParaRPr lang="en-IN"/>
          </a:p>
        </p:txBody>
      </p:sp>
      <p:sp>
        <p:nvSpPr>
          <p:cNvPr id="4" name="Footer Placeholder 3">
            <a:extLst>
              <a:ext uri="{FF2B5EF4-FFF2-40B4-BE49-F238E27FC236}">
                <a16:creationId xmlns:a16="http://schemas.microsoft.com/office/drawing/2014/main" id="{F3AC3E97-1E3F-E124-614F-57C2E62C0D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1675B3-A28C-3941-A68D-8706F9A70F13}"/>
              </a:ext>
            </a:extLst>
          </p:cNvPr>
          <p:cNvSpPr>
            <a:spLocks noGrp="1"/>
          </p:cNvSpPr>
          <p:nvPr>
            <p:ph type="sldNum" sz="quarter" idx="12"/>
          </p:nvPr>
        </p:nvSpPr>
        <p:spPr/>
        <p:txBody>
          <a:bodyPr/>
          <a:lstStyle/>
          <a:p>
            <a:fld id="{778E4539-D9F7-4218-B58E-3AB020743C00}" type="slidenum">
              <a:rPr lang="en-IN" smtClean="0"/>
              <a:t>‹#›</a:t>
            </a:fld>
            <a:endParaRPr lang="en-IN"/>
          </a:p>
        </p:txBody>
      </p:sp>
    </p:spTree>
    <p:extLst>
      <p:ext uri="{BB962C8B-B14F-4D97-AF65-F5344CB8AC3E}">
        <p14:creationId xmlns:p14="http://schemas.microsoft.com/office/powerpoint/2010/main" val="201721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2080D-C1A7-F8FE-4F9C-8AD22962DF09}"/>
              </a:ext>
            </a:extLst>
          </p:cNvPr>
          <p:cNvSpPr>
            <a:spLocks noGrp="1"/>
          </p:cNvSpPr>
          <p:nvPr>
            <p:ph type="dt" sz="half" idx="10"/>
          </p:nvPr>
        </p:nvSpPr>
        <p:spPr/>
        <p:txBody>
          <a:bodyPr/>
          <a:lstStyle/>
          <a:p>
            <a:fld id="{F49D46CC-13D6-407F-B645-5636419B5C5F}" type="datetimeFigureOut">
              <a:rPr lang="en-IN" smtClean="0"/>
              <a:t>18-05-2024</a:t>
            </a:fld>
            <a:endParaRPr lang="en-IN"/>
          </a:p>
        </p:txBody>
      </p:sp>
      <p:sp>
        <p:nvSpPr>
          <p:cNvPr id="3" name="Footer Placeholder 2">
            <a:extLst>
              <a:ext uri="{FF2B5EF4-FFF2-40B4-BE49-F238E27FC236}">
                <a16:creationId xmlns:a16="http://schemas.microsoft.com/office/drawing/2014/main" id="{C74B0505-C104-540A-B0F6-E8AD725787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1A6F78-9EF5-AB0D-0A09-BBC789338DFE}"/>
              </a:ext>
            </a:extLst>
          </p:cNvPr>
          <p:cNvSpPr>
            <a:spLocks noGrp="1"/>
          </p:cNvSpPr>
          <p:nvPr>
            <p:ph type="sldNum" sz="quarter" idx="12"/>
          </p:nvPr>
        </p:nvSpPr>
        <p:spPr/>
        <p:txBody>
          <a:bodyPr/>
          <a:lstStyle/>
          <a:p>
            <a:fld id="{778E4539-D9F7-4218-B58E-3AB020743C00}" type="slidenum">
              <a:rPr lang="en-IN" smtClean="0"/>
              <a:t>‹#›</a:t>
            </a:fld>
            <a:endParaRPr lang="en-IN"/>
          </a:p>
        </p:txBody>
      </p:sp>
    </p:spTree>
    <p:extLst>
      <p:ext uri="{BB962C8B-B14F-4D97-AF65-F5344CB8AC3E}">
        <p14:creationId xmlns:p14="http://schemas.microsoft.com/office/powerpoint/2010/main" val="71895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ECA3-7063-6028-0A50-B6E24B0F0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C3A29A-EA3A-ECC6-0B90-AE1033612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298FAB-D3D0-2525-3C36-5ADDB73B3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4D386-E80C-8491-A145-1DE243740CB3}"/>
              </a:ext>
            </a:extLst>
          </p:cNvPr>
          <p:cNvSpPr>
            <a:spLocks noGrp="1"/>
          </p:cNvSpPr>
          <p:nvPr>
            <p:ph type="dt" sz="half" idx="10"/>
          </p:nvPr>
        </p:nvSpPr>
        <p:spPr/>
        <p:txBody>
          <a:bodyPr/>
          <a:lstStyle/>
          <a:p>
            <a:fld id="{F49D46CC-13D6-407F-B645-5636419B5C5F}" type="datetimeFigureOut">
              <a:rPr lang="en-IN" smtClean="0"/>
              <a:t>18-05-2024</a:t>
            </a:fld>
            <a:endParaRPr lang="en-IN"/>
          </a:p>
        </p:txBody>
      </p:sp>
      <p:sp>
        <p:nvSpPr>
          <p:cNvPr id="6" name="Footer Placeholder 5">
            <a:extLst>
              <a:ext uri="{FF2B5EF4-FFF2-40B4-BE49-F238E27FC236}">
                <a16:creationId xmlns:a16="http://schemas.microsoft.com/office/drawing/2014/main" id="{694750D3-51F5-71B1-EF00-D58711204D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C2AC84-68AB-6040-2FB4-8C18531DF919}"/>
              </a:ext>
            </a:extLst>
          </p:cNvPr>
          <p:cNvSpPr>
            <a:spLocks noGrp="1"/>
          </p:cNvSpPr>
          <p:nvPr>
            <p:ph type="sldNum" sz="quarter" idx="12"/>
          </p:nvPr>
        </p:nvSpPr>
        <p:spPr/>
        <p:txBody>
          <a:bodyPr/>
          <a:lstStyle/>
          <a:p>
            <a:fld id="{778E4539-D9F7-4218-B58E-3AB020743C00}" type="slidenum">
              <a:rPr lang="en-IN" smtClean="0"/>
              <a:t>‹#›</a:t>
            </a:fld>
            <a:endParaRPr lang="en-IN"/>
          </a:p>
        </p:txBody>
      </p:sp>
    </p:spTree>
    <p:extLst>
      <p:ext uri="{BB962C8B-B14F-4D97-AF65-F5344CB8AC3E}">
        <p14:creationId xmlns:p14="http://schemas.microsoft.com/office/powerpoint/2010/main" val="247928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E233-92D6-A7C1-7385-4DBEA5CAC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F4638A-04F4-9B3A-312C-2E5E3D761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7455D4-8D6A-19F5-0BB8-859891F69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89B6E-327F-938E-189F-1FCF1CF7276A}"/>
              </a:ext>
            </a:extLst>
          </p:cNvPr>
          <p:cNvSpPr>
            <a:spLocks noGrp="1"/>
          </p:cNvSpPr>
          <p:nvPr>
            <p:ph type="dt" sz="half" idx="10"/>
          </p:nvPr>
        </p:nvSpPr>
        <p:spPr/>
        <p:txBody>
          <a:bodyPr/>
          <a:lstStyle/>
          <a:p>
            <a:fld id="{F49D46CC-13D6-407F-B645-5636419B5C5F}" type="datetimeFigureOut">
              <a:rPr lang="en-IN" smtClean="0"/>
              <a:t>18-05-2024</a:t>
            </a:fld>
            <a:endParaRPr lang="en-IN"/>
          </a:p>
        </p:txBody>
      </p:sp>
      <p:sp>
        <p:nvSpPr>
          <p:cNvPr id="6" name="Footer Placeholder 5">
            <a:extLst>
              <a:ext uri="{FF2B5EF4-FFF2-40B4-BE49-F238E27FC236}">
                <a16:creationId xmlns:a16="http://schemas.microsoft.com/office/drawing/2014/main" id="{ECDBF45E-A537-064F-AE55-4F0D142975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B489A-1A81-B648-4A03-CA8422949D63}"/>
              </a:ext>
            </a:extLst>
          </p:cNvPr>
          <p:cNvSpPr>
            <a:spLocks noGrp="1"/>
          </p:cNvSpPr>
          <p:nvPr>
            <p:ph type="sldNum" sz="quarter" idx="12"/>
          </p:nvPr>
        </p:nvSpPr>
        <p:spPr/>
        <p:txBody>
          <a:bodyPr/>
          <a:lstStyle/>
          <a:p>
            <a:fld id="{778E4539-D9F7-4218-B58E-3AB020743C00}" type="slidenum">
              <a:rPr lang="en-IN" smtClean="0"/>
              <a:t>‹#›</a:t>
            </a:fld>
            <a:endParaRPr lang="en-IN"/>
          </a:p>
        </p:txBody>
      </p:sp>
    </p:spTree>
    <p:extLst>
      <p:ext uri="{BB962C8B-B14F-4D97-AF65-F5344CB8AC3E}">
        <p14:creationId xmlns:p14="http://schemas.microsoft.com/office/powerpoint/2010/main" val="139510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1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410A0-F1A9-0BC1-9936-491FC8B8E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F40EF-5456-3B75-6F2E-1767EA931D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CD8D27-A6EA-1FA8-47B3-4DDB9F1232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D46CC-13D6-407F-B645-5636419B5C5F}" type="datetimeFigureOut">
              <a:rPr lang="en-IN" smtClean="0"/>
              <a:t>18-05-2024</a:t>
            </a:fld>
            <a:endParaRPr lang="en-IN"/>
          </a:p>
        </p:txBody>
      </p:sp>
      <p:sp>
        <p:nvSpPr>
          <p:cNvPr id="5" name="Footer Placeholder 4">
            <a:extLst>
              <a:ext uri="{FF2B5EF4-FFF2-40B4-BE49-F238E27FC236}">
                <a16:creationId xmlns:a16="http://schemas.microsoft.com/office/drawing/2014/main" id="{D5EB62EB-8547-F84B-FC31-61256CAA12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A33FE9-728D-82FC-C0AD-9F4F21B1E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E4539-D9F7-4218-B58E-3AB020743C00}" type="slidenum">
              <a:rPr lang="en-IN" smtClean="0"/>
              <a:t>‹#›</a:t>
            </a:fld>
            <a:endParaRPr lang="en-IN"/>
          </a:p>
        </p:txBody>
      </p:sp>
    </p:spTree>
    <p:extLst>
      <p:ext uri="{BB962C8B-B14F-4D97-AF65-F5344CB8AC3E}">
        <p14:creationId xmlns:p14="http://schemas.microsoft.com/office/powerpoint/2010/main" val="836627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EB39-5A96-3C51-2486-FB06EC668686}"/>
              </a:ext>
            </a:extLst>
          </p:cNvPr>
          <p:cNvSpPr>
            <a:spLocks noGrp="1"/>
          </p:cNvSpPr>
          <p:nvPr>
            <p:ph type="title"/>
          </p:nvPr>
        </p:nvSpPr>
        <p:spPr>
          <a:xfrm>
            <a:off x="3264310" y="2438400"/>
            <a:ext cx="10527890" cy="2124075"/>
          </a:xfrm>
          <a:effectLst>
            <a:outerShdw blurRad="50800" dist="50800" dir="5400000" sx="68000" sy="68000" algn="ctr" rotWithShape="0">
              <a:srgbClr val="000000">
                <a:alpha val="75000"/>
              </a:srgbClr>
            </a:outerShdw>
          </a:effectLst>
        </p:spPr>
        <p:txBody>
          <a:bodyPr/>
          <a:lstStyle/>
          <a:p>
            <a:r>
              <a:rPr lang="en-IN" b="1" i="1" dirty="0">
                <a:latin typeface="Bodoni MT Black" panose="02070A03080606020203" pitchFamily="18" charset="0"/>
              </a:rPr>
              <a:t>Hotel Aggregator</a:t>
            </a:r>
            <a:br>
              <a:rPr lang="en-IN" b="1" i="1" dirty="0">
                <a:latin typeface="Bodoni MT Black" panose="02070A03080606020203" pitchFamily="18" charset="0"/>
              </a:rPr>
            </a:br>
            <a:r>
              <a:rPr lang="en-IN" b="1" i="1" dirty="0">
                <a:latin typeface="Bodoni MT Black" panose="02070A03080606020203" pitchFamily="18" charset="0"/>
              </a:rPr>
              <a:t>        Analysis</a:t>
            </a:r>
            <a:br>
              <a:rPr lang="en-IN" b="1" i="1" dirty="0">
                <a:latin typeface="Bodoni MT Black" panose="02070A03080606020203" pitchFamily="18" charset="0"/>
              </a:rPr>
            </a:br>
            <a:endParaRPr lang="en-IN" b="1" i="1" dirty="0">
              <a:latin typeface="Bodoni MT Black" panose="02070A03080606020203" pitchFamily="18" charset="0"/>
            </a:endParaRPr>
          </a:p>
        </p:txBody>
      </p:sp>
      <p:sp>
        <p:nvSpPr>
          <p:cNvPr id="9" name="TextBox 8">
            <a:extLst>
              <a:ext uri="{FF2B5EF4-FFF2-40B4-BE49-F238E27FC236}">
                <a16:creationId xmlns:a16="http://schemas.microsoft.com/office/drawing/2014/main" id="{1736E6DC-5CAE-737F-C7F6-2B31DF48D747}"/>
              </a:ext>
            </a:extLst>
          </p:cNvPr>
          <p:cNvSpPr txBox="1"/>
          <p:nvPr/>
        </p:nvSpPr>
        <p:spPr>
          <a:xfrm>
            <a:off x="10315575" y="6267450"/>
            <a:ext cx="2028825" cy="369332"/>
          </a:xfrm>
          <a:prstGeom prst="rect">
            <a:avLst/>
          </a:prstGeom>
          <a:noFill/>
        </p:spPr>
        <p:txBody>
          <a:bodyPr wrap="square" rtlCol="0">
            <a:spAutoFit/>
          </a:bodyPr>
          <a:lstStyle/>
          <a:p>
            <a:r>
              <a:rPr lang="en-IN" b="1" i="1" dirty="0">
                <a:latin typeface="Arial Narrow" panose="020B0606020202030204" pitchFamily="34" charset="0"/>
              </a:rPr>
              <a:t>By Tanya Sharma</a:t>
            </a:r>
          </a:p>
        </p:txBody>
      </p:sp>
    </p:spTree>
    <p:extLst>
      <p:ext uri="{BB962C8B-B14F-4D97-AF65-F5344CB8AC3E}">
        <p14:creationId xmlns:p14="http://schemas.microsoft.com/office/powerpoint/2010/main" val="177983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373BBE-C1CD-20BF-D384-0FE95B0F2922}"/>
              </a:ext>
            </a:extLst>
          </p:cNvPr>
          <p:cNvSpPr txBox="1"/>
          <p:nvPr/>
        </p:nvSpPr>
        <p:spPr>
          <a:xfrm>
            <a:off x="0" y="85170"/>
            <a:ext cx="12192000" cy="1231106"/>
          </a:xfrm>
          <a:prstGeom prst="rect">
            <a:avLst/>
          </a:prstGeom>
          <a:noFill/>
        </p:spPr>
        <p:txBody>
          <a:bodyPr wrap="square">
            <a:spAutoFit/>
          </a:bodyPr>
          <a:lstStyle/>
          <a:p>
            <a:endParaRPr lang="en-US" dirty="0"/>
          </a:p>
          <a:p>
            <a:pPr algn="ctr"/>
            <a:r>
              <a:rPr lang="en-US" sz="2800" b="1" dirty="0">
                <a:highlight>
                  <a:srgbClr val="808000"/>
                </a:highlight>
              </a:rPr>
              <a:t>HOST CHARACTERISTICS &amp; PERFORMANCE ANALYSIS</a:t>
            </a:r>
          </a:p>
          <a:p>
            <a:pPr algn="ctr"/>
            <a:endParaRPr lang="en-US" sz="2800" b="1" dirty="0"/>
          </a:p>
        </p:txBody>
      </p:sp>
      <p:pic>
        <p:nvPicPr>
          <p:cNvPr id="4" name="Picture 3">
            <a:extLst>
              <a:ext uri="{FF2B5EF4-FFF2-40B4-BE49-F238E27FC236}">
                <a16:creationId xmlns:a16="http://schemas.microsoft.com/office/drawing/2014/main" id="{1EE72424-B819-07D7-BC2A-7A0FA6F3A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449" y="956095"/>
            <a:ext cx="9701101" cy="4945809"/>
          </a:xfrm>
          <a:prstGeom prst="rect">
            <a:avLst/>
          </a:prstGeom>
        </p:spPr>
      </p:pic>
    </p:spTree>
    <p:extLst>
      <p:ext uri="{BB962C8B-B14F-4D97-AF65-F5344CB8AC3E}">
        <p14:creationId xmlns:p14="http://schemas.microsoft.com/office/powerpoint/2010/main" val="162125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835B3B-28D2-A4DA-95D3-5B1D30822677}"/>
              </a:ext>
            </a:extLst>
          </p:cNvPr>
          <p:cNvSpPr txBox="1"/>
          <p:nvPr/>
        </p:nvSpPr>
        <p:spPr>
          <a:xfrm>
            <a:off x="0" y="346068"/>
            <a:ext cx="12192000" cy="1107996"/>
          </a:xfrm>
          <a:prstGeom prst="rect">
            <a:avLst/>
          </a:prstGeom>
          <a:noFill/>
        </p:spPr>
        <p:txBody>
          <a:bodyPr wrap="square" rtlCol="0">
            <a:spAutoFit/>
          </a:bodyPr>
          <a:lstStyle/>
          <a:p>
            <a:pPr algn="ctr"/>
            <a:r>
              <a:rPr lang="en-US" sz="2800" b="1" dirty="0">
                <a:highlight>
                  <a:srgbClr val="808000"/>
                </a:highlight>
              </a:rPr>
              <a:t>PROPERTY &amp; ROOM TYPE ANALYSIS</a:t>
            </a:r>
          </a:p>
          <a:p>
            <a:endParaRPr lang="en-US" sz="2000" b="1" dirty="0"/>
          </a:p>
          <a:p>
            <a:endParaRPr lang="en-IN" dirty="0"/>
          </a:p>
        </p:txBody>
      </p:sp>
      <p:pic>
        <p:nvPicPr>
          <p:cNvPr id="4" name="Picture 3">
            <a:extLst>
              <a:ext uri="{FF2B5EF4-FFF2-40B4-BE49-F238E27FC236}">
                <a16:creationId xmlns:a16="http://schemas.microsoft.com/office/drawing/2014/main" id="{FD11E19F-C374-99F5-1A45-78F21C57C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070" y="1017436"/>
            <a:ext cx="9685859" cy="5494496"/>
          </a:xfrm>
          <a:prstGeom prst="rect">
            <a:avLst/>
          </a:prstGeom>
        </p:spPr>
      </p:pic>
    </p:spTree>
    <p:extLst>
      <p:ext uri="{BB962C8B-B14F-4D97-AF65-F5344CB8AC3E}">
        <p14:creationId xmlns:p14="http://schemas.microsoft.com/office/powerpoint/2010/main" val="63966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7B9975-646A-E1AA-B4ED-4FE92D417BC7}"/>
              </a:ext>
            </a:extLst>
          </p:cNvPr>
          <p:cNvSpPr txBox="1"/>
          <p:nvPr/>
        </p:nvSpPr>
        <p:spPr>
          <a:xfrm>
            <a:off x="0" y="83598"/>
            <a:ext cx="11647069" cy="7755969"/>
          </a:xfrm>
          <a:prstGeom prst="rect">
            <a:avLst/>
          </a:prstGeom>
          <a:noFill/>
        </p:spPr>
        <p:txBody>
          <a:bodyPr wrap="square">
            <a:spAutoFit/>
          </a:bodyPr>
          <a:lstStyle/>
          <a:p>
            <a:pPr algn="ctr"/>
            <a:r>
              <a:rPr lang="en-US" sz="4400" b="1" dirty="0">
                <a:highlight>
                  <a:srgbClr val="FF0000"/>
                </a:highlight>
                <a:latin typeface="+mj-lt"/>
              </a:rPr>
              <a:t>Section 3: Key Insights</a:t>
            </a:r>
          </a:p>
          <a:p>
            <a:endParaRPr lang="en-US" b="1" dirty="0"/>
          </a:p>
          <a:p>
            <a:endParaRPr lang="en-US" b="1" dirty="0"/>
          </a:p>
          <a:p>
            <a:endParaRPr lang="en-US" b="1" dirty="0"/>
          </a:p>
          <a:p>
            <a:pPr algn="ctr"/>
            <a:r>
              <a:rPr lang="en-US" sz="2800" b="1" dirty="0">
                <a:highlight>
                  <a:srgbClr val="FF0000"/>
                </a:highlight>
              </a:rPr>
              <a:t>Findings:</a:t>
            </a:r>
            <a:r>
              <a:rPr lang="en-US" sz="2800" dirty="0">
                <a:highlight>
                  <a:srgbClr val="FF0000"/>
                </a:highlight>
              </a:rPr>
              <a:t> </a:t>
            </a:r>
          </a:p>
          <a:p>
            <a:endParaRPr lang="en-US" sz="2000" dirty="0">
              <a:highlight>
                <a:srgbClr val="FF0000"/>
              </a:highlight>
            </a:endParaRPr>
          </a:p>
          <a:p>
            <a:r>
              <a:rPr lang="en-US" sz="2400" b="1" dirty="0">
                <a:highlight>
                  <a:srgbClr val="FF0000"/>
                </a:highlight>
              </a:rPr>
              <a:t>1. Geographical Insights</a:t>
            </a:r>
            <a:r>
              <a:rPr lang="en-US" sz="2400" dirty="0">
                <a:highlight>
                  <a:srgbClr val="FF0000"/>
                </a:highlight>
              </a:rPr>
              <a:t>: </a:t>
            </a:r>
          </a:p>
          <a:p>
            <a:r>
              <a:rPr lang="en-US" sz="2000" dirty="0">
                <a:highlight>
                  <a:srgbClr val="FFFF00"/>
                </a:highlight>
              </a:rPr>
              <a:t>• Popular Neighborhoods: Melbourne (Australia) with 31% listings, followed by Port Phillip with 11%. </a:t>
            </a:r>
          </a:p>
          <a:p>
            <a:r>
              <a:rPr lang="en-US" sz="2000" dirty="0">
                <a:highlight>
                  <a:srgbClr val="FFFF00"/>
                </a:highlight>
              </a:rPr>
              <a:t>• Host Concentration: High concentrations of hosts are recorded in Newton/</a:t>
            </a:r>
            <a:r>
              <a:rPr lang="en-US" sz="2000" dirty="0" err="1">
                <a:highlight>
                  <a:srgbClr val="FFFF00"/>
                </a:highlight>
              </a:rPr>
              <a:t>Enmore</a:t>
            </a:r>
            <a:r>
              <a:rPr lang="en-US" sz="2000" dirty="0">
                <a:highlight>
                  <a:srgbClr val="FFFF00"/>
                </a:highlight>
              </a:rPr>
              <a:t> Neighborhood.</a:t>
            </a:r>
          </a:p>
          <a:p>
            <a:r>
              <a:rPr lang="en-US" sz="2000" dirty="0">
                <a:highlight>
                  <a:srgbClr val="FFFF00"/>
                </a:highlight>
              </a:rPr>
              <a:t> </a:t>
            </a:r>
          </a:p>
          <a:p>
            <a:r>
              <a:rPr lang="en-US" sz="2400" b="1" dirty="0">
                <a:highlight>
                  <a:srgbClr val="FF0000"/>
                </a:highlight>
              </a:rPr>
              <a:t>2. Pricing and Availability Analysis: </a:t>
            </a:r>
          </a:p>
          <a:p>
            <a:r>
              <a:rPr lang="en-US" sz="2000" dirty="0">
                <a:highlight>
                  <a:srgbClr val="FFFF00"/>
                </a:highlight>
              </a:rPr>
              <a:t>• Pricing Trends: Highest prices are recorded for Casa Particular property Avg Price $9652.50. </a:t>
            </a:r>
          </a:p>
          <a:p>
            <a:r>
              <a:rPr lang="en-US" sz="2000" dirty="0">
                <a:highlight>
                  <a:srgbClr val="FFFF00"/>
                </a:highlight>
              </a:rPr>
              <a:t>• Room type best sellers: Entire home/apt $261.61. </a:t>
            </a:r>
          </a:p>
          <a:p>
            <a:r>
              <a:rPr lang="en-US" sz="2000" dirty="0">
                <a:highlight>
                  <a:srgbClr val="FFFF00"/>
                </a:highlight>
              </a:rPr>
              <a:t>• Availability Patterns: The highest availability pattern was recorded in 2016. </a:t>
            </a:r>
          </a:p>
          <a:p>
            <a:endParaRPr lang="en-US" sz="2000" dirty="0"/>
          </a:p>
          <a:p>
            <a:r>
              <a:rPr lang="en-US" sz="2400" b="1" dirty="0">
                <a:highlight>
                  <a:srgbClr val="FF0000"/>
                </a:highlight>
              </a:rPr>
              <a:t>3. Host Performance: </a:t>
            </a:r>
          </a:p>
          <a:p>
            <a:r>
              <a:rPr lang="en-US" sz="2000" dirty="0">
                <a:highlight>
                  <a:srgbClr val="FFFF00"/>
                </a:highlight>
              </a:rPr>
              <a:t>• </a:t>
            </a:r>
            <a:r>
              <a:rPr lang="en-US" sz="2000" dirty="0" err="1">
                <a:highlight>
                  <a:srgbClr val="FFFF00"/>
                </a:highlight>
              </a:rPr>
              <a:t>Superhost</a:t>
            </a:r>
            <a:r>
              <a:rPr lang="en-US" sz="2000" dirty="0">
                <a:highlight>
                  <a:srgbClr val="FFFF00"/>
                </a:highlight>
              </a:rPr>
              <a:t> Impact: A total of 72.6% of votes are “False” on </a:t>
            </a:r>
            <a:r>
              <a:rPr lang="en-US" sz="2000" dirty="0" err="1">
                <a:highlight>
                  <a:srgbClr val="FFFF00"/>
                </a:highlight>
              </a:rPr>
              <a:t>Superhost</a:t>
            </a:r>
            <a:r>
              <a:rPr lang="en-US" sz="2000" dirty="0">
                <a:highlight>
                  <a:srgbClr val="FFFF00"/>
                </a:highlight>
              </a:rPr>
              <a:t> influence on Listings Performance. </a:t>
            </a:r>
          </a:p>
          <a:p>
            <a:r>
              <a:rPr lang="en-US" sz="2000" dirty="0">
                <a:highlight>
                  <a:srgbClr val="FFFF00"/>
                </a:highlight>
              </a:rPr>
              <a:t>• Response Time and Verification: These features positively affected the results and performance with 5 start rating. </a:t>
            </a:r>
          </a:p>
          <a:p>
            <a:endParaRPr lang="en-US" sz="2000" b="1" dirty="0">
              <a:highlight>
                <a:srgbClr val="FFFF00"/>
              </a:highlight>
            </a:endParaRPr>
          </a:p>
          <a:p>
            <a:endParaRPr lang="en-US" sz="2000" dirty="0">
              <a:highlight>
                <a:srgbClr val="FF0000"/>
              </a:highlight>
            </a:endParaRPr>
          </a:p>
          <a:p>
            <a:endParaRPr lang="en-US" sz="2000" dirty="0"/>
          </a:p>
          <a:p>
            <a:r>
              <a:rPr lang="en-US" sz="2000" b="1" dirty="0"/>
              <a:t> </a:t>
            </a:r>
          </a:p>
        </p:txBody>
      </p:sp>
    </p:spTree>
    <p:extLst>
      <p:ext uri="{BB962C8B-B14F-4D97-AF65-F5344CB8AC3E}">
        <p14:creationId xmlns:p14="http://schemas.microsoft.com/office/powerpoint/2010/main" val="161310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FC4249-7449-5C4C-1387-C6F42AC6D23C}"/>
              </a:ext>
            </a:extLst>
          </p:cNvPr>
          <p:cNvSpPr txBox="1"/>
          <p:nvPr/>
        </p:nvSpPr>
        <p:spPr>
          <a:xfrm>
            <a:off x="0" y="1834873"/>
            <a:ext cx="12192000" cy="3323987"/>
          </a:xfrm>
          <a:prstGeom prst="rect">
            <a:avLst/>
          </a:prstGeom>
          <a:noFill/>
        </p:spPr>
        <p:txBody>
          <a:bodyPr wrap="square" rtlCol="0">
            <a:spAutoFit/>
          </a:bodyPr>
          <a:lstStyle/>
          <a:p>
            <a:r>
              <a:rPr lang="en-US" sz="2400" b="1" dirty="0">
                <a:highlight>
                  <a:srgbClr val="FF0000"/>
                </a:highlight>
              </a:rPr>
              <a:t>4. Review Scores and Guest Satisfaction: </a:t>
            </a:r>
          </a:p>
          <a:p>
            <a:r>
              <a:rPr lang="en-US" sz="2000" dirty="0">
                <a:highlight>
                  <a:srgbClr val="FFFF00"/>
                </a:highlight>
              </a:rPr>
              <a:t>• Review Score Impact: The higher the response &amp; acceptance rate, the higher the review score to up to 5 star. </a:t>
            </a:r>
          </a:p>
          <a:p>
            <a:r>
              <a:rPr lang="en-US" sz="2000" dirty="0">
                <a:highlight>
                  <a:srgbClr val="FFFF00"/>
                </a:highlight>
              </a:rPr>
              <a:t>• Areas for Improvement: Cleanliness can be improved. </a:t>
            </a:r>
          </a:p>
          <a:p>
            <a:endParaRPr lang="en-US" sz="2400" b="1" dirty="0">
              <a:highlight>
                <a:srgbClr val="FF0000"/>
              </a:highlight>
            </a:endParaRPr>
          </a:p>
          <a:p>
            <a:r>
              <a:rPr lang="en-US" sz="2400" b="1" dirty="0">
                <a:highlight>
                  <a:srgbClr val="FF0000"/>
                </a:highlight>
              </a:rPr>
              <a:t>5. Property Type and Room Analysis: </a:t>
            </a:r>
          </a:p>
          <a:p>
            <a:r>
              <a:rPr lang="en-US" sz="2000" dirty="0">
                <a:highlight>
                  <a:srgbClr val="FFFF00"/>
                </a:highlight>
              </a:rPr>
              <a:t>• Property Distribution: The most prevalent property type is an Entire Rental Unit, 42.5% of listings. Second, entire homes that account for 15% of the 23,185 listings. </a:t>
            </a:r>
          </a:p>
          <a:p>
            <a:r>
              <a:rPr lang="en-US" sz="2000" dirty="0">
                <a:highlight>
                  <a:srgbClr val="FFFF00"/>
                </a:highlight>
              </a:rPr>
              <a:t>• Room Type Trends: Most popular room types are entire home/apt followed by private room. </a:t>
            </a:r>
          </a:p>
          <a:p>
            <a:endParaRPr lang="en-US" sz="2000" dirty="0">
              <a:highlight>
                <a:srgbClr val="FFFF00"/>
              </a:highlight>
            </a:endParaRPr>
          </a:p>
          <a:p>
            <a:endParaRPr lang="en-IN" dirty="0"/>
          </a:p>
        </p:txBody>
      </p:sp>
    </p:spTree>
    <p:extLst>
      <p:ext uri="{BB962C8B-B14F-4D97-AF65-F5344CB8AC3E}">
        <p14:creationId xmlns:p14="http://schemas.microsoft.com/office/powerpoint/2010/main" val="386014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D515E9-7D00-27F2-D43E-ED8E6F01BB59}"/>
              </a:ext>
            </a:extLst>
          </p:cNvPr>
          <p:cNvSpPr txBox="1"/>
          <p:nvPr/>
        </p:nvSpPr>
        <p:spPr>
          <a:xfrm>
            <a:off x="0" y="1064585"/>
            <a:ext cx="12192000" cy="4862870"/>
          </a:xfrm>
          <a:prstGeom prst="rect">
            <a:avLst/>
          </a:prstGeom>
          <a:noFill/>
        </p:spPr>
        <p:txBody>
          <a:bodyPr wrap="square" rtlCol="0">
            <a:spAutoFit/>
          </a:bodyPr>
          <a:lstStyle/>
          <a:p>
            <a:pPr algn="ctr"/>
            <a:r>
              <a:rPr lang="en-US" sz="2800" b="1" dirty="0">
                <a:highlight>
                  <a:srgbClr val="FF0000"/>
                </a:highlight>
              </a:rPr>
              <a:t>Recommendations:</a:t>
            </a:r>
          </a:p>
          <a:p>
            <a:pPr algn="ctr"/>
            <a:endParaRPr lang="en-US" sz="2800" b="1" dirty="0">
              <a:highlight>
                <a:srgbClr val="FF0000"/>
              </a:highlight>
            </a:endParaRPr>
          </a:p>
          <a:p>
            <a:r>
              <a:rPr lang="en-US" sz="2000" dirty="0"/>
              <a:t>• </a:t>
            </a:r>
            <a:r>
              <a:rPr lang="en-US" sz="2400" b="1" dirty="0">
                <a:highlight>
                  <a:srgbClr val="FF0000"/>
                </a:highlight>
              </a:rPr>
              <a:t>Targeted Listings : </a:t>
            </a:r>
            <a:r>
              <a:rPr lang="en-US" sz="2000" dirty="0">
                <a:highlight>
                  <a:srgbClr val="FFFF00"/>
                </a:highlight>
              </a:rPr>
              <a:t>Based on popular neighborhoods and property/room type trends, hosts can optimize their      listings to cater to specific guest preferences in high -demand areas . </a:t>
            </a:r>
          </a:p>
          <a:p>
            <a:endParaRPr lang="en-US" sz="2000" dirty="0">
              <a:highlight>
                <a:srgbClr val="FFFF00"/>
              </a:highlight>
            </a:endParaRPr>
          </a:p>
          <a:p>
            <a:r>
              <a:rPr lang="en-US" sz="2000" dirty="0"/>
              <a:t>• </a:t>
            </a:r>
            <a:r>
              <a:rPr lang="en-US" sz="2400" b="1" dirty="0">
                <a:highlight>
                  <a:srgbClr val="FF0000"/>
                </a:highlight>
              </a:rPr>
              <a:t>Pricing Strategies : </a:t>
            </a:r>
            <a:r>
              <a:rPr lang="en-US" sz="2000" dirty="0">
                <a:highlight>
                  <a:srgbClr val="FFFF00"/>
                </a:highlight>
              </a:rPr>
              <a:t>Pricing strategies should consider factors like property type, room capacity, and peak seasons . </a:t>
            </a:r>
          </a:p>
          <a:p>
            <a:endParaRPr lang="en-US" sz="2000" dirty="0"/>
          </a:p>
          <a:p>
            <a:r>
              <a:rPr lang="en-US" sz="2000" dirty="0"/>
              <a:t>• </a:t>
            </a:r>
            <a:r>
              <a:rPr lang="en-US" sz="2400" b="1" dirty="0">
                <a:highlight>
                  <a:srgbClr val="FF0000"/>
                </a:highlight>
              </a:rPr>
              <a:t>Host Support :</a:t>
            </a:r>
            <a:r>
              <a:rPr lang="en-US" sz="2000" dirty="0"/>
              <a:t> </a:t>
            </a:r>
            <a:r>
              <a:rPr lang="en-US" sz="2000" dirty="0">
                <a:highlight>
                  <a:srgbClr val="FFFF00"/>
                </a:highlight>
              </a:rPr>
              <a:t>The source platform should offer resources or incentives to encourage faster response times, increased host verification methods all of which can positively impact listing performance . </a:t>
            </a:r>
          </a:p>
          <a:p>
            <a:endParaRPr lang="en-US" sz="2000" dirty="0"/>
          </a:p>
          <a:p>
            <a:r>
              <a:rPr lang="en-US" sz="2000" dirty="0"/>
              <a:t>• </a:t>
            </a:r>
            <a:r>
              <a:rPr lang="en-US" sz="2400" b="1" dirty="0">
                <a:highlight>
                  <a:srgbClr val="FF0000"/>
                </a:highlight>
              </a:rPr>
              <a:t>Guest Feedback Integration : </a:t>
            </a:r>
            <a:r>
              <a:rPr lang="en-US" sz="2000" dirty="0">
                <a:highlight>
                  <a:srgbClr val="FFFF00"/>
                </a:highlight>
              </a:rPr>
              <a:t>Integrate guest feedback from reviews into listing improvement suggestions for hosts . This can address areas like cleanliness or amenities .</a:t>
            </a:r>
          </a:p>
          <a:p>
            <a:endParaRPr lang="en-IN" dirty="0"/>
          </a:p>
        </p:txBody>
      </p:sp>
    </p:spTree>
    <p:extLst>
      <p:ext uri="{BB962C8B-B14F-4D97-AF65-F5344CB8AC3E}">
        <p14:creationId xmlns:p14="http://schemas.microsoft.com/office/powerpoint/2010/main" val="226432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163CB-102A-30DD-76D2-B456C0CC1C6E}"/>
              </a:ext>
            </a:extLst>
          </p:cNvPr>
          <p:cNvSpPr txBox="1"/>
          <p:nvPr/>
        </p:nvSpPr>
        <p:spPr>
          <a:xfrm>
            <a:off x="967973" y="2431915"/>
            <a:ext cx="10256054" cy="2646878"/>
          </a:xfrm>
          <a:prstGeom prst="rect">
            <a:avLst/>
          </a:prstGeom>
          <a:noFill/>
        </p:spPr>
        <p:txBody>
          <a:bodyPr wrap="square" rtlCol="0">
            <a:spAutoFit/>
          </a:bodyPr>
          <a:lstStyle/>
          <a:p>
            <a:pPr algn="ctr"/>
            <a:r>
              <a:rPr lang="en-US" sz="2800" b="1" dirty="0">
                <a:highlight>
                  <a:srgbClr val="FF0000"/>
                </a:highlight>
              </a:rPr>
              <a:t>Conclusion</a:t>
            </a:r>
            <a:r>
              <a:rPr lang="en-US" sz="2800" dirty="0">
                <a:highlight>
                  <a:srgbClr val="FF0000"/>
                </a:highlight>
              </a:rPr>
              <a:t>: </a:t>
            </a:r>
          </a:p>
          <a:p>
            <a:pPr algn="ctr"/>
            <a:endParaRPr lang="en-US" sz="2400" dirty="0">
              <a:highlight>
                <a:srgbClr val="FF0000"/>
              </a:highlight>
            </a:endParaRPr>
          </a:p>
          <a:p>
            <a:pPr algn="ctr"/>
            <a:r>
              <a:rPr lang="en-US" sz="2400" i="1" dirty="0">
                <a:highlight>
                  <a:srgbClr val="FFFF00"/>
                </a:highlight>
              </a:rPr>
              <a:t>By understanding geographical trends, pricing dynamics, host characteristics, and guest satisfaction factors, the platform can empower hosts to optimize their listings and attract more bookings. Utilizing these insights, the platform can further enhance its overall listing quality and competitiveness in the market.</a:t>
            </a:r>
          </a:p>
          <a:p>
            <a:endParaRPr lang="en-IN" b="1" dirty="0"/>
          </a:p>
        </p:txBody>
      </p:sp>
    </p:spTree>
    <p:extLst>
      <p:ext uri="{BB962C8B-B14F-4D97-AF65-F5344CB8AC3E}">
        <p14:creationId xmlns:p14="http://schemas.microsoft.com/office/powerpoint/2010/main" val="390592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Angel face outline with solid fill">
            <a:extLst>
              <a:ext uri="{FF2B5EF4-FFF2-40B4-BE49-F238E27FC236}">
                <a16:creationId xmlns:a16="http://schemas.microsoft.com/office/drawing/2014/main" id="{DEF88FB7-7B83-20F1-A29D-93276E3E16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7455" y="3429000"/>
            <a:ext cx="3337089" cy="2090394"/>
          </a:xfrm>
          <a:prstGeom prst="rect">
            <a:avLst/>
          </a:prstGeom>
        </p:spPr>
      </p:pic>
      <p:sp>
        <p:nvSpPr>
          <p:cNvPr id="4" name="Rectangle 3">
            <a:extLst>
              <a:ext uri="{FF2B5EF4-FFF2-40B4-BE49-F238E27FC236}">
                <a16:creationId xmlns:a16="http://schemas.microsoft.com/office/drawing/2014/main" id="{643B6D25-BF45-D59B-434E-52F75DF5D211}"/>
              </a:ext>
            </a:extLst>
          </p:cNvPr>
          <p:cNvSpPr/>
          <p:nvPr/>
        </p:nvSpPr>
        <p:spPr>
          <a:xfrm>
            <a:off x="1" y="2071789"/>
            <a:ext cx="12192000" cy="1107996"/>
          </a:xfrm>
          <a:prstGeom prst="rect">
            <a:avLst/>
          </a:prstGeom>
          <a:noFill/>
        </p:spPr>
        <p:txBody>
          <a:bodyPr wrap="squar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297187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414B8-1C11-7AD3-5BFC-E7046781A06F}"/>
              </a:ext>
            </a:extLst>
          </p:cNvPr>
          <p:cNvSpPr>
            <a:spLocks noGrp="1"/>
          </p:cNvSpPr>
          <p:nvPr>
            <p:ph idx="4294967295"/>
          </p:nvPr>
        </p:nvSpPr>
        <p:spPr>
          <a:xfrm>
            <a:off x="953975" y="1377764"/>
            <a:ext cx="10012680" cy="5077114"/>
          </a:xfrm>
        </p:spPr>
        <p:txBody>
          <a:bodyPr/>
          <a:lstStyle/>
          <a:p>
            <a:pPr marL="0" indent="0" algn="ctr">
              <a:buNone/>
            </a:pPr>
            <a:endParaRPr lang="en-US" b="1" dirty="0">
              <a:solidFill>
                <a:srgbClr val="FFC000"/>
              </a:solidFill>
            </a:endParaRPr>
          </a:p>
          <a:p>
            <a:pPr algn="ctr">
              <a:buFont typeface="Arial" panose="020B0604020202020204" pitchFamily="34" charset="0"/>
              <a:buChar char="•"/>
            </a:pPr>
            <a:r>
              <a:rPr lang="en-US" sz="3600" b="1" dirty="0">
                <a:highlight>
                  <a:srgbClr val="C0C0C0"/>
                </a:highlight>
              </a:rPr>
              <a:t>Section 1: Project Overview</a:t>
            </a:r>
          </a:p>
          <a:p>
            <a:pPr algn="ctr">
              <a:buFont typeface="Arial" panose="020B0604020202020204" pitchFamily="34" charset="0"/>
              <a:buChar char="•"/>
            </a:pPr>
            <a:r>
              <a:rPr lang="en-US" sz="3600" b="1" dirty="0">
                <a:highlight>
                  <a:srgbClr val="808000"/>
                </a:highlight>
              </a:rPr>
              <a:t>Section 2: Data Analysis using Power BI</a:t>
            </a:r>
          </a:p>
          <a:p>
            <a:pPr algn="ctr">
              <a:buFont typeface="Arial" panose="020B0604020202020204" pitchFamily="34" charset="0"/>
              <a:buChar char="•"/>
            </a:pPr>
            <a:r>
              <a:rPr lang="en-US" sz="3600" b="1" dirty="0">
                <a:highlight>
                  <a:srgbClr val="FF0000"/>
                </a:highlight>
              </a:rPr>
              <a:t>Section 3: Key Insights</a:t>
            </a:r>
          </a:p>
          <a:p>
            <a:endParaRPr lang="en-IN" dirty="0"/>
          </a:p>
        </p:txBody>
      </p:sp>
    </p:spTree>
    <p:extLst>
      <p:ext uri="{BB962C8B-B14F-4D97-AF65-F5344CB8AC3E}">
        <p14:creationId xmlns:p14="http://schemas.microsoft.com/office/powerpoint/2010/main" val="165937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4617-E082-E980-C38A-3895573D8387}"/>
              </a:ext>
            </a:extLst>
          </p:cNvPr>
          <p:cNvSpPr>
            <a:spLocks noGrp="1"/>
          </p:cNvSpPr>
          <p:nvPr>
            <p:ph type="title"/>
          </p:nvPr>
        </p:nvSpPr>
        <p:spPr>
          <a:xfrm>
            <a:off x="0" y="1"/>
            <a:ext cx="12192000" cy="1690688"/>
          </a:xfrm>
        </p:spPr>
        <p:txBody>
          <a:bodyPr/>
          <a:lstStyle/>
          <a:p>
            <a:pPr algn="ctr"/>
            <a:r>
              <a:rPr lang="en-US" b="1" dirty="0">
                <a:highlight>
                  <a:srgbClr val="C0C0C0"/>
                </a:highlight>
              </a:rPr>
              <a:t>Section 1: Project Overview</a:t>
            </a:r>
            <a:br>
              <a:rPr lang="en-US" b="1" dirty="0"/>
            </a:br>
            <a:endParaRPr lang="en-IN" dirty="0"/>
          </a:p>
        </p:txBody>
      </p:sp>
      <p:sp>
        <p:nvSpPr>
          <p:cNvPr id="4" name="Content Placeholder 3">
            <a:extLst>
              <a:ext uri="{FF2B5EF4-FFF2-40B4-BE49-F238E27FC236}">
                <a16:creationId xmlns:a16="http://schemas.microsoft.com/office/drawing/2014/main" id="{9696CB6C-9379-B062-D153-BE5C115755A6}"/>
              </a:ext>
            </a:extLst>
          </p:cNvPr>
          <p:cNvSpPr>
            <a:spLocks noGrp="1"/>
          </p:cNvSpPr>
          <p:nvPr>
            <p:ph idx="1"/>
          </p:nvPr>
        </p:nvSpPr>
        <p:spPr>
          <a:xfrm>
            <a:off x="838200" y="1868129"/>
            <a:ext cx="10515600" cy="4308833"/>
          </a:xfrm>
        </p:spPr>
        <p:txBody>
          <a:bodyPr>
            <a:normAutofit/>
          </a:bodyPr>
          <a:lstStyle/>
          <a:p>
            <a:pPr marL="0" indent="0" algn="ctr">
              <a:buNone/>
            </a:pPr>
            <a:r>
              <a:rPr lang="en-US" sz="2400" dirty="0">
                <a:highlight>
                  <a:srgbClr val="C0C0C0"/>
                </a:highlight>
              </a:rPr>
              <a:t>This project aims to analyze a dataset of hotel aggregator listings using Power BI.</a:t>
            </a:r>
          </a:p>
          <a:p>
            <a:pPr marL="0" indent="0" algn="ctr">
              <a:buNone/>
            </a:pPr>
            <a:r>
              <a:rPr lang="en-US" sz="2400" dirty="0">
                <a:highlight>
                  <a:srgbClr val="C0C0C0"/>
                </a:highlight>
              </a:rPr>
              <a:t>The objective is to create comprehensive visualizations and insights that shed light on trends, patterns, and factors influencing the performance of listings. </a:t>
            </a:r>
          </a:p>
          <a:p>
            <a:pPr marL="0" indent="0" algn="ctr">
              <a:buNone/>
            </a:pPr>
            <a:r>
              <a:rPr lang="en-US" sz="2400" dirty="0">
                <a:highlight>
                  <a:srgbClr val="C0C0C0"/>
                </a:highlight>
              </a:rPr>
              <a:t>This will help to explore key metrics such as pricing, availability, host characteristics, and review scores to derive actionable insights for improving the overall quality and</a:t>
            </a:r>
          </a:p>
          <a:p>
            <a:pPr marL="0" indent="0" algn="ctr">
              <a:buNone/>
            </a:pPr>
            <a:r>
              <a:rPr lang="en-US" sz="2400" dirty="0">
                <a:highlight>
                  <a:srgbClr val="C0C0C0"/>
                </a:highlight>
              </a:rPr>
              <a:t>competitiveness of the listings.</a:t>
            </a:r>
            <a:endParaRPr lang="en-US" b="1" dirty="0"/>
          </a:p>
        </p:txBody>
      </p:sp>
    </p:spTree>
    <p:extLst>
      <p:ext uri="{BB962C8B-B14F-4D97-AF65-F5344CB8AC3E}">
        <p14:creationId xmlns:p14="http://schemas.microsoft.com/office/powerpoint/2010/main" val="50024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44077E-75D3-E14B-688B-4D02EC01B91C}"/>
              </a:ext>
            </a:extLst>
          </p:cNvPr>
          <p:cNvSpPr txBox="1"/>
          <p:nvPr/>
        </p:nvSpPr>
        <p:spPr>
          <a:xfrm>
            <a:off x="742335" y="1887793"/>
            <a:ext cx="10707329" cy="2277547"/>
          </a:xfrm>
          <a:prstGeom prst="rect">
            <a:avLst/>
          </a:prstGeom>
          <a:noFill/>
        </p:spPr>
        <p:txBody>
          <a:bodyPr wrap="square" rtlCol="0">
            <a:spAutoFit/>
          </a:bodyPr>
          <a:lstStyle/>
          <a:p>
            <a:pPr algn="ctr"/>
            <a:r>
              <a:rPr lang="en-US" sz="2800" b="1" dirty="0">
                <a:highlight>
                  <a:srgbClr val="C0C0C0"/>
                </a:highlight>
              </a:rPr>
              <a:t>Dataset Description:</a:t>
            </a:r>
          </a:p>
          <a:p>
            <a:endParaRPr lang="en-US" b="1" dirty="0"/>
          </a:p>
          <a:p>
            <a:pPr algn="ctr"/>
            <a:r>
              <a:rPr lang="en-US" sz="2400" dirty="0">
                <a:highlight>
                  <a:srgbClr val="C0C0C0"/>
                </a:highlight>
              </a:rPr>
              <a:t>Here's an understanding of the data : </a:t>
            </a:r>
          </a:p>
          <a:p>
            <a:pPr algn="ctr"/>
            <a:endParaRPr lang="en-US" sz="2400" dirty="0"/>
          </a:p>
          <a:p>
            <a:pPr algn="ctr"/>
            <a:r>
              <a:rPr lang="en-US" sz="2400" dirty="0">
                <a:highlight>
                  <a:srgbClr val="C0C0C0"/>
                </a:highlight>
              </a:rPr>
              <a:t>The listings are a total of 23 ,185 with 75 unique columns/attributes . A variety of the datapoints captured are listings, hosts, reviews, availability</a:t>
            </a:r>
            <a:endParaRPr lang="en-US" sz="2400" b="1" dirty="0">
              <a:highlight>
                <a:srgbClr val="C0C0C0"/>
              </a:highlight>
            </a:endParaRPr>
          </a:p>
        </p:txBody>
      </p:sp>
    </p:spTree>
    <p:extLst>
      <p:ext uri="{BB962C8B-B14F-4D97-AF65-F5344CB8AC3E}">
        <p14:creationId xmlns:p14="http://schemas.microsoft.com/office/powerpoint/2010/main" val="116473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6F416-FE33-6770-877D-5142E8F55BFD}"/>
              </a:ext>
            </a:extLst>
          </p:cNvPr>
          <p:cNvSpPr txBox="1"/>
          <p:nvPr/>
        </p:nvSpPr>
        <p:spPr>
          <a:xfrm>
            <a:off x="0" y="201734"/>
            <a:ext cx="12192000" cy="2215991"/>
          </a:xfrm>
          <a:prstGeom prst="rect">
            <a:avLst/>
          </a:prstGeom>
          <a:noFill/>
        </p:spPr>
        <p:txBody>
          <a:bodyPr wrap="square">
            <a:spAutoFit/>
          </a:bodyPr>
          <a:lstStyle/>
          <a:p>
            <a:pPr algn="ctr"/>
            <a:r>
              <a:rPr lang="en-US" sz="4400" b="1" dirty="0">
                <a:highlight>
                  <a:srgbClr val="808000"/>
                </a:highlight>
                <a:latin typeface="+mj-lt"/>
              </a:rPr>
              <a:t>Section 2: Data Analysis using Power BI</a:t>
            </a:r>
          </a:p>
          <a:p>
            <a:endParaRPr lang="en-US" b="1" dirty="0"/>
          </a:p>
          <a:p>
            <a:endParaRPr lang="en-US" b="1" dirty="0"/>
          </a:p>
          <a:p>
            <a:endParaRPr lang="en-US" sz="2000" b="1" dirty="0">
              <a:highlight>
                <a:srgbClr val="808000"/>
              </a:highlight>
            </a:endParaRPr>
          </a:p>
          <a:p>
            <a:endParaRPr lang="en-US" sz="2000" b="1" dirty="0"/>
          </a:p>
          <a:p>
            <a:endParaRPr lang="en-US" dirty="0"/>
          </a:p>
        </p:txBody>
      </p:sp>
      <p:sp>
        <p:nvSpPr>
          <p:cNvPr id="2" name="TextBox 1">
            <a:extLst>
              <a:ext uri="{FF2B5EF4-FFF2-40B4-BE49-F238E27FC236}">
                <a16:creationId xmlns:a16="http://schemas.microsoft.com/office/drawing/2014/main" id="{43881803-E9FF-F6FA-7936-A47C5B835791}"/>
              </a:ext>
            </a:extLst>
          </p:cNvPr>
          <p:cNvSpPr txBox="1"/>
          <p:nvPr/>
        </p:nvSpPr>
        <p:spPr>
          <a:xfrm>
            <a:off x="144784" y="1309729"/>
            <a:ext cx="11132816" cy="5170646"/>
          </a:xfrm>
          <a:prstGeom prst="rect">
            <a:avLst/>
          </a:prstGeom>
          <a:noFill/>
        </p:spPr>
        <p:txBody>
          <a:bodyPr wrap="square" rtlCol="0">
            <a:spAutoFit/>
          </a:bodyPr>
          <a:lstStyle/>
          <a:p>
            <a:r>
              <a:rPr lang="en-US" sz="2400" b="1" i="1" dirty="0">
                <a:highlight>
                  <a:srgbClr val="808000"/>
                </a:highlight>
              </a:rPr>
              <a:t>Key Areas of Analysis :</a:t>
            </a:r>
          </a:p>
          <a:p>
            <a:endParaRPr lang="en-US" sz="2400" dirty="0">
              <a:highlight>
                <a:srgbClr val="808000"/>
              </a:highlight>
            </a:endParaRPr>
          </a:p>
          <a:p>
            <a:endParaRPr lang="en-US" sz="2400" dirty="0">
              <a:highlight>
                <a:srgbClr val="808000"/>
              </a:highlight>
            </a:endParaRPr>
          </a:p>
          <a:p>
            <a:r>
              <a:rPr lang="en-US" sz="2400" dirty="0">
                <a:highlight>
                  <a:srgbClr val="808000"/>
                </a:highlight>
              </a:rPr>
              <a:t>• </a:t>
            </a:r>
            <a:r>
              <a:rPr lang="en-US" sz="2400" b="1" dirty="0">
                <a:highlight>
                  <a:srgbClr val="808000"/>
                </a:highlight>
              </a:rPr>
              <a:t>Geographical Insights </a:t>
            </a:r>
            <a:r>
              <a:rPr lang="en-US" sz="2400" dirty="0">
                <a:highlight>
                  <a:srgbClr val="808000"/>
                </a:highlight>
              </a:rPr>
              <a:t>: Where are the most popular locations and host concentrations? </a:t>
            </a:r>
          </a:p>
          <a:p>
            <a:r>
              <a:rPr lang="en-US" sz="2400" dirty="0">
                <a:highlight>
                  <a:srgbClr val="808000"/>
                </a:highlight>
              </a:rPr>
              <a:t>• </a:t>
            </a:r>
            <a:r>
              <a:rPr lang="en-US" sz="2400" b="1" dirty="0">
                <a:highlight>
                  <a:srgbClr val="808000"/>
                </a:highlight>
              </a:rPr>
              <a:t>Pricing and Availability </a:t>
            </a:r>
            <a:r>
              <a:rPr lang="en-US" sz="2400" dirty="0">
                <a:highlight>
                  <a:srgbClr val="808000"/>
                </a:highlight>
              </a:rPr>
              <a:t>: How do prices vary based on property type, room type, and capacity? What are the peak availability periods? </a:t>
            </a:r>
          </a:p>
          <a:p>
            <a:r>
              <a:rPr lang="en-US" sz="2400" dirty="0">
                <a:highlight>
                  <a:srgbClr val="808000"/>
                </a:highlight>
              </a:rPr>
              <a:t>• </a:t>
            </a:r>
            <a:r>
              <a:rPr lang="en-US" sz="2400" b="1" dirty="0">
                <a:highlight>
                  <a:srgbClr val="808000"/>
                </a:highlight>
              </a:rPr>
              <a:t>Host Performance</a:t>
            </a:r>
            <a:r>
              <a:rPr lang="en-US" sz="2400" dirty="0">
                <a:highlight>
                  <a:srgbClr val="808000"/>
                </a:highlight>
              </a:rPr>
              <a:t> : Does </a:t>
            </a:r>
            <a:r>
              <a:rPr lang="en-US" sz="2400" dirty="0" err="1">
                <a:highlight>
                  <a:srgbClr val="808000"/>
                </a:highlight>
              </a:rPr>
              <a:t>Superhost</a:t>
            </a:r>
            <a:r>
              <a:rPr lang="en-US" sz="2400" dirty="0">
                <a:highlight>
                  <a:srgbClr val="808000"/>
                </a:highlight>
              </a:rPr>
              <a:t> status, response time, or verification methods affect listing performance? </a:t>
            </a:r>
          </a:p>
          <a:p>
            <a:r>
              <a:rPr lang="en-US" sz="2400" dirty="0">
                <a:highlight>
                  <a:srgbClr val="808000"/>
                </a:highlight>
              </a:rPr>
              <a:t>• </a:t>
            </a:r>
            <a:r>
              <a:rPr lang="en-US" sz="2400" b="1" dirty="0">
                <a:highlight>
                  <a:srgbClr val="808000"/>
                </a:highlight>
              </a:rPr>
              <a:t>Review Scores and Guest Satisfaction </a:t>
            </a:r>
            <a:r>
              <a:rPr lang="en-US" sz="2400" dirty="0">
                <a:highlight>
                  <a:srgbClr val="808000"/>
                </a:highlight>
              </a:rPr>
              <a:t>: How do review scores impact performance? Can we identify areas for improvement? </a:t>
            </a:r>
          </a:p>
          <a:p>
            <a:r>
              <a:rPr lang="en-US" sz="2400" dirty="0">
                <a:highlight>
                  <a:srgbClr val="808000"/>
                </a:highlight>
              </a:rPr>
              <a:t>• </a:t>
            </a:r>
            <a:r>
              <a:rPr lang="en-US" sz="2400" b="1" dirty="0">
                <a:highlight>
                  <a:srgbClr val="808000"/>
                </a:highlight>
              </a:rPr>
              <a:t>Property Type and Room Analysis </a:t>
            </a:r>
            <a:r>
              <a:rPr lang="en-US" sz="2400" dirty="0">
                <a:highlight>
                  <a:srgbClr val="808000"/>
                </a:highlight>
              </a:rPr>
              <a:t>: What are the most popular property and room types? Are there any changing trends?</a:t>
            </a:r>
            <a:endParaRPr lang="en-IN" sz="2400" dirty="0">
              <a:highlight>
                <a:srgbClr val="808000"/>
              </a:highlight>
            </a:endParaRPr>
          </a:p>
          <a:p>
            <a:endParaRPr lang="en-IN" dirty="0"/>
          </a:p>
        </p:txBody>
      </p:sp>
    </p:spTree>
    <p:extLst>
      <p:ext uri="{BB962C8B-B14F-4D97-AF65-F5344CB8AC3E}">
        <p14:creationId xmlns:p14="http://schemas.microsoft.com/office/powerpoint/2010/main" val="78445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D07FE4-ED25-07F3-4EC6-6D62B0D031AF}"/>
              </a:ext>
            </a:extLst>
          </p:cNvPr>
          <p:cNvSpPr txBox="1"/>
          <p:nvPr/>
        </p:nvSpPr>
        <p:spPr>
          <a:xfrm>
            <a:off x="0" y="846558"/>
            <a:ext cx="12192000" cy="769441"/>
          </a:xfrm>
          <a:prstGeom prst="rect">
            <a:avLst/>
          </a:prstGeom>
          <a:noFill/>
        </p:spPr>
        <p:txBody>
          <a:bodyPr wrap="square" rtlCol="0">
            <a:spAutoFit/>
          </a:bodyPr>
          <a:lstStyle/>
          <a:p>
            <a:r>
              <a:rPr lang="en-US" sz="2400" b="1" dirty="0">
                <a:highlight>
                  <a:srgbClr val="808000"/>
                </a:highlight>
              </a:rPr>
              <a:t>STEP 1 – Load &amp; Transform Data Using Power Query</a:t>
            </a:r>
          </a:p>
          <a:p>
            <a:endParaRPr lang="en-US" sz="2000" b="1" dirty="0"/>
          </a:p>
        </p:txBody>
      </p:sp>
      <p:pic>
        <p:nvPicPr>
          <p:cNvPr id="5" name="Picture 4">
            <a:extLst>
              <a:ext uri="{FF2B5EF4-FFF2-40B4-BE49-F238E27FC236}">
                <a16:creationId xmlns:a16="http://schemas.microsoft.com/office/drawing/2014/main" id="{46FF14B2-C248-2755-47BC-79B04E384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010" y="1615999"/>
            <a:ext cx="9165350" cy="4825441"/>
          </a:xfrm>
          <a:prstGeom prst="rect">
            <a:avLst/>
          </a:prstGeom>
        </p:spPr>
      </p:pic>
    </p:spTree>
    <p:extLst>
      <p:ext uri="{BB962C8B-B14F-4D97-AF65-F5344CB8AC3E}">
        <p14:creationId xmlns:p14="http://schemas.microsoft.com/office/powerpoint/2010/main" val="1825470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8DBBA-56AB-B404-E80E-116CD378E920}"/>
              </a:ext>
            </a:extLst>
          </p:cNvPr>
          <p:cNvSpPr txBox="1"/>
          <p:nvPr/>
        </p:nvSpPr>
        <p:spPr>
          <a:xfrm>
            <a:off x="0" y="920019"/>
            <a:ext cx="12192000" cy="2585323"/>
          </a:xfrm>
          <a:prstGeom prst="rect">
            <a:avLst/>
          </a:prstGeom>
          <a:noFill/>
        </p:spPr>
        <p:txBody>
          <a:bodyPr wrap="square" rtlCol="0">
            <a:spAutoFit/>
          </a:bodyPr>
          <a:lstStyle/>
          <a:p>
            <a:r>
              <a:rPr lang="en-US" sz="2400" b="1" dirty="0">
                <a:highlight>
                  <a:srgbClr val="808000"/>
                </a:highlight>
              </a:rPr>
              <a:t>STEP 2 – Data Visualization Using Power BI</a:t>
            </a:r>
          </a:p>
          <a:p>
            <a:endParaRPr lang="en-US" sz="2000" b="1" dirty="0"/>
          </a:p>
          <a:p>
            <a:endParaRPr lang="en-US" sz="2000" dirty="0"/>
          </a:p>
          <a:p>
            <a:endParaRPr lang="en-US" sz="2000" dirty="0"/>
          </a:p>
          <a:p>
            <a:endParaRPr lang="en-US" sz="2000" dirty="0"/>
          </a:p>
          <a:p>
            <a:endParaRPr lang="en-US" sz="2000" dirty="0"/>
          </a:p>
          <a:p>
            <a:endParaRPr lang="en-US" sz="2000" dirty="0"/>
          </a:p>
          <a:p>
            <a:endParaRPr lang="en-IN" dirty="0"/>
          </a:p>
        </p:txBody>
      </p:sp>
      <p:pic>
        <p:nvPicPr>
          <p:cNvPr id="5" name="Picture 4">
            <a:extLst>
              <a:ext uri="{FF2B5EF4-FFF2-40B4-BE49-F238E27FC236}">
                <a16:creationId xmlns:a16="http://schemas.microsoft.com/office/drawing/2014/main" id="{60E20629-AEF1-9EAC-95AB-24C33ACF9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318" y="1534159"/>
            <a:ext cx="9138881" cy="4897527"/>
          </a:xfrm>
          <a:prstGeom prst="rect">
            <a:avLst/>
          </a:prstGeom>
        </p:spPr>
      </p:pic>
    </p:spTree>
    <p:extLst>
      <p:ext uri="{BB962C8B-B14F-4D97-AF65-F5344CB8AC3E}">
        <p14:creationId xmlns:p14="http://schemas.microsoft.com/office/powerpoint/2010/main" val="28449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033E3C-1F0C-EF61-4C32-D8F48C0C22AB}"/>
              </a:ext>
            </a:extLst>
          </p:cNvPr>
          <p:cNvSpPr txBox="1"/>
          <p:nvPr/>
        </p:nvSpPr>
        <p:spPr>
          <a:xfrm>
            <a:off x="5637229" y="2974156"/>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5CDD90B3-A3F9-16AA-D61D-C7672FCEFFF0}"/>
              </a:ext>
            </a:extLst>
          </p:cNvPr>
          <p:cNvSpPr txBox="1"/>
          <p:nvPr/>
        </p:nvSpPr>
        <p:spPr>
          <a:xfrm>
            <a:off x="-3811" y="348162"/>
            <a:ext cx="12192000" cy="1354217"/>
          </a:xfrm>
          <a:prstGeom prst="rect">
            <a:avLst/>
          </a:prstGeom>
          <a:noFill/>
        </p:spPr>
        <p:txBody>
          <a:bodyPr wrap="square" rtlCol="0">
            <a:spAutoFit/>
          </a:bodyPr>
          <a:lstStyle/>
          <a:p>
            <a:pPr algn="ctr"/>
            <a:r>
              <a:rPr lang="en-US" sz="2800" b="1" dirty="0">
                <a:highlight>
                  <a:srgbClr val="808000"/>
                </a:highlight>
              </a:rPr>
              <a:t>GEOGRAPHIC DISTRIBUTION ANALYSIS</a:t>
            </a:r>
          </a:p>
          <a:p>
            <a:endParaRPr lang="en-US" b="1" dirty="0"/>
          </a:p>
          <a:p>
            <a:endParaRPr lang="en-US" dirty="0"/>
          </a:p>
          <a:p>
            <a:endParaRPr lang="en-IN" dirty="0"/>
          </a:p>
        </p:txBody>
      </p:sp>
      <p:pic>
        <p:nvPicPr>
          <p:cNvPr id="8" name="Picture 7">
            <a:extLst>
              <a:ext uri="{FF2B5EF4-FFF2-40B4-BE49-F238E27FC236}">
                <a16:creationId xmlns:a16="http://schemas.microsoft.com/office/drawing/2014/main" id="{588ADBD8-8FA3-85B4-226E-805A447C99B7}"/>
              </a:ext>
            </a:extLst>
          </p:cNvPr>
          <p:cNvPicPr>
            <a:picLocks noChangeAspect="1"/>
          </p:cNvPicPr>
          <p:nvPr/>
        </p:nvPicPr>
        <p:blipFill>
          <a:blip r:embed="rId2"/>
          <a:stretch>
            <a:fillRect/>
          </a:stretch>
        </p:blipFill>
        <p:spPr>
          <a:xfrm>
            <a:off x="6092189" y="3425189"/>
            <a:ext cx="7621" cy="7621"/>
          </a:xfrm>
          <a:prstGeom prst="rect">
            <a:avLst/>
          </a:prstGeom>
        </p:spPr>
      </p:pic>
      <p:pic>
        <p:nvPicPr>
          <p:cNvPr id="5" name="Picture 4">
            <a:extLst>
              <a:ext uri="{FF2B5EF4-FFF2-40B4-BE49-F238E27FC236}">
                <a16:creationId xmlns:a16="http://schemas.microsoft.com/office/drawing/2014/main" id="{99B2CFE4-5088-3F4B-E3E6-ACE2DF05E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966" y="1025270"/>
            <a:ext cx="9754445" cy="5517358"/>
          </a:xfrm>
          <a:prstGeom prst="rect">
            <a:avLst/>
          </a:prstGeom>
        </p:spPr>
      </p:pic>
    </p:spTree>
    <p:extLst>
      <p:ext uri="{BB962C8B-B14F-4D97-AF65-F5344CB8AC3E}">
        <p14:creationId xmlns:p14="http://schemas.microsoft.com/office/powerpoint/2010/main" val="406819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488A8-9EDC-6CDA-E75C-4511664FC1D3}"/>
              </a:ext>
            </a:extLst>
          </p:cNvPr>
          <p:cNvSpPr txBox="1"/>
          <p:nvPr/>
        </p:nvSpPr>
        <p:spPr>
          <a:xfrm>
            <a:off x="156695" y="346698"/>
            <a:ext cx="12192000" cy="2339102"/>
          </a:xfrm>
          <a:prstGeom prst="rect">
            <a:avLst/>
          </a:prstGeom>
          <a:noFill/>
        </p:spPr>
        <p:txBody>
          <a:bodyPr wrap="square" rtlCol="0">
            <a:spAutoFit/>
          </a:bodyPr>
          <a:lstStyle/>
          <a:p>
            <a:pPr algn="ctr"/>
            <a:r>
              <a:rPr lang="en-US" sz="2800" b="1" dirty="0">
                <a:highlight>
                  <a:srgbClr val="808000"/>
                </a:highlight>
              </a:rPr>
              <a:t>PRICING AND AVAILABILITY TRENDS</a:t>
            </a:r>
          </a:p>
          <a:p>
            <a:endParaRPr lang="en-US" sz="2000" b="1" dirty="0"/>
          </a:p>
          <a:p>
            <a:endParaRPr lang="en-US" sz="2000" dirty="0"/>
          </a:p>
          <a:p>
            <a:endParaRPr lang="en-US" sz="2000" dirty="0"/>
          </a:p>
          <a:p>
            <a:endParaRPr lang="en-US" sz="2000" dirty="0"/>
          </a:p>
          <a:p>
            <a:endParaRPr lang="en-US" sz="2000" dirty="0"/>
          </a:p>
          <a:p>
            <a:endParaRPr lang="en-IN" dirty="0"/>
          </a:p>
        </p:txBody>
      </p:sp>
      <p:pic>
        <p:nvPicPr>
          <p:cNvPr id="4" name="Picture 3">
            <a:extLst>
              <a:ext uri="{FF2B5EF4-FFF2-40B4-BE49-F238E27FC236}">
                <a16:creationId xmlns:a16="http://schemas.microsoft.com/office/drawing/2014/main" id="{2F1735EE-BE64-B7D2-63C2-5ABA381C5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777" y="1142270"/>
            <a:ext cx="9754445" cy="5517358"/>
          </a:xfrm>
          <a:prstGeom prst="rect">
            <a:avLst/>
          </a:prstGeom>
        </p:spPr>
      </p:pic>
    </p:spTree>
    <p:extLst>
      <p:ext uri="{BB962C8B-B14F-4D97-AF65-F5344CB8AC3E}">
        <p14:creationId xmlns:p14="http://schemas.microsoft.com/office/powerpoint/2010/main" val="3198890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239</TotalTime>
  <Words>711</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Narrow</vt:lpstr>
      <vt:lpstr>Bodoni MT Black</vt:lpstr>
      <vt:lpstr>Calibri</vt:lpstr>
      <vt:lpstr>Calibri Light</vt:lpstr>
      <vt:lpstr>Office Theme</vt:lpstr>
      <vt:lpstr>Hotel Aggregator         Analysis </vt:lpstr>
      <vt:lpstr>PowerPoint Presentation</vt:lpstr>
      <vt:lpstr>Section 1: Project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Analysis</dc:title>
  <dc:creator>Tanya Sharma</dc:creator>
  <cp:lastModifiedBy>Tanya Sharma</cp:lastModifiedBy>
  <cp:revision>2</cp:revision>
  <dcterms:created xsi:type="dcterms:W3CDTF">2024-04-30T10:23:18Z</dcterms:created>
  <dcterms:modified xsi:type="dcterms:W3CDTF">2024-05-18T17:55:46Z</dcterms:modified>
</cp:coreProperties>
</file>