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5B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 snapToObjects="1">
      <p:cViewPr>
        <p:scale>
          <a:sx n="75" d="100"/>
          <a:sy n="75" d="100"/>
        </p:scale>
        <p:origin x="196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9713-A154-D34E-B1E9-04A88F052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521BB-1D0D-2D42-9BA0-CBA005B5C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4EEE6-4216-5E4E-82E1-6E04AD25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FC90-4B47-F645-909A-AC6764B4963B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05EBE-898A-6447-9E01-97CE1A91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734DC-ECEF-554F-B874-BF334BD1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48E0-A77A-5149-BFA9-EF5CE64B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7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2AB6-0F82-914D-A14C-06C4BD95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03A95-D6CB-5145-9DD1-BE8574F8E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1AF49-0CAE-B249-9D70-9789E812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FC90-4B47-F645-909A-AC6764B4963B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7F7A1-CBFF-F84E-B6B8-82662B8B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15F58-9C2A-0449-B371-FB3F02D0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48E0-A77A-5149-BFA9-EF5CE64B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8CABC-98BA-CE41-9AAB-2E8A26584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EB872-202A-3443-A9FC-9D2B37404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95A40-2EB1-3643-BF9B-C96D5887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FC90-4B47-F645-909A-AC6764B4963B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1324A-7D4D-F642-BADF-44B3D39C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A6817-A4EA-2740-8AE3-1699BED9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48E0-A77A-5149-BFA9-EF5CE64B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8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0D06-4656-3B47-BC36-74B829A0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FCB6-9B7E-A941-A1DA-FD3F52DA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CD299-73DF-F747-8BDE-FE8D53DB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FC90-4B47-F645-909A-AC6764B4963B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3D639-9A98-A944-8A38-EE0DF52D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23D7F-2A56-5341-9C6A-054EFF80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48E0-A77A-5149-BFA9-EF5CE64B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E105-525E-3144-AF3B-95D0B5B0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C8D93-B39F-A74A-AAED-74118F22B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2FF92-DE09-614C-8761-EA351BD1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FC90-4B47-F645-909A-AC6764B4963B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AE4BB-E337-E84F-921F-E3C60CB7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1B48D-545A-E345-A47A-1BEB3E85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48E0-A77A-5149-BFA9-EF5CE64B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5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09A7-0738-FC40-8EA7-9258707E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87D01-59B5-A144-864C-7567A155F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CB826-C973-BB43-84AF-E549601E4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DC2FE-FC28-D545-B9BC-C47279230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FC90-4B47-F645-909A-AC6764B4963B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F28D5-00E1-AF4F-8C0D-86F69E80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FD9AF-7930-344B-866F-FD12F703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48E0-A77A-5149-BFA9-EF5CE64B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9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7885-8D93-854F-A598-F4AA904D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0CBFF-9F7C-1D40-B070-C9980518C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61504-B117-FE4C-9744-92EF4CA81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D4F24-3160-F147-B23E-7D273420B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7447E-5548-D249-A663-56EDC83BC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D507B-B672-134E-AE15-CD9ABE80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FC90-4B47-F645-909A-AC6764B4963B}" type="datetimeFigureOut">
              <a:rPr lang="en-US" smtClean="0"/>
              <a:t>2/23/22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D1B3BD-F801-E34B-AF84-7FE18BF8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E7B3F-C326-A340-928C-EEC534E1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48E0-A77A-5149-BFA9-EF5CE64B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6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1609-7C6B-8942-AE4F-1FFE5FB0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E4012-4CBC-7146-819D-165CD5A30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FC90-4B47-F645-909A-AC6764B4963B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307F4-F471-8944-8E86-73F35EE9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E1B78-0337-8F4D-B614-B85DBE51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48E0-A77A-5149-BFA9-EF5CE64B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4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DF2E6-41F8-4C42-B890-177FF324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FC90-4B47-F645-909A-AC6764B4963B}" type="datetimeFigureOut">
              <a:rPr lang="en-US" smtClean="0"/>
              <a:t>2/23/22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28414-A315-4141-AF5B-CE9F1655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9FEA9-E12F-F244-938D-1F5FE91B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48E0-A77A-5149-BFA9-EF5CE64B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3DCD-EAD5-D949-A82D-68AC37F9A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56898-2DC6-2446-A03B-AFDEB3683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71B60-4061-7E40-8859-3ED44F483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877BD-55F6-FA4A-8935-AE55AB75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FC90-4B47-F645-909A-AC6764B4963B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A9FB7-A6D0-5240-B020-E2BABE94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BFC68-DE3F-424B-8A93-EFE1FCDA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48E0-A77A-5149-BFA9-EF5CE64B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95DA-4AFB-F142-B36D-7758E35F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5F03C-9423-4042-AD6D-96D86F0A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88DD9-DDAA-2F47-A5EA-74F23D6AD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E4A22-11E9-D442-A5F8-FED27996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CFC90-4B47-F645-909A-AC6764B4963B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8C124-E5DE-B645-9F63-2BF943B8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2D866-6BB4-E84C-A5DD-B8DD85FC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48E0-A77A-5149-BFA9-EF5CE64B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2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2886F-8369-B94A-BAEC-FDB0D198D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A1407-595C-DA44-BEFA-A45062F80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204D4-A7E8-4C4B-9D3A-C10F1C8FD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CFC90-4B47-F645-909A-AC6764B4963B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E4282-7667-B44B-A6C2-28F0AD217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E436-0768-EC46-A08C-D43AF7DC0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748E0-A77A-5149-BFA9-EF5CE64B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8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BC03D2-75CE-B243-8BFE-1D576BEA87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7012ED-128C-3D45-86C7-15B1C2153AD4}"/>
              </a:ext>
            </a:extLst>
          </p:cNvPr>
          <p:cNvSpPr/>
          <p:nvPr/>
        </p:nvSpPr>
        <p:spPr>
          <a:xfrm>
            <a:off x="1163637" y="1289050"/>
            <a:ext cx="9864726" cy="42799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4C3BA44-5496-FE49-B885-3D09DD818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0" y="1289050"/>
            <a:ext cx="2387600" cy="42799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249E31C6-DB45-6F45-9F9E-BB1948559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763" y="1289050"/>
            <a:ext cx="2387600" cy="427990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4AB175E-A266-0D4A-BA9B-3F53D8158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637" y="1289050"/>
            <a:ext cx="23876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A5E3DE-DB9B-B349-A179-240C58C29A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5C67D-58DE-4B4E-B338-AD7B81331111}"/>
              </a:ext>
            </a:extLst>
          </p:cNvPr>
          <p:cNvSpPr/>
          <p:nvPr/>
        </p:nvSpPr>
        <p:spPr>
          <a:xfrm>
            <a:off x="1163637" y="1289050"/>
            <a:ext cx="9864726" cy="42799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16D7C1A-37D8-E54B-B18F-E28FDA0AF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0" y="1289050"/>
            <a:ext cx="2387600" cy="42799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78908BE-A109-ED4C-AC06-961AC992B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637" y="1289050"/>
            <a:ext cx="2387600" cy="427990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27CE066-2360-8743-8CAB-C6D3178ED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763" y="1289050"/>
            <a:ext cx="23876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0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430345-48A6-5F48-9E70-DB2B00380C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7012ED-128C-3D45-86C7-15B1C2153AD4}"/>
              </a:ext>
            </a:extLst>
          </p:cNvPr>
          <p:cNvSpPr/>
          <p:nvPr/>
        </p:nvSpPr>
        <p:spPr>
          <a:xfrm>
            <a:off x="1163637" y="1289050"/>
            <a:ext cx="9864726" cy="42799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061D00A-EA8D-AF40-B03E-A4A3388A7C71}"/>
              </a:ext>
            </a:extLst>
          </p:cNvPr>
          <p:cNvSpPr/>
          <p:nvPr/>
        </p:nvSpPr>
        <p:spPr>
          <a:xfrm rot="10800000">
            <a:off x="2000821" y="5749207"/>
            <a:ext cx="713232" cy="1024128"/>
          </a:xfrm>
          <a:prstGeom prst="downArrow">
            <a:avLst>
              <a:gd name="adj1" fmla="val 30769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ADC45281-531A-EE4F-A9C7-84C4DE559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0" y="1289050"/>
            <a:ext cx="2387600" cy="4279900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7E1580B9-4ABA-5A4D-8FD5-A1CE55D22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763" y="1289050"/>
            <a:ext cx="2387600" cy="427990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B1DB0B9F-D473-B34E-8E53-B79253B36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637" y="1289050"/>
            <a:ext cx="2387600" cy="4279900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450CBD5A-2D6F-4F4C-8ED5-C827A0DE15A7}"/>
              </a:ext>
            </a:extLst>
          </p:cNvPr>
          <p:cNvSpPr/>
          <p:nvPr/>
        </p:nvSpPr>
        <p:spPr>
          <a:xfrm>
            <a:off x="2000821" y="84665"/>
            <a:ext cx="713232" cy="1024128"/>
          </a:xfrm>
          <a:prstGeom prst="downArrow">
            <a:avLst>
              <a:gd name="adj1" fmla="val 30769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EB6538B-64F9-C348-A1F0-4CA0F944BD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7012ED-128C-3D45-86C7-15B1C2153AD4}"/>
              </a:ext>
            </a:extLst>
          </p:cNvPr>
          <p:cNvSpPr/>
          <p:nvPr/>
        </p:nvSpPr>
        <p:spPr>
          <a:xfrm>
            <a:off x="1163637" y="1289050"/>
            <a:ext cx="9864726" cy="42799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9200D36E-B1B0-A042-A990-8CE6EED16E80}"/>
              </a:ext>
            </a:extLst>
          </p:cNvPr>
          <p:cNvSpPr/>
          <p:nvPr/>
        </p:nvSpPr>
        <p:spPr>
          <a:xfrm rot="10800000">
            <a:off x="5739384" y="5749207"/>
            <a:ext cx="713232" cy="1024128"/>
          </a:xfrm>
          <a:prstGeom prst="downArrow">
            <a:avLst>
              <a:gd name="adj1" fmla="val 30769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F7B4FDB-0970-D045-BE78-E29D2B03B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0" y="1289050"/>
            <a:ext cx="2387600" cy="4279900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A9E8F7A8-61C4-7346-9D6B-B9C67595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763" y="1289050"/>
            <a:ext cx="2387600" cy="427990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4FB14CF6-7304-9845-A508-9BBEE8AE6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637" y="1289050"/>
            <a:ext cx="2387600" cy="4279900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F860A3D7-5C65-DB43-8581-5CC36D9CBCCD}"/>
              </a:ext>
            </a:extLst>
          </p:cNvPr>
          <p:cNvSpPr/>
          <p:nvPr/>
        </p:nvSpPr>
        <p:spPr>
          <a:xfrm>
            <a:off x="5739383" y="84664"/>
            <a:ext cx="713232" cy="1024128"/>
          </a:xfrm>
          <a:prstGeom prst="downArrow">
            <a:avLst>
              <a:gd name="adj1" fmla="val 30769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1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B866927-85E7-8546-A26F-373437D4CF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7012ED-128C-3D45-86C7-15B1C2153AD4}"/>
              </a:ext>
            </a:extLst>
          </p:cNvPr>
          <p:cNvSpPr/>
          <p:nvPr/>
        </p:nvSpPr>
        <p:spPr>
          <a:xfrm>
            <a:off x="1163637" y="1289050"/>
            <a:ext cx="9864726" cy="42799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9200D36E-B1B0-A042-A990-8CE6EED16E80}"/>
              </a:ext>
            </a:extLst>
          </p:cNvPr>
          <p:cNvSpPr/>
          <p:nvPr/>
        </p:nvSpPr>
        <p:spPr>
          <a:xfrm rot="10800000">
            <a:off x="9477947" y="5749207"/>
            <a:ext cx="713232" cy="1024128"/>
          </a:xfrm>
          <a:prstGeom prst="downArrow">
            <a:avLst>
              <a:gd name="adj1" fmla="val 30769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6A85F575-413D-4A42-9A60-7983E8674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0" y="1289050"/>
            <a:ext cx="2387600" cy="427990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ED18F729-553A-FE46-AEDA-332EE8005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763" y="1289050"/>
            <a:ext cx="2387600" cy="42799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AA950748-617F-8F41-BAFA-8D90C3FE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637" y="1289050"/>
            <a:ext cx="2387600" cy="4279900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DABE0EAC-03C2-4A4B-9D87-A111D80B5253}"/>
              </a:ext>
            </a:extLst>
          </p:cNvPr>
          <p:cNvSpPr/>
          <p:nvPr/>
        </p:nvSpPr>
        <p:spPr>
          <a:xfrm>
            <a:off x="9477947" y="84665"/>
            <a:ext cx="713232" cy="1024128"/>
          </a:xfrm>
          <a:prstGeom prst="downArrow">
            <a:avLst>
              <a:gd name="adj1" fmla="val 30769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3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430345-48A6-5F48-9E70-DB2B00380C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7012ED-128C-3D45-86C7-15B1C2153AD4}"/>
              </a:ext>
            </a:extLst>
          </p:cNvPr>
          <p:cNvSpPr/>
          <p:nvPr/>
        </p:nvSpPr>
        <p:spPr>
          <a:xfrm>
            <a:off x="1163637" y="1289050"/>
            <a:ext cx="9864726" cy="42799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061D00A-EA8D-AF40-B03E-A4A3388A7C71}"/>
              </a:ext>
            </a:extLst>
          </p:cNvPr>
          <p:cNvSpPr/>
          <p:nvPr/>
        </p:nvSpPr>
        <p:spPr>
          <a:xfrm rot="10800000">
            <a:off x="2000821" y="5749207"/>
            <a:ext cx="713232" cy="1024128"/>
          </a:xfrm>
          <a:prstGeom prst="downArrow">
            <a:avLst>
              <a:gd name="adj1" fmla="val 30769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F038B336-1093-7D4F-8E6E-8853F2952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0" y="1289050"/>
            <a:ext cx="2387600" cy="42799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762F11A-6BC2-6C49-8E76-349C0ED27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637" y="1289050"/>
            <a:ext cx="2387600" cy="42799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0D72BFB-5490-C643-8B18-4EC76DE04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763" y="1289050"/>
            <a:ext cx="2387600" cy="4279900"/>
          </a:xfrm>
          <a:prstGeom prst="rect">
            <a:avLst/>
          </a:prstGeom>
        </p:spPr>
      </p:pic>
      <p:sp>
        <p:nvSpPr>
          <p:cNvPr id="13" name="Down Arrow 12">
            <a:extLst>
              <a:ext uri="{FF2B5EF4-FFF2-40B4-BE49-F238E27FC236}">
                <a16:creationId xmlns:a16="http://schemas.microsoft.com/office/drawing/2014/main" id="{8BC7C13E-B238-3844-99A2-94E9707724C9}"/>
              </a:ext>
            </a:extLst>
          </p:cNvPr>
          <p:cNvSpPr/>
          <p:nvPr/>
        </p:nvSpPr>
        <p:spPr>
          <a:xfrm>
            <a:off x="2000821" y="84665"/>
            <a:ext cx="713232" cy="1024128"/>
          </a:xfrm>
          <a:prstGeom prst="downArrow">
            <a:avLst>
              <a:gd name="adj1" fmla="val 30769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9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EB6538B-64F9-C348-A1F0-4CA0F944BD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7012ED-128C-3D45-86C7-15B1C2153AD4}"/>
              </a:ext>
            </a:extLst>
          </p:cNvPr>
          <p:cNvSpPr/>
          <p:nvPr/>
        </p:nvSpPr>
        <p:spPr>
          <a:xfrm>
            <a:off x="1163637" y="1289050"/>
            <a:ext cx="9864726" cy="42799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9200D36E-B1B0-A042-A990-8CE6EED16E80}"/>
              </a:ext>
            </a:extLst>
          </p:cNvPr>
          <p:cNvSpPr/>
          <p:nvPr/>
        </p:nvSpPr>
        <p:spPr>
          <a:xfrm rot="10800000">
            <a:off x="5739384" y="5749207"/>
            <a:ext cx="713232" cy="1024128"/>
          </a:xfrm>
          <a:prstGeom prst="downArrow">
            <a:avLst>
              <a:gd name="adj1" fmla="val 30769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F27C00DF-0A21-AF46-9228-F285FCA0DBBB}"/>
              </a:ext>
            </a:extLst>
          </p:cNvPr>
          <p:cNvSpPr/>
          <p:nvPr/>
        </p:nvSpPr>
        <p:spPr>
          <a:xfrm>
            <a:off x="5739383" y="84664"/>
            <a:ext cx="713232" cy="1024128"/>
          </a:xfrm>
          <a:prstGeom prst="downArrow">
            <a:avLst>
              <a:gd name="adj1" fmla="val 30769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76A88BEA-2311-0C46-BFE2-6E3A0632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0" y="1289050"/>
            <a:ext cx="2387600" cy="427990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EABE292E-FEAF-E246-9E4D-245F4441D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637" y="1289050"/>
            <a:ext cx="2387600" cy="4279900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C4576827-6FCA-7A4C-A280-20AFBE787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763" y="1289050"/>
            <a:ext cx="23876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B866927-85E7-8546-A26F-373437D4CF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7012ED-128C-3D45-86C7-15B1C2153AD4}"/>
              </a:ext>
            </a:extLst>
          </p:cNvPr>
          <p:cNvSpPr/>
          <p:nvPr/>
        </p:nvSpPr>
        <p:spPr>
          <a:xfrm>
            <a:off x="1163637" y="1289050"/>
            <a:ext cx="9864726" cy="42799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9200D36E-B1B0-A042-A990-8CE6EED16E80}"/>
              </a:ext>
            </a:extLst>
          </p:cNvPr>
          <p:cNvSpPr/>
          <p:nvPr/>
        </p:nvSpPr>
        <p:spPr>
          <a:xfrm rot="10800000">
            <a:off x="9477947" y="5749207"/>
            <a:ext cx="713232" cy="1024128"/>
          </a:xfrm>
          <a:prstGeom prst="downArrow">
            <a:avLst>
              <a:gd name="adj1" fmla="val 30769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1C76379C-DD41-504F-8A7D-614D1CABF06E}"/>
              </a:ext>
            </a:extLst>
          </p:cNvPr>
          <p:cNvSpPr/>
          <p:nvPr/>
        </p:nvSpPr>
        <p:spPr>
          <a:xfrm>
            <a:off x="9477947" y="84665"/>
            <a:ext cx="713232" cy="1024128"/>
          </a:xfrm>
          <a:prstGeom prst="downArrow">
            <a:avLst>
              <a:gd name="adj1" fmla="val 30769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DD96F801-C073-A941-BE0F-CF69B13F8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0" y="1289050"/>
            <a:ext cx="2387600" cy="427990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9F0AF73E-3747-E441-81FC-1F64AAAE9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637" y="1289050"/>
            <a:ext cx="2387600" cy="427990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31BAB88E-ECA8-844C-8FFF-8B3059FE5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763" y="1289050"/>
            <a:ext cx="23876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3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 Wen</dc:creator>
  <cp:lastModifiedBy>Tanya Wen</cp:lastModifiedBy>
  <cp:revision>9</cp:revision>
  <dcterms:created xsi:type="dcterms:W3CDTF">2022-01-26T17:59:48Z</dcterms:created>
  <dcterms:modified xsi:type="dcterms:W3CDTF">2022-02-23T16:40:09Z</dcterms:modified>
</cp:coreProperties>
</file>