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>
      <p:cViewPr>
        <p:scale>
          <a:sx n="73" d="100"/>
          <a:sy n="73" d="100"/>
        </p:scale>
        <p:origin x="87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5A-8A09-EB47-BAEA-50C4FDEB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A0FCB-BD51-E94E-B15F-ED713B40C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BA21-119B-F745-8485-215173C7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460A-32CA-9247-AD91-57D0255F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02E4-C70D-0F45-A800-272461F9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FF2E-D18D-AD4D-BACB-304F5D90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F8B71-CDF4-0446-93DF-01438D76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0BD2-9FAC-A647-AE12-A588A5C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646E-2702-3E42-9AF7-F0685BF6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18D4-4BAE-464B-93BC-A23F8769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970A1-282C-0841-9748-42250350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0E3EF-5707-2749-9975-37A0402F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9A31-FAA2-274E-9DF9-47436E22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C0BF-2CF5-2143-B21D-2926F204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820B-4F0D-4043-93C9-DF8C81A1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4924-E87C-E94F-8E26-CFC0AA3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2CA2-8A30-A444-9722-B9653AB1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0E3A-7447-FF49-8E51-710957F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B85-AB1E-9647-A578-CAE54E40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157D-40AB-A54D-B561-8B8E6D61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536A-3FF9-7041-809A-941EF34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39C1-52E9-974E-8FCC-ED3AF865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B330-009C-9C46-99DF-0F857F5C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ED309-68C4-2947-B425-0C21532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D869-C059-E941-BFAA-6B7F9681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1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ACD5-3BFF-674C-B03A-B30B30B2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5954-3B16-BD41-B92A-CF4D2A00D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A776-D1CE-9349-95AC-8D0CBBA9D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35D9-6223-044E-8BB0-631E4A66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34CE-1604-6049-AC9A-F9BBC662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F195-68B2-4E41-869E-BDFA7520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17C4-E8BA-FC4F-80AC-094215F0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1853-ECE4-1643-9669-368775C5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D1A90-B828-C14A-BA01-DE3A36A6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94DD8-991F-8343-B59F-F56821CF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607E4-D478-0942-88AE-54411D365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E337C-7273-DD4A-9271-F963C6A6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13810-4754-A847-B457-AFBBA1AD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F5997-1DA1-DE40-BE60-3AA85A6D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3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B72D-D7E3-6B40-AE64-8E2EA94F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B8F08-5660-9547-80CF-7A4A645F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39186-BC28-F740-988B-F1D32825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EF751-3D5A-5A4F-80EF-EABC01E1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D4F49-67D8-CC41-A0BA-E00B8D39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0DC8E-3F81-DA4C-9655-B118F1D0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4777-48B4-2446-A797-3396283F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DB34-3A33-FC48-B910-C719610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FBBB-1DC9-B94B-809C-05B45138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D9B83-B36F-BF40-8910-89B94633E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772DF-3F76-FE43-B1FF-1A15122C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2A95-33A1-0B47-BEEB-5F34EF3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0274-453D-7D46-843B-F04C1A7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0020-3EC9-0E4D-B11D-F794240D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9D69B-DAA7-314C-AA4D-A9FFA80C1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D469-D2FE-2F4B-84AE-EB5873EDC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55DF-4619-7B42-8383-FACCD864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11D9C-CA21-E847-98A6-C79B3E8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1857-54EB-7245-AC04-983547AF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7B83-141C-9C4D-916C-954F8CDE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3385-5C64-524F-94AF-1AD0AC01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A07C-CD7A-3F4B-AFFA-0CC9E81FD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9F2F-1C44-6E44-A60B-E137034826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9676-2504-ED4D-BCE9-9E7ABDAC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F0B9-531B-AF4A-8C0D-CDAE08D98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093F-8550-AE47-9852-BE86572A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2737085" y="5402759"/>
            <a:ext cx="2501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manmade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635956" y="5402759"/>
            <a:ext cx="1818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natural</a:t>
            </a:r>
          </a:p>
        </p:txBody>
      </p:sp>
      <p:pic>
        <p:nvPicPr>
          <p:cNvPr id="8" name="Picture 7" descr="A picture containing dog, indoor, brown, mammal&#10;&#10;Description automatically generated">
            <a:extLst>
              <a:ext uri="{FF2B5EF4-FFF2-40B4-BE49-F238E27FC236}">
                <a16:creationId xmlns:a16="http://schemas.microsoft.com/office/drawing/2014/main" id="{6EA99DBB-1D76-4341-AB3B-7BD444C1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154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2737085" y="5402759"/>
            <a:ext cx="1386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small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8067999" y="5402759"/>
            <a:ext cx="131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large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AE896F-E696-4646-8DCC-8938D1E4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075780"/>
            <a:ext cx="43688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love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2737085" y="5402759"/>
            <a:ext cx="2037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416987" y="5402758"/>
            <a:ext cx="2183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9510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cabbage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2737085" y="5402759"/>
            <a:ext cx="2301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 syllable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153259" y="5402759"/>
            <a:ext cx="2301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 syllable</a:t>
            </a:r>
          </a:p>
        </p:txBody>
      </p:sp>
    </p:spTree>
    <p:extLst>
      <p:ext uri="{BB962C8B-B14F-4D97-AF65-F5344CB8AC3E}">
        <p14:creationId xmlns:p14="http://schemas.microsoft.com/office/powerpoint/2010/main" val="2815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2706770" y="5402759"/>
            <a:ext cx="1893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cottage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6882402" y="5357499"/>
            <a:ext cx="2602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skyscraper</a:t>
            </a:r>
          </a:p>
        </p:txBody>
      </p:sp>
      <p:pic>
        <p:nvPicPr>
          <p:cNvPr id="1026" name="Picture 2" descr="43+ Top Fireplace Interior Design Ireland | Irish cottage interiors, Irish  cottage, English cottage interiors">
            <a:extLst>
              <a:ext uri="{FF2B5EF4-FFF2-40B4-BE49-F238E27FC236}">
                <a16:creationId xmlns:a16="http://schemas.microsoft.com/office/drawing/2014/main" id="{8265E41D-C706-2746-A13E-B8121DAF1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8" r="7422"/>
          <a:stretch/>
        </p:blipFill>
        <p:spPr bwMode="auto">
          <a:xfrm>
            <a:off x="4267200" y="121548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0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199AF-B86D-D44A-BF83-0119367C3A82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9D54B-DFE8-C54E-B43C-94528656FAB0}"/>
              </a:ext>
            </a:extLst>
          </p:cNvPr>
          <p:cNvSpPr txBox="1"/>
          <p:nvPr/>
        </p:nvSpPr>
        <p:spPr>
          <a:xfrm>
            <a:off x="2737085" y="5402759"/>
            <a:ext cx="1701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D860C-7A3F-F743-9685-7135B7C05753}"/>
              </a:ext>
            </a:extLst>
          </p:cNvPr>
          <p:cNvSpPr txBox="1"/>
          <p:nvPr/>
        </p:nvSpPr>
        <p:spPr>
          <a:xfrm>
            <a:off x="7402687" y="5402759"/>
            <a:ext cx="2052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outdoor</a:t>
            </a:r>
          </a:p>
        </p:txBody>
      </p:sp>
      <p:pic>
        <p:nvPicPr>
          <p:cNvPr id="2050" name="Picture 2" descr="Kenya&amp;#39;s government hopes skyscrapers like The Pinnacle, Africa&amp;#39;s tallest  building, will help drive its economic ambitions. — Quartz Africa">
            <a:extLst>
              <a:ext uri="{FF2B5EF4-FFF2-40B4-BE49-F238E27FC236}">
                <a16:creationId xmlns:a16="http://schemas.microsoft.com/office/drawing/2014/main" id="{EF20E655-E5E2-2B45-A34A-A39034F26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r="11714"/>
          <a:stretch/>
        </p:blipFill>
        <p:spPr bwMode="auto">
          <a:xfrm>
            <a:off x="4266711" y="1215480"/>
            <a:ext cx="3658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5</cp:revision>
  <dcterms:created xsi:type="dcterms:W3CDTF">2021-09-08T21:21:32Z</dcterms:created>
  <dcterms:modified xsi:type="dcterms:W3CDTF">2021-09-24T18:28:31Z</dcterms:modified>
</cp:coreProperties>
</file>