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70" r:id="rId111"/>
    <p:sldId id="371" r:id="rId112"/>
    <p:sldId id="372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6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4033-A3B0-B449-94F4-63F6CB6A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BC3C2-CAF4-674F-B860-2D9BF446D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9D4B-1B5D-554D-B125-D60FF36C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8A7B-F199-D04D-A738-B0B3F5D6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9F84-D831-A243-8A58-E0CE9F43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180-8DBB-0544-8C74-7B934DE9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A81F7-50AF-DF42-A1B1-F963F701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59B4-222F-F942-A97F-97B62D12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301A-69B8-DA4E-8AFF-22D1FCAF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9429-F5E9-8648-B120-E7A14FE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8F599-C51C-3745-A023-203FDDA1D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CE059-C28A-A446-AAA2-7C6D8BE6C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91F0-F077-984C-8697-96CCBC95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26DC-3B02-BA49-832E-318CED07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DB8E-6AA5-AB41-B4A3-BCCA5BC1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708C-2D22-2F4E-AFAD-DAD54FF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6084-159D-2C4F-A318-BF1C85B2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005A-A7ED-354F-B068-77A7CB1C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F778-190C-CF47-8324-E48A4200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9CB0-82EB-C441-A5DF-95057420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ACB-AE0C-1346-8996-5AF073FE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5C55-54E1-9742-8F97-0D679989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C89C-5BCA-9B4A-850F-63DB766F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837E-DBA0-9B42-85DA-931D9AA1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7B89-0DB2-FD4B-93AA-0F989A6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3970-E9EF-D744-83D2-48A8988C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647E-12D6-DE45-B143-0358D6271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424CA-2C85-354E-83DC-58082795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E78D-9F19-C442-9992-4903D40A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7650-E3DD-DE4B-B7E0-8F842734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DFB4-76C0-5347-ABE8-937F0434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D2F3-A4E5-DE4B-8539-4A5C0F69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4E8F-125C-1442-AA74-7569EC55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77820-5FC3-2F40-87B0-77506E55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343A-1508-B14E-84B3-B6945A74F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B02DC-92D8-A846-B0E3-9B2459A9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B7DDF-0021-4D40-BFAC-CCCBC580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53E9B-AA6F-C142-A00D-B472EA12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D383C-A02E-E342-ADC3-413199F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2C5-0B85-ED49-B4EE-E8DBF660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47CD8-44AA-E44B-AE5E-61749D2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791D3-4A57-EE49-B183-391AA988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F9E5E-E3E6-6148-9418-67CDAA6F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FFF0D-10A1-8F4A-B67C-61E4258B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0C3E9-F990-2146-8F5F-8BE4772E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A40F3-C510-D848-B230-91FAF7DB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69FB-63BB-AB45-9A02-1AF0786D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F64D-DAFD-174A-9D1B-4A0B929E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C19F-422D-874A-8775-51A8D3A00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81C20-F95F-9745-93B6-6FC85F6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AC88-94A4-0544-AF6A-837D269C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F76F-577B-5147-9035-D8FA246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667F-D4B2-104F-A076-A88E953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5245-2DFD-BF41-87DE-AED22A00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A870E-6389-5B4B-BEDC-04C7B9CFE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C8F1-C71B-5F43-B5D4-A1A50BF9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CB75-EA53-6149-80DD-F4C72FEB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16D4-9DA9-A543-B7FE-182D5681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4F62D-E889-A94C-A7B0-B78C2832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92A0-A4DF-7A49-AC1F-1ECB113C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35A0-E9B8-0447-A770-521A24FCB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75EB-0731-3F4A-ADFF-7F7B4544591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6BFD-F2FC-7442-8E34-684B2F931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E2CE-CD8D-E64B-90AF-3EC306018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1BBE-8F2F-9945-A231-FED875AE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luck</a:t>
            </a:r>
          </a:p>
        </p:txBody>
      </p:sp>
    </p:spTree>
    <p:extLst>
      <p:ext uri="{BB962C8B-B14F-4D97-AF65-F5344CB8AC3E}">
        <p14:creationId xmlns:p14="http://schemas.microsoft.com/office/powerpoint/2010/main" val="421137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whim</a:t>
            </a:r>
          </a:p>
        </p:txBody>
      </p:sp>
    </p:spTree>
    <p:extLst>
      <p:ext uri="{BB962C8B-B14F-4D97-AF65-F5344CB8AC3E}">
        <p14:creationId xmlns:p14="http://schemas.microsoft.com/office/powerpoint/2010/main" val="27238958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cider</a:t>
            </a:r>
          </a:p>
        </p:txBody>
      </p:sp>
    </p:spTree>
    <p:extLst>
      <p:ext uri="{BB962C8B-B14F-4D97-AF65-F5344CB8AC3E}">
        <p14:creationId xmlns:p14="http://schemas.microsoft.com/office/powerpoint/2010/main" val="24934959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cotton</a:t>
            </a:r>
          </a:p>
        </p:txBody>
      </p:sp>
    </p:spTree>
    <p:extLst>
      <p:ext uri="{BB962C8B-B14F-4D97-AF65-F5344CB8AC3E}">
        <p14:creationId xmlns:p14="http://schemas.microsoft.com/office/powerpoint/2010/main" val="9280506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gravy</a:t>
            </a:r>
          </a:p>
        </p:txBody>
      </p:sp>
    </p:spTree>
    <p:extLst>
      <p:ext uri="{BB962C8B-B14F-4D97-AF65-F5344CB8AC3E}">
        <p14:creationId xmlns:p14="http://schemas.microsoft.com/office/powerpoint/2010/main" val="9519734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9636740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lettuce</a:t>
            </a:r>
          </a:p>
        </p:txBody>
      </p:sp>
    </p:spTree>
    <p:extLst>
      <p:ext uri="{BB962C8B-B14F-4D97-AF65-F5344CB8AC3E}">
        <p14:creationId xmlns:p14="http://schemas.microsoft.com/office/powerpoint/2010/main" val="28083483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9589300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oven</a:t>
            </a:r>
          </a:p>
        </p:txBody>
      </p:sp>
    </p:spTree>
    <p:extLst>
      <p:ext uri="{BB962C8B-B14F-4D97-AF65-F5344CB8AC3E}">
        <p14:creationId xmlns:p14="http://schemas.microsoft.com/office/powerpoint/2010/main" val="12677785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pastry</a:t>
            </a:r>
          </a:p>
        </p:txBody>
      </p:sp>
    </p:spTree>
    <p:extLst>
      <p:ext uri="{BB962C8B-B14F-4D97-AF65-F5344CB8AC3E}">
        <p14:creationId xmlns:p14="http://schemas.microsoft.com/office/powerpoint/2010/main" val="3172361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salad</a:t>
            </a:r>
          </a:p>
        </p:txBody>
      </p:sp>
    </p:spTree>
    <p:extLst>
      <p:ext uri="{BB962C8B-B14F-4D97-AF65-F5344CB8AC3E}">
        <p14:creationId xmlns:p14="http://schemas.microsoft.com/office/powerpoint/2010/main" val="2868724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soda</a:t>
            </a:r>
          </a:p>
        </p:txBody>
      </p:sp>
    </p:spTree>
    <p:extLst>
      <p:ext uri="{BB962C8B-B14F-4D97-AF65-F5344CB8AC3E}">
        <p14:creationId xmlns:p14="http://schemas.microsoft.com/office/powerpoint/2010/main" val="309585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past</a:t>
            </a:r>
          </a:p>
        </p:txBody>
      </p:sp>
    </p:spTree>
    <p:extLst>
      <p:ext uri="{BB962C8B-B14F-4D97-AF65-F5344CB8AC3E}">
        <p14:creationId xmlns:p14="http://schemas.microsoft.com/office/powerpoint/2010/main" val="18606026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toilet</a:t>
            </a:r>
          </a:p>
        </p:txBody>
      </p:sp>
    </p:spTree>
    <p:extLst>
      <p:ext uri="{BB962C8B-B14F-4D97-AF65-F5344CB8AC3E}">
        <p14:creationId xmlns:p14="http://schemas.microsoft.com/office/powerpoint/2010/main" val="33639080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walnut</a:t>
            </a:r>
          </a:p>
        </p:txBody>
      </p:sp>
    </p:spTree>
    <p:extLst>
      <p:ext uri="{BB962C8B-B14F-4D97-AF65-F5344CB8AC3E}">
        <p14:creationId xmlns:p14="http://schemas.microsoft.com/office/powerpoint/2010/main" val="11208385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/>
              <a:t>apple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val="15119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keen</a:t>
            </a:r>
          </a:p>
        </p:txBody>
      </p:sp>
    </p:spTree>
    <p:extLst>
      <p:ext uri="{BB962C8B-B14F-4D97-AF65-F5344CB8AC3E}">
        <p14:creationId xmlns:p14="http://schemas.microsoft.com/office/powerpoint/2010/main" val="185983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hype</a:t>
            </a:r>
          </a:p>
        </p:txBody>
      </p:sp>
    </p:spTree>
    <p:extLst>
      <p:ext uri="{BB962C8B-B14F-4D97-AF65-F5344CB8AC3E}">
        <p14:creationId xmlns:p14="http://schemas.microsoft.com/office/powerpoint/2010/main" val="46159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mood</a:t>
            </a:r>
          </a:p>
        </p:txBody>
      </p:sp>
    </p:spTree>
    <p:extLst>
      <p:ext uri="{BB962C8B-B14F-4D97-AF65-F5344CB8AC3E}">
        <p14:creationId xmlns:p14="http://schemas.microsoft.com/office/powerpoint/2010/main" val="204974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wits</a:t>
            </a:r>
          </a:p>
        </p:txBody>
      </p:sp>
    </p:spTree>
    <p:extLst>
      <p:ext uri="{BB962C8B-B14F-4D97-AF65-F5344CB8AC3E}">
        <p14:creationId xmlns:p14="http://schemas.microsoft.com/office/powerpoint/2010/main" val="140547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78800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dread</a:t>
            </a:r>
          </a:p>
        </p:txBody>
      </p:sp>
    </p:spTree>
    <p:extLst>
      <p:ext uri="{BB962C8B-B14F-4D97-AF65-F5344CB8AC3E}">
        <p14:creationId xmlns:p14="http://schemas.microsoft.com/office/powerpoint/2010/main" val="244283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gloom</a:t>
            </a:r>
          </a:p>
        </p:txBody>
      </p:sp>
    </p:spTree>
    <p:extLst>
      <p:ext uri="{BB962C8B-B14F-4D97-AF65-F5344CB8AC3E}">
        <p14:creationId xmlns:p14="http://schemas.microsoft.com/office/powerpoint/2010/main" val="377961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soul</a:t>
            </a:r>
          </a:p>
        </p:txBody>
      </p:sp>
    </p:spTree>
    <p:extLst>
      <p:ext uri="{BB962C8B-B14F-4D97-AF65-F5344CB8AC3E}">
        <p14:creationId xmlns:p14="http://schemas.microsoft.com/office/powerpoint/2010/main" val="80905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mere</a:t>
            </a:r>
          </a:p>
        </p:txBody>
      </p:sp>
    </p:spTree>
    <p:extLst>
      <p:ext uri="{BB962C8B-B14F-4D97-AF65-F5344CB8AC3E}">
        <p14:creationId xmlns:p14="http://schemas.microsoft.com/office/powerpoint/2010/main" val="55189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awe</a:t>
            </a:r>
          </a:p>
        </p:txBody>
      </p:sp>
    </p:spTree>
    <p:extLst>
      <p:ext uri="{BB962C8B-B14F-4D97-AF65-F5344CB8AC3E}">
        <p14:creationId xmlns:p14="http://schemas.microsoft.com/office/powerpoint/2010/main" val="304615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guilt</a:t>
            </a:r>
          </a:p>
        </p:txBody>
      </p:sp>
    </p:spTree>
    <p:extLst>
      <p:ext uri="{BB962C8B-B14F-4D97-AF65-F5344CB8AC3E}">
        <p14:creationId xmlns:p14="http://schemas.microsoft.com/office/powerpoint/2010/main" val="33387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418421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wit</a:t>
            </a:r>
          </a:p>
        </p:txBody>
      </p:sp>
    </p:spTree>
    <p:extLst>
      <p:ext uri="{BB962C8B-B14F-4D97-AF65-F5344CB8AC3E}">
        <p14:creationId xmlns:p14="http://schemas.microsoft.com/office/powerpoint/2010/main" val="316492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fame</a:t>
            </a:r>
          </a:p>
        </p:txBody>
      </p:sp>
    </p:spTree>
    <p:extLst>
      <p:ext uri="{BB962C8B-B14F-4D97-AF65-F5344CB8AC3E}">
        <p14:creationId xmlns:p14="http://schemas.microsoft.com/office/powerpoint/2010/main" val="54309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hope</a:t>
            </a:r>
          </a:p>
        </p:txBody>
      </p:sp>
    </p:spTree>
    <p:extLst>
      <p:ext uri="{BB962C8B-B14F-4D97-AF65-F5344CB8AC3E}">
        <p14:creationId xmlns:p14="http://schemas.microsoft.com/office/powerpoint/2010/main" val="74488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could</a:t>
            </a:r>
          </a:p>
        </p:txBody>
      </p:sp>
    </p:spTree>
    <p:extLst>
      <p:ext uri="{BB962C8B-B14F-4D97-AF65-F5344CB8AC3E}">
        <p14:creationId xmlns:p14="http://schemas.microsoft.com/office/powerpoint/2010/main" val="169997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65376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ought</a:t>
            </a:r>
          </a:p>
        </p:txBody>
      </p:sp>
    </p:spTree>
    <p:extLst>
      <p:ext uri="{BB962C8B-B14F-4D97-AF65-F5344CB8AC3E}">
        <p14:creationId xmlns:p14="http://schemas.microsoft.com/office/powerpoint/2010/main" val="390781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belief</a:t>
            </a:r>
          </a:p>
        </p:txBody>
      </p:sp>
    </p:spTree>
    <p:extLst>
      <p:ext uri="{BB962C8B-B14F-4D97-AF65-F5344CB8AC3E}">
        <p14:creationId xmlns:p14="http://schemas.microsoft.com/office/powerpoint/2010/main" val="32166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doom</a:t>
            </a:r>
          </a:p>
        </p:txBody>
      </p:sp>
    </p:spTree>
    <p:extLst>
      <p:ext uri="{BB962C8B-B14F-4D97-AF65-F5344CB8AC3E}">
        <p14:creationId xmlns:p14="http://schemas.microsoft.com/office/powerpoint/2010/main" val="320029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morals</a:t>
            </a:r>
          </a:p>
        </p:txBody>
      </p:sp>
    </p:spTree>
    <p:extLst>
      <p:ext uri="{BB962C8B-B14F-4D97-AF65-F5344CB8AC3E}">
        <p14:creationId xmlns:p14="http://schemas.microsoft.com/office/powerpoint/2010/main" val="392777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217035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255662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extent</a:t>
            </a:r>
          </a:p>
        </p:txBody>
      </p:sp>
    </p:spTree>
    <p:extLst>
      <p:ext uri="{BB962C8B-B14F-4D97-AF65-F5344CB8AC3E}">
        <p14:creationId xmlns:p14="http://schemas.microsoft.com/office/powerpoint/2010/main" val="2877833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certain</a:t>
            </a:r>
          </a:p>
        </p:txBody>
      </p:sp>
    </p:spTree>
    <p:extLst>
      <p:ext uri="{BB962C8B-B14F-4D97-AF65-F5344CB8AC3E}">
        <p14:creationId xmlns:p14="http://schemas.microsoft.com/office/powerpoint/2010/main" val="1061400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27549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divine</a:t>
            </a:r>
          </a:p>
        </p:txBody>
      </p:sp>
    </p:spTree>
    <p:extLst>
      <p:ext uri="{BB962C8B-B14F-4D97-AF65-F5344CB8AC3E}">
        <p14:creationId xmlns:p14="http://schemas.microsoft.com/office/powerpoint/2010/main" val="214405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motive</a:t>
            </a:r>
          </a:p>
        </p:txBody>
      </p:sp>
    </p:spTree>
    <p:extLst>
      <p:ext uri="{BB962C8B-B14F-4D97-AF65-F5344CB8AC3E}">
        <p14:creationId xmlns:p14="http://schemas.microsoft.com/office/powerpoint/2010/main" val="3509522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courage</a:t>
            </a:r>
          </a:p>
        </p:txBody>
      </p:sp>
    </p:spTree>
    <p:extLst>
      <p:ext uri="{BB962C8B-B14F-4D97-AF65-F5344CB8AC3E}">
        <p14:creationId xmlns:p14="http://schemas.microsoft.com/office/powerpoint/2010/main" val="43678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3526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fate</a:t>
            </a:r>
          </a:p>
        </p:txBody>
      </p:sp>
    </p:spTree>
    <p:extLst>
      <p:ext uri="{BB962C8B-B14F-4D97-AF65-F5344CB8AC3E}">
        <p14:creationId xmlns:p14="http://schemas.microsoft.com/office/powerpoint/2010/main" val="4208830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wisdom</a:t>
            </a:r>
          </a:p>
        </p:txBody>
      </p:sp>
    </p:spTree>
    <p:extLst>
      <p:ext uri="{BB962C8B-B14F-4D97-AF65-F5344CB8AC3E}">
        <p14:creationId xmlns:p14="http://schemas.microsoft.com/office/powerpoint/2010/main" val="919719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aloof</a:t>
            </a:r>
          </a:p>
        </p:txBody>
      </p:sp>
    </p:spTree>
    <p:extLst>
      <p:ext uri="{BB962C8B-B14F-4D97-AF65-F5344CB8AC3E}">
        <p14:creationId xmlns:p14="http://schemas.microsoft.com/office/powerpoint/2010/main" val="3140366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taboo</a:t>
            </a:r>
          </a:p>
        </p:txBody>
      </p:sp>
    </p:spTree>
    <p:extLst>
      <p:ext uri="{BB962C8B-B14F-4D97-AF65-F5344CB8AC3E}">
        <p14:creationId xmlns:p14="http://schemas.microsoft.com/office/powerpoint/2010/main" val="3985616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aspire</a:t>
            </a:r>
          </a:p>
        </p:txBody>
      </p:sp>
    </p:spTree>
    <p:extLst>
      <p:ext uri="{BB962C8B-B14F-4D97-AF65-F5344CB8AC3E}">
        <p14:creationId xmlns:p14="http://schemas.microsoft.com/office/powerpoint/2010/main" val="2195507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judgment</a:t>
            </a:r>
          </a:p>
        </p:txBody>
      </p:sp>
    </p:spTree>
    <p:extLst>
      <p:ext uri="{BB962C8B-B14F-4D97-AF65-F5344CB8AC3E}">
        <p14:creationId xmlns:p14="http://schemas.microsoft.com/office/powerpoint/2010/main" val="806409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desire</a:t>
            </a:r>
          </a:p>
        </p:txBody>
      </p:sp>
    </p:spTree>
    <p:extLst>
      <p:ext uri="{BB962C8B-B14F-4D97-AF65-F5344CB8AC3E}">
        <p14:creationId xmlns:p14="http://schemas.microsoft.com/office/powerpoint/2010/main" val="758160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025605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appeal</a:t>
            </a:r>
          </a:p>
        </p:txBody>
      </p:sp>
    </p:spTree>
    <p:extLst>
      <p:ext uri="{BB962C8B-B14F-4D97-AF65-F5344CB8AC3E}">
        <p14:creationId xmlns:p14="http://schemas.microsoft.com/office/powerpoint/2010/main" val="695945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stigma</a:t>
            </a:r>
          </a:p>
        </p:txBody>
      </p:sp>
    </p:spTree>
    <p:extLst>
      <p:ext uri="{BB962C8B-B14F-4D97-AF65-F5344CB8AC3E}">
        <p14:creationId xmlns:p14="http://schemas.microsoft.com/office/powerpoint/2010/main" val="3627646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absurd</a:t>
            </a:r>
          </a:p>
        </p:txBody>
      </p:sp>
    </p:spTree>
    <p:extLst>
      <p:ext uri="{BB962C8B-B14F-4D97-AF65-F5344CB8AC3E}">
        <p14:creationId xmlns:p14="http://schemas.microsoft.com/office/powerpoint/2010/main" val="223008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greed</a:t>
            </a:r>
          </a:p>
        </p:txBody>
      </p:sp>
    </p:spTree>
    <p:extLst>
      <p:ext uri="{BB962C8B-B14F-4D97-AF65-F5344CB8AC3E}">
        <p14:creationId xmlns:p14="http://schemas.microsoft.com/office/powerpoint/2010/main" val="3583665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suspense</a:t>
            </a:r>
          </a:p>
        </p:txBody>
      </p:sp>
    </p:spTree>
    <p:extLst>
      <p:ext uri="{BB962C8B-B14F-4D97-AF65-F5344CB8AC3E}">
        <p14:creationId xmlns:p14="http://schemas.microsoft.com/office/powerpoint/2010/main" val="3896509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meantime</a:t>
            </a:r>
          </a:p>
        </p:txBody>
      </p:sp>
    </p:spTree>
    <p:extLst>
      <p:ext uri="{BB962C8B-B14F-4D97-AF65-F5344CB8AC3E}">
        <p14:creationId xmlns:p14="http://schemas.microsoft.com/office/powerpoint/2010/main" val="1868683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selfless</a:t>
            </a:r>
          </a:p>
        </p:txBody>
      </p:sp>
    </p:spTree>
    <p:extLst>
      <p:ext uri="{BB962C8B-B14F-4D97-AF65-F5344CB8AC3E}">
        <p14:creationId xmlns:p14="http://schemas.microsoft.com/office/powerpoint/2010/main" val="360346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honest</a:t>
            </a:r>
          </a:p>
        </p:txBody>
      </p:sp>
    </p:spTree>
    <p:extLst>
      <p:ext uri="{BB962C8B-B14F-4D97-AF65-F5344CB8AC3E}">
        <p14:creationId xmlns:p14="http://schemas.microsoft.com/office/powerpoint/2010/main" val="6463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surreal</a:t>
            </a:r>
          </a:p>
        </p:txBody>
      </p:sp>
    </p:spTree>
    <p:extLst>
      <p:ext uri="{BB962C8B-B14F-4D97-AF65-F5344CB8AC3E}">
        <p14:creationId xmlns:p14="http://schemas.microsoft.com/office/powerpoint/2010/main" val="1286089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risky</a:t>
            </a:r>
          </a:p>
        </p:txBody>
      </p:sp>
    </p:spTree>
    <p:extLst>
      <p:ext uri="{BB962C8B-B14F-4D97-AF65-F5344CB8AC3E}">
        <p14:creationId xmlns:p14="http://schemas.microsoft.com/office/powerpoint/2010/main" val="2232384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anxious</a:t>
            </a:r>
          </a:p>
        </p:txBody>
      </p:sp>
    </p:spTree>
    <p:extLst>
      <p:ext uri="{BB962C8B-B14F-4D97-AF65-F5344CB8AC3E}">
        <p14:creationId xmlns:p14="http://schemas.microsoft.com/office/powerpoint/2010/main" val="2561813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sled</a:t>
            </a:r>
          </a:p>
        </p:txBody>
      </p:sp>
    </p:spTree>
    <p:extLst>
      <p:ext uri="{BB962C8B-B14F-4D97-AF65-F5344CB8AC3E}">
        <p14:creationId xmlns:p14="http://schemas.microsoft.com/office/powerpoint/2010/main" val="1389340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tire</a:t>
            </a:r>
          </a:p>
        </p:txBody>
      </p:sp>
    </p:spTree>
    <p:extLst>
      <p:ext uri="{BB962C8B-B14F-4D97-AF65-F5344CB8AC3E}">
        <p14:creationId xmlns:p14="http://schemas.microsoft.com/office/powerpoint/2010/main" val="2355022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comb</a:t>
            </a:r>
          </a:p>
        </p:txBody>
      </p:sp>
    </p:spTree>
    <p:extLst>
      <p:ext uri="{BB962C8B-B14F-4D97-AF65-F5344CB8AC3E}">
        <p14:creationId xmlns:p14="http://schemas.microsoft.com/office/powerpoint/2010/main" val="217478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peace</a:t>
            </a:r>
          </a:p>
        </p:txBody>
      </p:sp>
    </p:spTree>
    <p:extLst>
      <p:ext uri="{BB962C8B-B14F-4D97-AF65-F5344CB8AC3E}">
        <p14:creationId xmlns:p14="http://schemas.microsoft.com/office/powerpoint/2010/main" val="602491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bike</a:t>
            </a:r>
          </a:p>
        </p:txBody>
      </p:sp>
    </p:spTree>
    <p:extLst>
      <p:ext uri="{BB962C8B-B14F-4D97-AF65-F5344CB8AC3E}">
        <p14:creationId xmlns:p14="http://schemas.microsoft.com/office/powerpoint/2010/main" val="3523636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0147393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ear</a:t>
            </a:r>
          </a:p>
        </p:txBody>
      </p:sp>
    </p:spTree>
    <p:extLst>
      <p:ext uri="{BB962C8B-B14F-4D97-AF65-F5344CB8AC3E}">
        <p14:creationId xmlns:p14="http://schemas.microsoft.com/office/powerpoint/2010/main" val="39943929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goat</a:t>
            </a:r>
          </a:p>
        </p:txBody>
      </p:sp>
    </p:spTree>
    <p:extLst>
      <p:ext uri="{BB962C8B-B14F-4D97-AF65-F5344CB8AC3E}">
        <p14:creationId xmlns:p14="http://schemas.microsoft.com/office/powerpoint/2010/main" val="4154418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jar</a:t>
            </a:r>
          </a:p>
        </p:txBody>
      </p:sp>
    </p:spTree>
    <p:extLst>
      <p:ext uri="{BB962C8B-B14F-4D97-AF65-F5344CB8AC3E}">
        <p14:creationId xmlns:p14="http://schemas.microsoft.com/office/powerpoint/2010/main" val="20847093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kite</a:t>
            </a:r>
          </a:p>
        </p:txBody>
      </p:sp>
    </p:spTree>
    <p:extLst>
      <p:ext uri="{BB962C8B-B14F-4D97-AF65-F5344CB8AC3E}">
        <p14:creationId xmlns:p14="http://schemas.microsoft.com/office/powerpoint/2010/main" val="2597796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knee</a:t>
            </a:r>
          </a:p>
        </p:txBody>
      </p:sp>
    </p:spTree>
    <p:extLst>
      <p:ext uri="{BB962C8B-B14F-4D97-AF65-F5344CB8AC3E}">
        <p14:creationId xmlns:p14="http://schemas.microsoft.com/office/powerpoint/2010/main" val="2076276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796351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neck</a:t>
            </a:r>
          </a:p>
        </p:txBody>
      </p:sp>
    </p:spTree>
    <p:extLst>
      <p:ext uri="{BB962C8B-B14F-4D97-AF65-F5344CB8AC3E}">
        <p14:creationId xmlns:p14="http://schemas.microsoft.com/office/powerpoint/2010/main" val="639519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pig</a:t>
            </a:r>
          </a:p>
        </p:txBody>
      </p:sp>
    </p:spTree>
    <p:extLst>
      <p:ext uri="{BB962C8B-B14F-4D97-AF65-F5344CB8AC3E}">
        <p14:creationId xmlns:p14="http://schemas.microsoft.com/office/powerpoint/2010/main" val="289511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3789105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quilt</a:t>
            </a:r>
          </a:p>
        </p:txBody>
      </p:sp>
    </p:spTree>
    <p:extLst>
      <p:ext uri="{BB962C8B-B14F-4D97-AF65-F5344CB8AC3E}">
        <p14:creationId xmlns:p14="http://schemas.microsoft.com/office/powerpoint/2010/main" val="3125381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robe</a:t>
            </a:r>
          </a:p>
        </p:txBody>
      </p:sp>
    </p:spTree>
    <p:extLst>
      <p:ext uri="{BB962C8B-B14F-4D97-AF65-F5344CB8AC3E}">
        <p14:creationId xmlns:p14="http://schemas.microsoft.com/office/powerpoint/2010/main" val="133189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sand</a:t>
            </a:r>
          </a:p>
        </p:txBody>
      </p:sp>
    </p:spTree>
    <p:extLst>
      <p:ext uri="{BB962C8B-B14F-4D97-AF65-F5344CB8AC3E}">
        <p14:creationId xmlns:p14="http://schemas.microsoft.com/office/powerpoint/2010/main" val="31243905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toad</a:t>
            </a:r>
          </a:p>
        </p:txBody>
      </p:sp>
    </p:spTree>
    <p:extLst>
      <p:ext uri="{BB962C8B-B14F-4D97-AF65-F5344CB8AC3E}">
        <p14:creationId xmlns:p14="http://schemas.microsoft.com/office/powerpoint/2010/main" val="2516040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552700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vase</a:t>
            </a:r>
          </a:p>
        </p:txBody>
      </p:sp>
    </p:spTree>
    <p:extLst>
      <p:ext uri="{BB962C8B-B14F-4D97-AF65-F5344CB8AC3E}">
        <p14:creationId xmlns:p14="http://schemas.microsoft.com/office/powerpoint/2010/main" val="3255500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coat</a:t>
            </a:r>
          </a:p>
        </p:txBody>
      </p:sp>
    </p:spTree>
    <p:extLst>
      <p:ext uri="{BB962C8B-B14F-4D97-AF65-F5344CB8AC3E}">
        <p14:creationId xmlns:p14="http://schemas.microsoft.com/office/powerpoint/2010/main" val="34818814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egg</a:t>
            </a:r>
          </a:p>
        </p:txBody>
      </p:sp>
    </p:spTree>
    <p:extLst>
      <p:ext uri="{BB962C8B-B14F-4D97-AF65-F5344CB8AC3E}">
        <p14:creationId xmlns:p14="http://schemas.microsoft.com/office/powerpoint/2010/main" val="3993421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glove</a:t>
            </a:r>
          </a:p>
        </p:txBody>
      </p:sp>
    </p:spTree>
    <p:extLst>
      <p:ext uri="{BB962C8B-B14F-4D97-AF65-F5344CB8AC3E}">
        <p14:creationId xmlns:p14="http://schemas.microsoft.com/office/powerpoint/2010/main" val="908435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hair</a:t>
            </a:r>
          </a:p>
        </p:txBody>
      </p:sp>
    </p:spTree>
    <p:extLst>
      <p:ext uri="{BB962C8B-B14F-4D97-AF65-F5344CB8AC3E}">
        <p14:creationId xmlns:p14="http://schemas.microsoft.com/office/powerpoint/2010/main" val="25730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pride</a:t>
            </a:r>
          </a:p>
        </p:txBody>
      </p:sp>
    </p:spTree>
    <p:extLst>
      <p:ext uri="{BB962C8B-B14F-4D97-AF65-F5344CB8AC3E}">
        <p14:creationId xmlns:p14="http://schemas.microsoft.com/office/powerpoint/2010/main" val="2649723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lamp</a:t>
            </a:r>
          </a:p>
        </p:txBody>
      </p:sp>
    </p:spTree>
    <p:extLst>
      <p:ext uri="{BB962C8B-B14F-4D97-AF65-F5344CB8AC3E}">
        <p14:creationId xmlns:p14="http://schemas.microsoft.com/office/powerpoint/2010/main" val="1586486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mop</a:t>
            </a:r>
          </a:p>
        </p:txBody>
      </p:sp>
    </p:spTree>
    <p:extLst>
      <p:ext uri="{BB962C8B-B14F-4D97-AF65-F5344CB8AC3E}">
        <p14:creationId xmlns:p14="http://schemas.microsoft.com/office/powerpoint/2010/main" val="6500259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shoe</a:t>
            </a:r>
          </a:p>
        </p:txBody>
      </p:sp>
    </p:spTree>
    <p:extLst>
      <p:ext uri="{BB962C8B-B14F-4D97-AF65-F5344CB8AC3E}">
        <p14:creationId xmlns:p14="http://schemas.microsoft.com/office/powerpoint/2010/main" val="1928582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wax</a:t>
            </a:r>
          </a:p>
        </p:txBody>
      </p:sp>
    </p:spTree>
    <p:extLst>
      <p:ext uri="{BB962C8B-B14F-4D97-AF65-F5344CB8AC3E}">
        <p14:creationId xmlns:p14="http://schemas.microsoft.com/office/powerpoint/2010/main" val="3892855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40736630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eggnog</a:t>
            </a:r>
          </a:p>
        </p:txBody>
      </p:sp>
    </p:spTree>
    <p:extLst>
      <p:ext uri="{BB962C8B-B14F-4D97-AF65-F5344CB8AC3E}">
        <p14:creationId xmlns:p14="http://schemas.microsoft.com/office/powerpoint/2010/main" val="14022884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blender</a:t>
            </a:r>
          </a:p>
        </p:txBody>
      </p:sp>
    </p:spTree>
    <p:extLst>
      <p:ext uri="{BB962C8B-B14F-4D97-AF65-F5344CB8AC3E}">
        <p14:creationId xmlns:p14="http://schemas.microsoft.com/office/powerpoint/2010/main" val="11562901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carrot</a:t>
            </a:r>
          </a:p>
        </p:txBody>
      </p:sp>
    </p:spTree>
    <p:extLst>
      <p:ext uri="{BB962C8B-B14F-4D97-AF65-F5344CB8AC3E}">
        <p14:creationId xmlns:p14="http://schemas.microsoft.com/office/powerpoint/2010/main" val="3575001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chimney</a:t>
            </a:r>
          </a:p>
        </p:txBody>
      </p:sp>
    </p:spTree>
    <p:extLst>
      <p:ext uri="{BB962C8B-B14F-4D97-AF65-F5344CB8AC3E}">
        <p14:creationId xmlns:p14="http://schemas.microsoft.com/office/powerpoint/2010/main" val="25036819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donkey</a:t>
            </a:r>
          </a:p>
        </p:txBody>
      </p:sp>
    </p:spTree>
    <p:extLst>
      <p:ext uri="{BB962C8B-B14F-4D97-AF65-F5344CB8AC3E}">
        <p14:creationId xmlns:p14="http://schemas.microsoft.com/office/powerpoint/2010/main" val="263405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23204209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eagle</a:t>
            </a:r>
          </a:p>
        </p:txBody>
      </p:sp>
    </p:spTree>
    <p:extLst>
      <p:ext uri="{BB962C8B-B14F-4D97-AF65-F5344CB8AC3E}">
        <p14:creationId xmlns:p14="http://schemas.microsoft.com/office/powerpoint/2010/main" val="23686496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flower</a:t>
            </a:r>
          </a:p>
        </p:txBody>
      </p:sp>
    </p:spTree>
    <p:extLst>
      <p:ext uri="{BB962C8B-B14F-4D97-AF65-F5344CB8AC3E}">
        <p14:creationId xmlns:p14="http://schemas.microsoft.com/office/powerpoint/2010/main" val="25094192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ladder</a:t>
            </a:r>
          </a:p>
        </p:txBody>
      </p:sp>
    </p:spTree>
    <p:extLst>
      <p:ext uri="{BB962C8B-B14F-4D97-AF65-F5344CB8AC3E}">
        <p14:creationId xmlns:p14="http://schemas.microsoft.com/office/powerpoint/2010/main" val="4830864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lightbulb</a:t>
            </a:r>
          </a:p>
        </p:txBody>
      </p:sp>
    </p:spTree>
    <p:extLst>
      <p:ext uri="{BB962C8B-B14F-4D97-AF65-F5344CB8AC3E}">
        <p14:creationId xmlns:p14="http://schemas.microsoft.com/office/powerpoint/2010/main" val="12760780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mailbox</a:t>
            </a:r>
          </a:p>
        </p:txBody>
      </p:sp>
    </p:spTree>
    <p:extLst>
      <p:ext uri="{BB962C8B-B14F-4D97-AF65-F5344CB8AC3E}">
        <p14:creationId xmlns:p14="http://schemas.microsoft.com/office/powerpoint/2010/main" val="29671200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16868576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railroad</a:t>
            </a:r>
          </a:p>
        </p:txBody>
      </p:sp>
    </p:spTree>
    <p:extLst>
      <p:ext uri="{BB962C8B-B14F-4D97-AF65-F5344CB8AC3E}">
        <p14:creationId xmlns:p14="http://schemas.microsoft.com/office/powerpoint/2010/main" val="29458196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seagull</a:t>
            </a:r>
          </a:p>
        </p:txBody>
      </p:sp>
    </p:spTree>
    <p:extLst>
      <p:ext uri="{BB962C8B-B14F-4D97-AF65-F5344CB8AC3E}">
        <p14:creationId xmlns:p14="http://schemas.microsoft.com/office/powerpoint/2010/main" val="32982790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turtle</a:t>
            </a:r>
          </a:p>
        </p:txBody>
      </p:sp>
    </p:spTree>
    <p:extLst>
      <p:ext uri="{BB962C8B-B14F-4D97-AF65-F5344CB8AC3E}">
        <p14:creationId xmlns:p14="http://schemas.microsoft.com/office/powerpoint/2010/main" val="5412734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333F2-F3CF-6442-BB00-312F4C30835D}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00" dirty="0"/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281575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112</Words>
  <Application>Microsoft Macintosh PowerPoint</Application>
  <PresentationFormat>Widescreen</PresentationFormat>
  <Paragraphs>112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14</cp:revision>
  <dcterms:created xsi:type="dcterms:W3CDTF">2021-09-24T05:03:21Z</dcterms:created>
  <dcterms:modified xsi:type="dcterms:W3CDTF">2021-09-24T16:33:20Z</dcterms:modified>
</cp:coreProperties>
</file>