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2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8A2BE2"/>
    <a:srgbClr val="8A2B00"/>
    <a:srgbClr val="FFFF00"/>
    <a:srgbClr val="A0522D"/>
    <a:srgbClr val="FF8C00"/>
    <a:srgbClr val="1E90FF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B6E5-BC37-DB49-ADA9-C244E6678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3E701-B739-3044-89D9-787794772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6CFDA-8452-B749-89D4-C23CE9F3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A737-2423-BC4C-B22A-521172FFB313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C501C-791F-1743-AEA2-CA6F0C35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0EAE6-91BC-8940-A970-EC63EE7F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2201-3047-6145-A622-7A09A6903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1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61D2-3B8B-294F-994E-5D94ABFD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E097F-0821-0747-86F0-CC55E96DA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D73A8-5975-E744-A810-B4EA1BFB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A737-2423-BC4C-B22A-521172FFB313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F8B98-45C8-CF46-9F46-AAB2D7C6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3CDE9-988F-AA41-99CA-AB0878A7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2201-3047-6145-A622-7A09A6903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4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95AC5-2395-6F48-A16F-BF6C0CDC6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947A7-5DAB-744C-A9E8-916AF918D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CF1C1-4966-F249-8FA2-FCBD56E7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A737-2423-BC4C-B22A-521172FFB313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CF22C-2DF6-334D-A6DA-8794EAD6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0D3D2-45F7-4742-83D1-F7743B95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2201-3047-6145-A622-7A09A6903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C488-9505-0847-98E3-433B0FD1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50281-5542-D645-946B-098F6176C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507A1-65A5-CF4C-AD76-59D70BAE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A737-2423-BC4C-B22A-521172FFB313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8A355-4D38-8545-9157-17618D26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1C3E9-838B-2748-9BA5-B95F4E43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2201-3047-6145-A622-7A09A6903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3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D395-9A56-7D4B-93E9-925AFAAE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28A07-9AC4-F142-93A0-3EC97594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2E302-97ED-FB4D-A3BF-88CE937D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A737-2423-BC4C-B22A-521172FFB313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980AB-267A-E44E-BD1B-CF7DEC11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7BCAA-62C7-4546-929A-35523C37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2201-3047-6145-A622-7A09A6903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8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3DB1-AA1C-1D46-8E3E-3B4BF2A5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49D5-6FB6-1542-B2D9-F1362EB66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41136-9204-CC4F-BF4A-7793C3C7F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367EB-ED27-4F48-B1E8-370DA4ED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A737-2423-BC4C-B22A-521172FFB313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BA038-C18D-8A4A-8889-B8550520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17D01-7539-1641-8400-311B989B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2201-3047-6145-A622-7A09A6903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9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B9CC-4202-4248-8D4F-65031766F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802C8-222D-0D41-ABAF-A876B650E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9C988-14CE-1441-A0BE-DB6E71C9B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D8F8A-B0D4-9347-AFB9-1C6DDAE93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8F6EA-A24C-3245-B027-10F0603F4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4B5D4-6A29-BF49-9A44-05D723B7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A737-2423-BC4C-B22A-521172FFB313}" type="datetimeFigureOut">
              <a:rPr lang="en-US" smtClean="0"/>
              <a:t>10/6/21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F492C-BF72-A241-B260-899C3D11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8EDDA-CEA6-6E48-8F50-0DB558E3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2201-3047-6145-A622-7A09A6903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6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1B0E-756D-954D-89A2-7393A36B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492C6-8CB6-2548-8146-3C587C1A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A737-2423-BC4C-B22A-521172FFB313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CB6A5-3257-3A40-8E83-8A09766E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0ED64-F570-4749-852A-D54D6A70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2201-3047-6145-A622-7A09A6903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3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198D2-A8AF-7448-8D71-EBAD5D79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A737-2423-BC4C-B22A-521172FFB313}" type="datetimeFigureOut">
              <a:rPr lang="en-US" smtClean="0"/>
              <a:t>10/6/21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783F1-263A-D142-891E-C13D2BDC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6B01A-37E0-F445-AAFF-97C6AB55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2201-3047-6145-A622-7A09A6903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7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5731-9A4A-FE4B-8E29-5183D4FC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55532-3E70-194A-BBFA-8855D6225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E05A6-D336-6D4D-8427-4D03A5E46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83F4C-4F72-2245-BC6A-D187FE54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A737-2423-BC4C-B22A-521172FFB313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D3EA4-BB87-9449-818A-584EEED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1D704-6C28-7844-9A20-1519B908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2201-3047-6145-A622-7A09A6903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9E97-7BAD-1242-B979-BE62C50A2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71737-61F2-3946-AFD5-13C485424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A8B89-AD67-344B-8B8F-63773B6F0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917CF-CC2E-9343-BF02-E2B8D1A4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0A737-2423-BC4C-B22A-521172FFB313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A6A44-F2CD-F94A-AB05-7F026DFF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5EE1B-4632-B543-897F-090297A0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2201-3047-6145-A622-7A09A6903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5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96ADEE-B52F-3747-B308-94CEE58BB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B6088-70B8-CA49-A202-3BE583797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921D0-BBEC-2044-A276-E238FCDB3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0A737-2423-BC4C-B22A-521172FFB313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B7D89-31BA-3C4D-8D48-6F78A131D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3E931-33D2-1643-AD04-82C7057FC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2201-3047-6145-A622-7A09A6903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3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186CC9-99F4-C045-8C24-EB9242E631C8}"/>
              </a:ext>
            </a:extLst>
          </p:cNvPr>
          <p:cNvSpPr/>
          <p:nvPr/>
        </p:nvSpPr>
        <p:spPr>
          <a:xfrm>
            <a:off x="2438400" y="685800"/>
            <a:ext cx="7315200" cy="54864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764C56-B2D6-AE42-8A74-66E690E5519B}"/>
              </a:ext>
            </a:extLst>
          </p:cNvPr>
          <p:cNvSpPr txBox="1"/>
          <p:nvPr/>
        </p:nvSpPr>
        <p:spPr>
          <a:xfrm>
            <a:off x="2438400" y="5461532"/>
            <a:ext cx="1952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pleasant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20569-3307-034D-8679-84B95520E99E}"/>
              </a:ext>
            </a:extLst>
          </p:cNvPr>
          <p:cNvSpPr txBox="1"/>
          <p:nvPr/>
        </p:nvSpPr>
        <p:spPr>
          <a:xfrm>
            <a:off x="7036522" y="5473966"/>
            <a:ext cx="2491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unpleasant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9FB48E-DC28-0141-9A5C-F9764903EA18}"/>
              </a:ext>
            </a:extLst>
          </p:cNvPr>
          <p:cNvSpPr/>
          <p:nvPr/>
        </p:nvSpPr>
        <p:spPr>
          <a:xfrm>
            <a:off x="4038600" y="1016266"/>
            <a:ext cx="4114800" cy="411480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close-up of a guitar&#10;&#10;Description automatically generated with medium confidence">
            <a:extLst>
              <a:ext uri="{FF2B5EF4-FFF2-40B4-BE49-F238E27FC236}">
                <a16:creationId xmlns:a16="http://schemas.microsoft.com/office/drawing/2014/main" id="{785BB59E-782B-934C-9A9E-F47B0DD91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150" y="1359166"/>
            <a:ext cx="3441700" cy="3429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098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B0EA06-C6F7-A444-84CA-1FD7A6AB941D}"/>
              </a:ext>
            </a:extLst>
          </p:cNvPr>
          <p:cNvSpPr>
            <a:spLocks noChangeAspect="1"/>
          </p:cNvSpPr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rgbClr val="FF8C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17D1F2-C272-A64A-9F5F-D107A59DC79F}"/>
              </a:ext>
            </a:extLst>
          </p:cNvPr>
          <p:cNvSpPr>
            <a:spLocks noChangeAspect="1"/>
          </p:cNvSpPr>
          <p:nvPr/>
        </p:nvSpPr>
        <p:spPr>
          <a:xfrm>
            <a:off x="3992880" y="1325880"/>
            <a:ext cx="4206240" cy="42062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6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B0EA06-C6F7-A444-84CA-1FD7A6AB941D}"/>
              </a:ext>
            </a:extLst>
          </p:cNvPr>
          <p:cNvSpPr>
            <a:spLocks noChangeAspect="1"/>
          </p:cNvSpPr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rgbClr val="A0522D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17D1F2-C272-A64A-9F5F-D107A59DC79F}"/>
              </a:ext>
            </a:extLst>
          </p:cNvPr>
          <p:cNvSpPr>
            <a:spLocks noChangeAspect="1"/>
          </p:cNvSpPr>
          <p:nvPr/>
        </p:nvSpPr>
        <p:spPr>
          <a:xfrm>
            <a:off x="3992880" y="1325880"/>
            <a:ext cx="4206240" cy="42062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B0EA06-C6F7-A444-84CA-1FD7A6AB941D}"/>
              </a:ext>
            </a:extLst>
          </p:cNvPr>
          <p:cNvSpPr>
            <a:spLocks noChangeAspect="1"/>
          </p:cNvSpPr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17D1F2-C272-A64A-9F5F-D107A59DC79F}"/>
              </a:ext>
            </a:extLst>
          </p:cNvPr>
          <p:cNvSpPr>
            <a:spLocks noChangeAspect="1"/>
          </p:cNvSpPr>
          <p:nvPr/>
        </p:nvSpPr>
        <p:spPr>
          <a:xfrm>
            <a:off x="3992880" y="1325880"/>
            <a:ext cx="4206240" cy="42062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65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B0EA06-C6F7-A444-84CA-1FD7A6AB941D}"/>
              </a:ext>
            </a:extLst>
          </p:cNvPr>
          <p:cNvSpPr>
            <a:spLocks noChangeAspect="1"/>
          </p:cNvSpPr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rgbClr val="8A2BE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17D1F2-C272-A64A-9F5F-D107A59DC79F}"/>
              </a:ext>
            </a:extLst>
          </p:cNvPr>
          <p:cNvSpPr>
            <a:spLocks noChangeAspect="1"/>
          </p:cNvSpPr>
          <p:nvPr/>
        </p:nvSpPr>
        <p:spPr>
          <a:xfrm>
            <a:off x="3992880" y="1325880"/>
            <a:ext cx="4206240" cy="42062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5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B0EA06-C6F7-A444-84CA-1FD7A6AB941D}"/>
              </a:ext>
            </a:extLst>
          </p:cNvPr>
          <p:cNvSpPr>
            <a:spLocks noChangeAspect="1"/>
          </p:cNvSpPr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rgbClr val="80808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17D1F2-C272-A64A-9F5F-D107A59DC79F}"/>
              </a:ext>
            </a:extLst>
          </p:cNvPr>
          <p:cNvSpPr>
            <a:spLocks noChangeAspect="1"/>
          </p:cNvSpPr>
          <p:nvPr/>
        </p:nvSpPr>
        <p:spPr>
          <a:xfrm>
            <a:off x="3992880" y="1325880"/>
            <a:ext cx="4206240" cy="42062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186CC9-99F4-C045-8C24-EB9242E631C8}"/>
              </a:ext>
            </a:extLst>
          </p:cNvPr>
          <p:cNvSpPr/>
          <p:nvPr/>
        </p:nvSpPr>
        <p:spPr>
          <a:xfrm>
            <a:off x="2438400" y="685800"/>
            <a:ext cx="7315200" cy="54864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764C56-B2D6-AE42-8A74-66E690E5519B}"/>
              </a:ext>
            </a:extLst>
          </p:cNvPr>
          <p:cNvSpPr txBox="1"/>
          <p:nvPr/>
        </p:nvSpPr>
        <p:spPr>
          <a:xfrm>
            <a:off x="2438400" y="5461532"/>
            <a:ext cx="2491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unpleasant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20569-3307-034D-8679-84B95520E99E}"/>
              </a:ext>
            </a:extLst>
          </p:cNvPr>
          <p:cNvSpPr txBox="1"/>
          <p:nvPr/>
        </p:nvSpPr>
        <p:spPr>
          <a:xfrm>
            <a:off x="7551377" y="5473966"/>
            <a:ext cx="1952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pleasant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9FB48E-DC28-0141-9A5C-F9764903EA18}"/>
              </a:ext>
            </a:extLst>
          </p:cNvPr>
          <p:cNvSpPr/>
          <p:nvPr/>
        </p:nvSpPr>
        <p:spPr>
          <a:xfrm>
            <a:off x="4038600" y="1016266"/>
            <a:ext cx="4114800" cy="41148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5BB59E-782B-934C-9A9E-F47B0DD91E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81500" y="1359166"/>
            <a:ext cx="3429000" cy="3429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96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186CC9-99F4-C045-8C24-EB9242E631C8}"/>
              </a:ext>
            </a:extLst>
          </p:cNvPr>
          <p:cNvSpPr/>
          <p:nvPr/>
        </p:nvSpPr>
        <p:spPr>
          <a:xfrm>
            <a:off x="2438400" y="685800"/>
            <a:ext cx="7315200" cy="54864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764C56-B2D6-AE42-8A74-66E690E5519B}"/>
              </a:ext>
            </a:extLst>
          </p:cNvPr>
          <p:cNvSpPr txBox="1"/>
          <p:nvPr/>
        </p:nvSpPr>
        <p:spPr>
          <a:xfrm>
            <a:off x="2438400" y="5461532"/>
            <a:ext cx="1952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pleasant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9FB48E-DC28-0141-9A5C-F9764903EA18}"/>
              </a:ext>
            </a:extLst>
          </p:cNvPr>
          <p:cNvSpPr/>
          <p:nvPr/>
        </p:nvSpPr>
        <p:spPr>
          <a:xfrm>
            <a:off x="4038600" y="1016266"/>
            <a:ext cx="4114800" cy="411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5BB59E-782B-934C-9A9E-F47B0DD91E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81500" y="1359166"/>
            <a:ext cx="3429000" cy="3429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FAD5E6-D373-1744-A8BA-863375672E2E}"/>
              </a:ext>
            </a:extLst>
          </p:cNvPr>
          <p:cNvSpPr txBox="1"/>
          <p:nvPr/>
        </p:nvSpPr>
        <p:spPr>
          <a:xfrm>
            <a:off x="7036522" y="5473966"/>
            <a:ext cx="24914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unpleasant</a:t>
            </a:r>
          </a:p>
        </p:txBody>
      </p:sp>
    </p:spTree>
    <p:extLst>
      <p:ext uri="{BB962C8B-B14F-4D97-AF65-F5344CB8AC3E}">
        <p14:creationId xmlns:p14="http://schemas.microsoft.com/office/powerpoint/2010/main" val="383392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73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B0EA06-C6F7-A444-84CA-1FD7A6AB941D}"/>
              </a:ext>
            </a:extLst>
          </p:cNvPr>
          <p:cNvSpPr>
            <a:spLocks noChangeAspect="1"/>
          </p:cNvSpPr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17D1F2-C272-A64A-9F5F-D107A59DC79F}"/>
              </a:ext>
            </a:extLst>
          </p:cNvPr>
          <p:cNvSpPr>
            <a:spLocks noChangeAspect="1"/>
          </p:cNvSpPr>
          <p:nvPr/>
        </p:nvSpPr>
        <p:spPr>
          <a:xfrm>
            <a:off x="3992880" y="1325880"/>
            <a:ext cx="4206240" cy="42062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6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B0EA06-C6F7-A444-84CA-1FD7A6AB941D}"/>
              </a:ext>
            </a:extLst>
          </p:cNvPr>
          <p:cNvSpPr>
            <a:spLocks noChangeAspect="1"/>
          </p:cNvSpPr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17D1F2-C272-A64A-9F5F-D107A59DC79F}"/>
              </a:ext>
            </a:extLst>
          </p:cNvPr>
          <p:cNvSpPr>
            <a:spLocks noChangeAspect="1"/>
          </p:cNvSpPr>
          <p:nvPr/>
        </p:nvSpPr>
        <p:spPr>
          <a:xfrm>
            <a:off x="3992880" y="1325880"/>
            <a:ext cx="4206240" cy="42062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9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B0EA06-C6F7-A444-84CA-1FD7A6AB941D}"/>
              </a:ext>
            </a:extLst>
          </p:cNvPr>
          <p:cNvSpPr>
            <a:spLocks noChangeAspect="1"/>
          </p:cNvSpPr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rgbClr val="008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17D1F2-C272-A64A-9F5F-D107A59DC79F}"/>
              </a:ext>
            </a:extLst>
          </p:cNvPr>
          <p:cNvSpPr>
            <a:spLocks noChangeAspect="1"/>
          </p:cNvSpPr>
          <p:nvPr/>
        </p:nvSpPr>
        <p:spPr>
          <a:xfrm>
            <a:off x="3992880" y="1325880"/>
            <a:ext cx="4206240" cy="42062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92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B0EA06-C6F7-A444-84CA-1FD7A6AB941D}"/>
              </a:ext>
            </a:extLst>
          </p:cNvPr>
          <p:cNvSpPr>
            <a:spLocks noChangeAspect="1"/>
          </p:cNvSpPr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17D1F2-C272-A64A-9F5F-D107A59DC79F}"/>
              </a:ext>
            </a:extLst>
          </p:cNvPr>
          <p:cNvSpPr>
            <a:spLocks noChangeAspect="1"/>
          </p:cNvSpPr>
          <p:nvPr/>
        </p:nvSpPr>
        <p:spPr>
          <a:xfrm>
            <a:off x="3992880" y="1325880"/>
            <a:ext cx="4206240" cy="42062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B0EA06-C6F7-A444-84CA-1FD7A6AB941D}"/>
              </a:ext>
            </a:extLst>
          </p:cNvPr>
          <p:cNvSpPr>
            <a:spLocks noChangeAspect="1"/>
          </p:cNvSpPr>
          <p:nvPr/>
        </p:nvSpPr>
        <p:spPr>
          <a:xfrm>
            <a:off x="3352800" y="685800"/>
            <a:ext cx="5486400" cy="5486400"/>
          </a:xfrm>
          <a:prstGeom prst="rect">
            <a:avLst/>
          </a:prstGeom>
          <a:solidFill>
            <a:srgbClr val="1E90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17D1F2-C272-A64A-9F5F-D107A59DC79F}"/>
              </a:ext>
            </a:extLst>
          </p:cNvPr>
          <p:cNvSpPr>
            <a:spLocks noChangeAspect="1"/>
          </p:cNvSpPr>
          <p:nvPr/>
        </p:nvSpPr>
        <p:spPr>
          <a:xfrm>
            <a:off x="3992880" y="1325880"/>
            <a:ext cx="4206240" cy="420624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7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</Words>
  <Application>Microsoft Macintosh PowerPoint</Application>
  <PresentationFormat>Widescreen</PresentationFormat>
  <Paragraphs>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Tanya Wen</dc:creator>
  <cp:lastModifiedBy>Tanya Wen</cp:lastModifiedBy>
  <cp:revision>5</cp:revision>
  <dcterms:created xsi:type="dcterms:W3CDTF">2021-10-06T22:17:35Z</dcterms:created>
  <dcterms:modified xsi:type="dcterms:W3CDTF">2021-10-07T01:38:18Z</dcterms:modified>
</cp:coreProperties>
</file>