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000000"/>
    <a:srgbClr val="FF9300"/>
    <a:srgbClr val="FFFC00"/>
    <a:srgbClr val="FF2600"/>
    <a:srgbClr val="00FA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37"/>
  </p:normalViewPr>
  <p:slideViewPr>
    <p:cSldViewPr snapToGrid="0" snapToObjects="1">
      <p:cViewPr>
        <p:scale>
          <a:sx n="90" d="100"/>
          <a:sy n="90" d="100"/>
        </p:scale>
        <p:origin x="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4612F-12EE-B54E-8578-E2E07D28A61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75C8D-3BC4-AA48-8C83-890780DC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2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8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8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30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36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84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8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1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2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44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81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ED0D-340B-6B49-BF59-5AD08264B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D1408-D6BE-8547-846F-E4904C20D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B61F5-AD3F-1F44-8354-C4B97311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555C-33A6-8840-9E49-3972FF84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C92A-8E3D-3443-9001-BAD9D922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7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B939-20A6-A14E-B12E-55A0EF9C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D65FE-B629-5E4B-AEE4-8C9359633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1E661-9621-F840-9BA0-9C310C4F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3E4C1-654E-6544-BC41-63F6B8D0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72E24-8357-D241-9678-D0D03159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87AD0-04D2-7E41-AE36-465DAE212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98A2E-F6F1-6E4F-BCC3-413CE3187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A6F80-63C2-4C41-BC3B-9B5800C8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2C9F4-0C07-7349-8827-0EC2DF30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8EA1-85CA-B84D-ABDF-FF399D3E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CCDB-F647-A042-828E-CEE65C9D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9001-7AD2-8F43-81A0-6E70ECD7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DBFA2-AE58-394C-9F2D-69F646D8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A00E-B099-0945-9F43-9FED3FAF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1090-2012-C347-87EF-567E6530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4A75-1225-9C40-A5DD-489268A0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1E286-3EA3-E749-903C-C1E93AFD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6284-2751-4A4D-9FA0-5156C630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7D3E-5F4E-D643-8CFD-C5BCFCDC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3E4DE-53D6-5045-B4C0-F87AEECC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7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8CAD-5FC7-404F-9340-BEC0B69E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8A8A-C0F5-6043-B269-1E741651C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74FBE-5E8D-4644-B59A-EA62E594A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D230A-A118-6549-993E-8E83C134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0FA3A-DE43-694F-B391-0A42FB13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F1297-1E54-C24B-8691-D1F0AF3E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D505-9C06-954F-ADDA-482F5829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97604-926D-7249-9303-E630EE7F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C2551-5B33-424B-8C3D-03931F4A5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3A674-33A2-8A48-A9B4-542BA3D4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0CD26-2E81-9747-8D89-0681E5D41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763DC-9191-384B-8D85-2719F506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69BB6-2B62-4E4C-A8F4-B5607D49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72C78-01FC-874F-A9CB-A4A06635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6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8DA9-CE1E-8D47-8B74-9B39D0AF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78EE5-8F68-4A40-81FC-BDD91868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07BDE-5E9E-9442-A19F-A37E0DFA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90C0D-EF2B-5C4C-9612-068D20D5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77793-5FB0-D94C-BC48-D1906881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07B3D-7B26-7C42-8E3A-553EE339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F15DD-CF7C-5246-9005-F47FEB3C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9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2C9B-7C51-0044-84A0-9777F0A1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A16D-3E9D-D44B-AA58-61A13397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70BEA-BBC8-1640-8F5F-DD88D0EB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8D4AC-F716-AA4F-9F54-442CDD41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6929C-E4F7-0340-8C24-F5A01A56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2DAB-A15E-5C40-A410-2EC7F42E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0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07A0-7AFB-FB4A-9F86-4551E61E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E1DB3-E84F-9D44-9418-4AAFD04DB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41FA7-4982-8D45-8ECE-9421A418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DBB67-616D-5449-A67B-77D3C960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D6497-952B-1944-892E-95F57960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7D524-C4F0-8B42-A363-244344F4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3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EC07F-1B90-B442-9058-E8C7F656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D9EE0-ECDD-4F42-816A-7F865876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D3403-7726-BE42-B847-4B8AA7D14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E9C6-44BA-3641-B1FD-618C4E1BF9F1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A8A6-2C19-9548-A5DC-E53AE2F73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19C4-B66D-264A-B4EB-D7058C3B2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5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9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9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2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0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0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2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6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32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30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26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4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05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45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08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01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8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solidDmn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79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pct5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32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wdUpDiag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5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lgGrid">
            <a:fgClr>
              <a:srgbClr val="00FA00"/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7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79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13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45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17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4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7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2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96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20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1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68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78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solidDmn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2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pct5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08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78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lgGrid">
            <a:fgClr>
              <a:srgbClr val="FF2600"/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6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3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04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70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570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74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2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729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099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26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710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3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pct5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45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70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solidDmn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9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pct5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59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wdUpDiag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8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lgGrid">
            <a:fgClr>
              <a:srgbClr val="942092"/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wdUpDiag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2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lgGri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rgbClr val="0432FF"/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16</Words>
  <Application>Microsoft Macintosh PowerPoint</Application>
  <PresentationFormat>Widescreen</PresentationFormat>
  <Paragraphs>16</Paragraphs>
  <Slides>64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tw448</dc:creator>
  <cp:lastModifiedBy>tw448</cp:lastModifiedBy>
  <cp:revision>26</cp:revision>
  <dcterms:created xsi:type="dcterms:W3CDTF">2020-04-21T19:58:04Z</dcterms:created>
  <dcterms:modified xsi:type="dcterms:W3CDTF">2020-04-27T14:32:13Z</dcterms:modified>
</cp:coreProperties>
</file>