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42092"/>
    <a:srgbClr val="FF9300"/>
    <a:srgbClr val="FFFC00"/>
    <a:srgbClr val="FF2600"/>
    <a:srgbClr val="00FA0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37"/>
  </p:normalViewPr>
  <p:slideViewPr>
    <p:cSldViewPr snapToGrid="0" snapToObjects="1">
      <p:cViewPr varScale="1">
        <p:scale>
          <a:sx n="84" d="100"/>
          <a:sy n="84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4612F-12EE-B54E-8578-E2E07D28A613}" type="datetimeFigureOut">
              <a:rPr lang="en-US" smtClean="0"/>
              <a:t>4/30/20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75C8D-3BC4-AA48-8C83-890780DCC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29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75C8D-3BC4-AA48-8C83-890780DCC5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48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75C8D-3BC4-AA48-8C83-890780DCC55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18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75C8D-3BC4-AA48-8C83-890780DCC55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30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75C8D-3BC4-AA48-8C83-890780DCC55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36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75C8D-3BC4-AA48-8C83-890780DCC55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84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75C8D-3BC4-AA48-8C83-890780DCC55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88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75C8D-3BC4-AA48-8C83-890780DCC55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75C8D-3BC4-AA48-8C83-890780DCC55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17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75C8D-3BC4-AA48-8C83-890780DCC5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23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75C8D-3BC4-AA48-8C83-890780DCC5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16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75C8D-3BC4-AA48-8C83-890780DCC5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14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75C8D-3BC4-AA48-8C83-890780DCC55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62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75C8D-3BC4-AA48-8C83-890780DCC55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29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75C8D-3BC4-AA48-8C83-890780DCC55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44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75C8D-3BC4-AA48-8C83-890780DCC55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81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75C8D-3BC4-AA48-8C83-890780DCC55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1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9ED0D-340B-6B49-BF59-5AD08264B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D1408-D6BE-8547-846F-E4904C20D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B61F5-AD3F-1F44-8354-C4B97311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E9C6-44BA-3641-B1FD-618C4E1BF9F1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4555C-33A6-8840-9E49-3972FF84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BC92A-8E3D-3443-9001-BAD9D922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2594-B0A6-654F-B7F4-3DA26E35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7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1B939-20A6-A14E-B12E-55A0EF9C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D65FE-B629-5E4B-AEE4-8C9359633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1E661-9621-F840-9BA0-9C310C4F9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E9C6-44BA-3641-B1FD-618C4E1BF9F1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3E4C1-654E-6544-BC41-63F6B8D0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72E24-8357-D241-9678-D0D03159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2594-B0A6-654F-B7F4-3DA26E35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2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387AD0-04D2-7E41-AE36-465DAE212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98A2E-F6F1-6E4F-BCC3-413CE3187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A6F80-63C2-4C41-BC3B-9B5800C88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E9C6-44BA-3641-B1FD-618C4E1BF9F1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2C9F4-0C07-7349-8827-0EC2DF30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B8EA1-85CA-B84D-ABDF-FF399D3E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2594-B0A6-654F-B7F4-3DA26E35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8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FCCDB-F647-A042-828E-CEE65C9D1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49001-7AD2-8F43-81A0-6E70ECD70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DBFA2-AE58-394C-9F2D-69F646D8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E9C6-44BA-3641-B1FD-618C4E1BF9F1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EA00E-B099-0945-9F43-9FED3FAF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41090-2012-C347-87EF-567E6530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2594-B0A6-654F-B7F4-3DA26E35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4A75-1225-9C40-A5DD-489268A0E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1E286-3EA3-E749-903C-C1E93AFD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26284-2751-4A4D-9FA0-5156C630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E9C6-44BA-3641-B1FD-618C4E1BF9F1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87D3E-5F4E-D643-8CFD-C5BCFCDC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3E4DE-53D6-5045-B4C0-F87AEECC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2594-B0A6-654F-B7F4-3DA26E35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7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8CAD-5FC7-404F-9340-BEC0B69E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F8A8A-C0F5-6043-B269-1E741651C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74FBE-5E8D-4644-B59A-EA62E594A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D230A-A118-6549-993E-8E83C134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E9C6-44BA-3641-B1FD-618C4E1BF9F1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0FA3A-DE43-694F-B391-0A42FB13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F1297-1E54-C24B-8691-D1F0AF3E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2594-B0A6-654F-B7F4-3DA26E35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6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D505-9C06-954F-ADDA-482F5829D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97604-926D-7249-9303-E630EE7FF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C2551-5B33-424B-8C3D-03931F4A5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73A674-33A2-8A48-A9B4-542BA3D4C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0CD26-2E81-9747-8D89-0681E5D41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0763DC-9191-384B-8D85-2719F506A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E9C6-44BA-3641-B1FD-618C4E1BF9F1}" type="datetimeFigureOut">
              <a:rPr lang="en-US" smtClean="0"/>
              <a:t>4/30/20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69BB6-2B62-4E4C-A8F4-B5607D49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372C78-01FC-874F-A9CB-A4A06635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2594-B0A6-654F-B7F4-3DA26E35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6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E8DA9-CE1E-8D47-8B74-9B39D0AF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278EE5-8F68-4A40-81FC-BDD918686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E9C6-44BA-3641-B1FD-618C4E1BF9F1}" type="datetimeFigureOut">
              <a:rPr lang="en-US" smtClean="0"/>
              <a:t>4/30/20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07BDE-5E9E-9442-A19F-A37E0DFAC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90C0D-EF2B-5C4C-9612-068D20D5F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2594-B0A6-654F-B7F4-3DA26E35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F77793-5FB0-D94C-BC48-D1906881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E9C6-44BA-3641-B1FD-618C4E1BF9F1}" type="datetimeFigureOut">
              <a:rPr lang="en-US" smtClean="0"/>
              <a:t>4/30/20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07B3D-7B26-7C42-8E3A-553EE3391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F15DD-CF7C-5246-9005-F47FEB3C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2594-B0A6-654F-B7F4-3DA26E35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9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72C9B-7C51-0044-84A0-9777F0A1B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CA16D-3E9D-D44B-AA58-61A133977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70BEA-BBC8-1640-8F5F-DD88D0EB1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8D4AC-F716-AA4F-9F54-442CDD41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E9C6-44BA-3641-B1FD-618C4E1BF9F1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6929C-E4F7-0340-8C24-F5A01A56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42DAB-A15E-5C40-A410-2EC7F42E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2594-B0A6-654F-B7F4-3DA26E35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0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107A0-7AFB-FB4A-9F86-4551E61E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E1DB3-E84F-9D44-9418-4AAFD04DB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41FA7-4982-8D45-8ECE-9421A418B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DBB67-616D-5449-A67B-77D3C9607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E9C6-44BA-3641-B1FD-618C4E1BF9F1}" type="datetimeFigureOut">
              <a:rPr lang="en-US" smtClean="0"/>
              <a:t>4/30/20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D6497-952B-1944-892E-95F57960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7D524-C4F0-8B42-A363-244344F4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2594-B0A6-654F-B7F4-3DA26E35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39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4EC07F-1B90-B442-9058-E8C7F6560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D9EE0-ECDD-4F42-816A-7F8658760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D3403-7726-BE42-B847-4B8AA7D14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E9C6-44BA-3641-B1FD-618C4E1BF9F1}" type="datetimeFigureOut">
              <a:rPr lang="en-US" smtClean="0"/>
              <a:t>4/30/20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9A8A6-2C19-9548-A5DC-E53AE2F73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B19C4-B66D-264A-B4EB-D7058C3B2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72594-B0A6-654F-B7F4-3DA26E35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50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38B5A2-B447-7443-A63D-4FC36530F5F5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ellips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8EBBE2-8735-C547-8F1F-85508A9BD026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ellips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889FDC-1C6A-8B44-BE95-3B0DC83D6C7C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ellips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3D7C17-E186-3B40-95E5-9AA957998AC9}"/>
              </a:ext>
            </a:extLst>
          </p:cNvPr>
          <p:cNvSpPr>
            <a:spLocks noChangeAspect="1"/>
          </p:cNvSpPr>
          <p:nvPr/>
        </p:nvSpPr>
        <p:spPr>
          <a:xfrm>
            <a:off x="6421403" y="1684363"/>
            <a:ext cx="900000" cy="900000"/>
          </a:xfrm>
          <a:prstGeom prst="ellips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FDEF10-6BEC-C24C-BDB5-823823157EA9}"/>
              </a:ext>
            </a:extLst>
          </p:cNvPr>
          <p:cNvSpPr>
            <a:spLocks noChangeAspect="1"/>
          </p:cNvSpPr>
          <p:nvPr/>
        </p:nvSpPr>
        <p:spPr>
          <a:xfrm>
            <a:off x="7789681" y="3980828"/>
            <a:ext cx="900000" cy="900000"/>
          </a:xfrm>
          <a:prstGeom prst="ellips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13C6D0-0433-664B-B063-34B5EC543891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ellips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521D13-F755-1C4E-B862-53668E72F5DB}"/>
              </a:ext>
            </a:extLst>
          </p:cNvPr>
          <p:cNvSpPr>
            <a:spLocks noChangeAspect="1"/>
          </p:cNvSpPr>
          <p:nvPr/>
        </p:nvSpPr>
        <p:spPr>
          <a:xfrm>
            <a:off x="9357206" y="2156774"/>
            <a:ext cx="900000" cy="900000"/>
          </a:xfrm>
          <a:prstGeom prst="ellips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35273A-DE32-4A45-81A8-5C0DD703E0E8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ellips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7BC6B6-CFF6-5744-9909-FB1E860DEE46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ellips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8EE870-72AF-B444-B5A9-595AB9798082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ellips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3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04E9F21F-7953-A14F-8E01-FDCF6F1E0E28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2EBCF263-69D3-0547-A480-6B87FAEAC2B7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BC3FDD67-53D3-5243-9B7D-060E21CA5C22}"/>
              </a:ext>
            </a:extLst>
          </p:cNvPr>
          <p:cNvSpPr/>
          <p:nvPr/>
        </p:nvSpPr>
        <p:spPr>
          <a:xfrm>
            <a:off x="4140919" y="3737939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D9F5D359-987D-AA49-A21A-EF2323D9EB54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CDFEE778-1FD4-FF48-842D-38E56216B784}"/>
              </a:ext>
            </a:extLst>
          </p:cNvPr>
          <p:cNvSpPr/>
          <p:nvPr/>
        </p:nvSpPr>
        <p:spPr>
          <a:xfrm>
            <a:off x="7107206" y="2837939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8E7994F3-69AD-9C40-9788-5F0EA1AEC9A1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47BC2656-E872-3A4D-8081-2D81EFD1C7C7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176E5BEE-6905-D346-9AB7-A8DAD5EC1AD9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64FD7925-342B-3E42-957B-19FD402D5044}"/>
              </a:ext>
            </a:extLst>
          </p:cNvPr>
          <p:cNvSpPr/>
          <p:nvPr/>
        </p:nvSpPr>
        <p:spPr>
          <a:xfrm>
            <a:off x="9357206" y="3628943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D270E7F-7101-914C-B56D-7A445B33FB68}"/>
              </a:ext>
            </a:extLst>
          </p:cNvPr>
          <p:cNvSpPr/>
          <p:nvPr/>
        </p:nvSpPr>
        <p:spPr>
          <a:xfrm>
            <a:off x="10765368" y="3629140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696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04E9F21F-7953-A14F-8E01-FDCF6F1E0E28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2EBCF263-69D3-0547-A480-6B87FAEAC2B7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BC3FDD67-53D3-5243-9B7D-060E21CA5C22}"/>
              </a:ext>
            </a:extLst>
          </p:cNvPr>
          <p:cNvSpPr/>
          <p:nvPr/>
        </p:nvSpPr>
        <p:spPr>
          <a:xfrm>
            <a:off x="4140919" y="3737939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D9F5D359-987D-AA49-A21A-EF2323D9EB54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CDFEE778-1FD4-FF48-842D-38E56216B784}"/>
              </a:ext>
            </a:extLst>
          </p:cNvPr>
          <p:cNvSpPr/>
          <p:nvPr/>
        </p:nvSpPr>
        <p:spPr>
          <a:xfrm>
            <a:off x="7107206" y="2837939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8E7994F3-69AD-9C40-9788-5F0EA1AEC9A1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47BC2656-E872-3A4D-8081-2D81EFD1C7C7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176E5BEE-6905-D346-9AB7-A8DAD5EC1AD9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64FD7925-342B-3E42-957B-19FD402D5044}"/>
              </a:ext>
            </a:extLst>
          </p:cNvPr>
          <p:cNvSpPr/>
          <p:nvPr/>
        </p:nvSpPr>
        <p:spPr>
          <a:xfrm>
            <a:off x="9357206" y="3628943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D270E7F-7101-914C-B56D-7A445B33FB68}"/>
              </a:ext>
            </a:extLst>
          </p:cNvPr>
          <p:cNvSpPr/>
          <p:nvPr/>
        </p:nvSpPr>
        <p:spPr>
          <a:xfrm>
            <a:off x="10765368" y="3629140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492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04E9F21F-7953-A14F-8E01-FDCF6F1E0E28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2EBCF263-69D3-0547-A480-6B87FAEAC2B7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BC3FDD67-53D3-5243-9B7D-060E21CA5C22}"/>
              </a:ext>
            </a:extLst>
          </p:cNvPr>
          <p:cNvSpPr/>
          <p:nvPr/>
        </p:nvSpPr>
        <p:spPr>
          <a:xfrm>
            <a:off x="4140919" y="3737939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D9F5D359-987D-AA49-A21A-EF2323D9EB54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CDFEE778-1FD4-FF48-842D-38E56216B784}"/>
              </a:ext>
            </a:extLst>
          </p:cNvPr>
          <p:cNvSpPr/>
          <p:nvPr/>
        </p:nvSpPr>
        <p:spPr>
          <a:xfrm>
            <a:off x="7107206" y="2837939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8E7994F3-69AD-9C40-9788-5F0EA1AEC9A1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47BC2656-E872-3A4D-8081-2D81EFD1C7C7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176E5BEE-6905-D346-9AB7-A8DAD5EC1AD9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64FD7925-342B-3E42-957B-19FD402D5044}"/>
              </a:ext>
            </a:extLst>
          </p:cNvPr>
          <p:cNvSpPr/>
          <p:nvPr/>
        </p:nvSpPr>
        <p:spPr>
          <a:xfrm>
            <a:off x="9357206" y="3628943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D270E7F-7101-914C-B56D-7A445B33FB68}"/>
              </a:ext>
            </a:extLst>
          </p:cNvPr>
          <p:cNvSpPr/>
          <p:nvPr/>
        </p:nvSpPr>
        <p:spPr>
          <a:xfrm>
            <a:off x="10765368" y="3629140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529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6DFD2D66-FBA8-3940-B4FA-8BD3392D0F13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star5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36FE73F2-F20C-0349-B553-6AE286BE00DB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star5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3FE4BA6-CCAD-E44A-9364-FB65E5E9C63F}"/>
              </a:ext>
            </a:extLst>
          </p:cNvPr>
          <p:cNvSpPr/>
          <p:nvPr/>
        </p:nvSpPr>
        <p:spPr>
          <a:xfrm>
            <a:off x="4138836" y="3737939"/>
            <a:ext cx="900000" cy="900000"/>
          </a:xfrm>
          <a:prstGeom prst="star5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B3330C80-19E3-4843-9450-609ED032ACE1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star5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86C22644-28D1-D34E-B2A2-52B2E89C5638}"/>
              </a:ext>
            </a:extLst>
          </p:cNvPr>
          <p:cNvSpPr/>
          <p:nvPr/>
        </p:nvSpPr>
        <p:spPr>
          <a:xfrm>
            <a:off x="7107206" y="2838938"/>
            <a:ext cx="900000" cy="900000"/>
          </a:xfrm>
          <a:prstGeom prst="star5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706C2BB0-9E8D-1D48-BBDA-BE443EA36765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star5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9F3FBC44-2824-584B-8FBC-0B07BDBCC750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star5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0D757BBF-819E-064F-AE6B-EF012A6B0F8D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star5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CC486019-2DA4-1644-A3F5-8C64CF712509}"/>
              </a:ext>
            </a:extLst>
          </p:cNvPr>
          <p:cNvSpPr/>
          <p:nvPr/>
        </p:nvSpPr>
        <p:spPr>
          <a:xfrm>
            <a:off x="9357206" y="3629511"/>
            <a:ext cx="900000" cy="900000"/>
          </a:xfrm>
          <a:prstGeom prst="star5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A0E7E6F3-EEB6-7F4A-A6C6-774B2992C7E1}"/>
              </a:ext>
            </a:extLst>
          </p:cNvPr>
          <p:cNvSpPr/>
          <p:nvPr/>
        </p:nvSpPr>
        <p:spPr>
          <a:xfrm>
            <a:off x="10765368" y="3628943"/>
            <a:ext cx="900000" cy="900000"/>
          </a:xfrm>
          <a:prstGeom prst="star5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09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6DFD2D66-FBA8-3940-B4FA-8BD3392D0F13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star5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36FE73F2-F20C-0349-B553-6AE286BE00DB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star5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3FE4BA6-CCAD-E44A-9364-FB65E5E9C63F}"/>
              </a:ext>
            </a:extLst>
          </p:cNvPr>
          <p:cNvSpPr/>
          <p:nvPr/>
        </p:nvSpPr>
        <p:spPr>
          <a:xfrm>
            <a:off x="4138836" y="3737939"/>
            <a:ext cx="900000" cy="900000"/>
          </a:xfrm>
          <a:prstGeom prst="star5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B3330C80-19E3-4843-9450-609ED032ACE1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star5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86C22644-28D1-D34E-B2A2-52B2E89C5638}"/>
              </a:ext>
            </a:extLst>
          </p:cNvPr>
          <p:cNvSpPr/>
          <p:nvPr/>
        </p:nvSpPr>
        <p:spPr>
          <a:xfrm>
            <a:off x="7107206" y="2838938"/>
            <a:ext cx="900000" cy="900000"/>
          </a:xfrm>
          <a:prstGeom prst="star5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706C2BB0-9E8D-1D48-BBDA-BE443EA36765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star5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9F3FBC44-2824-584B-8FBC-0B07BDBCC750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star5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0D757BBF-819E-064F-AE6B-EF012A6B0F8D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star5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CC486019-2DA4-1644-A3F5-8C64CF712509}"/>
              </a:ext>
            </a:extLst>
          </p:cNvPr>
          <p:cNvSpPr/>
          <p:nvPr/>
        </p:nvSpPr>
        <p:spPr>
          <a:xfrm>
            <a:off x="9357206" y="3629511"/>
            <a:ext cx="900000" cy="900000"/>
          </a:xfrm>
          <a:prstGeom prst="star5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A0E7E6F3-EEB6-7F4A-A6C6-774B2992C7E1}"/>
              </a:ext>
            </a:extLst>
          </p:cNvPr>
          <p:cNvSpPr/>
          <p:nvPr/>
        </p:nvSpPr>
        <p:spPr>
          <a:xfrm>
            <a:off x="10765368" y="3628943"/>
            <a:ext cx="900000" cy="900000"/>
          </a:xfrm>
          <a:prstGeom prst="star5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0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6DFD2D66-FBA8-3940-B4FA-8BD3392D0F13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star5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36FE73F2-F20C-0349-B553-6AE286BE00DB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star5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3FE4BA6-CCAD-E44A-9364-FB65E5E9C63F}"/>
              </a:ext>
            </a:extLst>
          </p:cNvPr>
          <p:cNvSpPr/>
          <p:nvPr/>
        </p:nvSpPr>
        <p:spPr>
          <a:xfrm>
            <a:off x="4138836" y="3737939"/>
            <a:ext cx="900000" cy="900000"/>
          </a:xfrm>
          <a:prstGeom prst="star5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B3330C80-19E3-4843-9450-609ED032ACE1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star5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86C22644-28D1-D34E-B2A2-52B2E89C5638}"/>
              </a:ext>
            </a:extLst>
          </p:cNvPr>
          <p:cNvSpPr/>
          <p:nvPr/>
        </p:nvSpPr>
        <p:spPr>
          <a:xfrm>
            <a:off x="7107206" y="2838938"/>
            <a:ext cx="900000" cy="900000"/>
          </a:xfrm>
          <a:prstGeom prst="star5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706C2BB0-9E8D-1D48-BBDA-BE443EA36765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star5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9F3FBC44-2824-584B-8FBC-0B07BDBCC750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star5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0D757BBF-819E-064F-AE6B-EF012A6B0F8D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star5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CC486019-2DA4-1644-A3F5-8C64CF712509}"/>
              </a:ext>
            </a:extLst>
          </p:cNvPr>
          <p:cNvSpPr/>
          <p:nvPr/>
        </p:nvSpPr>
        <p:spPr>
          <a:xfrm>
            <a:off x="9357206" y="3629511"/>
            <a:ext cx="900000" cy="900000"/>
          </a:xfrm>
          <a:prstGeom prst="star5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A0E7E6F3-EEB6-7F4A-A6C6-774B2992C7E1}"/>
              </a:ext>
            </a:extLst>
          </p:cNvPr>
          <p:cNvSpPr/>
          <p:nvPr/>
        </p:nvSpPr>
        <p:spPr>
          <a:xfrm>
            <a:off x="10765368" y="3628943"/>
            <a:ext cx="900000" cy="900000"/>
          </a:xfrm>
          <a:prstGeom prst="star5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9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6DFD2D66-FBA8-3940-B4FA-8BD3392D0F13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star5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36FE73F2-F20C-0349-B553-6AE286BE00DB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star5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3FE4BA6-CCAD-E44A-9364-FB65E5E9C63F}"/>
              </a:ext>
            </a:extLst>
          </p:cNvPr>
          <p:cNvSpPr/>
          <p:nvPr/>
        </p:nvSpPr>
        <p:spPr>
          <a:xfrm>
            <a:off x="4138836" y="3737939"/>
            <a:ext cx="900000" cy="900000"/>
          </a:xfrm>
          <a:prstGeom prst="star5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B3330C80-19E3-4843-9450-609ED032ACE1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star5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86C22644-28D1-D34E-B2A2-52B2E89C5638}"/>
              </a:ext>
            </a:extLst>
          </p:cNvPr>
          <p:cNvSpPr/>
          <p:nvPr/>
        </p:nvSpPr>
        <p:spPr>
          <a:xfrm>
            <a:off x="7107206" y="2838938"/>
            <a:ext cx="900000" cy="900000"/>
          </a:xfrm>
          <a:prstGeom prst="star5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706C2BB0-9E8D-1D48-BBDA-BE443EA36765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star5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9F3FBC44-2824-584B-8FBC-0B07BDBCC750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star5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0D757BBF-819E-064F-AE6B-EF012A6B0F8D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star5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CC486019-2DA4-1644-A3F5-8C64CF712509}"/>
              </a:ext>
            </a:extLst>
          </p:cNvPr>
          <p:cNvSpPr/>
          <p:nvPr/>
        </p:nvSpPr>
        <p:spPr>
          <a:xfrm>
            <a:off x="9357206" y="3629511"/>
            <a:ext cx="900000" cy="900000"/>
          </a:xfrm>
          <a:prstGeom prst="star5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A0E7E6F3-EEB6-7F4A-A6C6-774B2992C7E1}"/>
              </a:ext>
            </a:extLst>
          </p:cNvPr>
          <p:cNvSpPr/>
          <p:nvPr/>
        </p:nvSpPr>
        <p:spPr>
          <a:xfrm>
            <a:off x="10765368" y="3628943"/>
            <a:ext cx="900000" cy="900000"/>
          </a:xfrm>
          <a:prstGeom prst="star5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04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38B5A2-B447-7443-A63D-4FC36530F5F5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ellips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8EBBE2-8735-C547-8F1F-85508A9BD026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ellips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889FDC-1C6A-8B44-BE95-3B0DC83D6C7C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ellips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3D7C17-E186-3B40-95E5-9AA957998AC9}"/>
              </a:ext>
            </a:extLst>
          </p:cNvPr>
          <p:cNvSpPr>
            <a:spLocks noChangeAspect="1"/>
          </p:cNvSpPr>
          <p:nvPr/>
        </p:nvSpPr>
        <p:spPr>
          <a:xfrm>
            <a:off x="6421403" y="1684363"/>
            <a:ext cx="900000" cy="900000"/>
          </a:xfrm>
          <a:prstGeom prst="ellips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FDEF10-6BEC-C24C-BDB5-823823157EA9}"/>
              </a:ext>
            </a:extLst>
          </p:cNvPr>
          <p:cNvSpPr>
            <a:spLocks noChangeAspect="1"/>
          </p:cNvSpPr>
          <p:nvPr/>
        </p:nvSpPr>
        <p:spPr>
          <a:xfrm>
            <a:off x="7789681" y="3980828"/>
            <a:ext cx="900000" cy="900000"/>
          </a:xfrm>
          <a:prstGeom prst="ellips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13C6D0-0433-664B-B063-34B5EC543891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ellips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521D13-F755-1C4E-B862-53668E72F5DB}"/>
              </a:ext>
            </a:extLst>
          </p:cNvPr>
          <p:cNvSpPr>
            <a:spLocks noChangeAspect="1"/>
          </p:cNvSpPr>
          <p:nvPr/>
        </p:nvSpPr>
        <p:spPr>
          <a:xfrm>
            <a:off x="9357206" y="2156774"/>
            <a:ext cx="900000" cy="900000"/>
          </a:xfrm>
          <a:prstGeom prst="ellips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35273A-DE32-4A45-81A8-5C0DD703E0E8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ellips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7BC6B6-CFF6-5744-9909-FB1E860DEE46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ellips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8EE870-72AF-B444-B5A9-595AB9798082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ellips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2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38B5A2-B447-7443-A63D-4FC36530F5F5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8EBBE2-8735-C547-8F1F-85508A9BD026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889FDC-1C6A-8B44-BE95-3B0DC83D6C7C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3D7C17-E186-3B40-95E5-9AA957998AC9}"/>
              </a:ext>
            </a:extLst>
          </p:cNvPr>
          <p:cNvSpPr>
            <a:spLocks noChangeAspect="1"/>
          </p:cNvSpPr>
          <p:nvPr/>
        </p:nvSpPr>
        <p:spPr>
          <a:xfrm>
            <a:off x="6421403" y="1684363"/>
            <a:ext cx="900000" cy="900000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FDEF10-6BEC-C24C-BDB5-823823157EA9}"/>
              </a:ext>
            </a:extLst>
          </p:cNvPr>
          <p:cNvSpPr>
            <a:spLocks noChangeAspect="1"/>
          </p:cNvSpPr>
          <p:nvPr/>
        </p:nvSpPr>
        <p:spPr>
          <a:xfrm>
            <a:off x="7789681" y="3980828"/>
            <a:ext cx="900000" cy="900000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13C6D0-0433-664B-B063-34B5EC543891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521D13-F755-1C4E-B862-53668E72F5DB}"/>
              </a:ext>
            </a:extLst>
          </p:cNvPr>
          <p:cNvSpPr>
            <a:spLocks noChangeAspect="1"/>
          </p:cNvSpPr>
          <p:nvPr/>
        </p:nvSpPr>
        <p:spPr>
          <a:xfrm>
            <a:off x="9357206" y="2156774"/>
            <a:ext cx="900000" cy="900000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35273A-DE32-4A45-81A8-5C0DD703E0E8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7BC6B6-CFF6-5744-9909-FB1E860DEE46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8EE870-72AF-B444-B5A9-595AB9798082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66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38B5A2-B447-7443-A63D-4FC36530F5F5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ellips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8EBBE2-8735-C547-8F1F-85508A9BD026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ellips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889FDC-1C6A-8B44-BE95-3B0DC83D6C7C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ellips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3D7C17-E186-3B40-95E5-9AA957998AC9}"/>
              </a:ext>
            </a:extLst>
          </p:cNvPr>
          <p:cNvSpPr>
            <a:spLocks noChangeAspect="1"/>
          </p:cNvSpPr>
          <p:nvPr/>
        </p:nvSpPr>
        <p:spPr>
          <a:xfrm>
            <a:off x="6421403" y="1684363"/>
            <a:ext cx="900000" cy="900000"/>
          </a:xfrm>
          <a:prstGeom prst="ellips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FDEF10-6BEC-C24C-BDB5-823823157EA9}"/>
              </a:ext>
            </a:extLst>
          </p:cNvPr>
          <p:cNvSpPr>
            <a:spLocks noChangeAspect="1"/>
          </p:cNvSpPr>
          <p:nvPr/>
        </p:nvSpPr>
        <p:spPr>
          <a:xfrm>
            <a:off x="7789681" y="3980828"/>
            <a:ext cx="900000" cy="900000"/>
          </a:xfrm>
          <a:prstGeom prst="ellips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13C6D0-0433-664B-B063-34B5EC543891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ellips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521D13-F755-1C4E-B862-53668E72F5DB}"/>
              </a:ext>
            </a:extLst>
          </p:cNvPr>
          <p:cNvSpPr>
            <a:spLocks noChangeAspect="1"/>
          </p:cNvSpPr>
          <p:nvPr/>
        </p:nvSpPr>
        <p:spPr>
          <a:xfrm>
            <a:off x="9357206" y="2156774"/>
            <a:ext cx="900000" cy="900000"/>
          </a:xfrm>
          <a:prstGeom prst="ellips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35273A-DE32-4A45-81A8-5C0DD703E0E8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ellips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7BC6B6-CFF6-5744-9909-FB1E860DEE46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ellips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8EE870-72AF-B444-B5A9-595AB9798082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ellips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7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38B5A2-B447-7443-A63D-4FC36530F5F5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8EBBE2-8735-C547-8F1F-85508A9BD026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889FDC-1C6A-8B44-BE95-3B0DC83D6C7C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3D7C17-E186-3B40-95E5-9AA957998AC9}"/>
              </a:ext>
            </a:extLst>
          </p:cNvPr>
          <p:cNvSpPr>
            <a:spLocks noChangeAspect="1"/>
          </p:cNvSpPr>
          <p:nvPr/>
        </p:nvSpPr>
        <p:spPr>
          <a:xfrm>
            <a:off x="6421403" y="1684363"/>
            <a:ext cx="900000" cy="900000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FDEF10-6BEC-C24C-BDB5-823823157EA9}"/>
              </a:ext>
            </a:extLst>
          </p:cNvPr>
          <p:cNvSpPr>
            <a:spLocks noChangeAspect="1"/>
          </p:cNvSpPr>
          <p:nvPr/>
        </p:nvSpPr>
        <p:spPr>
          <a:xfrm>
            <a:off x="7789681" y="3980828"/>
            <a:ext cx="900000" cy="900000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13C6D0-0433-664B-B063-34B5EC543891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521D13-F755-1C4E-B862-53668E72F5DB}"/>
              </a:ext>
            </a:extLst>
          </p:cNvPr>
          <p:cNvSpPr>
            <a:spLocks noChangeAspect="1"/>
          </p:cNvSpPr>
          <p:nvPr/>
        </p:nvSpPr>
        <p:spPr>
          <a:xfrm>
            <a:off x="9357206" y="2156774"/>
            <a:ext cx="900000" cy="900000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35273A-DE32-4A45-81A8-5C0DD703E0E8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7BC6B6-CFF6-5744-9909-FB1E860DEE46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8EE870-72AF-B444-B5A9-595AB9798082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332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38B5A2-B447-7443-A63D-4FC36530F5F5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ellips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8EBBE2-8735-C547-8F1F-85508A9BD026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ellips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889FDC-1C6A-8B44-BE95-3B0DC83D6C7C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ellips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3D7C17-E186-3B40-95E5-9AA957998AC9}"/>
              </a:ext>
            </a:extLst>
          </p:cNvPr>
          <p:cNvSpPr>
            <a:spLocks noChangeAspect="1"/>
          </p:cNvSpPr>
          <p:nvPr/>
        </p:nvSpPr>
        <p:spPr>
          <a:xfrm>
            <a:off x="6421403" y="1684363"/>
            <a:ext cx="900000" cy="900000"/>
          </a:xfrm>
          <a:prstGeom prst="ellips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FDEF10-6BEC-C24C-BDB5-823823157EA9}"/>
              </a:ext>
            </a:extLst>
          </p:cNvPr>
          <p:cNvSpPr>
            <a:spLocks noChangeAspect="1"/>
          </p:cNvSpPr>
          <p:nvPr/>
        </p:nvSpPr>
        <p:spPr>
          <a:xfrm>
            <a:off x="7789681" y="3980828"/>
            <a:ext cx="900000" cy="900000"/>
          </a:xfrm>
          <a:prstGeom prst="ellips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13C6D0-0433-664B-B063-34B5EC543891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ellips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521D13-F755-1C4E-B862-53668E72F5DB}"/>
              </a:ext>
            </a:extLst>
          </p:cNvPr>
          <p:cNvSpPr>
            <a:spLocks noChangeAspect="1"/>
          </p:cNvSpPr>
          <p:nvPr/>
        </p:nvSpPr>
        <p:spPr>
          <a:xfrm>
            <a:off x="9357206" y="2156774"/>
            <a:ext cx="900000" cy="900000"/>
          </a:xfrm>
          <a:prstGeom prst="ellips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35273A-DE32-4A45-81A8-5C0DD703E0E8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ellips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7BC6B6-CFF6-5744-9909-FB1E860DEE46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ellips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8EE870-72AF-B444-B5A9-595AB9798082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ellips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30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823E4503-0E86-D246-BE34-FF7CE14C195D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triangl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72146C18-21A9-8C4B-967A-81C6506E3FF1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triangl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CCCC64FA-D76C-BB44-A2FA-97C792566C3B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triangl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11A3A194-3BAD-FB45-BF42-316D6A835090}"/>
              </a:ext>
            </a:extLst>
          </p:cNvPr>
          <p:cNvSpPr>
            <a:spLocks noChangeAspect="1"/>
          </p:cNvSpPr>
          <p:nvPr/>
        </p:nvSpPr>
        <p:spPr>
          <a:xfrm>
            <a:off x="6421403" y="1682049"/>
            <a:ext cx="900000" cy="900000"/>
          </a:xfrm>
          <a:prstGeom prst="triangl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0076A84D-C92B-7448-9C9A-FEE146E5822B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triangl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1C1B3444-46A2-C248-9019-3B60899344B8}"/>
              </a:ext>
            </a:extLst>
          </p:cNvPr>
          <p:cNvSpPr>
            <a:spLocks noChangeAspect="1"/>
          </p:cNvSpPr>
          <p:nvPr/>
        </p:nvSpPr>
        <p:spPr>
          <a:xfrm>
            <a:off x="7787253" y="3979459"/>
            <a:ext cx="900000" cy="900000"/>
          </a:xfrm>
          <a:prstGeom prst="triangl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A5F85C52-4873-3749-99AA-23B8F09BC971}"/>
              </a:ext>
            </a:extLst>
          </p:cNvPr>
          <p:cNvSpPr>
            <a:spLocks noChangeAspect="1"/>
          </p:cNvSpPr>
          <p:nvPr/>
        </p:nvSpPr>
        <p:spPr>
          <a:xfrm>
            <a:off x="9357206" y="2159353"/>
            <a:ext cx="900000" cy="900000"/>
          </a:xfrm>
          <a:prstGeom prst="triangl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4B6D5BCC-66B0-234A-A378-C36A914C918D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triangl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F5353653-1BE7-6E4A-A47E-1D2F131CF82E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triangl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4894540B-2622-DF41-894C-264F6D85C17A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triangl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26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823E4503-0E86-D246-BE34-FF7CE14C195D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triangl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72146C18-21A9-8C4B-967A-81C6506E3FF1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triangl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CCCC64FA-D76C-BB44-A2FA-97C792566C3B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triangl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11A3A194-3BAD-FB45-BF42-316D6A835090}"/>
              </a:ext>
            </a:extLst>
          </p:cNvPr>
          <p:cNvSpPr>
            <a:spLocks noChangeAspect="1"/>
          </p:cNvSpPr>
          <p:nvPr/>
        </p:nvSpPr>
        <p:spPr>
          <a:xfrm>
            <a:off x="6421403" y="1682049"/>
            <a:ext cx="900000" cy="900000"/>
          </a:xfrm>
          <a:prstGeom prst="triangl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0076A84D-C92B-7448-9C9A-FEE146E5822B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triangl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1C1B3444-46A2-C248-9019-3B60899344B8}"/>
              </a:ext>
            </a:extLst>
          </p:cNvPr>
          <p:cNvSpPr>
            <a:spLocks noChangeAspect="1"/>
          </p:cNvSpPr>
          <p:nvPr/>
        </p:nvSpPr>
        <p:spPr>
          <a:xfrm>
            <a:off x="7787253" y="3979459"/>
            <a:ext cx="900000" cy="900000"/>
          </a:xfrm>
          <a:prstGeom prst="triangl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A5F85C52-4873-3749-99AA-23B8F09BC971}"/>
              </a:ext>
            </a:extLst>
          </p:cNvPr>
          <p:cNvSpPr>
            <a:spLocks noChangeAspect="1"/>
          </p:cNvSpPr>
          <p:nvPr/>
        </p:nvSpPr>
        <p:spPr>
          <a:xfrm>
            <a:off x="9357206" y="2159353"/>
            <a:ext cx="900000" cy="900000"/>
          </a:xfrm>
          <a:prstGeom prst="triangl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4B6D5BCC-66B0-234A-A378-C36A914C918D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triangl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F5353653-1BE7-6E4A-A47E-1D2F131CF82E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triangl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4894540B-2622-DF41-894C-264F6D85C17A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triangl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48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823E4503-0E86-D246-BE34-FF7CE14C195D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triangl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72146C18-21A9-8C4B-967A-81C6506E3FF1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triangl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CCCC64FA-D76C-BB44-A2FA-97C792566C3B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triangl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11A3A194-3BAD-FB45-BF42-316D6A835090}"/>
              </a:ext>
            </a:extLst>
          </p:cNvPr>
          <p:cNvSpPr>
            <a:spLocks noChangeAspect="1"/>
          </p:cNvSpPr>
          <p:nvPr/>
        </p:nvSpPr>
        <p:spPr>
          <a:xfrm>
            <a:off x="6421403" y="1682049"/>
            <a:ext cx="900000" cy="900000"/>
          </a:xfrm>
          <a:prstGeom prst="triangl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0076A84D-C92B-7448-9C9A-FEE146E5822B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triangl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1C1B3444-46A2-C248-9019-3B60899344B8}"/>
              </a:ext>
            </a:extLst>
          </p:cNvPr>
          <p:cNvSpPr>
            <a:spLocks noChangeAspect="1"/>
          </p:cNvSpPr>
          <p:nvPr/>
        </p:nvSpPr>
        <p:spPr>
          <a:xfrm>
            <a:off x="7787253" y="3979459"/>
            <a:ext cx="900000" cy="900000"/>
          </a:xfrm>
          <a:prstGeom prst="triangl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A5F85C52-4873-3749-99AA-23B8F09BC971}"/>
              </a:ext>
            </a:extLst>
          </p:cNvPr>
          <p:cNvSpPr>
            <a:spLocks noChangeAspect="1"/>
          </p:cNvSpPr>
          <p:nvPr/>
        </p:nvSpPr>
        <p:spPr>
          <a:xfrm>
            <a:off x="9357206" y="2159353"/>
            <a:ext cx="900000" cy="900000"/>
          </a:xfrm>
          <a:prstGeom prst="triangl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4B6D5BCC-66B0-234A-A378-C36A914C918D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triangl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F5353653-1BE7-6E4A-A47E-1D2F131CF82E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triangl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4894540B-2622-DF41-894C-264F6D85C17A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triangl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05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823E4503-0E86-D246-BE34-FF7CE14C195D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triangl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72146C18-21A9-8C4B-967A-81C6506E3FF1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triangl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CCCC64FA-D76C-BB44-A2FA-97C792566C3B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triangl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11A3A194-3BAD-FB45-BF42-316D6A835090}"/>
              </a:ext>
            </a:extLst>
          </p:cNvPr>
          <p:cNvSpPr>
            <a:spLocks noChangeAspect="1"/>
          </p:cNvSpPr>
          <p:nvPr/>
        </p:nvSpPr>
        <p:spPr>
          <a:xfrm>
            <a:off x="6421403" y="1682049"/>
            <a:ext cx="900000" cy="900000"/>
          </a:xfrm>
          <a:prstGeom prst="triangl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0076A84D-C92B-7448-9C9A-FEE146E5822B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triangl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1C1B3444-46A2-C248-9019-3B60899344B8}"/>
              </a:ext>
            </a:extLst>
          </p:cNvPr>
          <p:cNvSpPr>
            <a:spLocks noChangeAspect="1"/>
          </p:cNvSpPr>
          <p:nvPr/>
        </p:nvSpPr>
        <p:spPr>
          <a:xfrm>
            <a:off x="7787253" y="3979459"/>
            <a:ext cx="900000" cy="900000"/>
          </a:xfrm>
          <a:prstGeom prst="triangl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A5F85C52-4873-3749-99AA-23B8F09BC971}"/>
              </a:ext>
            </a:extLst>
          </p:cNvPr>
          <p:cNvSpPr>
            <a:spLocks noChangeAspect="1"/>
          </p:cNvSpPr>
          <p:nvPr/>
        </p:nvSpPr>
        <p:spPr>
          <a:xfrm>
            <a:off x="9357206" y="2159353"/>
            <a:ext cx="900000" cy="900000"/>
          </a:xfrm>
          <a:prstGeom prst="triangl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4B6D5BCC-66B0-234A-A378-C36A914C918D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triangl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F5353653-1BE7-6E4A-A47E-1D2F131CF82E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triangl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4894540B-2622-DF41-894C-264F6D85C17A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triangl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45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04E9F21F-7953-A14F-8E01-FDCF6F1E0E28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2EBCF263-69D3-0547-A480-6B87FAEAC2B7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BC3FDD67-53D3-5243-9B7D-060E21CA5C22}"/>
              </a:ext>
            </a:extLst>
          </p:cNvPr>
          <p:cNvSpPr/>
          <p:nvPr/>
        </p:nvSpPr>
        <p:spPr>
          <a:xfrm>
            <a:off x="4140919" y="3737939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D9F5D359-987D-AA49-A21A-EF2323D9EB54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CDFEE778-1FD4-FF48-842D-38E56216B784}"/>
              </a:ext>
            </a:extLst>
          </p:cNvPr>
          <p:cNvSpPr/>
          <p:nvPr/>
        </p:nvSpPr>
        <p:spPr>
          <a:xfrm>
            <a:off x="7107206" y="2837939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8E7994F3-69AD-9C40-9788-5F0EA1AEC9A1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47BC2656-E872-3A4D-8081-2D81EFD1C7C7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176E5BEE-6905-D346-9AB7-A8DAD5EC1AD9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64FD7925-342B-3E42-957B-19FD402D5044}"/>
              </a:ext>
            </a:extLst>
          </p:cNvPr>
          <p:cNvSpPr/>
          <p:nvPr/>
        </p:nvSpPr>
        <p:spPr>
          <a:xfrm>
            <a:off x="9357206" y="3628943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D270E7F-7101-914C-B56D-7A445B33FB68}"/>
              </a:ext>
            </a:extLst>
          </p:cNvPr>
          <p:cNvSpPr/>
          <p:nvPr/>
        </p:nvSpPr>
        <p:spPr>
          <a:xfrm>
            <a:off x="10765368" y="3629140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501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04E9F21F-7953-A14F-8E01-FDCF6F1E0E28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2EBCF263-69D3-0547-A480-6B87FAEAC2B7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BC3FDD67-53D3-5243-9B7D-060E21CA5C22}"/>
              </a:ext>
            </a:extLst>
          </p:cNvPr>
          <p:cNvSpPr/>
          <p:nvPr/>
        </p:nvSpPr>
        <p:spPr>
          <a:xfrm>
            <a:off x="4140919" y="3737939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D9F5D359-987D-AA49-A21A-EF2323D9EB54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CDFEE778-1FD4-FF48-842D-38E56216B784}"/>
              </a:ext>
            </a:extLst>
          </p:cNvPr>
          <p:cNvSpPr/>
          <p:nvPr/>
        </p:nvSpPr>
        <p:spPr>
          <a:xfrm>
            <a:off x="7107206" y="2837939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8E7994F3-69AD-9C40-9788-5F0EA1AEC9A1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47BC2656-E872-3A4D-8081-2D81EFD1C7C7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176E5BEE-6905-D346-9AB7-A8DAD5EC1AD9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64FD7925-342B-3E42-957B-19FD402D5044}"/>
              </a:ext>
            </a:extLst>
          </p:cNvPr>
          <p:cNvSpPr/>
          <p:nvPr/>
        </p:nvSpPr>
        <p:spPr>
          <a:xfrm>
            <a:off x="9357206" y="3628943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D270E7F-7101-914C-B56D-7A445B33FB68}"/>
              </a:ext>
            </a:extLst>
          </p:cNvPr>
          <p:cNvSpPr/>
          <p:nvPr/>
        </p:nvSpPr>
        <p:spPr>
          <a:xfrm>
            <a:off x="10765368" y="3629140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208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04E9F21F-7953-A14F-8E01-FDCF6F1E0E28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2EBCF263-69D3-0547-A480-6B87FAEAC2B7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BC3FDD67-53D3-5243-9B7D-060E21CA5C22}"/>
              </a:ext>
            </a:extLst>
          </p:cNvPr>
          <p:cNvSpPr/>
          <p:nvPr/>
        </p:nvSpPr>
        <p:spPr>
          <a:xfrm>
            <a:off x="4140919" y="3737939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D9F5D359-987D-AA49-A21A-EF2323D9EB54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CDFEE778-1FD4-FF48-842D-38E56216B784}"/>
              </a:ext>
            </a:extLst>
          </p:cNvPr>
          <p:cNvSpPr/>
          <p:nvPr/>
        </p:nvSpPr>
        <p:spPr>
          <a:xfrm>
            <a:off x="7107206" y="2837939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8E7994F3-69AD-9C40-9788-5F0EA1AEC9A1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47BC2656-E872-3A4D-8081-2D81EFD1C7C7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176E5BEE-6905-D346-9AB7-A8DAD5EC1AD9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64FD7925-342B-3E42-957B-19FD402D5044}"/>
              </a:ext>
            </a:extLst>
          </p:cNvPr>
          <p:cNvSpPr/>
          <p:nvPr/>
        </p:nvSpPr>
        <p:spPr>
          <a:xfrm>
            <a:off x="9357206" y="3628943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D270E7F-7101-914C-B56D-7A445B33FB68}"/>
              </a:ext>
            </a:extLst>
          </p:cNvPr>
          <p:cNvSpPr/>
          <p:nvPr/>
        </p:nvSpPr>
        <p:spPr>
          <a:xfrm>
            <a:off x="10765368" y="3629140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01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04E9F21F-7953-A14F-8E01-FDCF6F1E0E28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2EBCF263-69D3-0547-A480-6B87FAEAC2B7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BC3FDD67-53D3-5243-9B7D-060E21CA5C22}"/>
              </a:ext>
            </a:extLst>
          </p:cNvPr>
          <p:cNvSpPr/>
          <p:nvPr/>
        </p:nvSpPr>
        <p:spPr>
          <a:xfrm>
            <a:off x="4140919" y="3737939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D9F5D359-987D-AA49-A21A-EF2323D9EB54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CDFEE778-1FD4-FF48-842D-38E56216B784}"/>
              </a:ext>
            </a:extLst>
          </p:cNvPr>
          <p:cNvSpPr/>
          <p:nvPr/>
        </p:nvSpPr>
        <p:spPr>
          <a:xfrm>
            <a:off x="7107206" y="2837939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8E7994F3-69AD-9C40-9788-5F0EA1AEC9A1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47BC2656-E872-3A4D-8081-2D81EFD1C7C7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176E5BEE-6905-D346-9AB7-A8DAD5EC1AD9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64FD7925-342B-3E42-957B-19FD402D5044}"/>
              </a:ext>
            </a:extLst>
          </p:cNvPr>
          <p:cNvSpPr/>
          <p:nvPr/>
        </p:nvSpPr>
        <p:spPr>
          <a:xfrm>
            <a:off x="9357206" y="3628943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D270E7F-7101-914C-B56D-7A445B33FB68}"/>
              </a:ext>
            </a:extLst>
          </p:cNvPr>
          <p:cNvSpPr/>
          <p:nvPr/>
        </p:nvSpPr>
        <p:spPr>
          <a:xfrm>
            <a:off x="10765368" y="3629140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482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6DFD2D66-FBA8-3940-B4FA-8BD3392D0F13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star5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36FE73F2-F20C-0349-B553-6AE286BE00DB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star5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3FE4BA6-CCAD-E44A-9364-FB65E5E9C63F}"/>
              </a:ext>
            </a:extLst>
          </p:cNvPr>
          <p:cNvSpPr/>
          <p:nvPr/>
        </p:nvSpPr>
        <p:spPr>
          <a:xfrm>
            <a:off x="4138836" y="3737939"/>
            <a:ext cx="900000" cy="900000"/>
          </a:xfrm>
          <a:prstGeom prst="star5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B3330C80-19E3-4843-9450-609ED032ACE1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star5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86C22644-28D1-D34E-B2A2-52B2E89C5638}"/>
              </a:ext>
            </a:extLst>
          </p:cNvPr>
          <p:cNvSpPr/>
          <p:nvPr/>
        </p:nvSpPr>
        <p:spPr>
          <a:xfrm>
            <a:off x="7107206" y="2838938"/>
            <a:ext cx="900000" cy="900000"/>
          </a:xfrm>
          <a:prstGeom prst="star5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706C2BB0-9E8D-1D48-BBDA-BE443EA36765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star5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9F3FBC44-2824-584B-8FBC-0B07BDBCC750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star5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0D757BBF-819E-064F-AE6B-EF012A6B0F8D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star5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CC486019-2DA4-1644-A3F5-8C64CF712509}"/>
              </a:ext>
            </a:extLst>
          </p:cNvPr>
          <p:cNvSpPr/>
          <p:nvPr/>
        </p:nvSpPr>
        <p:spPr>
          <a:xfrm>
            <a:off x="9357206" y="3629511"/>
            <a:ext cx="900000" cy="900000"/>
          </a:xfrm>
          <a:prstGeom prst="star5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A0E7E6F3-EEB6-7F4A-A6C6-774B2992C7E1}"/>
              </a:ext>
            </a:extLst>
          </p:cNvPr>
          <p:cNvSpPr/>
          <p:nvPr/>
        </p:nvSpPr>
        <p:spPr>
          <a:xfrm>
            <a:off x="10765368" y="3628943"/>
            <a:ext cx="900000" cy="900000"/>
          </a:xfrm>
          <a:prstGeom prst="star5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30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38B5A2-B447-7443-A63D-4FC36530F5F5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ellips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8EBBE2-8735-C547-8F1F-85508A9BD026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ellips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889FDC-1C6A-8B44-BE95-3B0DC83D6C7C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ellips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3D7C17-E186-3B40-95E5-9AA957998AC9}"/>
              </a:ext>
            </a:extLst>
          </p:cNvPr>
          <p:cNvSpPr>
            <a:spLocks noChangeAspect="1"/>
          </p:cNvSpPr>
          <p:nvPr/>
        </p:nvSpPr>
        <p:spPr>
          <a:xfrm>
            <a:off x="6421403" y="1684363"/>
            <a:ext cx="900000" cy="900000"/>
          </a:xfrm>
          <a:prstGeom prst="ellips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FDEF10-6BEC-C24C-BDB5-823823157EA9}"/>
              </a:ext>
            </a:extLst>
          </p:cNvPr>
          <p:cNvSpPr>
            <a:spLocks noChangeAspect="1"/>
          </p:cNvSpPr>
          <p:nvPr/>
        </p:nvSpPr>
        <p:spPr>
          <a:xfrm>
            <a:off x="7789681" y="3980828"/>
            <a:ext cx="900000" cy="900000"/>
          </a:xfrm>
          <a:prstGeom prst="ellips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13C6D0-0433-664B-B063-34B5EC543891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ellips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521D13-F755-1C4E-B862-53668E72F5DB}"/>
              </a:ext>
            </a:extLst>
          </p:cNvPr>
          <p:cNvSpPr>
            <a:spLocks noChangeAspect="1"/>
          </p:cNvSpPr>
          <p:nvPr/>
        </p:nvSpPr>
        <p:spPr>
          <a:xfrm>
            <a:off x="9357206" y="2156774"/>
            <a:ext cx="900000" cy="900000"/>
          </a:xfrm>
          <a:prstGeom prst="ellips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35273A-DE32-4A45-81A8-5C0DD703E0E8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ellips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7BC6B6-CFF6-5744-9909-FB1E860DEE46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ellips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8EE870-72AF-B444-B5A9-595AB9798082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ellips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79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6DFD2D66-FBA8-3940-B4FA-8BD3392D0F13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star5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36FE73F2-F20C-0349-B553-6AE286BE00DB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star5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3FE4BA6-CCAD-E44A-9364-FB65E5E9C63F}"/>
              </a:ext>
            </a:extLst>
          </p:cNvPr>
          <p:cNvSpPr/>
          <p:nvPr/>
        </p:nvSpPr>
        <p:spPr>
          <a:xfrm>
            <a:off x="4138836" y="3737939"/>
            <a:ext cx="900000" cy="900000"/>
          </a:xfrm>
          <a:prstGeom prst="star5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B3330C80-19E3-4843-9450-609ED032ACE1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star5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86C22644-28D1-D34E-B2A2-52B2E89C5638}"/>
              </a:ext>
            </a:extLst>
          </p:cNvPr>
          <p:cNvSpPr/>
          <p:nvPr/>
        </p:nvSpPr>
        <p:spPr>
          <a:xfrm>
            <a:off x="7107206" y="2838938"/>
            <a:ext cx="900000" cy="900000"/>
          </a:xfrm>
          <a:prstGeom prst="star5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706C2BB0-9E8D-1D48-BBDA-BE443EA36765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star5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9F3FBC44-2824-584B-8FBC-0B07BDBCC750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star5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0D757BBF-819E-064F-AE6B-EF012A6B0F8D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star5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CC486019-2DA4-1644-A3F5-8C64CF712509}"/>
              </a:ext>
            </a:extLst>
          </p:cNvPr>
          <p:cNvSpPr/>
          <p:nvPr/>
        </p:nvSpPr>
        <p:spPr>
          <a:xfrm>
            <a:off x="9357206" y="3629511"/>
            <a:ext cx="900000" cy="900000"/>
          </a:xfrm>
          <a:prstGeom prst="star5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A0E7E6F3-EEB6-7F4A-A6C6-774B2992C7E1}"/>
              </a:ext>
            </a:extLst>
          </p:cNvPr>
          <p:cNvSpPr/>
          <p:nvPr/>
        </p:nvSpPr>
        <p:spPr>
          <a:xfrm>
            <a:off x="10765368" y="3628943"/>
            <a:ext cx="900000" cy="900000"/>
          </a:xfrm>
          <a:prstGeom prst="star5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32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6DFD2D66-FBA8-3940-B4FA-8BD3392D0F13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star5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36FE73F2-F20C-0349-B553-6AE286BE00DB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star5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3FE4BA6-CCAD-E44A-9364-FB65E5E9C63F}"/>
              </a:ext>
            </a:extLst>
          </p:cNvPr>
          <p:cNvSpPr/>
          <p:nvPr/>
        </p:nvSpPr>
        <p:spPr>
          <a:xfrm>
            <a:off x="4138836" y="3737939"/>
            <a:ext cx="900000" cy="900000"/>
          </a:xfrm>
          <a:prstGeom prst="star5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B3330C80-19E3-4843-9450-609ED032ACE1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star5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86C22644-28D1-D34E-B2A2-52B2E89C5638}"/>
              </a:ext>
            </a:extLst>
          </p:cNvPr>
          <p:cNvSpPr/>
          <p:nvPr/>
        </p:nvSpPr>
        <p:spPr>
          <a:xfrm>
            <a:off x="7107206" y="2838938"/>
            <a:ext cx="900000" cy="900000"/>
          </a:xfrm>
          <a:prstGeom prst="star5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706C2BB0-9E8D-1D48-BBDA-BE443EA36765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star5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9F3FBC44-2824-584B-8FBC-0B07BDBCC750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star5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0D757BBF-819E-064F-AE6B-EF012A6B0F8D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star5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CC486019-2DA4-1644-A3F5-8C64CF712509}"/>
              </a:ext>
            </a:extLst>
          </p:cNvPr>
          <p:cNvSpPr/>
          <p:nvPr/>
        </p:nvSpPr>
        <p:spPr>
          <a:xfrm>
            <a:off x="9357206" y="3629511"/>
            <a:ext cx="900000" cy="900000"/>
          </a:xfrm>
          <a:prstGeom prst="star5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A0E7E6F3-EEB6-7F4A-A6C6-774B2992C7E1}"/>
              </a:ext>
            </a:extLst>
          </p:cNvPr>
          <p:cNvSpPr/>
          <p:nvPr/>
        </p:nvSpPr>
        <p:spPr>
          <a:xfrm>
            <a:off x="10765368" y="3628943"/>
            <a:ext cx="900000" cy="900000"/>
          </a:xfrm>
          <a:prstGeom prst="star5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5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6DFD2D66-FBA8-3940-B4FA-8BD3392D0F13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star5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36FE73F2-F20C-0349-B553-6AE286BE00DB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star5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3FE4BA6-CCAD-E44A-9364-FB65E5E9C63F}"/>
              </a:ext>
            </a:extLst>
          </p:cNvPr>
          <p:cNvSpPr/>
          <p:nvPr/>
        </p:nvSpPr>
        <p:spPr>
          <a:xfrm>
            <a:off x="4138836" y="3737939"/>
            <a:ext cx="900000" cy="900000"/>
          </a:xfrm>
          <a:prstGeom prst="star5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B3330C80-19E3-4843-9450-609ED032ACE1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star5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86C22644-28D1-D34E-B2A2-52B2E89C5638}"/>
              </a:ext>
            </a:extLst>
          </p:cNvPr>
          <p:cNvSpPr/>
          <p:nvPr/>
        </p:nvSpPr>
        <p:spPr>
          <a:xfrm>
            <a:off x="7107206" y="2838938"/>
            <a:ext cx="900000" cy="900000"/>
          </a:xfrm>
          <a:prstGeom prst="star5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706C2BB0-9E8D-1D48-BBDA-BE443EA36765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star5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9F3FBC44-2824-584B-8FBC-0B07BDBCC750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star5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0D757BBF-819E-064F-AE6B-EF012A6B0F8D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star5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CC486019-2DA4-1644-A3F5-8C64CF712509}"/>
              </a:ext>
            </a:extLst>
          </p:cNvPr>
          <p:cNvSpPr/>
          <p:nvPr/>
        </p:nvSpPr>
        <p:spPr>
          <a:xfrm>
            <a:off x="9357206" y="3629511"/>
            <a:ext cx="900000" cy="900000"/>
          </a:xfrm>
          <a:prstGeom prst="star5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A0E7E6F3-EEB6-7F4A-A6C6-774B2992C7E1}"/>
              </a:ext>
            </a:extLst>
          </p:cNvPr>
          <p:cNvSpPr/>
          <p:nvPr/>
        </p:nvSpPr>
        <p:spPr>
          <a:xfrm>
            <a:off x="10765368" y="3628943"/>
            <a:ext cx="900000" cy="900000"/>
          </a:xfrm>
          <a:prstGeom prst="star5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0F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77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38B5A2-B447-7443-A63D-4FC36530F5F5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ellips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8EBBE2-8735-C547-8F1F-85508A9BD026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ellips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889FDC-1C6A-8B44-BE95-3B0DC83D6C7C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ellips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3D7C17-E186-3B40-95E5-9AA957998AC9}"/>
              </a:ext>
            </a:extLst>
          </p:cNvPr>
          <p:cNvSpPr>
            <a:spLocks noChangeAspect="1"/>
          </p:cNvSpPr>
          <p:nvPr/>
        </p:nvSpPr>
        <p:spPr>
          <a:xfrm>
            <a:off x="6421403" y="1684363"/>
            <a:ext cx="900000" cy="900000"/>
          </a:xfrm>
          <a:prstGeom prst="ellips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FDEF10-6BEC-C24C-BDB5-823823157EA9}"/>
              </a:ext>
            </a:extLst>
          </p:cNvPr>
          <p:cNvSpPr>
            <a:spLocks noChangeAspect="1"/>
          </p:cNvSpPr>
          <p:nvPr/>
        </p:nvSpPr>
        <p:spPr>
          <a:xfrm>
            <a:off x="7789681" y="3980828"/>
            <a:ext cx="900000" cy="900000"/>
          </a:xfrm>
          <a:prstGeom prst="ellips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13C6D0-0433-664B-B063-34B5EC543891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ellips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521D13-F755-1C4E-B862-53668E72F5DB}"/>
              </a:ext>
            </a:extLst>
          </p:cNvPr>
          <p:cNvSpPr>
            <a:spLocks noChangeAspect="1"/>
          </p:cNvSpPr>
          <p:nvPr/>
        </p:nvSpPr>
        <p:spPr>
          <a:xfrm>
            <a:off x="9357206" y="2156774"/>
            <a:ext cx="900000" cy="900000"/>
          </a:xfrm>
          <a:prstGeom prst="ellips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35273A-DE32-4A45-81A8-5C0DD703E0E8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ellips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7BC6B6-CFF6-5744-9909-FB1E860DEE46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ellips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8EE870-72AF-B444-B5A9-595AB9798082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ellips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79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38B5A2-B447-7443-A63D-4FC36530F5F5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8EBBE2-8735-C547-8F1F-85508A9BD026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889FDC-1C6A-8B44-BE95-3B0DC83D6C7C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3D7C17-E186-3B40-95E5-9AA957998AC9}"/>
              </a:ext>
            </a:extLst>
          </p:cNvPr>
          <p:cNvSpPr>
            <a:spLocks noChangeAspect="1"/>
          </p:cNvSpPr>
          <p:nvPr/>
        </p:nvSpPr>
        <p:spPr>
          <a:xfrm>
            <a:off x="6421403" y="1684363"/>
            <a:ext cx="900000" cy="900000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FDEF10-6BEC-C24C-BDB5-823823157EA9}"/>
              </a:ext>
            </a:extLst>
          </p:cNvPr>
          <p:cNvSpPr>
            <a:spLocks noChangeAspect="1"/>
          </p:cNvSpPr>
          <p:nvPr/>
        </p:nvSpPr>
        <p:spPr>
          <a:xfrm>
            <a:off x="7789681" y="3980828"/>
            <a:ext cx="900000" cy="900000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13C6D0-0433-664B-B063-34B5EC543891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521D13-F755-1C4E-B862-53668E72F5DB}"/>
              </a:ext>
            </a:extLst>
          </p:cNvPr>
          <p:cNvSpPr>
            <a:spLocks noChangeAspect="1"/>
          </p:cNvSpPr>
          <p:nvPr/>
        </p:nvSpPr>
        <p:spPr>
          <a:xfrm>
            <a:off x="9357206" y="2156774"/>
            <a:ext cx="900000" cy="900000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35273A-DE32-4A45-81A8-5C0DD703E0E8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7BC6B6-CFF6-5744-9909-FB1E860DEE46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8EE870-72AF-B444-B5A9-595AB9798082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136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38B5A2-B447-7443-A63D-4FC36530F5F5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ellips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8EBBE2-8735-C547-8F1F-85508A9BD026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ellips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889FDC-1C6A-8B44-BE95-3B0DC83D6C7C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ellips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3D7C17-E186-3B40-95E5-9AA957998AC9}"/>
              </a:ext>
            </a:extLst>
          </p:cNvPr>
          <p:cNvSpPr>
            <a:spLocks noChangeAspect="1"/>
          </p:cNvSpPr>
          <p:nvPr/>
        </p:nvSpPr>
        <p:spPr>
          <a:xfrm>
            <a:off x="6421403" y="1684363"/>
            <a:ext cx="900000" cy="900000"/>
          </a:xfrm>
          <a:prstGeom prst="ellips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FDEF10-6BEC-C24C-BDB5-823823157EA9}"/>
              </a:ext>
            </a:extLst>
          </p:cNvPr>
          <p:cNvSpPr>
            <a:spLocks noChangeAspect="1"/>
          </p:cNvSpPr>
          <p:nvPr/>
        </p:nvSpPr>
        <p:spPr>
          <a:xfrm>
            <a:off x="7789681" y="3980828"/>
            <a:ext cx="900000" cy="900000"/>
          </a:xfrm>
          <a:prstGeom prst="ellips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13C6D0-0433-664B-B063-34B5EC543891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ellips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521D13-F755-1C4E-B862-53668E72F5DB}"/>
              </a:ext>
            </a:extLst>
          </p:cNvPr>
          <p:cNvSpPr>
            <a:spLocks noChangeAspect="1"/>
          </p:cNvSpPr>
          <p:nvPr/>
        </p:nvSpPr>
        <p:spPr>
          <a:xfrm>
            <a:off x="9357206" y="2156774"/>
            <a:ext cx="900000" cy="900000"/>
          </a:xfrm>
          <a:prstGeom prst="ellips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35273A-DE32-4A45-81A8-5C0DD703E0E8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ellips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7BC6B6-CFF6-5744-9909-FB1E860DEE46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ellips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8EE870-72AF-B444-B5A9-595AB9798082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ellips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45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38B5A2-B447-7443-A63D-4FC36530F5F5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ellips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8EBBE2-8735-C547-8F1F-85508A9BD026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ellips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889FDC-1C6A-8B44-BE95-3B0DC83D6C7C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ellips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3D7C17-E186-3B40-95E5-9AA957998AC9}"/>
              </a:ext>
            </a:extLst>
          </p:cNvPr>
          <p:cNvSpPr>
            <a:spLocks noChangeAspect="1"/>
          </p:cNvSpPr>
          <p:nvPr/>
        </p:nvSpPr>
        <p:spPr>
          <a:xfrm>
            <a:off x="6421403" y="1684363"/>
            <a:ext cx="900000" cy="900000"/>
          </a:xfrm>
          <a:prstGeom prst="ellips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FDEF10-6BEC-C24C-BDB5-823823157EA9}"/>
              </a:ext>
            </a:extLst>
          </p:cNvPr>
          <p:cNvSpPr>
            <a:spLocks noChangeAspect="1"/>
          </p:cNvSpPr>
          <p:nvPr/>
        </p:nvSpPr>
        <p:spPr>
          <a:xfrm>
            <a:off x="7789681" y="3980828"/>
            <a:ext cx="900000" cy="900000"/>
          </a:xfrm>
          <a:prstGeom prst="ellips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13C6D0-0433-664B-B063-34B5EC543891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ellips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521D13-F755-1C4E-B862-53668E72F5DB}"/>
              </a:ext>
            </a:extLst>
          </p:cNvPr>
          <p:cNvSpPr>
            <a:spLocks noChangeAspect="1"/>
          </p:cNvSpPr>
          <p:nvPr/>
        </p:nvSpPr>
        <p:spPr>
          <a:xfrm>
            <a:off x="9357206" y="2156774"/>
            <a:ext cx="900000" cy="900000"/>
          </a:xfrm>
          <a:prstGeom prst="ellips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35273A-DE32-4A45-81A8-5C0DD703E0E8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ellips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7BC6B6-CFF6-5744-9909-FB1E860DEE46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ellips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8EE870-72AF-B444-B5A9-595AB9798082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ellips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175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823E4503-0E86-D246-BE34-FF7CE14C195D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triangl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72146C18-21A9-8C4B-967A-81C6506E3FF1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triangl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CCCC64FA-D76C-BB44-A2FA-97C792566C3B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triangl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11A3A194-3BAD-FB45-BF42-316D6A835090}"/>
              </a:ext>
            </a:extLst>
          </p:cNvPr>
          <p:cNvSpPr>
            <a:spLocks noChangeAspect="1"/>
          </p:cNvSpPr>
          <p:nvPr/>
        </p:nvSpPr>
        <p:spPr>
          <a:xfrm>
            <a:off x="6421403" y="1682049"/>
            <a:ext cx="900000" cy="900000"/>
          </a:xfrm>
          <a:prstGeom prst="triangl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0076A84D-C92B-7448-9C9A-FEE146E5822B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triangl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1C1B3444-46A2-C248-9019-3B60899344B8}"/>
              </a:ext>
            </a:extLst>
          </p:cNvPr>
          <p:cNvSpPr>
            <a:spLocks noChangeAspect="1"/>
          </p:cNvSpPr>
          <p:nvPr/>
        </p:nvSpPr>
        <p:spPr>
          <a:xfrm>
            <a:off x="7787253" y="3979459"/>
            <a:ext cx="900000" cy="900000"/>
          </a:xfrm>
          <a:prstGeom prst="triangl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A5F85C52-4873-3749-99AA-23B8F09BC971}"/>
              </a:ext>
            </a:extLst>
          </p:cNvPr>
          <p:cNvSpPr>
            <a:spLocks noChangeAspect="1"/>
          </p:cNvSpPr>
          <p:nvPr/>
        </p:nvSpPr>
        <p:spPr>
          <a:xfrm>
            <a:off x="9357206" y="2159353"/>
            <a:ext cx="900000" cy="900000"/>
          </a:xfrm>
          <a:prstGeom prst="triangl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4B6D5BCC-66B0-234A-A378-C36A914C918D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triangl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F5353653-1BE7-6E4A-A47E-1D2F131CF82E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triangl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4894540B-2622-DF41-894C-264F6D85C17A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triangl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24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823E4503-0E86-D246-BE34-FF7CE14C195D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triangl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72146C18-21A9-8C4B-967A-81C6506E3FF1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triangl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CCCC64FA-D76C-BB44-A2FA-97C792566C3B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triangl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11A3A194-3BAD-FB45-BF42-316D6A835090}"/>
              </a:ext>
            </a:extLst>
          </p:cNvPr>
          <p:cNvSpPr>
            <a:spLocks noChangeAspect="1"/>
          </p:cNvSpPr>
          <p:nvPr/>
        </p:nvSpPr>
        <p:spPr>
          <a:xfrm>
            <a:off x="6421403" y="1682049"/>
            <a:ext cx="900000" cy="900000"/>
          </a:xfrm>
          <a:prstGeom prst="triangl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0076A84D-C92B-7448-9C9A-FEE146E5822B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triangl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1C1B3444-46A2-C248-9019-3B60899344B8}"/>
              </a:ext>
            </a:extLst>
          </p:cNvPr>
          <p:cNvSpPr>
            <a:spLocks noChangeAspect="1"/>
          </p:cNvSpPr>
          <p:nvPr/>
        </p:nvSpPr>
        <p:spPr>
          <a:xfrm>
            <a:off x="7787253" y="3979459"/>
            <a:ext cx="900000" cy="900000"/>
          </a:xfrm>
          <a:prstGeom prst="triangl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A5F85C52-4873-3749-99AA-23B8F09BC971}"/>
              </a:ext>
            </a:extLst>
          </p:cNvPr>
          <p:cNvSpPr>
            <a:spLocks noChangeAspect="1"/>
          </p:cNvSpPr>
          <p:nvPr/>
        </p:nvSpPr>
        <p:spPr>
          <a:xfrm>
            <a:off x="9357206" y="2159353"/>
            <a:ext cx="900000" cy="900000"/>
          </a:xfrm>
          <a:prstGeom prst="triangl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4B6D5BCC-66B0-234A-A378-C36A914C918D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triangl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F5353653-1BE7-6E4A-A47E-1D2F131CF82E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triangl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4894540B-2622-DF41-894C-264F6D85C17A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triangl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178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823E4503-0E86-D246-BE34-FF7CE14C195D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triangl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72146C18-21A9-8C4B-967A-81C6506E3FF1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triangl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CCCC64FA-D76C-BB44-A2FA-97C792566C3B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triangl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11A3A194-3BAD-FB45-BF42-316D6A835090}"/>
              </a:ext>
            </a:extLst>
          </p:cNvPr>
          <p:cNvSpPr>
            <a:spLocks noChangeAspect="1"/>
          </p:cNvSpPr>
          <p:nvPr/>
        </p:nvSpPr>
        <p:spPr>
          <a:xfrm>
            <a:off x="6421403" y="1682049"/>
            <a:ext cx="900000" cy="900000"/>
          </a:xfrm>
          <a:prstGeom prst="triangl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0076A84D-C92B-7448-9C9A-FEE146E5822B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triangl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1C1B3444-46A2-C248-9019-3B60899344B8}"/>
              </a:ext>
            </a:extLst>
          </p:cNvPr>
          <p:cNvSpPr>
            <a:spLocks noChangeAspect="1"/>
          </p:cNvSpPr>
          <p:nvPr/>
        </p:nvSpPr>
        <p:spPr>
          <a:xfrm>
            <a:off x="7787253" y="3979459"/>
            <a:ext cx="900000" cy="900000"/>
          </a:xfrm>
          <a:prstGeom prst="triangl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A5F85C52-4873-3749-99AA-23B8F09BC971}"/>
              </a:ext>
            </a:extLst>
          </p:cNvPr>
          <p:cNvSpPr>
            <a:spLocks noChangeAspect="1"/>
          </p:cNvSpPr>
          <p:nvPr/>
        </p:nvSpPr>
        <p:spPr>
          <a:xfrm>
            <a:off x="9357206" y="2159353"/>
            <a:ext cx="900000" cy="900000"/>
          </a:xfrm>
          <a:prstGeom prst="triangl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4B6D5BCC-66B0-234A-A378-C36A914C918D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triangl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F5353653-1BE7-6E4A-A47E-1D2F131CF82E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triangl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4894540B-2622-DF41-894C-264F6D85C17A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triangl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2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38B5A2-B447-7443-A63D-4FC36530F5F5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ellips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8EBBE2-8735-C547-8F1F-85508A9BD026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ellips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889FDC-1C6A-8B44-BE95-3B0DC83D6C7C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ellips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3D7C17-E186-3B40-95E5-9AA957998AC9}"/>
              </a:ext>
            </a:extLst>
          </p:cNvPr>
          <p:cNvSpPr>
            <a:spLocks noChangeAspect="1"/>
          </p:cNvSpPr>
          <p:nvPr/>
        </p:nvSpPr>
        <p:spPr>
          <a:xfrm>
            <a:off x="6421403" y="1684363"/>
            <a:ext cx="900000" cy="900000"/>
          </a:xfrm>
          <a:prstGeom prst="ellips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FDEF10-6BEC-C24C-BDB5-823823157EA9}"/>
              </a:ext>
            </a:extLst>
          </p:cNvPr>
          <p:cNvSpPr>
            <a:spLocks noChangeAspect="1"/>
          </p:cNvSpPr>
          <p:nvPr/>
        </p:nvSpPr>
        <p:spPr>
          <a:xfrm>
            <a:off x="7789681" y="3980828"/>
            <a:ext cx="900000" cy="900000"/>
          </a:xfrm>
          <a:prstGeom prst="ellips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13C6D0-0433-664B-B063-34B5EC543891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ellips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521D13-F755-1C4E-B862-53668E72F5DB}"/>
              </a:ext>
            </a:extLst>
          </p:cNvPr>
          <p:cNvSpPr>
            <a:spLocks noChangeAspect="1"/>
          </p:cNvSpPr>
          <p:nvPr/>
        </p:nvSpPr>
        <p:spPr>
          <a:xfrm>
            <a:off x="9357206" y="2156774"/>
            <a:ext cx="900000" cy="900000"/>
          </a:xfrm>
          <a:prstGeom prst="ellips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35273A-DE32-4A45-81A8-5C0DD703E0E8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ellips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7BC6B6-CFF6-5744-9909-FB1E860DEE46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ellips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8EE870-72AF-B444-B5A9-595AB9798082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ellips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4960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823E4503-0E86-D246-BE34-FF7CE14C195D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triangl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72146C18-21A9-8C4B-967A-81C6506E3FF1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triangl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CCCC64FA-D76C-BB44-A2FA-97C792566C3B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triangl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11A3A194-3BAD-FB45-BF42-316D6A835090}"/>
              </a:ext>
            </a:extLst>
          </p:cNvPr>
          <p:cNvSpPr>
            <a:spLocks noChangeAspect="1"/>
          </p:cNvSpPr>
          <p:nvPr/>
        </p:nvSpPr>
        <p:spPr>
          <a:xfrm>
            <a:off x="6421403" y="1682049"/>
            <a:ext cx="900000" cy="900000"/>
          </a:xfrm>
          <a:prstGeom prst="triangl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0076A84D-C92B-7448-9C9A-FEE146E5822B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triangl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1C1B3444-46A2-C248-9019-3B60899344B8}"/>
              </a:ext>
            </a:extLst>
          </p:cNvPr>
          <p:cNvSpPr>
            <a:spLocks noChangeAspect="1"/>
          </p:cNvSpPr>
          <p:nvPr/>
        </p:nvSpPr>
        <p:spPr>
          <a:xfrm>
            <a:off x="7787253" y="3979459"/>
            <a:ext cx="900000" cy="900000"/>
          </a:xfrm>
          <a:prstGeom prst="triangl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A5F85C52-4873-3749-99AA-23B8F09BC971}"/>
              </a:ext>
            </a:extLst>
          </p:cNvPr>
          <p:cNvSpPr>
            <a:spLocks noChangeAspect="1"/>
          </p:cNvSpPr>
          <p:nvPr/>
        </p:nvSpPr>
        <p:spPr>
          <a:xfrm>
            <a:off x="9357206" y="2159353"/>
            <a:ext cx="900000" cy="900000"/>
          </a:xfrm>
          <a:prstGeom prst="triangl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4B6D5BCC-66B0-234A-A378-C36A914C918D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triangl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F5353653-1BE7-6E4A-A47E-1D2F131CF82E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triangl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4894540B-2622-DF41-894C-264F6D85C17A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triangl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054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04E9F21F-7953-A14F-8E01-FDCF6F1E0E28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2EBCF263-69D3-0547-A480-6B87FAEAC2B7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BC3FDD67-53D3-5243-9B7D-060E21CA5C22}"/>
              </a:ext>
            </a:extLst>
          </p:cNvPr>
          <p:cNvSpPr/>
          <p:nvPr/>
        </p:nvSpPr>
        <p:spPr>
          <a:xfrm>
            <a:off x="4140919" y="3737939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D9F5D359-987D-AA49-A21A-EF2323D9EB54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CDFEE778-1FD4-FF48-842D-38E56216B784}"/>
              </a:ext>
            </a:extLst>
          </p:cNvPr>
          <p:cNvSpPr/>
          <p:nvPr/>
        </p:nvSpPr>
        <p:spPr>
          <a:xfrm>
            <a:off x="7107206" y="2837939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8E7994F3-69AD-9C40-9788-5F0EA1AEC9A1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47BC2656-E872-3A4D-8081-2D81EFD1C7C7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176E5BEE-6905-D346-9AB7-A8DAD5EC1AD9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64FD7925-342B-3E42-957B-19FD402D5044}"/>
              </a:ext>
            </a:extLst>
          </p:cNvPr>
          <p:cNvSpPr/>
          <p:nvPr/>
        </p:nvSpPr>
        <p:spPr>
          <a:xfrm>
            <a:off x="9357206" y="3628943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D270E7F-7101-914C-B56D-7A445B33FB68}"/>
              </a:ext>
            </a:extLst>
          </p:cNvPr>
          <p:cNvSpPr/>
          <p:nvPr/>
        </p:nvSpPr>
        <p:spPr>
          <a:xfrm>
            <a:off x="10765368" y="3629140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204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04E9F21F-7953-A14F-8E01-FDCF6F1E0E28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2EBCF263-69D3-0547-A480-6B87FAEAC2B7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BC3FDD67-53D3-5243-9B7D-060E21CA5C22}"/>
              </a:ext>
            </a:extLst>
          </p:cNvPr>
          <p:cNvSpPr/>
          <p:nvPr/>
        </p:nvSpPr>
        <p:spPr>
          <a:xfrm>
            <a:off x="4140919" y="3737939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D9F5D359-987D-AA49-A21A-EF2323D9EB54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CDFEE778-1FD4-FF48-842D-38E56216B784}"/>
              </a:ext>
            </a:extLst>
          </p:cNvPr>
          <p:cNvSpPr/>
          <p:nvPr/>
        </p:nvSpPr>
        <p:spPr>
          <a:xfrm>
            <a:off x="7107206" y="2837939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8E7994F3-69AD-9C40-9788-5F0EA1AEC9A1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47BC2656-E872-3A4D-8081-2D81EFD1C7C7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176E5BEE-6905-D346-9AB7-A8DAD5EC1AD9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64FD7925-342B-3E42-957B-19FD402D5044}"/>
              </a:ext>
            </a:extLst>
          </p:cNvPr>
          <p:cNvSpPr/>
          <p:nvPr/>
        </p:nvSpPr>
        <p:spPr>
          <a:xfrm>
            <a:off x="9357206" y="3628943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D270E7F-7101-914C-B56D-7A445B33FB68}"/>
              </a:ext>
            </a:extLst>
          </p:cNvPr>
          <p:cNvSpPr/>
          <p:nvPr/>
        </p:nvSpPr>
        <p:spPr>
          <a:xfrm>
            <a:off x="10765368" y="3629140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017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04E9F21F-7953-A14F-8E01-FDCF6F1E0E28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2EBCF263-69D3-0547-A480-6B87FAEAC2B7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BC3FDD67-53D3-5243-9B7D-060E21CA5C22}"/>
              </a:ext>
            </a:extLst>
          </p:cNvPr>
          <p:cNvSpPr/>
          <p:nvPr/>
        </p:nvSpPr>
        <p:spPr>
          <a:xfrm>
            <a:off x="4140919" y="3737939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D9F5D359-987D-AA49-A21A-EF2323D9EB54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CDFEE778-1FD4-FF48-842D-38E56216B784}"/>
              </a:ext>
            </a:extLst>
          </p:cNvPr>
          <p:cNvSpPr/>
          <p:nvPr/>
        </p:nvSpPr>
        <p:spPr>
          <a:xfrm>
            <a:off x="7107206" y="2837939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8E7994F3-69AD-9C40-9788-5F0EA1AEC9A1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47BC2656-E872-3A4D-8081-2D81EFD1C7C7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176E5BEE-6905-D346-9AB7-A8DAD5EC1AD9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64FD7925-342B-3E42-957B-19FD402D5044}"/>
              </a:ext>
            </a:extLst>
          </p:cNvPr>
          <p:cNvSpPr/>
          <p:nvPr/>
        </p:nvSpPr>
        <p:spPr>
          <a:xfrm>
            <a:off x="9357206" y="3628943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D270E7F-7101-914C-B56D-7A445B33FB68}"/>
              </a:ext>
            </a:extLst>
          </p:cNvPr>
          <p:cNvSpPr/>
          <p:nvPr/>
        </p:nvSpPr>
        <p:spPr>
          <a:xfrm>
            <a:off x="10765368" y="3629140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689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04E9F21F-7953-A14F-8E01-FDCF6F1E0E28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2EBCF263-69D3-0547-A480-6B87FAEAC2B7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BC3FDD67-53D3-5243-9B7D-060E21CA5C22}"/>
              </a:ext>
            </a:extLst>
          </p:cNvPr>
          <p:cNvSpPr/>
          <p:nvPr/>
        </p:nvSpPr>
        <p:spPr>
          <a:xfrm>
            <a:off x="4140919" y="3737939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D9F5D359-987D-AA49-A21A-EF2323D9EB54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CDFEE778-1FD4-FF48-842D-38E56216B784}"/>
              </a:ext>
            </a:extLst>
          </p:cNvPr>
          <p:cNvSpPr/>
          <p:nvPr/>
        </p:nvSpPr>
        <p:spPr>
          <a:xfrm>
            <a:off x="7107206" y="2837939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8E7994F3-69AD-9C40-9788-5F0EA1AEC9A1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47BC2656-E872-3A4D-8081-2D81EFD1C7C7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176E5BEE-6905-D346-9AB7-A8DAD5EC1AD9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64FD7925-342B-3E42-957B-19FD402D5044}"/>
              </a:ext>
            </a:extLst>
          </p:cNvPr>
          <p:cNvSpPr/>
          <p:nvPr/>
        </p:nvSpPr>
        <p:spPr>
          <a:xfrm>
            <a:off x="9357206" y="3628943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D270E7F-7101-914C-B56D-7A445B33FB68}"/>
              </a:ext>
            </a:extLst>
          </p:cNvPr>
          <p:cNvSpPr/>
          <p:nvPr/>
        </p:nvSpPr>
        <p:spPr>
          <a:xfrm>
            <a:off x="10765368" y="3629140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782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6DFD2D66-FBA8-3940-B4FA-8BD3392D0F13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star5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36FE73F2-F20C-0349-B553-6AE286BE00DB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star5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3FE4BA6-CCAD-E44A-9364-FB65E5E9C63F}"/>
              </a:ext>
            </a:extLst>
          </p:cNvPr>
          <p:cNvSpPr/>
          <p:nvPr/>
        </p:nvSpPr>
        <p:spPr>
          <a:xfrm>
            <a:off x="4138836" y="3737939"/>
            <a:ext cx="900000" cy="900000"/>
          </a:xfrm>
          <a:prstGeom prst="star5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B3330C80-19E3-4843-9450-609ED032ACE1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star5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86C22644-28D1-D34E-B2A2-52B2E89C5638}"/>
              </a:ext>
            </a:extLst>
          </p:cNvPr>
          <p:cNvSpPr/>
          <p:nvPr/>
        </p:nvSpPr>
        <p:spPr>
          <a:xfrm>
            <a:off x="7107206" y="2838938"/>
            <a:ext cx="900000" cy="900000"/>
          </a:xfrm>
          <a:prstGeom prst="star5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706C2BB0-9E8D-1D48-BBDA-BE443EA36765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star5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9F3FBC44-2824-584B-8FBC-0B07BDBCC750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star5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0D757BBF-819E-064F-AE6B-EF012A6B0F8D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star5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CC486019-2DA4-1644-A3F5-8C64CF712509}"/>
              </a:ext>
            </a:extLst>
          </p:cNvPr>
          <p:cNvSpPr/>
          <p:nvPr/>
        </p:nvSpPr>
        <p:spPr>
          <a:xfrm>
            <a:off x="9357206" y="3629511"/>
            <a:ext cx="900000" cy="900000"/>
          </a:xfrm>
          <a:prstGeom prst="star5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A0E7E6F3-EEB6-7F4A-A6C6-774B2992C7E1}"/>
              </a:ext>
            </a:extLst>
          </p:cNvPr>
          <p:cNvSpPr/>
          <p:nvPr/>
        </p:nvSpPr>
        <p:spPr>
          <a:xfrm>
            <a:off x="10765368" y="3628943"/>
            <a:ext cx="900000" cy="900000"/>
          </a:xfrm>
          <a:prstGeom prst="star5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626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6DFD2D66-FBA8-3940-B4FA-8BD3392D0F13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star5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36FE73F2-F20C-0349-B553-6AE286BE00DB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star5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3FE4BA6-CCAD-E44A-9364-FB65E5E9C63F}"/>
              </a:ext>
            </a:extLst>
          </p:cNvPr>
          <p:cNvSpPr/>
          <p:nvPr/>
        </p:nvSpPr>
        <p:spPr>
          <a:xfrm>
            <a:off x="4138836" y="3737939"/>
            <a:ext cx="900000" cy="900000"/>
          </a:xfrm>
          <a:prstGeom prst="star5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B3330C80-19E3-4843-9450-609ED032ACE1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star5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86C22644-28D1-D34E-B2A2-52B2E89C5638}"/>
              </a:ext>
            </a:extLst>
          </p:cNvPr>
          <p:cNvSpPr/>
          <p:nvPr/>
        </p:nvSpPr>
        <p:spPr>
          <a:xfrm>
            <a:off x="7107206" y="2838938"/>
            <a:ext cx="900000" cy="900000"/>
          </a:xfrm>
          <a:prstGeom prst="star5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706C2BB0-9E8D-1D48-BBDA-BE443EA36765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star5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9F3FBC44-2824-584B-8FBC-0B07BDBCC750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star5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0D757BBF-819E-064F-AE6B-EF012A6B0F8D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star5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CC486019-2DA4-1644-A3F5-8C64CF712509}"/>
              </a:ext>
            </a:extLst>
          </p:cNvPr>
          <p:cNvSpPr/>
          <p:nvPr/>
        </p:nvSpPr>
        <p:spPr>
          <a:xfrm>
            <a:off x="9357206" y="3629511"/>
            <a:ext cx="900000" cy="900000"/>
          </a:xfrm>
          <a:prstGeom prst="star5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A0E7E6F3-EEB6-7F4A-A6C6-774B2992C7E1}"/>
              </a:ext>
            </a:extLst>
          </p:cNvPr>
          <p:cNvSpPr/>
          <p:nvPr/>
        </p:nvSpPr>
        <p:spPr>
          <a:xfrm>
            <a:off x="10765368" y="3628943"/>
            <a:ext cx="900000" cy="900000"/>
          </a:xfrm>
          <a:prstGeom prst="star5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081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6DFD2D66-FBA8-3940-B4FA-8BD3392D0F13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star5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36FE73F2-F20C-0349-B553-6AE286BE00DB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star5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3FE4BA6-CCAD-E44A-9364-FB65E5E9C63F}"/>
              </a:ext>
            </a:extLst>
          </p:cNvPr>
          <p:cNvSpPr/>
          <p:nvPr/>
        </p:nvSpPr>
        <p:spPr>
          <a:xfrm>
            <a:off x="4138836" y="3737939"/>
            <a:ext cx="900000" cy="900000"/>
          </a:xfrm>
          <a:prstGeom prst="star5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B3330C80-19E3-4843-9450-609ED032ACE1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star5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86C22644-28D1-D34E-B2A2-52B2E89C5638}"/>
              </a:ext>
            </a:extLst>
          </p:cNvPr>
          <p:cNvSpPr/>
          <p:nvPr/>
        </p:nvSpPr>
        <p:spPr>
          <a:xfrm>
            <a:off x="7107206" y="2838938"/>
            <a:ext cx="900000" cy="900000"/>
          </a:xfrm>
          <a:prstGeom prst="star5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706C2BB0-9E8D-1D48-BBDA-BE443EA36765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star5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9F3FBC44-2824-584B-8FBC-0B07BDBCC750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star5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0D757BBF-819E-064F-AE6B-EF012A6B0F8D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star5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CC486019-2DA4-1644-A3F5-8C64CF712509}"/>
              </a:ext>
            </a:extLst>
          </p:cNvPr>
          <p:cNvSpPr/>
          <p:nvPr/>
        </p:nvSpPr>
        <p:spPr>
          <a:xfrm>
            <a:off x="9357206" y="3629511"/>
            <a:ext cx="900000" cy="900000"/>
          </a:xfrm>
          <a:prstGeom prst="star5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A0E7E6F3-EEB6-7F4A-A6C6-774B2992C7E1}"/>
              </a:ext>
            </a:extLst>
          </p:cNvPr>
          <p:cNvSpPr/>
          <p:nvPr/>
        </p:nvSpPr>
        <p:spPr>
          <a:xfrm>
            <a:off x="10765368" y="3628943"/>
            <a:ext cx="900000" cy="900000"/>
          </a:xfrm>
          <a:prstGeom prst="star5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787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6DFD2D66-FBA8-3940-B4FA-8BD3392D0F13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star5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36FE73F2-F20C-0349-B553-6AE286BE00DB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star5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3FE4BA6-CCAD-E44A-9364-FB65E5E9C63F}"/>
              </a:ext>
            </a:extLst>
          </p:cNvPr>
          <p:cNvSpPr/>
          <p:nvPr/>
        </p:nvSpPr>
        <p:spPr>
          <a:xfrm>
            <a:off x="4138836" y="3737939"/>
            <a:ext cx="900000" cy="900000"/>
          </a:xfrm>
          <a:prstGeom prst="star5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B3330C80-19E3-4843-9450-609ED032ACE1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star5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86C22644-28D1-D34E-B2A2-52B2E89C5638}"/>
              </a:ext>
            </a:extLst>
          </p:cNvPr>
          <p:cNvSpPr/>
          <p:nvPr/>
        </p:nvSpPr>
        <p:spPr>
          <a:xfrm>
            <a:off x="7107206" y="2838938"/>
            <a:ext cx="900000" cy="900000"/>
          </a:xfrm>
          <a:prstGeom prst="star5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706C2BB0-9E8D-1D48-BBDA-BE443EA36765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star5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9F3FBC44-2824-584B-8FBC-0B07BDBCC750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star5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0D757BBF-819E-064F-AE6B-EF012A6B0F8D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star5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CC486019-2DA4-1644-A3F5-8C64CF712509}"/>
              </a:ext>
            </a:extLst>
          </p:cNvPr>
          <p:cNvSpPr/>
          <p:nvPr/>
        </p:nvSpPr>
        <p:spPr>
          <a:xfrm>
            <a:off x="9357206" y="3629511"/>
            <a:ext cx="900000" cy="900000"/>
          </a:xfrm>
          <a:prstGeom prst="star5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A0E7E6F3-EEB6-7F4A-A6C6-774B2992C7E1}"/>
              </a:ext>
            </a:extLst>
          </p:cNvPr>
          <p:cNvSpPr/>
          <p:nvPr/>
        </p:nvSpPr>
        <p:spPr>
          <a:xfrm>
            <a:off x="10765368" y="3628943"/>
            <a:ext cx="900000" cy="900000"/>
          </a:xfrm>
          <a:prstGeom prst="star5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563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38B5A2-B447-7443-A63D-4FC36530F5F5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ellips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8EBBE2-8735-C547-8F1F-85508A9BD026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ellips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889FDC-1C6A-8B44-BE95-3B0DC83D6C7C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ellips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3D7C17-E186-3B40-95E5-9AA957998AC9}"/>
              </a:ext>
            </a:extLst>
          </p:cNvPr>
          <p:cNvSpPr>
            <a:spLocks noChangeAspect="1"/>
          </p:cNvSpPr>
          <p:nvPr/>
        </p:nvSpPr>
        <p:spPr>
          <a:xfrm>
            <a:off x="6421403" y="1684363"/>
            <a:ext cx="900000" cy="900000"/>
          </a:xfrm>
          <a:prstGeom prst="ellips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FDEF10-6BEC-C24C-BDB5-823823157EA9}"/>
              </a:ext>
            </a:extLst>
          </p:cNvPr>
          <p:cNvSpPr>
            <a:spLocks noChangeAspect="1"/>
          </p:cNvSpPr>
          <p:nvPr/>
        </p:nvSpPr>
        <p:spPr>
          <a:xfrm>
            <a:off x="7789681" y="3980828"/>
            <a:ext cx="900000" cy="900000"/>
          </a:xfrm>
          <a:prstGeom prst="ellips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13C6D0-0433-664B-B063-34B5EC543891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ellips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521D13-F755-1C4E-B862-53668E72F5DB}"/>
              </a:ext>
            </a:extLst>
          </p:cNvPr>
          <p:cNvSpPr>
            <a:spLocks noChangeAspect="1"/>
          </p:cNvSpPr>
          <p:nvPr/>
        </p:nvSpPr>
        <p:spPr>
          <a:xfrm>
            <a:off x="9357206" y="2156774"/>
            <a:ext cx="900000" cy="900000"/>
          </a:xfrm>
          <a:prstGeom prst="ellips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35273A-DE32-4A45-81A8-5C0DD703E0E8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ellips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7BC6B6-CFF6-5744-9909-FB1E860DEE46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ellips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8EE870-72AF-B444-B5A9-595AB9798082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ellips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93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823E4503-0E86-D246-BE34-FF7CE14C195D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triangl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72146C18-21A9-8C4B-967A-81C6506E3FF1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triangl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CCCC64FA-D76C-BB44-A2FA-97C792566C3B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triangl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11A3A194-3BAD-FB45-BF42-316D6A835090}"/>
              </a:ext>
            </a:extLst>
          </p:cNvPr>
          <p:cNvSpPr>
            <a:spLocks noChangeAspect="1"/>
          </p:cNvSpPr>
          <p:nvPr/>
        </p:nvSpPr>
        <p:spPr>
          <a:xfrm>
            <a:off x="6421403" y="1682049"/>
            <a:ext cx="900000" cy="900000"/>
          </a:xfrm>
          <a:prstGeom prst="triangl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0076A84D-C92B-7448-9C9A-FEE146E5822B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triangl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1C1B3444-46A2-C248-9019-3B60899344B8}"/>
              </a:ext>
            </a:extLst>
          </p:cNvPr>
          <p:cNvSpPr>
            <a:spLocks noChangeAspect="1"/>
          </p:cNvSpPr>
          <p:nvPr/>
        </p:nvSpPr>
        <p:spPr>
          <a:xfrm>
            <a:off x="7787253" y="3979459"/>
            <a:ext cx="900000" cy="900000"/>
          </a:xfrm>
          <a:prstGeom prst="triangl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A5F85C52-4873-3749-99AA-23B8F09BC971}"/>
              </a:ext>
            </a:extLst>
          </p:cNvPr>
          <p:cNvSpPr>
            <a:spLocks noChangeAspect="1"/>
          </p:cNvSpPr>
          <p:nvPr/>
        </p:nvSpPr>
        <p:spPr>
          <a:xfrm>
            <a:off x="9357206" y="2159353"/>
            <a:ext cx="900000" cy="900000"/>
          </a:xfrm>
          <a:prstGeom prst="triangl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4B6D5BCC-66B0-234A-A378-C36A914C918D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triangl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F5353653-1BE7-6E4A-A47E-1D2F131CF82E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triangl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4894540B-2622-DF41-894C-264F6D85C17A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triangl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437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38B5A2-B447-7443-A63D-4FC36530F5F5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8EBBE2-8735-C547-8F1F-85508A9BD026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889FDC-1C6A-8B44-BE95-3B0DC83D6C7C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3D7C17-E186-3B40-95E5-9AA957998AC9}"/>
              </a:ext>
            </a:extLst>
          </p:cNvPr>
          <p:cNvSpPr>
            <a:spLocks noChangeAspect="1"/>
          </p:cNvSpPr>
          <p:nvPr/>
        </p:nvSpPr>
        <p:spPr>
          <a:xfrm>
            <a:off x="6421403" y="1684363"/>
            <a:ext cx="900000" cy="900000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FDEF10-6BEC-C24C-BDB5-823823157EA9}"/>
              </a:ext>
            </a:extLst>
          </p:cNvPr>
          <p:cNvSpPr>
            <a:spLocks noChangeAspect="1"/>
          </p:cNvSpPr>
          <p:nvPr/>
        </p:nvSpPr>
        <p:spPr>
          <a:xfrm>
            <a:off x="7789681" y="3980828"/>
            <a:ext cx="900000" cy="900000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13C6D0-0433-664B-B063-34B5EC543891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521D13-F755-1C4E-B862-53668E72F5DB}"/>
              </a:ext>
            </a:extLst>
          </p:cNvPr>
          <p:cNvSpPr>
            <a:spLocks noChangeAspect="1"/>
          </p:cNvSpPr>
          <p:nvPr/>
        </p:nvSpPr>
        <p:spPr>
          <a:xfrm>
            <a:off x="9357206" y="2156774"/>
            <a:ext cx="900000" cy="900000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35273A-DE32-4A45-81A8-5C0DD703E0E8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7BC6B6-CFF6-5744-9909-FB1E860DEE46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8EE870-72AF-B444-B5A9-595AB9798082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0049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38B5A2-B447-7443-A63D-4FC36530F5F5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ellips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8EBBE2-8735-C547-8F1F-85508A9BD026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ellips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889FDC-1C6A-8B44-BE95-3B0DC83D6C7C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ellips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3D7C17-E186-3B40-95E5-9AA957998AC9}"/>
              </a:ext>
            </a:extLst>
          </p:cNvPr>
          <p:cNvSpPr>
            <a:spLocks noChangeAspect="1"/>
          </p:cNvSpPr>
          <p:nvPr/>
        </p:nvSpPr>
        <p:spPr>
          <a:xfrm>
            <a:off x="6421403" y="1684363"/>
            <a:ext cx="900000" cy="900000"/>
          </a:xfrm>
          <a:prstGeom prst="ellips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FDEF10-6BEC-C24C-BDB5-823823157EA9}"/>
              </a:ext>
            </a:extLst>
          </p:cNvPr>
          <p:cNvSpPr>
            <a:spLocks noChangeAspect="1"/>
          </p:cNvSpPr>
          <p:nvPr/>
        </p:nvSpPr>
        <p:spPr>
          <a:xfrm>
            <a:off x="7789681" y="3980828"/>
            <a:ext cx="900000" cy="900000"/>
          </a:xfrm>
          <a:prstGeom prst="ellips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13C6D0-0433-664B-B063-34B5EC543891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ellips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521D13-F755-1C4E-B862-53668E72F5DB}"/>
              </a:ext>
            </a:extLst>
          </p:cNvPr>
          <p:cNvSpPr>
            <a:spLocks noChangeAspect="1"/>
          </p:cNvSpPr>
          <p:nvPr/>
        </p:nvSpPr>
        <p:spPr>
          <a:xfrm>
            <a:off x="9357206" y="2156774"/>
            <a:ext cx="900000" cy="900000"/>
          </a:xfrm>
          <a:prstGeom prst="ellips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35273A-DE32-4A45-81A8-5C0DD703E0E8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ellips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7BC6B6-CFF6-5744-9909-FB1E860DEE46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ellips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8EE870-72AF-B444-B5A9-595AB9798082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ellips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5706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338B5A2-B447-7443-A63D-4FC36530F5F5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ellips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8EBBE2-8735-C547-8F1F-85508A9BD026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ellips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889FDC-1C6A-8B44-BE95-3B0DC83D6C7C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ellips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3D7C17-E186-3B40-95E5-9AA957998AC9}"/>
              </a:ext>
            </a:extLst>
          </p:cNvPr>
          <p:cNvSpPr>
            <a:spLocks noChangeAspect="1"/>
          </p:cNvSpPr>
          <p:nvPr/>
        </p:nvSpPr>
        <p:spPr>
          <a:xfrm>
            <a:off x="6421403" y="1684363"/>
            <a:ext cx="900000" cy="900000"/>
          </a:xfrm>
          <a:prstGeom prst="ellips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FDEF10-6BEC-C24C-BDB5-823823157EA9}"/>
              </a:ext>
            </a:extLst>
          </p:cNvPr>
          <p:cNvSpPr>
            <a:spLocks noChangeAspect="1"/>
          </p:cNvSpPr>
          <p:nvPr/>
        </p:nvSpPr>
        <p:spPr>
          <a:xfrm>
            <a:off x="7789681" y="3980828"/>
            <a:ext cx="900000" cy="900000"/>
          </a:xfrm>
          <a:prstGeom prst="ellips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13C6D0-0433-664B-B063-34B5EC543891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ellips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521D13-F755-1C4E-B862-53668E72F5DB}"/>
              </a:ext>
            </a:extLst>
          </p:cNvPr>
          <p:cNvSpPr>
            <a:spLocks noChangeAspect="1"/>
          </p:cNvSpPr>
          <p:nvPr/>
        </p:nvSpPr>
        <p:spPr>
          <a:xfrm>
            <a:off x="9357206" y="2156774"/>
            <a:ext cx="900000" cy="900000"/>
          </a:xfrm>
          <a:prstGeom prst="ellips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35273A-DE32-4A45-81A8-5C0DD703E0E8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ellips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7BC6B6-CFF6-5744-9909-FB1E860DEE46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ellips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8EE870-72AF-B444-B5A9-595AB9798082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ellips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2570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823E4503-0E86-D246-BE34-FF7CE14C195D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triangl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72146C18-21A9-8C4B-967A-81C6506E3FF1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triangl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CCCC64FA-D76C-BB44-A2FA-97C792566C3B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triangl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11A3A194-3BAD-FB45-BF42-316D6A835090}"/>
              </a:ext>
            </a:extLst>
          </p:cNvPr>
          <p:cNvSpPr>
            <a:spLocks noChangeAspect="1"/>
          </p:cNvSpPr>
          <p:nvPr/>
        </p:nvSpPr>
        <p:spPr>
          <a:xfrm>
            <a:off x="6421403" y="1682049"/>
            <a:ext cx="900000" cy="900000"/>
          </a:xfrm>
          <a:prstGeom prst="triangl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0076A84D-C92B-7448-9C9A-FEE146E5822B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triangl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1C1B3444-46A2-C248-9019-3B60899344B8}"/>
              </a:ext>
            </a:extLst>
          </p:cNvPr>
          <p:cNvSpPr>
            <a:spLocks noChangeAspect="1"/>
          </p:cNvSpPr>
          <p:nvPr/>
        </p:nvSpPr>
        <p:spPr>
          <a:xfrm>
            <a:off x="7787253" y="3979459"/>
            <a:ext cx="900000" cy="900000"/>
          </a:xfrm>
          <a:prstGeom prst="triangl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A5F85C52-4873-3749-99AA-23B8F09BC971}"/>
              </a:ext>
            </a:extLst>
          </p:cNvPr>
          <p:cNvSpPr>
            <a:spLocks noChangeAspect="1"/>
          </p:cNvSpPr>
          <p:nvPr/>
        </p:nvSpPr>
        <p:spPr>
          <a:xfrm>
            <a:off x="9357206" y="2159353"/>
            <a:ext cx="900000" cy="900000"/>
          </a:xfrm>
          <a:prstGeom prst="triangl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4B6D5BCC-66B0-234A-A378-C36A914C918D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triangl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F5353653-1BE7-6E4A-A47E-1D2F131CF82E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triangl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4894540B-2622-DF41-894C-264F6D85C17A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triangle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742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823E4503-0E86-D246-BE34-FF7CE14C195D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triangl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72146C18-21A9-8C4B-967A-81C6506E3FF1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triangl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CCCC64FA-D76C-BB44-A2FA-97C792566C3B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triangl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11A3A194-3BAD-FB45-BF42-316D6A835090}"/>
              </a:ext>
            </a:extLst>
          </p:cNvPr>
          <p:cNvSpPr>
            <a:spLocks noChangeAspect="1"/>
          </p:cNvSpPr>
          <p:nvPr/>
        </p:nvSpPr>
        <p:spPr>
          <a:xfrm>
            <a:off x="6421403" y="1682049"/>
            <a:ext cx="900000" cy="900000"/>
          </a:xfrm>
          <a:prstGeom prst="triangl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0076A84D-C92B-7448-9C9A-FEE146E5822B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triangl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1C1B3444-46A2-C248-9019-3B60899344B8}"/>
              </a:ext>
            </a:extLst>
          </p:cNvPr>
          <p:cNvSpPr>
            <a:spLocks noChangeAspect="1"/>
          </p:cNvSpPr>
          <p:nvPr/>
        </p:nvSpPr>
        <p:spPr>
          <a:xfrm>
            <a:off x="7787253" y="3979459"/>
            <a:ext cx="900000" cy="900000"/>
          </a:xfrm>
          <a:prstGeom prst="triangl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A5F85C52-4873-3749-99AA-23B8F09BC971}"/>
              </a:ext>
            </a:extLst>
          </p:cNvPr>
          <p:cNvSpPr>
            <a:spLocks noChangeAspect="1"/>
          </p:cNvSpPr>
          <p:nvPr/>
        </p:nvSpPr>
        <p:spPr>
          <a:xfrm>
            <a:off x="9357206" y="2159353"/>
            <a:ext cx="900000" cy="900000"/>
          </a:xfrm>
          <a:prstGeom prst="triangl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4B6D5BCC-66B0-234A-A378-C36A914C918D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triangl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F5353653-1BE7-6E4A-A47E-1D2F131CF82E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triangl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4894540B-2622-DF41-894C-264F6D85C17A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triangl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24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823E4503-0E86-D246-BE34-FF7CE14C195D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triangl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72146C18-21A9-8C4B-967A-81C6506E3FF1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triangl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CCCC64FA-D76C-BB44-A2FA-97C792566C3B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triangl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11A3A194-3BAD-FB45-BF42-316D6A835090}"/>
              </a:ext>
            </a:extLst>
          </p:cNvPr>
          <p:cNvSpPr>
            <a:spLocks noChangeAspect="1"/>
          </p:cNvSpPr>
          <p:nvPr/>
        </p:nvSpPr>
        <p:spPr>
          <a:xfrm>
            <a:off x="6421403" y="1682049"/>
            <a:ext cx="900000" cy="900000"/>
          </a:xfrm>
          <a:prstGeom prst="triangl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0076A84D-C92B-7448-9C9A-FEE146E5822B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triangl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1C1B3444-46A2-C248-9019-3B60899344B8}"/>
              </a:ext>
            </a:extLst>
          </p:cNvPr>
          <p:cNvSpPr>
            <a:spLocks noChangeAspect="1"/>
          </p:cNvSpPr>
          <p:nvPr/>
        </p:nvSpPr>
        <p:spPr>
          <a:xfrm>
            <a:off x="7787253" y="3979459"/>
            <a:ext cx="900000" cy="900000"/>
          </a:xfrm>
          <a:prstGeom prst="triangl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A5F85C52-4873-3749-99AA-23B8F09BC971}"/>
              </a:ext>
            </a:extLst>
          </p:cNvPr>
          <p:cNvSpPr>
            <a:spLocks noChangeAspect="1"/>
          </p:cNvSpPr>
          <p:nvPr/>
        </p:nvSpPr>
        <p:spPr>
          <a:xfrm>
            <a:off x="9357206" y="2159353"/>
            <a:ext cx="900000" cy="900000"/>
          </a:xfrm>
          <a:prstGeom prst="triangl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4B6D5BCC-66B0-234A-A378-C36A914C918D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triangl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F5353653-1BE7-6E4A-A47E-1D2F131CF82E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triangl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4894540B-2622-DF41-894C-264F6D85C17A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triangl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729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823E4503-0E86-D246-BE34-FF7CE14C195D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triangl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72146C18-21A9-8C4B-967A-81C6506E3FF1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triangl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CCCC64FA-D76C-BB44-A2FA-97C792566C3B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triangl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11A3A194-3BAD-FB45-BF42-316D6A835090}"/>
              </a:ext>
            </a:extLst>
          </p:cNvPr>
          <p:cNvSpPr>
            <a:spLocks noChangeAspect="1"/>
          </p:cNvSpPr>
          <p:nvPr/>
        </p:nvSpPr>
        <p:spPr>
          <a:xfrm>
            <a:off x="6421403" y="1682049"/>
            <a:ext cx="900000" cy="900000"/>
          </a:xfrm>
          <a:prstGeom prst="triangl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0076A84D-C92B-7448-9C9A-FEE146E5822B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triangl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1C1B3444-46A2-C248-9019-3B60899344B8}"/>
              </a:ext>
            </a:extLst>
          </p:cNvPr>
          <p:cNvSpPr>
            <a:spLocks noChangeAspect="1"/>
          </p:cNvSpPr>
          <p:nvPr/>
        </p:nvSpPr>
        <p:spPr>
          <a:xfrm>
            <a:off x="7787253" y="3979459"/>
            <a:ext cx="900000" cy="900000"/>
          </a:xfrm>
          <a:prstGeom prst="triangl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A5F85C52-4873-3749-99AA-23B8F09BC971}"/>
              </a:ext>
            </a:extLst>
          </p:cNvPr>
          <p:cNvSpPr>
            <a:spLocks noChangeAspect="1"/>
          </p:cNvSpPr>
          <p:nvPr/>
        </p:nvSpPr>
        <p:spPr>
          <a:xfrm>
            <a:off x="9357206" y="2159353"/>
            <a:ext cx="900000" cy="900000"/>
          </a:xfrm>
          <a:prstGeom prst="triangl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4B6D5BCC-66B0-234A-A378-C36A914C918D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triangl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F5353653-1BE7-6E4A-A47E-1D2F131CF82E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triangl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4894540B-2622-DF41-894C-264F6D85C17A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triangl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099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04E9F21F-7953-A14F-8E01-FDCF6F1E0E28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2EBCF263-69D3-0547-A480-6B87FAEAC2B7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BC3FDD67-53D3-5243-9B7D-060E21CA5C22}"/>
              </a:ext>
            </a:extLst>
          </p:cNvPr>
          <p:cNvSpPr/>
          <p:nvPr/>
        </p:nvSpPr>
        <p:spPr>
          <a:xfrm>
            <a:off x="4140919" y="3737939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D9F5D359-987D-AA49-A21A-EF2323D9EB54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CDFEE778-1FD4-FF48-842D-38E56216B784}"/>
              </a:ext>
            </a:extLst>
          </p:cNvPr>
          <p:cNvSpPr/>
          <p:nvPr/>
        </p:nvSpPr>
        <p:spPr>
          <a:xfrm>
            <a:off x="7107206" y="2837939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8E7994F3-69AD-9C40-9788-5F0EA1AEC9A1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47BC2656-E872-3A4D-8081-2D81EFD1C7C7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176E5BEE-6905-D346-9AB7-A8DAD5EC1AD9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64FD7925-342B-3E42-957B-19FD402D5044}"/>
              </a:ext>
            </a:extLst>
          </p:cNvPr>
          <p:cNvSpPr/>
          <p:nvPr/>
        </p:nvSpPr>
        <p:spPr>
          <a:xfrm>
            <a:off x="9357206" y="3628943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D270E7F-7101-914C-B56D-7A445B33FB68}"/>
              </a:ext>
            </a:extLst>
          </p:cNvPr>
          <p:cNvSpPr/>
          <p:nvPr/>
        </p:nvSpPr>
        <p:spPr>
          <a:xfrm>
            <a:off x="10765368" y="3629140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426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04E9F21F-7953-A14F-8E01-FDCF6F1E0E28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2EBCF263-69D3-0547-A480-6B87FAEAC2B7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BC3FDD67-53D3-5243-9B7D-060E21CA5C22}"/>
              </a:ext>
            </a:extLst>
          </p:cNvPr>
          <p:cNvSpPr/>
          <p:nvPr/>
        </p:nvSpPr>
        <p:spPr>
          <a:xfrm>
            <a:off x="4140919" y="3737939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D9F5D359-987D-AA49-A21A-EF2323D9EB54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CDFEE778-1FD4-FF48-842D-38E56216B784}"/>
              </a:ext>
            </a:extLst>
          </p:cNvPr>
          <p:cNvSpPr/>
          <p:nvPr/>
        </p:nvSpPr>
        <p:spPr>
          <a:xfrm>
            <a:off x="7107206" y="2837939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8E7994F3-69AD-9C40-9788-5F0EA1AEC9A1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47BC2656-E872-3A4D-8081-2D81EFD1C7C7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176E5BEE-6905-D346-9AB7-A8DAD5EC1AD9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64FD7925-342B-3E42-957B-19FD402D5044}"/>
              </a:ext>
            </a:extLst>
          </p:cNvPr>
          <p:cNvSpPr/>
          <p:nvPr/>
        </p:nvSpPr>
        <p:spPr>
          <a:xfrm>
            <a:off x="9357206" y="3628943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D270E7F-7101-914C-B56D-7A445B33FB68}"/>
              </a:ext>
            </a:extLst>
          </p:cNvPr>
          <p:cNvSpPr/>
          <p:nvPr/>
        </p:nvSpPr>
        <p:spPr>
          <a:xfrm>
            <a:off x="10765368" y="3629140"/>
            <a:ext cx="900000" cy="900000"/>
          </a:xfrm>
          <a:prstGeom prst="plus">
            <a:avLst>
              <a:gd name="adj" fmla="val 34110"/>
            </a:avLst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710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04E9F21F-7953-A14F-8E01-FDCF6F1E0E28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2EBCF263-69D3-0547-A480-6B87FAEAC2B7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BC3FDD67-53D3-5243-9B7D-060E21CA5C22}"/>
              </a:ext>
            </a:extLst>
          </p:cNvPr>
          <p:cNvSpPr/>
          <p:nvPr/>
        </p:nvSpPr>
        <p:spPr>
          <a:xfrm>
            <a:off x="4140919" y="3737939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D9F5D359-987D-AA49-A21A-EF2323D9EB54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CDFEE778-1FD4-FF48-842D-38E56216B784}"/>
              </a:ext>
            </a:extLst>
          </p:cNvPr>
          <p:cNvSpPr/>
          <p:nvPr/>
        </p:nvSpPr>
        <p:spPr>
          <a:xfrm>
            <a:off x="7107206" y="2837939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8E7994F3-69AD-9C40-9788-5F0EA1AEC9A1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47BC2656-E872-3A4D-8081-2D81EFD1C7C7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176E5BEE-6905-D346-9AB7-A8DAD5EC1AD9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64FD7925-342B-3E42-957B-19FD402D5044}"/>
              </a:ext>
            </a:extLst>
          </p:cNvPr>
          <p:cNvSpPr/>
          <p:nvPr/>
        </p:nvSpPr>
        <p:spPr>
          <a:xfrm>
            <a:off x="9357206" y="3628943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D270E7F-7101-914C-B56D-7A445B33FB68}"/>
              </a:ext>
            </a:extLst>
          </p:cNvPr>
          <p:cNvSpPr/>
          <p:nvPr/>
        </p:nvSpPr>
        <p:spPr>
          <a:xfrm>
            <a:off x="10765368" y="3629140"/>
            <a:ext cx="900000" cy="900000"/>
          </a:xfrm>
          <a:prstGeom prst="plus">
            <a:avLst>
              <a:gd name="adj" fmla="val 34110"/>
            </a:avLst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536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823E4503-0E86-D246-BE34-FF7CE14C195D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triangl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72146C18-21A9-8C4B-967A-81C6506E3FF1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triangl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CCCC64FA-D76C-BB44-A2FA-97C792566C3B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triangl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11A3A194-3BAD-FB45-BF42-316D6A835090}"/>
              </a:ext>
            </a:extLst>
          </p:cNvPr>
          <p:cNvSpPr>
            <a:spLocks noChangeAspect="1"/>
          </p:cNvSpPr>
          <p:nvPr/>
        </p:nvSpPr>
        <p:spPr>
          <a:xfrm>
            <a:off x="6421403" y="1682049"/>
            <a:ext cx="900000" cy="900000"/>
          </a:xfrm>
          <a:prstGeom prst="triangl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0076A84D-C92B-7448-9C9A-FEE146E5822B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triangl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1C1B3444-46A2-C248-9019-3B60899344B8}"/>
              </a:ext>
            </a:extLst>
          </p:cNvPr>
          <p:cNvSpPr>
            <a:spLocks noChangeAspect="1"/>
          </p:cNvSpPr>
          <p:nvPr/>
        </p:nvSpPr>
        <p:spPr>
          <a:xfrm>
            <a:off x="7787253" y="3979459"/>
            <a:ext cx="900000" cy="900000"/>
          </a:xfrm>
          <a:prstGeom prst="triangl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A5F85C52-4873-3749-99AA-23B8F09BC971}"/>
              </a:ext>
            </a:extLst>
          </p:cNvPr>
          <p:cNvSpPr>
            <a:spLocks noChangeAspect="1"/>
          </p:cNvSpPr>
          <p:nvPr/>
        </p:nvSpPr>
        <p:spPr>
          <a:xfrm>
            <a:off x="9357206" y="2159353"/>
            <a:ext cx="900000" cy="900000"/>
          </a:xfrm>
          <a:prstGeom prst="triangl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4B6D5BCC-66B0-234A-A378-C36A914C918D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triangl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F5353653-1BE7-6E4A-A47E-1D2F131CF82E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triangl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4894540B-2622-DF41-894C-264F6D85C17A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triangl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345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04E9F21F-7953-A14F-8E01-FDCF6F1E0E28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2EBCF263-69D3-0547-A480-6B87FAEAC2B7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BC3FDD67-53D3-5243-9B7D-060E21CA5C22}"/>
              </a:ext>
            </a:extLst>
          </p:cNvPr>
          <p:cNvSpPr/>
          <p:nvPr/>
        </p:nvSpPr>
        <p:spPr>
          <a:xfrm>
            <a:off x="4140919" y="3737939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D9F5D359-987D-AA49-A21A-EF2323D9EB54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CDFEE778-1FD4-FF48-842D-38E56216B784}"/>
              </a:ext>
            </a:extLst>
          </p:cNvPr>
          <p:cNvSpPr/>
          <p:nvPr/>
        </p:nvSpPr>
        <p:spPr>
          <a:xfrm>
            <a:off x="7107206" y="2837939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8E7994F3-69AD-9C40-9788-5F0EA1AEC9A1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47BC2656-E872-3A4D-8081-2D81EFD1C7C7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176E5BEE-6905-D346-9AB7-A8DAD5EC1AD9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64FD7925-342B-3E42-957B-19FD402D5044}"/>
              </a:ext>
            </a:extLst>
          </p:cNvPr>
          <p:cNvSpPr/>
          <p:nvPr/>
        </p:nvSpPr>
        <p:spPr>
          <a:xfrm>
            <a:off x="9357206" y="3628943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D270E7F-7101-914C-B56D-7A445B33FB68}"/>
              </a:ext>
            </a:extLst>
          </p:cNvPr>
          <p:cNvSpPr/>
          <p:nvPr/>
        </p:nvSpPr>
        <p:spPr>
          <a:xfrm>
            <a:off x="10765368" y="3629140"/>
            <a:ext cx="900000" cy="900000"/>
          </a:xfrm>
          <a:prstGeom prst="plus">
            <a:avLst>
              <a:gd name="adj" fmla="val 34110"/>
            </a:avLst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4705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6DFD2D66-FBA8-3940-B4FA-8BD3392D0F13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star5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36FE73F2-F20C-0349-B553-6AE286BE00DB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star5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3FE4BA6-CCAD-E44A-9364-FB65E5E9C63F}"/>
              </a:ext>
            </a:extLst>
          </p:cNvPr>
          <p:cNvSpPr/>
          <p:nvPr/>
        </p:nvSpPr>
        <p:spPr>
          <a:xfrm>
            <a:off x="4138836" y="3737939"/>
            <a:ext cx="900000" cy="900000"/>
          </a:xfrm>
          <a:prstGeom prst="star5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B3330C80-19E3-4843-9450-609ED032ACE1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star5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86C22644-28D1-D34E-B2A2-52B2E89C5638}"/>
              </a:ext>
            </a:extLst>
          </p:cNvPr>
          <p:cNvSpPr/>
          <p:nvPr/>
        </p:nvSpPr>
        <p:spPr>
          <a:xfrm>
            <a:off x="7107206" y="2838938"/>
            <a:ext cx="900000" cy="900000"/>
          </a:xfrm>
          <a:prstGeom prst="star5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706C2BB0-9E8D-1D48-BBDA-BE443EA36765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star5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9F3FBC44-2824-584B-8FBC-0B07BDBCC750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star5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0D757BBF-819E-064F-AE6B-EF012A6B0F8D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star5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CC486019-2DA4-1644-A3F5-8C64CF712509}"/>
              </a:ext>
            </a:extLst>
          </p:cNvPr>
          <p:cNvSpPr/>
          <p:nvPr/>
        </p:nvSpPr>
        <p:spPr>
          <a:xfrm>
            <a:off x="9357206" y="3629511"/>
            <a:ext cx="900000" cy="900000"/>
          </a:xfrm>
          <a:prstGeom prst="star5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A0E7E6F3-EEB6-7F4A-A6C6-774B2992C7E1}"/>
              </a:ext>
            </a:extLst>
          </p:cNvPr>
          <p:cNvSpPr/>
          <p:nvPr/>
        </p:nvSpPr>
        <p:spPr>
          <a:xfrm>
            <a:off x="10765368" y="3628943"/>
            <a:ext cx="900000" cy="900000"/>
          </a:xfrm>
          <a:prstGeom prst="star5">
            <a:avLst/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19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6DFD2D66-FBA8-3940-B4FA-8BD3392D0F13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star5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36FE73F2-F20C-0349-B553-6AE286BE00DB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star5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3FE4BA6-CCAD-E44A-9364-FB65E5E9C63F}"/>
              </a:ext>
            </a:extLst>
          </p:cNvPr>
          <p:cNvSpPr/>
          <p:nvPr/>
        </p:nvSpPr>
        <p:spPr>
          <a:xfrm>
            <a:off x="4138836" y="3737939"/>
            <a:ext cx="900000" cy="900000"/>
          </a:xfrm>
          <a:prstGeom prst="star5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B3330C80-19E3-4843-9450-609ED032ACE1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star5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86C22644-28D1-D34E-B2A2-52B2E89C5638}"/>
              </a:ext>
            </a:extLst>
          </p:cNvPr>
          <p:cNvSpPr/>
          <p:nvPr/>
        </p:nvSpPr>
        <p:spPr>
          <a:xfrm>
            <a:off x="7107206" y="2838938"/>
            <a:ext cx="900000" cy="900000"/>
          </a:xfrm>
          <a:prstGeom prst="star5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706C2BB0-9E8D-1D48-BBDA-BE443EA36765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star5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9F3FBC44-2824-584B-8FBC-0B07BDBCC750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star5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0D757BBF-819E-064F-AE6B-EF012A6B0F8D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star5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CC486019-2DA4-1644-A3F5-8C64CF712509}"/>
              </a:ext>
            </a:extLst>
          </p:cNvPr>
          <p:cNvSpPr/>
          <p:nvPr/>
        </p:nvSpPr>
        <p:spPr>
          <a:xfrm>
            <a:off x="9357206" y="3629511"/>
            <a:ext cx="900000" cy="900000"/>
          </a:xfrm>
          <a:prstGeom prst="star5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A0E7E6F3-EEB6-7F4A-A6C6-774B2992C7E1}"/>
              </a:ext>
            </a:extLst>
          </p:cNvPr>
          <p:cNvSpPr/>
          <p:nvPr/>
        </p:nvSpPr>
        <p:spPr>
          <a:xfrm>
            <a:off x="10765368" y="3628943"/>
            <a:ext cx="900000" cy="900000"/>
          </a:xfrm>
          <a:prstGeom prst="star5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591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6DFD2D66-FBA8-3940-B4FA-8BD3392D0F13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star5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36FE73F2-F20C-0349-B553-6AE286BE00DB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star5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3FE4BA6-CCAD-E44A-9364-FB65E5E9C63F}"/>
              </a:ext>
            </a:extLst>
          </p:cNvPr>
          <p:cNvSpPr/>
          <p:nvPr/>
        </p:nvSpPr>
        <p:spPr>
          <a:xfrm>
            <a:off x="4138836" y="3737939"/>
            <a:ext cx="900000" cy="900000"/>
          </a:xfrm>
          <a:prstGeom prst="star5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B3330C80-19E3-4843-9450-609ED032ACE1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star5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86C22644-28D1-D34E-B2A2-52B2E89C5638}"/>
              </a:ext>
            </a:extLst>
          </p:cNvPr>
          <p:cNvSpPr/>
          <p:nvPr/>
        </p:nvSpPr>
        <p:spPr>
          <a:xfrm>
            <a:off x="7107206" y="2838938"/>
            <a:ext cx="900000" cy="900000"/>
          </a:xfrm>
          <a:prstGeom prst="star5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706C2BB0-9E8D-1D48-BBDA-BE443EA36765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star5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9F3FBC44-2824-584B-8FBC-0B07BDBCC750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star5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0D757BBF-819E-064F-AE6B-EF012A6B0F8D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star5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CC486019-2DA4-1644-A3F5-8C64CF712509}"/>
              </a:ext>
            </a:extLst>
          </p:cNvPr>
          <p:cNvSpPr/>
          <p:nvPr/>
        </p:nvSpPr>
        <p:spPr>
          <a:xfrm>
            <a:off x="9357206" y="3629511"/>
            <a:ext cx="900000" cy="900000"/>
          </a:xfrm>
          <a:prstGeom prst="star5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A0E7E6F3-EEB6-7F4A-A6C6-774B2992C7E1}"/>
              </a:ext>
            </a:extLst>
          </p:cNvPr>
          <p:cNvSpPr/>
          <p:nvPr/>
        </p:nvSpPr>
        <p:spPr>
          <a:xfrm>
            <a:off x="10765368" y="3628943"/>
            <a:ext cx="900000" cy="900000"/>
          </a:xfrm>
          <a:prstGeom prst="star5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380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6DFD2D66-FBA8-3940-B4FA-8BD3392D0F13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star5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36FE73F2-F20C-0349-B553-6AE286BE00DB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star5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3FE4BA6-CCAD-E44A-9364-FB65E5E9C63F}"/>
              </a:ext>
            </a:extLst>
          </p:cNvPr>
          <p:cNvSpPr/>
          <p:nvPr/>
        </p:nvSpPr>
        <p:spPr>
          <a:xfrm>
            <a:off x="4138836" y="3737939"/>
            <a:ext cx="900000" cy="900000"/>
          </a:xfrm>
          <a:prstGeom prst="star5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B3330C80-19E3-4843-9450-609ED032ACE1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star5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86C22644-28D1-D34E-B2A2-52B2E89C5638}"/>
              </a:ext>
            </a:extLst>
          </p:cNvPr>
          <p:cNvSpPr/>
          <p:nvPr/>
        </p:nvSpPr>
        <p:spPr>
          <a:xfrm>
            <a:off x="7107206" y="2838938"/>
            <a:ext cx="900000" cy="900000"/>
          </a:xfrm>
          <a:prstGeom prst="star5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706C2BB0-9E8D-1D48-BBDA-BE443EA36765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star5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9F3FBC44-2824-584B-8FBC-0B07BDBCC750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star5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0D757BBF-819E-064F-AE6B-EF012A6B0F8D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star5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CC486019-2DA4-1644-A3F5-8C64CF712509}"/>
              </a:ext>
            </a:extLst>
          </p:cNvPr>
          <p:cNvSpPr/>
          <p:nvPr/>
        </p:nvSpPr>
        <p:spPr>
          <a:xfrm>
            <a:off x="9357206" y="3629511"/>
            <a:ext cx="900000" cy="900000"/>
          </a:xfrm>
          <a:prstGeom prst="star5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A0E7E6F3-EEB6-7F4A-A6C6-774B2992C7E1}"/>
              </a:ext>
            </a:extLst>
          </p:cNvPr>
          <p:cNvSpPr/>
          <p:nvPr/>
        </p:nvSpPr>
        <p:spPr>
          <a:xfrm>
            <a:off x="10765368" y="3628943"/>
            <a:ext cx="900000" cy="900000"/>
          </a:xfrm>
          <a:prstGeom prst="star5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9420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8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823E4503-0E86-D246-BE34-FF7CE14C195D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triangl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72146C18-21A9-8C4B-967A-81C6506E3FF1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triangl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CCCC64FA-D76C-BB44-A2FA-97C792566C3B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triangl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11A3A194-3BAD-FB45-BF42-316D6A835090}"/>
              </a:ext>
            </a:extLst>
          </p:cNvPr>
          <p:cNvSpPr>
            <a:spLocks noChangeAspect="1"/>
          </p:cNvSpPr>
          <p:nvPr/>
        </p:nvSpPr>
        <p:spPr>
          <a:xfrm>
            <a:off x="6421403" y="1682049"/>
            <a:ext cx="900000" cy="900000"/>
          </a:xfrm>
          <a:prstGeom prst="triangl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0076A84D-C92B-7448-9C9A-FEE146E5822B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triangl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1C1B3444-46A2-C248-9019-3B60899344B8}"/>
              </a:ext>
            </a:extLst>
          </p:cNvPr>
          <p:cNvSpPr>
            <a:spLocks noChangeAspect="1"/>
          </p:cNvSpPr>
          <p:nvPr/>
        </p:nvSpPr>
        <p:spPr>
          <a:xfrm>
            <a:off x="7787253" y="3979459"/>
            <a:ext cx="900000" cy="900000"/>
          </a:xfrm>
          <a:prstGeom prst="triangl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A5F85C52-4873-3749-99AA-23B8F09BC971}"/>
              </a:ext>
            </a:extLst>
          </p:cNvPr>
          <p:cNvSpPr>
            <a:spLocks noChangeAspect="1"/>
          </p:cNvSpPr>
          <p:nvPr/>
        </p:nvSpPr>
        <p:spPr>
          <a:xfrm>
            <a:off x="9357206" y="2159353"/>
            <a:ext cx="900000" cy="900000"/>
          </a:xfrm>
          <a:prstGeom prst="triangl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4B6D5BCC-66B0-234A-A378-C36A914C918D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triangl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F5353653-1BE7-6E4A-A47E-1D2F131CF82E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triangl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4894540B-2622-DF41-894C-264F6D85C17A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triangle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29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823E4503-0E86-D246-BE34-FF7CE14C195D}"/>
              </a:ext>
            </a:extLst>
          </p:cNvPr>
          <p:cNvSpPr>
            <a:spLocks noChangeAspect="1"/>
          </p:cNvSpPr>
          <p:nvPr/>
        </p:nvSpPr>
        <p:spPr>
          <a:xfrm>
            <a:off x="1151423" y="2837939"/>
            <a:ext cx="900000" cy="900000"/>
          </a:xfrm>
          <a:prstGeom prst="triangl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72146C18-21A9-8C4B-967A-81C6506E3FF1}"/>
              </a:ext>
            </a:extLst>
          </p:cNvPr>
          <p:cNvSpPr>
            <a:spLocks noChangeAspect="1"/>
          </p:cNvSpPr>
          <p:nvPr/>
        </p:nvSpPr>
        <p:spPr>
          <a:xfrm>
            <a:off x="4138836" y="1937939"/>
            <a:ext cx="900000" cy="900000"/>
          </a:xfrm>
          <a:prstGeom prst="triangl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CCCC64FA-D76C-BB44-A2FA-97C792566C3B}"/>
              </a:ext>
            </a:extLst>
          </p:cNvPr>
          <p:cNvSpPr>
            <a:spLocks noChangeAspect="1"/>
          </p:cNvSpPr>
          <p:nvPr/>
        </p:nvSpPr>
        <p:spPr>
          <a:xfrm>
            <a:off x="4138836" y="3737939"/>
            <a:ext cx="900000" cy="900000"/>
          </a:xfrm>
          <a:prstGeom prst="triangl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11A3A194-3BAD-FB45-BF42-316D6A835090}"/>
              </a:ext>
            </a:extLst>
          </p:cNvPr>
          <p:cNvSpPr>
            <a:spLocks noChangeAspect="1"/>
          </p:cNvSpPr>
          <p:nvPr/>
        </p:nvSpPr>
        <p:spPr>
          <a:xfrm>
            <a:off x="6421403" y="1682049"/>
            <a:ext cx="900000" cy="900000"/>
          </a:xfrm>
          <a:prstGeom prst="triangl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0076A84D-C92B-7448-9C9A-FEE146E5822B}"/>
              </a:ext>
            </a:extLst>
          </p:cNvPr>
          <p:cNvSpPr>
            <a:spLocks noChangeAspect="1"/>
          </p:cNvSpPr>
          <p:nvPr/>
        </p:nvSpPr>
        <p:spPr>
          <a:xfrm>
            <a:off x="7107206" y="2837939"/>
            <a:ext cx="900000" cy="900000"/>
          </a:xfrm>
          <a:prstGeom prst="triangl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1C1B3444-46A2-C248-9019-3B60899344B8}"/>
              </a:ext>
            </a:extLst>
          </p:cNvPr>
          <p:cNvSpPr>
            <a:spLocks noChangeAspect="1"/>
          </p:cNvSpPr>
          <p:nvPr/>
        </p:nvSpPr>
        <p:spPr>
          <a:xfrm>
            <a:off x="7787253" y="3979459"/>
            <a:ext cx="900000" cy="900000"/>
          </a:xfrm>
          <a:prstGeom prst="triangl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A5F85C52-4873-3749-99AA-23B8F09BC971}"/>
              </a:ext>
            </a:extLst>
          </p:cNvPr>
          <p:cNvSpPr>
            <a:spLocks noChangeAspect="1"/>
          </p:cNvSpPr>
          <p:nvPr/>
        </p:nvSpPr>
        <p:spPr>
          <a:xfrm>
            <a:off x="9357206" y="2159353"/>
            <a:ext cx="900000" cy="900000"/>
          </a:xfrm>
          <a:prstGeom prst="triangl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4B6D5BCC-66B0-234A-A378-C36A914C918D}"/>
              </a:ext>
            </a:extLst>
          </p:cNvPr>
          <p:cNvSpPr>
            <a:spLocks noChangeAspect="1"/>
          </p:cNvSpPr>
          <p:nvPr/>
        </p:nvSpPr>
        <p:spPr>
          <a:xfrm>
            <a:off x="10765368" y="2156774"/>
            <a:ext cx="900000" cy="900000"/>
          </a:xfrm>
          <a:prstGeom prst="triangl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F5353653-1BE7-6E4A-A47E-1D2F131CF82E}"/>
              </a:ext>
            </a:extLst>
          </p:cNvPr>
          <p:cNvSpPr>
            <a:spLocks noChangeAspect="1"/>
          </p:cNvSpPr>
          <p:nvPr/>
        </p:nvSpPr>
        <p:spPr>
          <a:xfrm>
            <a:off x="9357206" y="3628943"/>
            <a:ext cx="900000" cy="900000"/>
          </a:xfrm>
          <a:prstGeom prst="triangl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4894540B-2622-DF41-894C-264F6D85C17A}"/>
              </a:ext>
            </a:extLst>
          </p:cNvPr>
          <p:cNvSpPr>
            <a:spLocks noChangeAspect="1"/>
          </p:cNvSpPr>
          <p:nvPr/>
        </p:nvSpPr>
        <p:spPr>
          <a:xfrm>
            <a:off x="10765368" y="3628943"/>
            <a:ext cx="900000" cy="900000"/>
          </a:xfrm>
          <a:prstGeom prst="triangle">
            <a:avLst/>
          </a:prstGeom>
          <a:pattFill prst="lgGri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62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C0A8D2E-871F-1E4D-A50F-C26F6E4D0C1A}"/>
              </a:ext>
            </a:extLst>
          </p:cNvPr>
          <p:cNvSpPr/>
          <p:nvPr/>
        </p:nvSpPr>
        <p:spPr>
          <a:xfrm>
            <a:off x="251423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4CC77D-DA1A-C746-9BF2-1F26BCCCA9F3}"/>
              </a:ext>
            </a:extLst>
          </p:cNvPr>
          <p:cNvSpPr/>
          <p:nvPr/>
        </p:nvSpPr>
        <p:spPr>
          <a:xfrm>
            <a:off x="323883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138900-5E52-1F45-A020-744BB8862B75}"/>
              </a:ext>
            </a:extLst>
          </p:cNvPr>
          <p:cNvSpPr/>
          <p:nvPr/>
        </p:nvSpPr>
        <p:spPr>
          <a:xfrm>
            <a:off x="6207206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029EB7-F1B9-F24C-B457-F045A74939F3}"/>
              </a:ext>
            </a:extLst>
          </p:cNvPr>
          <p:cNvSpPr/>
          <p:nvPr/>
        </p:nvSpPr>
        <p:spPr>
          <a:xfrm>
            <a:off x="9161287" y="1487939"/>
            <a:ext cx="2700000" cy="360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04E9F21F-7953-A14F-8E01-FDCF6F1E0E28}"/>
              </a:ext>
            </a:extLst>
          </p:cNvPr>
          <p:cNvSpPr/>
          <p:nvPr/>
        </p:nvSpPr>
        <p:spPr>
          <a:xfrm>
            <a:off x="1151423" y="2837939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2EBCF263-69D3-0547-A480-6B87FAEAC2B7}"/>
              </a:ext>
            </a:extLst>
          </p:cNvPr>
          <p:cNvSpPr/>
          <p:nvPr/>
        </p:nvSpPr>
        <p:spPr>
          <a:xfrm>
            <a:off x="4138836" y="1937939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BC3FDD67-53D3-5243-9B7D-060E21CA5C22}"/>
              </a:ext>
            </a:extLst>
          </p:cNvPr>
          <p:cNvSpPr/>
          <p:nvPr/>
        </p:nvSpPr>
        <p:spPr>
          <a:xfrm>
            <a:off x="4140919" y="3737939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D9F5D359-987D-AA49-A21A-EF2323D9EB54}"/>
              </a:ext>
            </a:extLst>
          </p:cNvPr>
          <p:cNvSpPr/>
          <p:nvPr/>
        </p:nvSpPr>
        <p:spPr>
          <a:xfrm>
            <a:off x="6421403" y="1684363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CDFEE778-1FD4-FF48-842D-38E56216B784}"/>
              </a:ext>
            </a:extLst>
          </p:cNvPr>
          <p:cNvSpPr/>
          <p:nvPr/>
        </p:nvSpPr>
        <p:spPr>
          <a:xfrm>
            <a:off x="7107206" y="2837939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8E7994F3-69AD-9C40-9788-5F0EA1AEC9A1}"/>
              </a:ext>
            </a:extLst>
          </p:cNvPr>
          <p:cNvSpPr/>
          <p:nvPr/>
        </p:nvSpPr>
        <p:spPr>
          <a:xfrm>
            <a:off x="7789681" y="3980828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47BC2656-E872-3A4D-8081-2D81EFD1C7C7}"/>
              </a:ext>
            </a:extLst>
          </p:cNvPr>
          <p:cNvSpPr/>
          <p:nvPr/>
        </p:nvSpPr>
        <p:spPr>
          <a:xfrm>
            <a:off x="9357206" y="2156774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176E5BEE-6905-D346-9AB7-A8DAD5EC1AD9}"/>
              </a:ext>
            </a:extLst>
          </p:cNvPr>
          <p:cNvSpPr/>
          <p:nvPr/>
        </p:nvSpPr>
        <p:spPr>
          <a:xfrm>
            <a:off x="10765368" y="2156774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64FD7925-342B-3E42-957B-19FD402D5044}"/>
              </a:ext>
            </a:extLst>
          </p:cNvPr>
          <p:cNvSpPr/>
          <p:nvPr/>
        </p:nvSpPr>
        <p:spPr>
          <a:xfrm>
            <a:off x="9357206" y="3628943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D270E7F-7101-914C-B56D-7A445B33FB68}"/>
              </a:ext>
            </a:extLst>
          </p:cNvPr>
          <p:cNvSpPr/>
          <p:nvPr/>
        </p:nvSpPr>
        <p:spPr>
          <a:xfrm>
            <a:off x="10765368" y="3629140"/>
            <a:ext cx="900000" cy="900000"/>
          </a:xfrm>
          <a:prstGeom prst="plus">
            <a:avLst>
              <a:gd name="adj" fmla="val 34110"/>
            </a:avLst>
          </a:prstGeom>
          <a:pattFill prst="solidDmnd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762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16</Words>
  <Application>Microsoft Macintosh PowerPoint</Application>
  <PresentationFormat>Widescreen</PresentationFormat>
  <Paragraphs>16</Paragraphs>
  <Slides>64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tw448</dc:creator>
  <cp:lastModifiedBy>tw448</cp:lastModifiedBy>
  <cp:revision>31</cp:revision>
  <dcterms:created xsi:type="dcterms:W3CDTF">2020-04-21T19:58:04Z</dcterms:created>
  <dcterms:modified xsi:type="dcterms:W3CDTF">2020-04-30T14:05:42Z</dcterms:modified>
</cp:coreProperties>
</file>