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 snapToObjects="1">
      <p:cViewPr>
        <p:scale>
          <a:sx n="78" d="100"/>
          <a:sy n="78" d="100"/>
        </p:scale>
        <p:origin x="1836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50DE-C802-0540-BE04-AD9B69DDA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80C62-51EA-E649-8EA4-EF339C693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7D6B4-1127-7147-B607-CD754F70F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3082-4C9F-1644-A4E1-D0F9E7D97E4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7288D-75DF-CB48-957F-7ADE1917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26D47-0E6E-F844-AECC-41FF7EF94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39DE-088C-3C4A-8002-B094EEE83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E28A-D65F-4E4A-80D9-84D654F3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1AE1C-FE98-FF46-8495-14C1C6335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5EB97-B798-7F4E-9DDD-4D00EC08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3082-4C9F-1644-A4E1-D0F9E7D97E4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9DFD8-FF54-F94D-8D2B-8CAE73BB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F8E67-A1F5-EF4A-A62F-1BAB5AC4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39DE-088C-3C4A-8002-B094EEE83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7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86E808-409B-AB48-8F7F-5782150FE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FAC93-B931-6945-934E-CF6E35C40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A0F7B-2477-DD42-9A3E-1A5CB6C3C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3082-4C9F-1644-A4E1-D0F9E7D97E4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00674-8036-4D40-AD68-103F4077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0F7D6-4641-DC4E-BBEA-B79139F8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39DE-088C-3C4A-8002-B094EEE83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73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FC7DA-7127-6748-8985-CF2D4CCBD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04AEC-B820-B744-8600-266EC90A1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10AC2-5AD9-FF41-BC94-7A1A82C09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3082-4C9F-1644-A4E1-D0F9E7D97E4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FE237-EFAC-8F4A-8A86-FCB5F683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B718D-A6ED-EB43-B2C1-BD8C0EEA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39DE-088C-3C4A-8002-B094EEE83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305A-FF59-934B-93D0-A784147B1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25C95-2570-A948-8CA1-703FE0E0E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7BAC7-46F4-8845-9444-66A61BB9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3082-4C9F-1644-A4E1-D0F9E7D97E4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E51E8-5592-BF44-A986-CEA49EB8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EE64D-989C-4B45-93BD-84D9AA22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39DE-088C-3C4A-8002-B094EEE83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2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4C260-C550-E54D-965D-4187D6C6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634EF-E608-6E46-A75C-CD26CAAFC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FE6C2-6E7F-4B4C-9B05-D0D4AB2AC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7B95C-37C6-3B43-A9A6-616BFA21E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3082-4C9F-1644-A4E1-D0F9E7D97E4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9DACD-4046-E949-9D8E-BF1512CF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3DABA-A55B-834C-9CD1-01902F490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39DE-088C-3C4A-8002-B094EEE83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0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F8EB9-1C3E-1542-B196-74A725173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61665-D8C7-BE42-AC16-29154A81C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5A824-85F4-994D-9C6D-1707222C0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AFFBC6-D355-164F-AA9A-EB12539CF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86E246-8845-664A-A511-63C658E49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40E3F-1381-9440-B7AC-01B8DDA1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3082-4C9F-1644-A4E1-D0F9E7D97E4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178E40-F373-5A46-9D46-5C1FB2DA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75EA24-DC7E-E748-A6C0-52DA825D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39DE-088C-3C4A-8002-B094EEE83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6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E763-D5DC-CC44-9996-A2708F6B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176B23-3ED1-9B43-A82A-57073E8E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3082-4C9F-1644-A4E1-D0F9E7D97E4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0F802-88C4-394D-9204-043C43FA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9BFB4-20D5-2040-8C2B-F8B91C91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39DE-088C-3C4A-8002-B094EEE83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3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C4083D-E14B-2B48-90EE-3D532A16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3082-4C9F-1644-A4E1-D0F9E7D97E4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80C6BF-99EE-0243-9CEB-C1A9B847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A94B9-7755-FD4C-BF83-2101E414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39DE-088C-3C4A-8002-B094EEE83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2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BE8E-E019-C04D-8462-5A36B0AFA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48760-EA88-174E-B99A-7FA9857A0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3588D-8B2A-E24C-A2FE-CE3702868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479D1-BEA6-6B4A-8AA0-4691458E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3082-4C9F-1644-A4E1-D0F9E7D97E4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891D0-3DC2-8C4C-B0E3-7FB83764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40632-02B4-594F-A669-EA98C339A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39DE-088C-3C4A-8002-B094EEE83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6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4242-BCC7-4842-ABD8-81A57DB9D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075E1-0B17-EE4C-A62C-B1E8919DFD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0A419-FCEE-0D4A-A10E-6A97B1895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B3C91-F478-8F46-8800-A0D4E764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3082-4C9F-1644-A4E1-D0F9E7D97E4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5975D-BE85-4041-815C-6C4D2AF7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95C4D-23A1-5647-89A6-6C5F329B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39DE-088C-3C4A-8002-B094EEE83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1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F1DD6-4DED-D543-AE34-CD38FA99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9B6AE-9A5F-D147-A69B-0866A4D05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89448-9DC3-074A-81C9-6201F1A51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53082-4C9F-1644-A4E1-D0F9E7D97E4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9AB4C-9EB8-6242-B7DE-DF0CC02F8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8683C-1E77-2346-B500-FF23A5DA2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39DE-088C-3C4A-8002-B094EEE83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7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10" Type="http://schemas.openxmlformats.org/officeDocument/2006/relationships/image" Target="../media/image18.jpg"/><Relationship Id="rId4" Type="http://schemas.openxmlformats.org/officeDocument/2006/relationships/image" Target="../media/image12.jpg"/><Relationship Id="rId9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760369" y="640432"/>
            <a:ext cx="15415100" cy="41054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4F36CF-D5DB-434D-B68A-F3F08C930765}"/>
              </a:ext>
            </a:extLst>
          </p:cNvPr>
          <p:cNvSpPr/>
          <p:nvPr/>
        </p:nvSpPr>
        <p:spPr>
          <a:xfrm>
            <a:off x="-1760369" y="640432"/>
            <a:ext cx="2686050" cy="2185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D62D11-11E6-8B43-9628-77A973B8CD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766594" y="783307"/>
            <a:ext cx="720000" cy="9588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F9FFB7-2EB4-1248-8153-37CC3AFF43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46594" y="1742186"/>
            <a:ext cx="719999" cy="9588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DC09C9-FE70-3C40-821A-198D0CD9951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1486594" y="1742186"/>
            <a:ext cx="720000" cy="95887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C7121F4-6B12-3C4A-A2E8-E6BC58493F0E}"/>
              </a:ext>
            </a:extLst>
          </p:cNvPr>
          <p:cNvSpPr/>
          <p:nvPr/>
        </p:nvSpPr>
        <p:spPr>
          <a:xfrm>
            <a:off x="801998" y="1085767"/>
            <a:ext cx="2686050" cy="2185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Oh no!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FB6310-3351-7D49-8F79-8824EFCF765D}"/>
              </a:ext>
            </a:extLst>
          </p:cNvPr>
          <p:cNvSpPr/>
          <p:nvPr/>
        </p:nvSpPr>
        <p:spPr>
          <a:xfrm>
            <a:off x="3321501" y="1378620"/>
            <a:ext cx="2686050" cy="2185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95EF79-6102-864F-B782-9F5D270AF837}"/>
              </a:ext>
            </a:extLst>
          </p:cNvPr>
          <p:cNvSpPr/>
          <p:nvPr/>
        </p:nvSpPr>
        <p:spPr>
          <a:xfrm>
            <a:off x="5883868" y="1823955"/>
            <a:ext cx="2686050" cy="2185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Bonus +$0.01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7789357-A0E8-784B-A21D-6680FE59C7C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325958" y="1512734"/>
            <a:ext cx="719999" cy="9588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2A9879E-0838-B343-BEA1-8BBCAF08031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104913" y="2467658"/>
            <a:ext cx="719999" cy="9588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7D3C119-AE66-BD4F-8D6E-340851D569F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526272" y="2467658"/>
            <a:ext cx="719999" cy="95887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75F2D38-A3F5-1540-A6E4-A8F4342E908B}"/>
              </a:ext>
            </a:extLst>
          </p:cNvPr>
          <p:cNvSpPr/>
          <p:nvPr/>
        </p:nvSpPr>
        <p:spPr>
          <a:xfrm>
            <a:off x="8406314" y="2114592"/>
            <a:ext cx="2686050" cy="2185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4AD01C-0A15-FF40-BA95-6669DBFDBA52}"/>
              </a:ext>
            </a:extLst>
          </p:cNvPr>
          <p:cNvSpPr/>
          <p:nvPr/>
        </p:nvSpPr>
        <p:spPr>
          <a:xfrm>
            <a:off x="10968681" y="2559927"/>
            <a:ext cx="2686050" cy="2185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Bonus </a:t>
            </a:r>
            <a:r>
              <a:rPr lang="en-US">
                <a:solidFill>
                  <a:srgbClr val="00B050"/>
                </a:solidFill>
              </a:rPr>
              <a:t>+$0.01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A33822F-C1DB-5E40-AC83-75F14188E7F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9389339" y="2229614"/>
            <a:ext cx="720000" cy="95887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39FB44A-38CC-CA4B-8F29-67D1C71CCB1C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8607498" y="3223627"/>
            <a:ext cx="719999" cy="95887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C508F85-600F-3244-84D8-06EC84FAB5F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10179010" y="3223628"/>
            <a:ext cx="720000" cy="95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2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1760369" y="640432"/>
            <a:ext cx="15415100" cy="41054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4F36CF-D5DB-434D-B68A-F3F08C930765}"/>
              </a:ext>
            </a:extLst>
          </p:cNvPr>
          <p:cNvSpPr/>
          <p:nvPr/>
        </p:nvSpPr>
        <p:spPr>
          <a:xfrm>
            <a:off x="-1760369" y="640432"/>
            <a:ext cx="2686050" cy="2185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D62D11-11E6-8B43-9628-77A973B8C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6594" y="902025"/>
            <a:ext cx="720000" cy="7214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F9FFB7-2EB4-1248-8153-37CC3AFF4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594" y="1860904"/>
            <a:ext cx="719999" cy="7214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DC09C9-FE70-3C40-821A-198D0CD99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6594" y="1860904"/>
            <a:ext cx="720000" cy="72144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C7121F4-6B12-3C4A-A2E8-E6BC58493F0E}"/>
              </a:ext>
            </a:extLst>
          </p:cNvPr>
          <p:cNvSpPr/>
          <p:nvPr/>
        </p:nvSpPr>
        <p:spPr>
          <a:xfrm>
            <a:off x="801998" y="1085767"/>
            <a:ext cx="2686050" cy="2185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Oh no!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FB6310-3351-7D49-8F79-8824EFCF765D}"/>
              </a:ext>
            </a:extLst>
          </p:cNvPr>
          <p:cNvSpPr/>
          <p:nvPr/>
        </p:nvSpPr>
        <p:spPr>
          <a:xfrm>
            <a:off x="3321501" y="1378620"/>
            <a:ext cx="2686050" cy="2185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95EF79-6102-864F-B782-9F5D270AF837}"/>
              </a:ext>
            </a:extLst>
          </p:cNvPr>
          <p:cNvSpPr/>
          <p:nvPr/>
        </p:nvSpPr>
        <p:spPr>
          <a:xfrm>
            <a:off x="5883868" y="1823955"/>
            <a:ext cx="2686050" cy="2185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Bonus +$0.01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7789357-A0E8-784B-A21D-6680FE59C7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958" y="1631452"/>
            <a:ext cx="719999" cy="7214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2A9879E-0838-B343-BEA1-8BBCAF0803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913" y="2586376"/>
            <a:ext cx="719999" cy="7214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7D3C119-AE66-BD4F-8D6E-340851D569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272" y="2586376"/>
            <a:ext cx="719999" cy="72144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75F2D38-A3F5-1540-A6E4-A8F4342E908B}"/>
              </a:ext>
            </a:extLst>
          </p:cNvPr>
          <p:cNvSpPr/>
          <p:nvPr/>
        </p:nvSpPr>
        <p:spPr>
          <a:xfrm>
            <a:off x="8406314" y="2114592"/>
            <a:ext cx="2686050" cy="2185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4AD01C-0A15-FF40-BA95-6669DBFDBA52}"/>
              </a:ext>
            </a:extLst>
          </p:cNvPr>
          <p:cNvSpPr/>
          <p:nvPr/>
        </p:nvSpPr>
        <p:spPr>
          <a:xfrm>
            <a:off x="10968681" y="2559927"/>
            <a:ext cx="2686050" cy="2185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Bonus </a:t>
            </a:r>
            <a:r>
              <a:rPr lang="en-US">
                <a:solidFill>
                  <a:srgbClr val="00B050"/>
                </a:solidFill>
              </a:rPr>
              <a:t>+$0.01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A33822F-C1DB-5E40-AC83-75F14188E7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339" y="2348332"/>
            <a:ext cx="720000" cy="72144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39FB44A-38CC-CA4B-8F29-67D1C71CCB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498" y="3342345"/>
            <a:ext cx="719999" cy="72144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C508F85-600F-3244-84D8-06EC84FAB5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010" y="3342346"/>
            <a:ext cx="720000" cy="72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02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tw448</dc:creator>
  <cp:lastModifiedBy>Tanya Wen, Ph.D.</cp:lastModifiedBy>
  <cp:revision>15</cp:revision>
  <dcterms:created xsi:type="dcterms:W3CDTF">2020-04-22T18:19:03Z</dcterms:created>
  <dcterms:modified xsi:type="dcterms:W3CDTF">2020-06-03T16:57:04Z</dcterms:modified>
</cp:coreProperties>
</file>