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0DE-C802-0540-BE04-AD9B69DD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0C62-51EA-E649-8EA4-EF339C693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D6B4-1127-7147-B607-CD754F70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288D-75DF-CB48-957F-7ADE1917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6D47-0E6E-F844-AECC-41FF7EF9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E28A-D65F-4E4A-80D9-84D654F3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1AE1C-FE98-FF46-8495-14C1C633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EB97-B798-7F4E-9DDD-4D00EC08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DFD8-FF54-F94D-8D2B-8CAE73BB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8E67-A1F5-EF4A-A62F-1BAB5AC4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6E808-409B-AB48-8F7F-5782150FE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FAC93-B931-6945-934E-CF6E35C40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0F7B-2477-DD42-9A3E-1A5CB6C3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0674-8036-4D40-AD68-103F4077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F7D6-4641-DC4E-BBEA-B79139F8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C7DA-7127-6748-8985-CF2D4CCB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4AEC-B820-B744-8600-266EC90A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0AC2-5AD9-FF41-BC94-7A1A82C0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FE237-EFAC-8F4A-8A86-FCB5F68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718D-A6ED-EB43-B2C1-BD8C0EEA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05A-FF59-934B-93D0-A784147B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25C95-2570-A948-8CA1-703FE0E0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AC7-46F4-8845-9444-66A61BB9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51E8-5592-BF44-A986-CEA49EB8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E64D-989C-4B45-93BD-84D9AA22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C260-C550-E54D-965D-4187D6C6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34EF-E608-6E46-A75C-CD26CAAFC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FE6C2-6E7F-4B4C-9B05-D0D4AB2A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B95C-37C6-3B43-A9A6-616BFA21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9DACD-4046-E949-9D8E-BF1512C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3DABA-A55B-834C-9CD1-01902F4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8EB9-1C3E-1542-B196-74A72517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61665-D8C7-BE42-AC16-29154A81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5A824-85F4-994D-9C6D-1707222C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FFBC6-D355-164F-AA9A-EB12539CF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6E246-8845-664A-A511-63C658E49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40E3F-1381-9440-B7AC-01B8DDA1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8E40-F373-5A46-9D46-5C1FB2DA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5EA24-DC7E-E748-A6C0-52DA825D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E763-D5DC-CC44-9996-A2708F6B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76B23-3ED1-9B43-A82A-57073E8E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0F802-88C4-394D-9204-043C43FA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9BFB4-20D5-2040-8C2B-F8B91C91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4083D-E14B-2B48-90EE-3D532A16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0C6BF-99EE-0243-9CEB-C1A9B847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A94B9-7755-FD4C-BF83-2101E41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E8E-E019-C04D-8462-5A36B0AF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8760-EA88-174E-B99A-7FA9857A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3588D-8B2A-E24C-A2FE-CE370286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79D1-BEA6-6B4A-8AA0-4691458E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891D0-3DC2-8C4C-B0E3-7FB83764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40632-02B4-594F-A669-EA98C339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4242-BCC7-4842-ABD8-81A57DB9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075E1-0B17-EE4C-A62C-B1E8919DF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0A419-FCEE-0D4A-A10E-6A97B189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B3C91-F478-8F46-8800-A0D4E764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975D-BE85-4041-815C-6C4D2AF7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5C4D-23A1-5647-89A6-6C5F329B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F1DD6-4DED-D543-AE34-CD38FA99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B6AE-9A5F-D147-A69B-0866A4D0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9448-9DC3-074A-81C9-6201F1A51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3082-4C9F-1644-A4E1-D0F9E7D97E4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AB4C-9EB8-6242-B7DE-DF0CC02F8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683C-1E77-2346-B500-FF23A5DA2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39DE-088C-3C4A-8002-B094EEE8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4F36CF-D5DB-434D-B68A-F3F08C930765}"/>
              </a:ext>
            </a:extLst>
          </p:cNvPr>
          <p:cNvSpPr/>
          <p:nvPr/>
        </p:nvSpPr>
        <p:spPr>
          <a:xfrm>
            <a:off x="-1760369" y="640432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62D11-11E6-8B43-9628-77A973B8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766594" y="783307"/>
            <a:ext cx="720000" cy="95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F9FFB7-2EB4-1248-8153-37CC3AFF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6594" y="1742186"/>
            <a:ext cx="719999" cy="9588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C09C9-FE70-3C40-821A-198D0CD995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486594" y="1742186"/>
            <a:ext cx="720000" cy="9588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7121F4-6B12-3C4A-A2E8-E6BC58493F0E}"/>
              </a:ext>
            </a:extLst>
          </p:cNvPr>
          <p:cNvSpPr/>
          <p:nvPr/>
        </p:nvSpPr>
        <p:spPr>
          <a:xfrm>
            <a:off x="801998" y="1085767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Oh no!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B6310-3351-7D49-8F79-8824EFCF765D}"/>
              </a:ext>
            </a:extLst>
          </p:cNvPr>
          <p:cNvSpPr/>
          <p:nvPr/>
        </p:nvSpPr>
        <p:spPr>
          <a:xfrm>
            <a:off x="3321501" y="1378620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95EF79-6102-864F-B782-9F5D270AF837}"/>
              </a:ext>
            </a:extLst>
          </p:cNvPr>
          <p:cNvSpPr/>
          <p:nvPr/>
        </p:nvSpPr>
        <p:spPr>
          <a:xfrm>
            <a:off x="5883868" y="1823955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Bonus +$0.01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789357-A0E8-784B-A21D-6680FE59C7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25958" y="1512734"/>
            <a:ext cx="719999" cy="9588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A9879E-0838-B343-BEA1-8BBCAF08031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04913" y="2467658"/>
            <a:ext cx="719999" cy="9588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D3C119-AE66-BD4F-8D6E-340851D569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526272" y="2467658"/>
            <a:ext cx="719999" cy="9588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75F2D38-A3F5-1540-A6E4-A8F4342E908B}"/>
              </a:ext>
            </a:extLst>
          </p:cNvPr>
          <p:cNvSpPr/>
          <p:nvPr/>
        </p:nvSpPr>
        <p:spPr>
          <a:xfrm>
            <a:off x="8406314" y="2114592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4AD01C-0A15-FF40-BA95-6669DBFDBA52}"/>
              </a:ext>
            </a:extLst>
          </p:cNvPr>
          <p:cNvSpPr/>
          <p:nvPr/>
        </p:nvSpPr>
        <p:spPr>
          <a:xfrm>
            <a:off x="10968681" y="2559927"/>
            <a:ext cx="2686050" cy="218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Bonus </a:t>
            </a:r>
            <a:r>
              <a:rPr lang="en-US">
                <a:solidFill>
                  <a:srgbClr val="00B050"/>
                </a:solidFill>
              </a:rPr>
              <a:t>+$0.01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33822F-C1DB-5E40-AC83-75F14188E7F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389339" y="2229614"/>
            <a:ext cx="720000" cy="9588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39FB44A-38CC-CA4B-8F29-67D1C71CCB1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607498" y="3223627"/>
            <a:ext cx="719999" cy="9588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508F85-600F-3244-84D8-06EC84FAB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179010" y="3223628"/>
            <a:ext cx="720000" cy="9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2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tw448</dc:creator>
  <cp:lastModifiedBy>tw448</cp:lastModifiedBy>
  <cp:revision>12</cp:revision>
  <dcterms:created xsi:type="dcterms:W3CDTF">2020-04-22T18:19:03Z</dcterms:created>
  <dcterms:modified xsi:type="dcterms:W3CDTF">2020-05-07T16:53:39Z</dcterms:modified>
</cp:coreProperties>
</file>