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AE33-AEF0-4749-B9BC-4D518EFD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B1FB0-AF4F-1640-9640-20F84D68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9486-81BF-6B44-86ED-0A09240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C344-37CD-6744-BFE7-90EB42F9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5766-1F31-8C4C-9413-91A3AADB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A570-C2E2-FF43-8A0C-57E2CE61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1B2D-FBFD-184A-8C56-EF4BD4AA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AA9F-7AA3-6A43-B78C-51297504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0C67-F3BC-A74C-B105-A7346A87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FA94-9393-AE46-9ABA-16B660D7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EC83A-73B4-0D4F-8222-DA77ED079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599A-BA8C-2E4B-BF3C-E0AE8A2B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454D-6C8F-9C4B-8B77-49CE02B3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0FCA-153A-E84C-8A94-11D8D73C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8246-852A-C24C-B7F6-9D390E8C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378F-4EDC-2445-B395-4904B351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6BBB-0E1C-E744-8FC0-81C878A6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72B6-09FC-CA41-86F9-11EBAAA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DCE4-44CD-9E4C-82A8-F4271BB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4439-8E5C-F844-92A0-532A9FFA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98D5-C42C-C041-B866-0061E249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AC50-3E68-3D42-91F2-37E026A2C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B9E0-B04A-4F45-9643-5D1BA499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4488-C92A-BD43-81F7-4E3FC62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4F2A-5681-9540-BDAA-94AD9ED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FBF-146B-3949-98BA-CFD343BE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A867-4DF1-E846-9FA7-8AC1B113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CF551-BEC4-FA42-BA79-98445854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D91F-2A2B-D649-9ED0-156091E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71634-C333-D940-8747-05D08A84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C269-0F43-254C-8CE5-DFEA08C0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088-3151-0F46-8272-8462F653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F52D-A005-6C4F-B6B5-1323551B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9BBA4-6FB9-6844-87CE-3D4F1049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A6139-87A7-4E40-8FE7-FF67B974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EFD0B-0055-EA40-9973-1885B9DC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B48CA-FB8A-6B42-9234-F96464F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A0F9A-2D57-784F-B70D-E72A33FA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03BAB-D77B-B745-9BD7-E3F13FE6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5A86-680B-494F-9C21-EE1EE288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F9B76-C1DE-E047-9D9A-F735C59A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46052-220B-094F-B2B2-2EB250A3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4701-0398-7742-B55B-048107EE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F1931-2E7D-7B46-8A4E-EF57B41F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2A0B-0A8F-3C4B-AB33-A014D7BB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08438-9D66-124A-88BF-42DB4EE7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289-EE72-6048-8E6C-26838B33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501C-F1E9-364E-BF2B-4CD73E4B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CCD91-4B93-884C-BDE2-0478DC0D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497E-10B9-184E-B9B7-04323971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431C1-2AEA-DD45-AE0E-E16763D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E69E0-566B-A043-92D2-F8DA33D7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5CDD-CE4D-B54C-B6BB-A63AFF80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AAA49-A507-1643-B203-4AB385CB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A64A-7B86-1F4A-825E-219A0FE5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0CA1-8371-7746-9593-A60CF927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C953-0ED4-2F45-87F7-05B6EBF8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5283-1AEB-D843-BE51-16314262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6C1A5-6132-0344-A523-A6090C4D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9575C-3C24-7540-B851-6932EECE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7649-3C70-B64C-88CE-74D69663B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A956-9D79-9640-8E8D-6BD04E6BB84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0D73-693E-AB4A-8227-A9868CB7A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0056-2DE7-7640-8A2A-C30E12858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F35B-8D8B-0241-9111-FE00F11B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D5913-31BA-CC4B-A581-4C973A270858}"/>
              </a:ext>
            </a:extLst>
          </p:cNvPr>
          <p:cNvSpPr/>
          <p:nvPr/>
        </p:nvSpPr>
        <p:spPr>
          <a:xfrm>
            <a:off x="3678690" y="1364741"/>
            <a:ext cx="2064259" cy="2064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0000"/>
                </a:solidFill>
              </a:rPr>
              <a:t>FACE</a:t>
            </a:r>
          </a:p>
          <a:p>
            <a:pPr lvl="0" algn="ctr"/>
            <a:endParaRPr lang="en-US" sz="1400" dirty="0">
              <a:solidFill>
                <a:srgbClr val="FF0000"/>
              </a:solidFill>
            </a:endParaRPr>
          </a:p>
          <a:p>
            <a:pPr lvl="0" algn="ctr"/>
            <a:endParaRPr lang="en-US" sz="1400" dirty="0">
              <a:solidFill>
                <a:srgbClr val="FF0000"/>
              </a:solidFill>
            </a:endParaRPr>
          </a:p>
          <a:p>
            <a:pPr lvl="0" algn="ctr"/>
            <a:r>
              <a:rPr lang="en-US" sz="1400" dirty="0">
                <a:solidFill>
                  <a:srgbClr val="FF0000"/>
                </a:solidFill>
              </a:rPr>
              <a:t>  MALE          FEMALE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630AF1-BE80-D944-8A81-4F9EB485902F}"/>
              </a:ext>
            </a:extLst>
          </p:cNvPr>
          <p:cNvSpPr/>
          <p:nvPr/>
        </p:nvSpPr>
        <p:spPr>
          <a:xfrm>
            <a:off x="5935697" y="1364742"/>
            <a:ext cx="2108862" cy="2064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FACE</a:t>
            </a:r>
          </a:p>
          <a:p>
            <a:pPr algn="ctr"/>
            <a:endParaRPr lang="en-US" sz="1400" dirty="0">
              <a:solidFill>
                <a:srgbClr val="00B0F0"/>
              </a:solidFill>
            </a:endParaRPr>
          </a:p>
          <a:p>
            <a:pPr algn="ctr"/>
            <a:endParaRPr lang="en-US" sz="1400" dirty="0">
              <a:solidFill>
                <a:srgbClr val="00B0F0"/>
              </a:solidFill>
            </a:endParaRP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  ASIAN        CAUCASIAN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42E89-BA74-BF47-AC0C-3F0BFF440D51}"/>
              </a:ext>
            </a:extLst>
          </p:cNvPr>
          <p:cNvSpPr/>
          <p:nvPr/>
        </p:nvSpPr>
        <p:spPr>
          <a:xfrm>
            <a:off x="3678690" y="3587823"/>
            <a:ext cx="2064259" cy="2064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WORD</a:t>
            </a: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OBJECT       NON-OBJECT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1A2BF-D794-4349-9982-FAD64DF50C04}"/>
              </a:ext>
            </a:extLst>
          </p:cNvPr>
          <p:cNvSpPr/>
          <p:nvPr/>
        </p:nvSpPr>
        <p:spPr>
          <a:xfrm>
            <a:off x="5935698" y="3587823"/>
            <a:ext cx="2108862" cy="2064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7030A0"/>
                </a:solidFill>
              </a:rPr>
              <a:t>WORD</a:t>
            </a:r>
          </a:p>
          <a:p>
            <a:pPr lvl="0" algn="ctr"/>
            <a:endParaRPr lang="en-US" sz="1400" dirty="0">
              <a:solidFill>
                <a:srgbClr val="7030A0"/>
              </a:solidFill>
            </a:endParaRPr>
          </a:p>
          <a:p>
            <a:pPr lvl="0" algn="ctr"/>
            <a:endParaRPr lang="en-US" sz="1400" dirty="0">
              <a:solidFill>
                <a:srgbClr val="7030A0"/>
              </a:solidFill>
            </a:endParaRPr>
          </a:p>
          <a:p>
            <a:pPr lvl="0" algn="ctr"/>
            <a:r>
              <a:rPr lang="en-US" sz="1400" dirty="0">
                <a:solidFill>
                  <a:srgbClr val="7030A0"/>
                </a:solidFill>
              </a:rPr>
              <a:t>1 SYLLABLE     2 SYLLABLES</a:t>
            </a:r>
          </a:p>
        </p:txBody>
      </p:sp>
    </p:spTree>
    <p:extLst>
      <p:ext uri="{BB962C8B-B14F-4D97-AF65-F5344CB8AC3E}">
        <p14:creationId xmlns:p14="http://schemas.microsoft.com/office/powerpoint/2010/main" val="2411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DAFAE-75E9-9F4A-A134-080A0FE58CA1}"/>
              </a:ext>
            </a:extLst>
          </p:cNvPr>
          <p:cNvSpPr/>
          <p:nvPr/>
        </p:nvSpPr>
        <p:spPr>
          <a:xfrm>
            <a:off x="1925041" y="1304693"/>
            <a:ext cx="7620403" cy="4059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767F2-839A-744B-94F2-C0B43AE8A733}"/>
              </a:ext>
            </a:extLst>
          </p:cNvPr>
          <p:cNvSpPr/>
          <p:nvPr/>
        </p:nvSpPr>
        <p:spPr>
          <a:xfrm>
            <a:off x="2382756" y="1399470"/>
            <a:ext cx="2133489" cy="1718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WORD</a:t>
            </a: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OBJECT       NON-OBJECT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9334-37CD-4E49-88D3-1FBB1817FF8A}"/>
              </a:ext>
            </a:extLst>
          </p:cNvPr>
          <p:cNvSpPr txBox="1"/>
          <p:nvPr/>
        </p:nvSpPr>
        <p:spPr>
          <a:xfrm>
            <a:off x="1925041" y="281001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02247-A3EA-6340-866C-AE595C2C1663}"/>
              </a:ext>
            </a:extLst>
          </p:cNvPr>
          <p:cNvSpPr txBox="1"/>
          <p:nvPr/>
        </p:nvSpPr>
        <p:spPr>
          <a:xfrm>
            <a:off x="3300182" y="3487611"/>
            <a:ext cx="72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 to 3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5DF48-235A-3441-9D1B-3E56AC88EB8F}"/>
              </a:ext>
            </a:extLst>
          </p:cNvPr>
          <p:cNvSpPr/>
          <p:nvPr/>
        </p:nvSpPr>
        <p:spPr>
          <a:xfrm>
            <a:off x="4021985" y="2089302"/>
            <a:ext cx="2133489" cy="1718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0520A-584C-3943-A89B-D37C285B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94" y="2200958"/>
            <a:ext cx="1519048" cy="1519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A7CED-312E-C144-975D-79777D1939C2}"/>
              </a:ext>
            </a:extLst>
          </p:cNvPr>
          <p:cNvSpPr/>
          <p:nvPr/>
        </p:nvSpPr>
        <p:spPr>
          <a:xfrm>
            <a:off x="5661214" y="2810015"/>
            <a:ext cx="2133489" cy="1718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FACE</a:t>
            </a:r>
          </a:p>
          <a:p>
            <a:pPr algn="ctr"/>
            <a:endParaRPr lang="en-US" sz="1400" dirty="0">
              <a:solidFill>
                <a:srgbClr val="00B0F0"/>
              </a:solidFill>
            </a:endParaRPr>
          </a:p>
          <a:p>
            <a:pPr algn="ctr"/>
            <a:endParaRPr lang="en-US" sz="1400" dirty="0">
              <a:solidFill>
                <a:srgbClr val="00B0F0"/>
              </a:solidFill>
            </a:endParaRP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  ASIAN        CAUCASIAN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AB71A-569E-B54E-8E31-29841B5B7170}"/>
              </a:ext>
            </a:extLst>
          </p:cNvPr>
          <p:cNvSpPr txBox="1"/>
          <p:nvPr/>
        </p:nvSpPr>
        <p:spPr>
          <a:xfrm>
            <a:off x="5203499" y="422056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B0D05-4334-F24F-A655-EAB4CE165876}"/>
              </a:ext>
            </a:extLst>
          </p:cNvPr>
          <p:cNvSpPr txBox="1"/>
          <p:nvPr/>
        </p:nvSpPr>
        <p:spPr>
          <a:xfrm>
            <a:off x="6578640" y="4898156"/>
            <a:ext cx="72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 to 3 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EA77A-0E72-6D4A-A97E-58B9553B4AF5}"/>
              </a:ext>
            </a:extLst>
          </p:cNvPr>
          <p:cNvSpPr/>
          <p:nvPr/>
        </p:nvSpPr>
        <p:spPr>
          <a:xfrm>
            <a:off x="7300443" y="3499847"/>
            <a:ext cx="2133489" cy="1718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0D5F3-8F87-8C48-8016-C4056B99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17" y="3599459"/>
            <a:ext cx="1529130" cy="1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C6C584-9E32-EF40-9DDF-CF927A24F75F}"/>
              </a:ext>
            </a:extLst>
          </p:cNvPr>
          <p:cNvSpPr/>
          <p:nvPr/>
        </p:nvSpPr>
        <p:spPr>
          <a:xfrm>
            <a:off x="3488934" y="1251162"/>
            <a:ext cx="4841027" cy="442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FE18FC-49EC-9940-AE8A-F0A63DBD7F33}"/>
              </a:ext>
            </a:extLst>
          </p:cNvPr>
          <p:cNvSpPr/>
          <p:nvPr/>
        </p:nvSpPr>
        <p:spPr>
          <a:xfrm>
            <a:off x="3488934" y="1251162"/>
            <a:ext cx="194031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1891B-F91B-B64C-B23A-E56EEA1B8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6" y="2004337"/>
            <a:ext cx="1918011" cy="302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BA39E7-DC15-ED45-8ADC-7E42838CB2DD}"/>
              </a:ext>
            </a:extLst>
          </p:cNvPr>
          <p:cNvSpPr/>
          <p:nvPr/>
        </p:nvSpPr>
        <p:spPr>
          <a:xfrm>
            <a:off x="4477712" y="2334022"/>
            <a:ext cx="194031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304ED-730E-6B4C-9A15-9E0E48EF601C}"/>
              </a:ext>
            </a:extLst>
          </p:cNvPr>
          <p:cNvSpPr/>
          <p:nvPr/>
        </p:nvSpPr>
        <p:spPr>
          <a:xfrm>
            <a:off x="5344580" y="3159859"/>
            <a:ext cx="194031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393D4-57C5-3140-8DCD-FA0E1E3F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82" y="3913034"/>
            <a:ext cx="1918011" cy="302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D4F4E5-9531-074C-80FC-409C4752F83A}"/>
              </a:ext>
            </a:extLst>
          </p:cNvPr>
          <p:cNvSpPr/>
          <p:nvPr/>
        </p:nvSpPr>
        <p:spPr>
          <a:xfrm>
            <a:off x="6308349" y="4225125"/>
            <a:ext cx="194031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CD6C0-381C-0847-AC2C-4793E2F63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9" y="3492061"/>
            <a:ext cx="356400" cy="35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79EED-9A06-D244-B0D6-A95CAFF6E395}"/>
              </a:ext>
            </a:extLst>
          </p:cNvPr>
          <p:cNvSpPr txBox="1"/>
          <p:nvPr/>
        </p:nvSpPr>
        <p:spPr>
          <a:xfrm>
            <a:off x="4057313" y="1622157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kidney</a:t>
            </a:r>
          </a:p>
        </p:txBody>
      </p:sp>
    </p:spTree>
    <p:extLst>
      <p:ext uri="{BB962C8B-B14F-4D97-AF65-F5344CB8AC3E}">
        <p14:creationId xmlns:p14="http://schemas.microsoft.com/office/powerpoint/2010/main" val="33303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tw448</cp:lastModifiedBy>
  <cp:revision>12</cp:revision>
  <dcterms:created xsi:type="dcterms:W3CDTF">2020-04-02T05:05:34Z</dcterms:created>
  <dcterms:modified xsi:type="dcterms:W3CDTF">2020-04-09T19:07:49Z</dcterms:modified>
</cp:coreProperties>
</file>