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74" r:id="rId8"/>
    <p:sldId id="275" r:id="rId9"/>
    <p:sldId id="288" r:id="rId10"/>
    <p:sldId id="289" r:id="rId11"/>
    <p:sldId id="290" r:id="rId12"/>
    <p:sldId id="291" r:id="rId13"/>
    <p:sldId id="309" r:id="rId14"/>
    <p:sldId id="260" r:id="rId15"/>
    <p:sldId id="261" r:id="rId16"/>
    <p:sldId id="262" r:id="rId17"/>
    <p:sldId id="263" r:id="rId18"/>
    <p:sldId id="276" r:id="rId19"/>
    <p:sldId id="277" r:id="rId20"/>
    <p:sldId id="278" r:id="rId21"/>
    <p:sldId id="279" r:id="rId22"/>
    <p:sldId id="292" r:id="rId23"/>
    <p:sldId id="293" r:id="rId24"/>
    <p:sldId id="294" r:id="rId25"/>
    <p:sldId id="295" r:id="rId26"/>
    <p:sldId id="310" r:id="rId27"/>
    <p:sldId id="264" r:id="rId28"/>
    <p:sldId id="265" r:id="rId29"/>
    <p:sldId id="266" r:id="rId30"/>
    <p:sldId id="267" r:id="rId31"/>
    <p:sldId id="280" r:id="rId32"/>
    <p:sldId id="281" r:id="rId33"/>
    <p:sldId id="282" r:id="rId34"/>
    <p:sldId id="283" r:id="rId35"/>
    <p:sldId id="296" r:id="rId36"/>
    <p:sldId id="297" r:id="rId37"/>
    <p:sldId id="298" r:id="rId38"/>
    <p:sldId id="299" r:id="rId39"/>
    <p:sldId id="311" r:id="rId40"/>
    <p:sldId id="268" r:id="rId41"/>
    <p:sldId id="269" r:id="rId42"/>
    <p:sldId id="270" r:id="rId43"/>
    <p:sldId id="271" r:id="rId44"/>
    <p:sldId id="284" r:id="rId45"/>
    <p:sldId id="285" r:id="rId46"/>
    <p:sldId id="286" r:id="rId47"/>
    <p:sldId id="287" r:id="rId48"/>
    <p:sldId id="300" r:id="rId49"/>
    <p:sldId id="301" r:id="rId50"/>
    <p:sldId id="302" r:id="rId51"/>
    <p:sldId id="304" r:id="rId52"/>
    <p:sldId id="305" r:id="rId53"/>
    <p:sldId id="306" r:id="rId54"/>
    <p:sldId id="307" r:id="rId55"/>
    <p:sldId id="308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29"/>
    <p:restoredTop sz="94654"/>
  </p:normalViewPr>
  <p:slideViewPr>
    <p:cSldViewPr snapToGrid="0" snapToObjects="1">
      <p:cViewPr varScale="1">
        <p:scale>
          <a:sx n="102" d="100"/>
          <a:sy n="102" d="100"/>
        </p:scale>
        <p:origin x="2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0BC8-B6F0-824E-AA8B-2FA91B519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C5407-DFE4-024A-BFA8-F216DA268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E4472-149E-FA42-A5D4-F1FEB01A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DBC7-6A8E-D844-8A27-AB072D9CF857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7BA7-B9A9-F54A-8F92-0F74AA94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92C68-7E7C-5C45-AED6-3164708D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2C2-9B7B-1C48-B96C-8AF1C489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2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32F0-DCE5-F042-8BCF-10222FB2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24D4B-3252-DA4B-A361-83AF49B8D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8CCF-DFFC-4A4D-A45C-635DE37E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DBC7-6A8E-D844-8A27-AB072D9CF857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FB80F-B00B-254A-A6D6-FA992941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CF491-0690-614C-8141-81EF08A3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2C2-9B7B-1C48-B96C-8AF1C489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2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819DF-C0D9-C143-B5FB-A6E7DF69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FE46A-E556-4145-85B1-053C4B078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D652B-8289-FD4B-A7B0-FA84726C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DBC7-6A8E-D844-8A27-AB072D9CF857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B9EE5-825F-A74F-A4C7-A549121C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4EE9D-E05E-F946-B857-8634414F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2C2-9B7B-1C48-B96C-8AF1C489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2A28-5DD6-4F45-B8D9-8609C2F7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1A4B-9611-9E4B-B688-A8B7D253B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279FF-D1CA-CD41-A5F5-CFBB0234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DBC7-6A8E-D844-8A27-AB072D9CF857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451F3-DDF9-EE4F-8FA8-BE83C73F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5C588-7925-5F4F-8139-32087D1C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2C2-9B7B-1C48-B96C-8AF1C489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4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3956-9DFF-4B4D-A7D6-32B2CEA2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A48F4-9063-0744-B171-461816A9C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C432B-64B7-CE4E-897F-871E57AA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DBC7-6A8E-D844-8A27-AB072D9CF857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2CCAB-DEB7-A042-81F3-65940D79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A4DF5-46BA-D44E-BAB3-518F3BFF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2C2-9B7B-1C48-B96C-8AF1C489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8622-6005-2D40-A11E-D7F80058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4618D-BD8C-054A-BE58-CB8BD4639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B5D79-C461-1748-9246-2EDE60365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58009-2EB4-2F49-8DE7-1FC755C6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DBC7-6A8E-D844-8A27-AB072D9CF857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DC985-0CBE-794B-88F1-5EA1D491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487B7-7038-1341-B375-120A6AA2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2C2-9B7B-1C48-B96C-8AF1C489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1628-7239-2E4D-83FA-87B66E8B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726CE-7BB6-1D4E-8EB4-23A2DB0FE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29B0E-E965-824B-A3B2-F33941831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ED8EB-47F8-D84F-918A-157991118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9252F-0C69-6844-92EC-35B19132D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A7344-EDDC-7947-84A9-57797A93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DBC7-6A8E-D844-8A27-AB072D9CF857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0F6C5-0778-9243-AD47-548CD657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CEB80-BC3E-7E4A-BB9E-7849470A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2C2-9B7B-1C48-B96C-8AF1C489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4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E907-FE51-8444-8C6E-D60760D6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79DA7-DC5D-744D-9D69-E7C9A327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DBC7-6A8E-D844-8A27-AB072D9CF857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B2B08-ACBE-494E-B7B5-236035C3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F4762-2C7C-E744-B9CC-179198B4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2C2-9B7B-1C48-B96C-8AF1C489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3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DF428-7A6C-CE4B-93D3-9D4FA0AB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DBC7-6A8E-D844-8A27-AB072D9CF857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56494-BA2E-B545-941C-7849AAB5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8D669-E347-594D-A805-F24782C2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2C2-9B7B-1C48-B96C-8AF1C489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0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3F66-BB4A-CE46-9AD9-85C344C41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D80A9-ADB4-804A-BF8B-E7005C7EC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3A05B-547A-F145-A637-4BB69D079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95A0A-EDBE-DB47-BE4A-FA0FD630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DBC7-6A8E-D844-8A27-AB072D9CF857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35586-031D-A949-B583-689A94DA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1B742-F016-5B47-80F3-001E6AD4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2C2-9B7B-1C48-B96C-8AF1C489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4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CBA8-CD34-B241-A694-A4C19AE2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83F87-56AF-924F-A6C0-33A51F51B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BE059-227B-D14B-B582-E3D0541BB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31EEC-9453-E343-8686-623CEEF9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DBC7-6A8E-D844-8A27-AB072D9CF857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A3C45-35EC-2444-BEA2-A0A89EAB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E25CE-B042-214E-B66A-DDA0D86E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2C2-9B7B-1C48-B96C-8AF1C489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7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7579B8-CEE2-954C-91F7-EA80D7D39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19029-0064-CB4F-ACA9-4160CCD5A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68DC9-9DF3-6745-B48E-965323046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2DBC7-6A8E-D844-8A27-AB072D9CF857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8DC1A-B7B0-C640-9353-E224395A9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E8248-F1D5-F841-9860-0C0537221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D2C2-9B7B-1C48-B96C-8AF1C489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3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017C6C-4E1F-F24A-B819-6BFA9D7FA263}"/>
              </a:ext>
            </a:extLst>
          </p:cNvPr>
          <p:cNvSpPr/>
          <p:nvPr/>
        </p:nvSpPr>
        <p:spPr>
          <a:xfrm>
            <a:off x="2106531" y="-560470"/>
            <a:ext cx="7978938" cy="7978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2021006" y="2151727"/>
            <a:ext cx="814998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ALCOHOL</a:t>
            </a:r>
          </a:p>
        </p:txBody>
      </p:sp>
    </p:spTree>
    <p:extLst>
      <p:ext uri="{BB962C8B-B14F-4D97-AF65-F5344CB8AC3E}">
        <p14:creationId xmlns:p14="http://schemas.microsoft.com/office/powerpoint/2010/main" val="3830270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3C5E93-5204-2541-9D45-787E04E268E8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505098" y="2151727"/>
            <a:ext cx="51818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FRUIT</a:t>
            </a:r>
          </a:p>
        </p:txBody>
      </p:sp>
    </p:spTree>
    <p:extLst>
      <p:ext uri="{BB962C8B-B14F-4D97-AF65-F5344CB8AC3E}">
        <p14:creationId xmlns:p14="http://schemas.microsoft.com/office/powerpoint/2010/main" val="30559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3C5E93-5204-2541-9D45-787E04E268E8}"/>
              </a:ext>
            </a:extLst>
          </p:cNvPr>
          <p:cNvSpPr/>
          <p:nvPr/>
        </p:nvSpPr>
        <p:spPr>
          <a:xfrm>
            <a:off x="2410535" y="-256464"/>
            <a:ext cx="7370928" cy="7370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2410535" y="2151727"/>
            <a:ext cx="737092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GARDEN</a:t>
            </a:r>
          </a:p>
        </p:txBody>
      </p:sp>
    </p:spTree>
    <p:extLst>
      <p:ext uri="{BB962C8B-B14F-4D97-AF65-F5344CB8AC3E}">
        <p14:creationId xmlns:p14="http://schemas.microsoft.com/office/powerpoint/2010/main" val="89309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3C5E93-5204-2541-9D45-787E04E268E8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279652" y="2151727"/>
            <a:ext cx="563269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HOTEL</a:t>
            </a:r>
          </a:p>
        </p:txBody>
      </p:sp>
    </p:spTree>
    <p:extLst>
      <p:ext uri="{BB962C8B-B14F-4D97-AF65-F5344CB8AC3E}">
        <p14:creationId xmlns:p14="http://schemas.microsoft.com/office/powerpoint/2010/main" val="127638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75B1CC-1561-A145-B69D-266F7B141C64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B7FB1-F646-4C4E-A7CB-734D19DD5F02}"/>
              </a:ext>
            </a:extLst>
          </p:cNvPr>
          <p:cNvSpPr txBox="1"/>
          <p:nvPr/>
        </p:nvSpPr>
        <p:spPr>
          <a:xfrm>
            <a:off x="4009723" y="2151727"/>
            <a:ext cx="41725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LEAF</a:t>
            </a:r>
          </a:p>
        </p:txBody>
      </p:sp>
    </p:spTree>
    <p:extLst>
      <p:ext uri="{BB962C8B-B14F-4D97-AF65-F5344CB8AC3E}">
        <p14:creationId xmlns:p14="http://schemas.microsoft.com/office/powerpoint/2010/main" val="2107683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065C02-CF87-C74B-ADF1-07263BE36ABD}"/>
              </a:ext>
            </a:extLst>
          </p:cNvPr>
          <p:cNvSpPr/>
          <p:nvPr/>
        </p:nvSpPr>
        <p:spPr>
          <a:xfrm>
            <a:off x="2615091" y="-51910"/>
            <a:ext cx="6961817" cy="6961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2567293" y="2151727"/>
            <a:ext cx="70667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3612748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695FF6-2B1B-4648-B656-B0DD39851A82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903733" y="2151727"/>
            <a:ext cx="43845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MILK</a:t>
            </a:r>
          </a:p>
        </p:txBody>
      </p:sp>
    </p:spTree>
    <p:extLst>
      <p:ext uri="{BB962C8B-B14F-4D97-AF65-F5344CB8AC3E}">
        <p14:creationId xmlns:p14="http://schemas.microsoft.com/office/powerpoint/2010/main" val="470495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C445DC9-3947-B446-A077-828E44BB913F}"/>
              </a:ext>
            </a:extLst>
          </p:cNvPr>
          <p:cNvSpPr/>
          <p:nvPr/>
        </p:nvSpPr>
        <p:spPr>
          <a:xfrm>
            <a:off x="2823110" y="156110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2784035" y="2151727"/>
            <a:ext cx="662392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MONEY</a:t>
            </a:r>
          </a:p>
        </p:txBody>
      </p:sp>
    </p:spTree>
    <p:extLst>
      <p:ext uri="{BB962C8B-B14F-4D97-AF65-F5344CB8AC3E}">
        <p14:creationId xmlns:p14="http://schemas.microsoft.com/office/powerpoint/2010/main" val="1222616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7F96CF-CA54-614F-966D-2FA0DEE59285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032303" y="2151727"/>
            <a:ext cx="604364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144497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7F96CF-CA54-614F-966D-2FA0DEE59285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534529" y="2151727"/>
            <a:ext cx="512294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PAINT</a:t>
            </a:r>
          </a:p>
        </p:txBody>
      </p:sp>
    </p:spTree>
    <p:extLst>
      <p:ext uri="{BB962C8B-B14F-4D97-AF65-F5344CB8AC3E}">
        <p14:creationId xmlns:p14="http://schemas.microsoft.com/office/powerpoint/2010/main" val="2522806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7F96CF-CA54-614F-966D-2FA0DEE59285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073377" y="2151727"/>
            <a:ext cx="604524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PENCIL</a:t>
            </a:r>
          </a:p>
        </p:txBody>
      </p:sp>
    </p:spTree>
    <p:extLst>
      <p:ext uri="{BB962C8B-B14F-4D97-AF65-F5344CB8AC3E}">
        <p14:creationId xmlns:p14="http://schemas.microsoft.com/office/powerpoint/2010/main" val="100325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99BDC0-BD49-454B-B9F4-064CFFF93674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394672" y="2167069"/>
            <a:ext cx="53559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4224380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7F96CF-CA54-614F-966D-2FA0DEE59285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032303" y="2151727"/>
            <a:ext cx="620875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3645115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7F96CF-CA54-614F-966D-2FA0DEE59285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547866" y="2151727"/>
            <a:ext cx="509626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RIVER</a:t>
            </a:r>
          </a:p>
        </p:txBody>
      </p:sp>
    </p:spTree>
    <p:extLst>
      <p:ext uri="{BB962C8B-B14F-4D97-AF65-F5344CB8AC3E}">
        <p14:creationId xmlns:p14="http://schemas.microsoft.com/office/powerpoint/2010/main" val="1909265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7F96CF-CA54-614F-966D-2FA0DEE59285}"/>
              </a:ext>
            </a:extLst>
          </p:cNvPr>
          <p:cNvSpPr/>
          <p:nvPr/>
        </p:nvSpPr>
        <p:spPr>
          <a:xfrm>
            <a:off x="2584362" y="-82639"/>
            <a:ext cx="7023275" cy="702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2554806" y="2151727"/>
            <a:ext cx="708238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SCHOOL</a:t>
            </a:r>
          </a:p>
        </p:txBody>
      </p:sp>
    </p:spTree>
    <p:extLst>
      <p:ext uri="{BB962C8B-B14F-4D97-AF65-F5344CB8AC3E}">
        <p14:creationId xmlns:p14="http://schemas.microsoft.com/office/powerpoint/2010/main" val="608849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7F96CF-CA54-614F-966D-2FA0DEE59285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032303" y="2151727"/>
            <a:ext cx="62315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STREET</a:t>
            </a:r>
          </a:p>
        </p:txBody>
      </p:sp>
    </p:spTree>
    <p:extLst>
      <p:ext uri="{BB962C8B-B14F-4D97-AF65-F5344CB8AC3E}">
        <p14:creationId xmlns:p14="http://schemas.microsoft.com/office/powerpoint/2010/main" val="1327307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7F96CF-CA54-614F-966D-2FA0DEE59285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161735" y="2151727"/>
            <a:ext cx="586853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TOILET</a:t>
            </a:r>
          </a:p>
        </p:txBody>
      </p:sp>
    </p:spTree>
    <p:extLst>
      <p:ext uri="{BB962C8B-B14F-4D97-AF65-F5344CB8AC3E}">
        <p14:creationId xmlns:p14="http://schemas.microsoft.com/office/powerpoint/2010/main" val="3967430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7F96CF-CA54-614F-966D-2FA0DEE59285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065458" y="2189085"/>
            <a:ext cx="606108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WATER</a:t>
            </a:r>
          </a:p>
        </p:txBody>
      </p:sp>
    </p:spTree>
    <p:extLst>
      <p:ext uri="{BB962C8B-B14F-4D97-AF65-F5344CB8AC3E}">
        <p14:creationId xmlns:p14="http://schemas.microsoft.com/office/powerpoint/2010/main" val="64970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7F96CF-CA54-614F-966D-2FA0DEE59285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889915" y="2151727"/>
            <a:ext cx="44121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army</a:t>
            </a:r>
          </a:p>
        </p:txBody>
      </p:sp>
    </p:spTree>
    <p:extLst>
      <p:ext uri="{BB962C8B-B14F-4D97-AF65-F5344CB8AC3E}">
        <p14:creationId xmlns:p14="http://schemas.microsoft.com/office/powerpoint/2010/main" val="2543332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BBEC76-73A0-1C4A-BC90-57655653039F}"/>
              </a:ext>
            </a:extLst>
          </p:cNvPr>
          <p:cNvSpPr/>
          <p:nvPr/>
        </p:nvSpPr>
        <p:spPr>
          <a:xfrm>
            <a:off x="2935341" y="156110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953734" y="2151726"/>
            <a:ext cx="450899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artist</a:t>
            </a:r>
          </a:p>
        </p:txBody>
      </p:sp>
    </p:spTree>
    <p:extLst>
      <p:ext uri="{BB962C8B-B14F-4D97-AF65-F5344CB8AC3E}">
        <p14:creationId xmlns:p14="http://schemas.microsoft.com/office/powerpoint/2010/main" val="4053043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D45B71-CD80-ED4D-96FD-96611535A4BD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4501653" y="2151726"/>
            <a:ext cx="318869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ball</a:t>
            </a:r>
          </a:p>
        </p:txBody>
      </p:sp>
    </p:spTree>
    <p:extLst>
      <p:ext uri="{BB962C8B-B14F-4D97-AF65-F5344CB8AC3E}">
        <p14:creationId xmlns:p14="http://schemas.microsoft.com/office/powerpoint/2010/main" val="2027435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095E28-5111-CE48-8B80-F8D460331318}"/>
              </a:ext>
            </a:extLst>
          </p:cNvPr>
          <p:cNvSpPr/>
          <p:nvPr/>
        </p:nvSpPr>
        <p:spPr>
          <a:xfrm>
            <a:off x="2911474" y="156110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2999838" y="2151727"/>
            <a:ext cx="636905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banana</a:t>
            </a:r>
          </a:p>
        </p:txBody>
      </p:sp>
    </p:spTree>
    <p:extLst>
      <p:ext uri="{BB962C8B-B14F-4D97-AF65-F5344CB8AC3E}">
        <p14:creationId xmlns:p14="http://schemas.microsoft.com/office/powerpoint/2010/main" val="396807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7628D2-2EF9-A54B-9479-77E25B35AF0C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783700" y="2151727"/>
            <a:ext cx="462459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BABY</a:t>
            </a:r>
          </a:p>
        </p:txBody>
      </p:sp>
    </p:spTree>
    <p:extLst>
      <p:ext uri="{BB962C8B-B14F-4D97-AF65-F5344CB8AC3E}">
        <p14:creationId xmlns:p14="http://schemas.microsoft.com/office/powerpoint/2010/main" val="3425586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4CA5A-8AE1-2041-8F59-07F5B715FC15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4345777" y="2151727"/>
            <a:ext cx="350044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bird</a:t>
            </a:r>
          </a:p>
        </p:txBody>
      </p:sp>
    </p:spTree>
    <p:extLst>
      <p:ext uri="{BB962C8B-B14F-4D97-AF65-F5344CB8AC3E}">
        <p14:creationId xmlns:p14="http://schemas.microsoft.com/office/powerpoint/2010/main" val="325257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4CA5A-8AE1-2041-8F59-07F5B715FC15}"/>
              </a:ext>
            </a:extLst>
          </p:cNvPr>
          <p:cNvSpPr/>
          <p:nvPr/>
        </p:nvSpPr>
        <p:spPr>
          <a:xfrm>
            <a:off x="2923319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034911" y="2151727"/>
            <a:ext cx="63339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3541830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4CA5A-8AE1-2041-8F59-07F5B715FC15}"/>
              </a:ext>
            </a:extLst>
          </p:cNvPr>
          <p:cNvSpPr/>
          <p:nvPr/>
        </p:nvSpPr>
        <p:spPr>
          <a:xfrm>
            <a:off x="3097422" y="156110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371734" y="2151727"/>
            <a:ext cx="599715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cheese</a:t>
            </a:r>
          </a:p>
        </p:txBody>
      </p:sp>
    </p:spTree>
    <p:extLst>
      <p:ext uri="{BB962C8B-B14F-4D97-AF65-F5344CB8AC3E}">
        <p14:creationId xmlns:p14="http://schemas.microsoft.com/office/powerpoint/2010/main" val="2444153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4CA5A-8AE1-2041-8F59-07F5B715FC15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603170" y="2151727"/>
            <a:ext cx="498566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dollar</a:t>
            </a:r>
          </a:p>
        </p:txBody>
      </p:sp>
    </p:spTree>
    <p:extLst>
      <p:ext uri="{BB962C8B-B14F-4D97-AF65-F5344CB8AC3E}">
        <p14:creationId xmlns:p14="http://schemas.microsoft.com/office/powerpoint/2010/main" val="2303428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4CA5A-8AE1-2041-8F59-07F5B715FC15}"/>
              </a:ext>
            </a:extLst>
          </p:cNvPr>
          <p:cNvSpPr/>
          <p:nvPr/>
        </p:nvSpPr>
        <p:spPr>
          <a:xfrm>
            <a:off x="3084021" y="156110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344932" y="2151727"/>
            <a:ext cx="602395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factory</a:t>
            </a:r>
          </a:p>
        </p:txBody>
      </p:sp>
    </p:spTree>
    <p:extLst>
      <p:ext uri="{BB962C8B-B14F-4D97-AF65-F5344CB8AC3E}">
        <p14:creationId xmlns:p14="http://schemas.microsoft.com/office/powerpoint/2010/main" val="3447644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4CA5A-8AE1-2041-8F59-07F5B715FC15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4600142" y="2151727"/>
            <a:ext cx="299171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fire</a:t>
            </a:r>
          </a:p>
        </p:txBody>
      </p:sp>
    </p:spTree>
    <p:extLst>
      <p:ext uri="{BB962C8B-B14F-4D97-AF65-F5344CB8AC3E}">
        <p14:creationId xmlns:p14="http://schemas.microsoft.com/office/powerpoint/2010/main" val="1679917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4CA5A-8AE1-2041-8F59-07F5B715FC15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990295" y="2151727"/>
            <a:ext cx="421140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glass</a:t>
            </a:r>
          </a:p>
        </p:txBody>
      </p:sp>
    </p:spTree>
    <p:extLst>
      <p:ext uri="{BB962C8B-B14F-4D97-AF65-F5344CB8AC3E}">
        <p14:creationId xmlns:p14="http://schemas.microsoft.com/office/powerpoint/2010/main" val="2518710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4CA5A-8AE1-2041-8F59-07F5B715FC15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815568" y="2151727"/>
            <a:ext cx="466986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heart</a:t>
            </a:r>
          </a:p>
        </p:txBody>
      </p:sp>
    </p:spTree>
    <p:extLst>
      <p:ext uri="{BB962C8B-B14F-4D97-AF65-F5344CB8AC3E}">
        <p14:creationId xmlns:p14="http://schemas.microsoft.com/office/powerpoint/2010/main" val="32080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4CA5A-8AE1-2041-8F59-07F5B715FC15}"/>
              </a:ext>
            </a:extLst>
          </p:cNvPr>
          <p:cNvSpPr/>
          <p:nvPr/>
        </p:nvSpPr>
        <p:spPr>
          <a:xfrm>
            <a:off x="2894362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804072" y="2151727"/>
            <a:ext cx="472635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letter</a:t>
            </a:r>
          </a:p>
        </p:txBody>
      </p:sp>
    </p:spTree>
    <p:extLst>
      <p:ext uri="{BB962C8B-B14F-4D97-AF65-F5344CB8AC3E}">
        <p14:creationId xmlns:p14="http://schemas.microsoft.com/office/powerpoint/2010/main" val="1605974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4CA5A-8AE1-2041-8F59-07F5B715FC15}"/>
              </a:ext>
            </a:extLst>
          </p:cNvPr>
          <p:cNvSpPr/>
          <p:nvPr/>
        </p:nvSpPr>
        <p:spPr>
          <a:xfrm>
            <a:off x="2894362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787433" y="2151727"/>
            <a:ext cx="475963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lunch</a:t>
            </a:r>
          </a:p>
        </p:txBody>
      </p:sp>
    </p:spTree>
    <p:extLst>
      <p:ext uri="{BB962C8B-B14F-4D97-AF65-F5344CB8AC3E}">
        <p14:creationId xmlns:p14="http://schemas.microsoft.com/office/powerpoint/2010/main" val="382597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3C5E93-5204-2541-9D45-787E04E268E8}"/>
              </a:ext>
            </a:extLst>
          </p:cNvPr>
          <p:cNvSpPr/>
          <p:nvPr/>
        </p:nvSpPr>
        <p:spPr>
          <a:xfrm>
            <a:off x="2823111" y="156110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353101" y="2151727"/>
            <a:ext cx="58270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BEACH</a:t>
            </a:r>
          </a:p>
        </p:txBody>
      </p:sp>
    </p:spTree>
    <p:extLst>
      <p:ext uri="{BB962C8B-B14F-4D97-AF65-F5344CB8AC3E}">
        <p14:creationId xmlns:p14="http://schemas.microsoft.com/office/powerpoint/2010/main" val="611444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351208" y="2151725"/>
            <a:ext cx="54895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mirror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CDBD0E-CFDA-2745-BDFB-DCEBD09D6DDD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48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D917D7-64D5-8E4D-B898-BB4081F2098D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110150" y="2151727"/>
            <a:ext cx="597169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orange</a:t>
            </a:r>
          </a:p>
        </p:txBody>
      </p:sp>
    </p:spTree>
    <p:extLst>
      <p:ext uri="{BB962C8B-B14F-4D97-AF65-F5344CB8AC3E}">
        <p14:creationId xmlns:p14="http://schemas.microsoft.com/office/powerpoint/2010/main" val="459582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1D8B18-C8CA-7743-AE7C-4430EE3460E3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666104" y="2151727"/>
            <a:ext cx="48597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294364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B840D6-BE64-8D4A-A543-74BE960E8290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565499" y="2151727"/>
            <a:ext cx="506100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paper</a:t>
            </a:r>
          </a:p>
        </p:txBody>
      </p:sp>
    </p:spTree>
    <p:extLst>
      <p:ext uri="{BB962C8B-B14F-4D97-AF65-F5344CB8AC3E}">
        <p14:creationId xmlns:p14="http://schemas.microsoft.com/office/powerpoint/2010/main" val="22878929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B840D6-BE64-8D4A-A543-74BE960E8290}"/>
              </a:ext>
            </a:extLst>
          </p:cNvPr>
          <p:cNvSpPr/>
          <p:nvPr/>
        </p:nvSpPr>
        <p:spPr>
          <a:xfrm>
            <a:off x="3061105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291391" y="2151727"/>
            <a:ext cx="607749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40430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B840D6-BE64-8D4A-A543-74BE960E8290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486952" y="2151727"/>
            <a:ext cx="521809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pillow</a:t>
            </a:r>
          </a:p>
        </p:txBody>
      </p:sp>
    </p:spTree>
    <p:extLst>
      <p:ext uri="{BB962C8B-B14F-4D97-AF65-F5344CB8AC3E}">
        <p14:creationId xmlns:p14="http://schemas.microsoft.com/office/powerpoint/2010/main" val="5204552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B840D6-BE64-8D4A-A543-74BE960E8290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859842" y="2151727"/>
            <a:ext cx="44723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radio</a:t>
            </a:r>
          </a:p>
        </p:txBody>
      </p:sp>
    </p:spTree>
    <p:extLst>
      <p:ext uri="{BB962C8B-B14F-4D97-AF65-F5344CB8AC3E}">
        <p14:creationId xmlns:p14="http://schemas.microsoft.com/office/powerpoint/2010/main" val="3615101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B840D6-BE64-8D4A-A543-74BE960E8290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4011134" y="2151727"/>
            <a:ext cx="416973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shoe</a:t>
            </a:r>
          </a:p>
        </p:txBody>
      </p:sp>
    </p:spTree>
    <p:extLst>
      <p:ext uri="{BB962C8B-B14F-4D97-AF65-F5344CB8AC3E}">
        <p14:creationId xmlns:p14="http://schemas.microsoft.com/office/powerpoint/2010/main" val="25284187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B840D6-BE64-8D4A-A543-74BE960E8290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4276431" y="2151727"/>
            <a:ext cx="36391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sofa</a:t>
            </a:r>
          </a:p>
        </p:txBody>
      </p:sp>
    </p:spTree>
    <p:extLst>
      <p:ext uri="{BB962C8B-B14F-4D97-AF65-F5344CB8AC3E}">
        <p14:creationId xmlns:p14="http://schemas.microsoft.com/office/powerpoint/2010/main" val="4280011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B840D6-BE64-8D4A-A543-74BE960E8290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895429" y="2151727"/>
            <a:ext cx="440114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5488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3C5E93-5204-2541-9D45-787E04E268E8}"/>
              </a:ext>
            </a:extLst>
          </p:cNvPr>
          <p:cNvSpPr/>
          <p:nvPr/>
        </p:nvSpPr>
        <p:spPr>
          <a:xfrm>
            <a:off x="2715490" y="78055"/>
            <a:ext cx="6761018" cy="6701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2715491" y="2151727"/>
            <a:ext cx="676101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BUTTER</a:t>
            </a:r>
          </a:p>
        </p:txBody>
      </p:sp>
    </p:spTree>
    <p:extLst>
      <p:ext uri="{BB962C8B-B14F-4D97-AF65-F5344CB8AC3E}">
        <p14:creationId xmlns:p14="http://schemas.microsoft.com/office/powerpoint/2010/main" val="14267584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B840D6-BE64-8D4A-A543-74BE960E8290}"/>
              </a:ext>
            </a:extLst>
          </p:cNvPr>
          <p:cNvSpPr/>
          <p:nvPr/>
        </p:nvSpPr>
        <p:spPr>
          <a:xfrm>
            <a:off x="2882715" y="78054"/>
            <a:ext cx="6701889" cy="6701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2823111" y="2151727"/>
            <a:ext cx="682109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25318091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934B-E5F4-3D4E-BBBA-EC98F171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D00D9-6C17-1D4A-91EE-805311672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20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B7E2F57-52EB-3A4A-B270-CC87FFC71FD0}"/>
              </a:ext>
            </a:extLst>
          </p:cNvPr>
          <p:cNvSpPr/>
          <p:nvPr/>
        </p:nvSpPr>
        <p:spPr>
          <a:xfrm>
            <a:off x="2823111" y="148804"/>
            <a:ext cx="6872034" cy="6872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CF4EA-59EE-014D-9585-0106D0112936}"/>
              </a:ext>
            </a:extLst>
          </p:cNvPr>
          <p:cNvSpPr txBox="1"/>
          <p:nvPr/>
        </p:nvSpPr>
        <p:spPr>
          <a:xfrm>
            <a:off x="2749994" y="2307548"/>
            <a:ext cx="701826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ANIMAL</a:t>
            </a:r>
          </a:p>
        </p:txBody>
      </p:sp>
    </p:spTree>
    <p:extLst>
      <p:ext uri="{BB962C8B-B14F-4D97-AF65-F5344CB8AC3E}">
        <p14:creationId xmlns:p14="http://schemas.microsoft.com/office/powerpoint/2010/main" val="42080344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AF6A87D-FA9D-114C-9A90-0BC7E48A6DA0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55C87-75D6-5741-9B25-E6D6C355D2D2}"/>
              </a:ext>
            </a:extLst>
          </p:cNvPr>
          <p:cNvSpPr txBox="1"/>
          <p:nvPr/>
        </p:nvSpPr>
        <p:spPr>
          <a:xfrm>
            <a:off x="2859158" y="2151727"/>
            <a:ext cx="650973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COFFEE</a:t>
            </a:r>
          </a:p>
        </p:txBody>
      </p:sp>
    </p:spTree>
    <p:extLst>
      <p:ext uri="{BB962C8B-B14F-4D97-AF65-F5344CB8AC3E}">
        <p14:creationId xmlns:p14="http://schemas.microsoft.com/office/powerpoint/2010/main" val="33225914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AF6A87D-FA9D-114C-9A90-0BC7E48A6DA0}"/>
              </a:ext>
            </a:extLst>
          </p:cNvPr>
          <p:cNvSpPr/>
          <p:nvPr/>
        </p:nvSpPr>
        <p:spPr>
          <a:xfrm>
            <a:off x="2171401" y="-495601"/>
            <a:ext cx="7849199" cy="7849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55C87-75D6-5741-9B25-E6D6C355D2D2}"/>
              </a:ext>
            </a:extLst>
          </p:cNvPr>
          <p:cNvSpPr txBox="1"/>
          <p:nvPr/>
        </p:nvSpPr>
        <p:spPr>
          <a:xfrm>
            <a:off x="2171400" y="2151727"/>
            <a:ext cx="78492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bedroom</a:t>
            </a:r>
          </a:p>
        </p:txBody>
      </p:sp>
    </p:spTree>
    <p:extLst>
      <p:ext uri="{BB962C8B-B14F-4D97-AF65-F5344CB8AC3E}">
        <p14:creationId xmlns:p14="http://schemas.microsoft.com/office/powerpoint/2010/main" val="38645609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AF6A87D-FA9D-114C-9A90-0BC7E48A6DA0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55C87-75D6-5741-9B25-E6D6C355D2D2}"/>
              </a:ext>
            </a:extLst>
          </p:cNvPr>
          <p:cNvSpPr txBox="1"/>
          <p:nvPr/>
        </p:nvSpPr>
        <p:spPr>
          <a:xfrm>
            <a:off x="4531308" y="2151727"/>
            <a:ext cx="312938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salt</a:t>
            </a:r>
          </a:p>
        </p:txBody>
      </p:sp>
    </p:spTree>
    <p:extLst>
      <p:ext uri="{BB962C8B-B14F-4D97-AF65-F5344CB8AC3E}">
        <p14:creationId xmlns:p14="http://schemas.microsoft.com/office/powerpoint/2010/main" val="346646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3C5E93-5204-2541-9D45-787E04E268E8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406802" y="2151727"/>
            <a:ext cx="537839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CHAIR</a:t>
            </a:r>
          </a:p>
        </p:txBody>
      </p:sp>
    </p:spTree>
    <p:extLst>
      <p:ext uri="{BB962C8B-B14F-4D97-AF65-F5344CB8AC3E}">
        <p14:creationId xmlns:p14="http://schemas.microsoft.com/office/powerpoint/2010/main" val="317813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3C5E93-5204-2541-9D45-787E04E268E8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287474" y="2151727"/>
            <a:ext cx="561705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119924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3C5E93-5204-2541-9D45-787E04E268E8}"/>
              </a:ext>
            </a:extLst>
          </p:cNvPr>
          <p:cNvSpPr/>
          <p:nvPr/>
        </p:nvSpPr>
        <p:spPr>
          <a:xfrm>
            <a:off x="2549801" y="-117199"/>
            <a:ext cx="7092396" cy="7092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2485684" y="2151727"/>
            <a:ext cx="722063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DENTIST</a:t>
            </a:r>
          </a:p>
        </p:txBody>
      </p:sp>
    </p:spTree>
    <p:extLst>
      <p:ext uri="{BB962C8B-B14F-4D97-AF65-F5344CB8AC3E}">
        <p14:creationId xmlns:p14="http://schemas.microsoft.com/office/powerpoint/2010/main" val="108150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3C5E93-5204-2541-9D45-787E04E268E8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233101" y="2151727"/>
            <a:ext cx="572579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/>
              <a:t>EARTH</a:t>
            </a:r>
          </a:p>
        </p:txBody>
      </p:sp>
    </p:spTree>
    <p:extLst>
      <p:ext uri="{BB962C8B-B14F-4D97-AF65-F5344CB8AC3E}">
        <p14:creationId xmlns:p14="http://schemas.microsoft.com/office/powerpoint/2010/main" val="342983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54</Words>
  <Application>Microsoft Macintosh PowerPoint</Application>
  <PresentationFormat>Widescreen</PresentationFormat>
  <Paragraphs>54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tw448</dc:creator>
  <cp:lastModifiedBy>Tanya Wen</cp:lastModifiedBy>
  <cp:revision>29</cp:revision>
  <dcterms:created xsi:type="dcterms:W3CDTF">2020-03-29T02:46:32Z</dcterms:created>
  <dcterms:modified xsi:type="dcterms:W3CDTF">2020-10-21T18:30:30Z</dcterms:modified>
</cp:coreProperties>
</file>