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88" r:id="rId10"/>
    <p:sldId id="289" r:id="rId11"/>
    <p:sldId id="290" r:id="rId12"/>
    <p:sldId id="291" r:id="rId13"/>
    <p:sldId id="309" r:id="rId14"/>
    <p:sldId id="260" r:id="rId15"/>
    <p:sldId id="261" r:id="rId16"/>
    <p:sldId id="262" r:id="rId17"/>
    <p:sldId id="263" r:id="rId18"/>
    <p:sldId id="276" r:id="rId19"/>
    <p:sldId id="277" r:id="rId20"/>
    <p:sldId id="278" r:id="rId21"/>
    <p:sldId id="279" r:id="rId22"/>
    <p:sldId id="292" r:id="rId23"/>
    <p:sldId id="293" r:id="rId24"/>
    <p:sldId id="294" r:id="rId25"/>
    <p:sldId id="295" r:id="rId26"/>
    <p:sldId id="310" r:id="rId27"/>
    <p:sldId id="264" r:id="rId28"/>
    <p:sldId id="265" r:id="rId29"/>
    <p:sldId id="266" r:id="rId30"/>
    <p:sldId id="267" r:id="rId31"/>
    <p:sldId id="280" r:id="rId32"/>
    <p:sldId id="281" r:id="rId33"/>
    <p:sldId id="282" r:id="rId34"/>
    <p:sldId id="283" r:id="rId35"/>
    <p:sldId id="296" r:id="rId36"/>
    <p:sldId id="297" r:id="rId37"/>
    <p:sldId id="298" r:id="rId38"/>
    <p:sldId id="299" r:id="rId39"/>
    <p:sldId id="311" r:id="rId40"/>
    <p:sldId id="268" r:id="rId41"/>
    <p:sldId id="269" r:id="rId42"/>
    <p:sldId id="270" r:id="rId43"/>
    <p:sldId id="271" r:id="rId44"/>
    <p:sldId id="284" r:id="rId45"/>
    <p:sldId id="285" r:id="rId46"/>
    <p:sldId id="286" r:id="rId47"/>
    <p:sldId id="287" r:id="rId48"/>
    <p:sldId id="300" r:id="rId49"/>
    <p:sldId id="301" r:id="rId50"/>
    <p:sldId id="302" r:id="rId51"/>
    <p:sldId id="304" r:id="rId52"/>
    <p:sldId id="305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4"/>
    <p:restoredTop sz="94654"/>
  </p:normalViewPr>
  <p:slideViewPr>
    <p:cSldViewPr snapToGrid="0" snapToObjects="1">
      <p:cViewPr>
        <p:scale>
          <a:sx n="40" d="100"/>
          <a:sy n="40" d="100"/>
        </p:scale>
        <p:origin x="136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0BC8-B6F0-824E-AA8B-2FA91B51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C5407-DFE4-024A-BFA8-F216DA268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4472-149E-FA42-A5D4-F1FEB01A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7BA7-B9A9-F54A-8F92-0F74AA94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2C68-7E7C-5C45-AED6-3164708D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32F0-DCE5-F042-8BCF-10222FB2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24D4B-3252-DA4B-A361-83AF49B8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8CCF-DFFC-4A4D-A45C-635DE37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B80F-B00B-254A-A6D6-FA992941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F491-0690-614C-8141-81EF08A3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819DF-C0D9-C143-B5FB-A6E7DF69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FE46A-E556-4145-85B1-053C4B078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652B-8289-FD4B-A7B0-FA84726C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9EE5-825F-A74F-A4C7-A549121C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EE9D-E05E-F946-B857-8634414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2A28-5DD6-4F45-B8D9-8609C2F7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1A4B-9611-9E4B-B688-A8B7D253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79FF-D1CA-CD41-A5F5-CFBB0234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51F3-DDF9-EE4F-8FA8-BE83C73F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C588-7925-5F4F-8139-32087D1C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3956-9DFF-4B4D-A7D6-32B2CEA2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48F4-9063-0744-B171-461816A9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432B-64B7-CE4E-897F-871E57AA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CCAB-DEB7-A042-81F3-65940D79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4DF5-46BA-D44E-BAB3-518F3BFF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8622-6005-2D40-A11E-D7F80058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618D-BD8C-054A-BE58-CB8BD463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B5D79-C461-1748-9246-2EDE60365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58009-2EB4-2F49-8DE7-1FC755C6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DC985-0CBE-794B-88F1-5EA1D491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87B7-7038-1341-B375-120A6AA2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1628-7239-2E4D-83FA-87B66E8B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26CE-7BB6-1D4E-8EB4-23A2DB0F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9B0E-E965-824B-A3B2-F3394183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ED8EB-47F8-D84F-918A-157991118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9252F-0C69-6844-92EC-35B19132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A7344-EDDC-7947-84A9-57797A93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0F6C5-0778-9243-AD47-548CD657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CEB80-BC3E-7E4A-BB9E-7849470A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E907-FE51-8444-8C6E-D60760D6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79DA7-DC5D-744D-9D69-E7C9A327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B2B08-ACBE-494E-B7B5-236035C3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F4762-2C7C-E744-B9CC-179198B4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DF428-7A6C-CE4B-93D3-9D4FA0AB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56494-BA2E-B545-941C-7849AAB5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D669-E347-594D-A805-F24782C2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3F66-BB4A-CE46-9AD9-85C344C4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80A9-ADB4-804A-BF8B-E7005C7E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3A05B-547A-F145-A637-4BB69D07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95A0A-EDBE-DB47-BE4A-FA0FD630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5586-031D-A949-B583-689A94D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B742-F016-5B47-80F3-001E6AD4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CBA8-CD34-B241-A694-A4C19AE2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83F87-56AF-924F-A6C0-33A51F51B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BE059-227B-D14B-B582-E3D0541BB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31EEC-9453-E343-8686-623CEEF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3C45-35EC-2444-BEA2-A0A89EAB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25CE-B042-214E-B66A-DDA0D86E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579B8-CEE2-954C-91F7-EA80D7D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9029-0064-CB4F-ACA9-4160CCD5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8DC9-9DF3-6745-B48E-96532304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DBC7-6A8E-D844-8A27-AB072D9CF8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DC1A-B7B0-C640-9353-E224395A9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8248-F1D5-F841-9860-0C0537221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2C2-9B7B-1C48-B96C-8AF1C489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017C6C-4E1F-F24A-B819-6BFA9D7FA263}"/>
              </a:ext>
            </a:extLst>
          </p:cNvPr>
          <p:cNvSpPr/>
          <p:nvPr/>
        </p:nvSpPr>
        <p:spPr>
          <a:xfrm>
            <a:off x="2106531" y="-560470"/>
            <a:ext cx="7978938" cy="797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271427" y="2228670"/>
            <a:ext cx="764914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ALCOHOL</a:t>
            </a:r>
          </a:p>
        </p:txBody>
      </p:sp>
    </p:spTree>
    <p:extLst>
      <p:ext uri="{BB962C8B-B14F-4D97-AF65-F5344CB8AC3E}">
        <p14:creationId xmlns:p14="http://schemas.microsoft.com/office/powerpoint/2010/main" val="38302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711373" y="2228671"/>
            <a:ext cx="47692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FRUIT</a:t>
            </a:r>
          </a:p>
        </p:txBody>
      </p:sp>
    </p:spTree>
    <p:extLst>
      <p:ext uri="{BB962C8B-B14F-4D97-AF65-F5344CB8AC3E}">
        <p14:creationId xmlns:p14="http://schemas.microsoft.com/office/powerpoint/2010/main" val="3055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410535" y="-256464"/>
            <a:ext cx="7370928" cy="7370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635757" y="2228671"/>
            <a:ext cx="692048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GARDEN</a:t>
            </a:r>
          </a:p>
        </p:txBody>
      </p:sp>
    </p:spTree>
    <p:extLst>
      <p:ext uri="{BB962C8B-B14F-4D97-AF65-F5344CB8AC3E}">
        <p14:creationId xmlns:p14="http://schemas.microsoft.com/office/powerpoint/2010/main" val="8930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450275" y="2228671"/>
            <a:ext cx="52914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HOTEL</a:t>
            </a:r>
          </a:p>
        </p:txBody>
      </p:sp>
    </p:spTree>
    <p:extLst>
      <p:ext uri="{BB962C8B-B14F-4D97-AF65-F5344CB8AC3E}">
        <p14:creationId xmlns:p14="http://schemas.microsoft.com/office/powerpoint/2010/main" val="127638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75B1CC-1561-A145-B69D-266F7B141C64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B7FB1-F646-4C4E-A7CB-734D19DD5F02}"/>
              </a:ext>
            </a:extLst>
          </p:cNvPr>
          <p:cNvSpPr txBox="1"/>
          <p:nvPr/>
        </p:nvSpPr>
        <p:spPr>
          <a:xfrm>
            <a:off x="4142484" y="2228671"/>
            <a:ext cx="39070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210768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065C02-CF87-C74B-ADF1-07263BE36ABD}"/>
              </a:ext>
            </a:extLst>
          </p:cNvPr>
          <p:cNvSpPr/>
          <p:nvPr/>
        </p:nvSpPr>
        <p:spPr>
          <a:xfrm>
            <a:off x="2615091" y="-51910"/>
            <a:ext cx="6961817" cy="696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778071" y="2228669"/>
            <a:ext cx="663585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61274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695FF6-2B1B-4648-B656-B0DD39851A82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035980" y="2228671"/>
            <a:ext cx="412003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47049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445DC9-3947-B446-A077-828E44BB913F}"/>
              </a:ext>
            </a:extLst>
          </p:cNvPr>
          <p:cNvSpPr/>
          <p:nvPr/>
        </p:nvSpPr>
        <p:spPr>
          <a:xfrm>
            <a:off x="2823110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984410" y="2228670"/>
            <a:ext cx="622317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22261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58524" y="2228671"/>
            <a:ext cx="56749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14449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689315" y="2228671"/>
            <a:ext cx="48133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252280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56921" y="2228671"/>
            <a:ext cx="567815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PENCIL</a:t>
            </a:r>
          </a:p>
        </p:txBody>
      </p:sp>
    </p:spTree>
    <p:extLst>
      <p:ext uri="{BB962C8B-B14F-4D97-AF65-F5344CB8AC3E}">
        <p14:creationId xmlns:p14="http://schemas.microsoft.com/office/powerpoint/2010/main" val="100325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99BDC0-BD49-454B-B9F4-064CFFF93674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79926" y="2228671"/>
            <a:ext cx="50321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22438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179176" y="2228671"/>
            <a:ext cx="583364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6451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700953" y="2228671"/>
            <a:ext cx="47900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RIVER</a:t>
            </a:r>
          </a:p>
        </p:txBody>
      </p:sp>
    </p:spTree>
    <p:extLst>
      <p:ext uri="{BB962C8B-B14F-4D97-AF65-F5344CB8AC3E}">
        <p14:creationId xmlns:p14="http://schemas.microsoft.com/office/powerpoint/2010/main" val="190926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584362" y="-82639"/>
            <a:ext cx="7023275" cy="70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771210" y="2228669"/>
            <a:ext cx="664957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60884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168916" y="2228671"/>
            <a:ext cx="58541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STREET</a:t>
            </a:r>
          </a:p>
        </p:txBody>
      </p:sp>
    </p:spTree>
    <p:extLst>
      <p:ext uri="{BB962C8B-B14F-4D97-AF65-F5344CB8AC3E}">
        <p14:creationId xmlns:p14="http://schemas.microsoft.com/office/powerpoint/2010/main" val="132730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340277" y="2228671"/>
            <a:ext cx="551144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TOILET</a:t>
            </a:r>
          </a:p>
        </p:txBody>
      </p:sp>
    </p:spTree>
    <p:extLst>
      <p:ext uri="{BB962C8B-B14F-4D97-AF65-F5344CB8AC3E}">
        <p14:creationId xmlns:p14="http://schemas.microsoft.com/office/powerpoint/2010/main" val="396743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49098" y="2228671"/>
            <a:ext cx="56938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6497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F96CF-CA54-614F-966D-2FA0DEE5928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021778" y="2228671"/>
            <a:ext cx="41484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army</a:t>
            </a:r>
          </a:p>
        </p:txBody>
      </p:sp>
    </p:spTree>
    <p:extLst>
      <p:ext uri="{BB962C8B-B14F-4D97-AF65-F5344CB8AC3E}">
        <p14:creationId xmlns:p14="http://schemas.microsoft.com/office/powerpoint/2010/main" val="254333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BBEC76-73A0-1C4A-BC90-57655653039F}"/>
              </a:ext>
            </a:extLst>
          </p:cNvPr>
          <p:cNvSpPr/>
          <p:nvPr/>
        </p:nvSpPr>
        <p:spPr>
          <a:xfrm>
            <a:off x="2935341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090086" y="2228670"/>
            <a:ext cx="423628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artist</a:t>
            </a:r>
          </a:p>
        </p:txBody>
      </p:sp>
    </p:spTree>
    <p:extLst>
      <p:ext uri="{BB962C8B-B14F-4D97-AF65-F5344CB8AC3E}">
        <p14:creationId xmlns:p14="http://schemas.microsoft.com/office/powerpoint/2010/main" val="4053043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D45B71-CD80-ED4D-96FD-96611535A4BD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597031" y="2228671"/>
            <a:ext cx="299793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ball</a:t>
            </a:r>
          </a:p>
        </p:txBody>
      </p:sp>
    </p:spTree>
    <p:extLst>
      <p:ext uri="{BB962C8B-B14F-4D97-AF65-F5344CB8AC3E}">
        <p14:creationId xmlns:p14="http://schemas.microsoft.com/office/powerpoint/2010/main" val="202743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095E28-5111-CE48-8B80-F8D460331318}"/>
              </a:ext>
            </a:extLst>
          </p:cNvPr>
          <p:cNvSpPr/>
          <p:nvPr/>
        </p:nvSpPr>
        <p:spPr>
          <a:xfrm>
            <a:off x="2911474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194602" y="2228670"/>
            <a:ext cx="597952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96807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7628D2-2EF9-A54B-9479-77E25B35AF0C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67949" y="2228671"/>
            <a:ext cx="42561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BABY</a:t>
            </a:r>
          </a:p>
        </p:txBody>
      </p:sp>
    </p:spTree>
    <p:extLst>
      <p:ext uri="{BB962C8B-B14F-4D97-AF65-F5344CB8AC3E}">
        <p14:creationId xmlns:p14="http://schemas.microsoft.com/office/powerpoint/2010/main" val="3425586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451479" y="2228671"/>
            <a:ext cx="328904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32525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923319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21323" y="2228671"/>
            <a:ext cx="594977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54183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3097422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55277" y="2228670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cheese</a:t>
            </a:r>
          </a:p>
        </p:txBody>
      </p:sp>
    </p:spTree>
    <p:extLst>
      <p:ext uri="{BB962C8B-B14F-4D97-AF65-F5344CB8AC3E}">
        <p14:creationId xmlns:p14="http://schemas.microsoft.com/office/powerpoint/2010/main" val="244415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754654" y="2228671"/>
            <a:ext cx="46826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dollar</a:t>
            </a:r>
          </a:p>
        </p:txBody>
      </p:sp>
    </p:spTree>
    <p:extLst>
      <p:ext uri="{BB962C8B-B14F-4D97-AF65-F5344CB8AC3E}">
        <p14:creationId xmlns:p14="http://schemas.microsoft.com/office/powerpoint/2010/main" val="2303428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3084021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27706" y="2228670"/>
            <a:ext cx="565840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3447644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689076" y="2228671"/>
            <a:ext cx="28138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1679917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117734" y="2228671"/>
            <a:ext cx="39565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glass</a:t>
            </a:r>
          </a:p>
        </p:txBody>
      </p:sp>
    </p:spTree>
    <p:extLst>
      <p:ext uri="{BB962C8B-B14F-4D97-AF65-F5344CB8AC3E}">
        <p14:creationId xmlns:p14="http://schemas.microsoft.com/office/powerpoint/2010/main" val="2518710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02130" y="2228671"/>
            <a:ext cx="43877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heart</a:t>
            </a:r>
          </a:p>
        </p:txBody>
      </p:sp>
    </p:spTree>
    <p:extLst>
      <p:ext uri="{BB962C8B-B14F-4D97-AF65-F5344CB8AC3E}">
        <p14:creationId xmlns:p14="http://schemas.microsoft.com/office/powerpoint/2010/main" val="3208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94362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47188" y="2228671"/>
            <a:ext cx="44401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1605974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4CA5A-8AE1-2041-8F59-07F5B715FC15}"/>
              </a:ext>
            </a:extLst>
          </p:cNvPr>
          <p:cNvSpPr/>
          <p:nvPr/>
        </p:nvSpPr>
        <p:spPr>
          <a:xfrm>
            <a:off x="2894362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33306" y="2228671"/>
            <a:ext cx="44678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lunch</a:t>
            </a:r>
          </a:p>
        </p:txBody>
      </p:sp>
    </p:spTree>
    <p:extLst>
      <p:ext uri="{BB962C8B-B14F-4D97-AF65-F5344CB8AC3E}">
        <p14:creationId xmlns:p14="http://schemas.microsoft.com/office/powerpoint/2010/main" val="3825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0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359257" y="2228670"/>
            <a:ext cx="54734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611444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17666" y="2228671"/>
            <a:ext cx="51566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mirror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DBD0E-CFDA-2745-BDFB-DCEBD09D6DDD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D917D7-64D5-8E4D-B898-BB4081F2098D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291835" y="2228671"/>
            <a:ext cx="56083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59582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1D8B18-C8CA-7743-AE7C-4430EE3460E3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813740" y="2228671"/>
            <a:ext cx="45645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294364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719388" y="2228671"/>
            <a:ext cx="475322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2287892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3061105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481963" y="2228671"/>
            <a:ext cx="57040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4043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646194" y="2228671"/>
            <a:ext cx="489961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pillow</a:t>
            </a:r>
          </a:p>
        </p:txBody>
      </p:sp>
    </p:spTree>
    <p:extLst>
      <p:ext uri="{BB962C8B-B14F-4D97-AF65-F5344CB8AC3E}">
        <p14:creationId xmlns:p14="http://schemas.microsoft.com/office/powerpoint/2010/main" val="520455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994784" y="2228671"/>
            <a:ext cx="42024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3615101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136970" y="2228671"/>
            <a:ext cx="391806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shoe</a:t>
            </a:r>
          </a:p>
        </p:txBody>
      </p:sp>
    </p:spTree>
    <p:extLst>
      <p:ext uri="{BB962C8B-B14F-4D97-AF65-F5344CB8AC3E}">
        <p14:creationId xmlns:p14="http://schemas.microsoft.com/office/powerpoint/2010/main" val="2528418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384986" y="2228671"/>
            <a:ext cx="34220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sofa</a:t>
            </a:r>
          </a:p>
        </p:txBody>
      </p:sp>
    </p:spTree>
    <p:extLst>
      <p:ext uri="{BB962C8B-B14F-4D97-AF65-F5344CB8AC3E}">
        <p14:creationId xmlns:p14="http://schemas.microsoft.com/office/powerpoint/2010/main" val="428001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4028478" y="2228671"/>
            <a:ext cx="41350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48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715490" y="78055"/>
            <a:ext cx="6761018" cy="6701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919969" y="2228670"/>
            <a:ext cx="635206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BUTTER</a:t>
            </a:r>
          </a:p>
        </p:txBody>
      </p:sp>
    </p:spTree>
    <p:extLst>
      <p:ext uri="{BB962C8B-B14F-4D97-AF65-F5344CB8AC3E}">
        <p14:creationId xmlns:p14="http://schemas.microsoft.com/office/powerpoint/2010/main" val="1426758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40D6-BE64-8D4A-A543-74BE960E8290}"/>
              </a:ext>
            </a:extLst>
          </p:cNvPr>
          <p:cNvSpPr/>
          <p:nvPr/>
        </p:nvSpPr>
        <p:spPr>
          <a:xfrm>
            <a:off x="2882715" y="78054"/>
            <a:ext cx="6701889" cy="6701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032045" y="2228669"/>
            <a:ext cx="64032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531809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34B-E5F4-3D4E-BBBA-EC98F171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00D9-6C17-1D4A-91EE-80531167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7E2F57-52EB-3A4A-B270-CC87FFC71FD0}"/>
              </a:ext>
            </a:extLst>
          </p:cNvPr>
          <p:cNvSpPr/>
          <p:nvPr/>
        </p:nvSpPr>
        <p:spPr>
          <a:xfrm>
            <a:off x="2823111" y="148804"/>
            <a:ext cx="6872034" cy="6872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CF4EA-59EE-014D-9585-0106D0112936}"/>
              </a:ext>
            </a:extLst>
          </p:cNvPr>
          <p:cNvSpPr txBox="1"/>
          <p:nvPr/>
        </p:nvSpPr>
        <p:spPr>
          <a:xfrm>
            <a:off x="2964796" y="2384492"/>
            <a:ext cx="65886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ANIMAL</a:t>
            </a:r>
          </a:p>
        </p:txBody>
      </p:sp>
    </p:spTree>
    <p:extLst>
      <p:ext uri="{BB962C8B-B14F-4D97-AF65-F5344CB8AC3E}">
        <p14:creationId xmlns:p14="http://schemas.microsoft.com/office/powerpoint/2010/main" val="4208034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F6A87D-FA9D-114C-9A90-0BC7E48A6DA0}"/>
              </a:ext>
            </a:extLst>
          </p:cNvPr>
          <p:cNvSpPr/>
          <p:nvPr/>
        </p:nvSpPr>
        <p:spPr>
          <a:xfrm>
            <a:off x="2171401" y="-495601"/>
            <a:ext cx="7849199" cy="784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5C87-75D6-5741-9B25-E6D6C355D2D2}"/>
              </a:ext>
            </a:extLst>
          </p:cNvPr>
          <p:cNvSpPr txBox="1"/>
          <p:nvPr/>
        </p:nvSpPr>
        <p:spPr>
          <a:xfrm>
            <a:off x="2412395" y="2228669"/>
            <a:ext cx="73672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bedroom</a:t>
            </a:r>
          </a:p>
        </p:txBody>
      </p:sp>
    </p:spTree>
    <p:extLst>
      <p:ext uri="{BB962C8B-B14F-4D97-AF65-F5344CB8AC3E}">
        <p14:creationId xmlns:p14="http://schemas.microsoft.com/office/powerpoint/2010/main" val="38645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570308" y="2228671"/>
            <a:ext cx="505138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CHAIR</a:t>
            </a:r>
          </a:p>
        </p:txBody>
      </p:sp>
    </p:spTree>
    <p:extLst>
      <p:ext uri="{BB962C8B-B14F-4D97-AF65-F5344CB8AC3E}">
        <p14:creationId xmlns:p14="http://schemas.microsoft.com/office/powerpoint/2010/main" val="317813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458386" y="2228671"/>
            <a:ext cx="52752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19924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549801" y="-117199"/>
            <a:ext cx="7092396" cy="709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2706449" y="2228670"/>
            <a:ext cx="677910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DENTIST</a:t>
            </a:r>
          </a:p>
        </p:txBody>
      </p:sp>
    </p:spTree>
    <p:extLst>
      <p:ext uri="{BB962C8B-B14F-4D97-AF65-F5344CB8AC3E}">
        <p14:creationId xmlns:p14="http://schemas.microsoft.com/office/powerpoint/2010/main" val="108150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C5E93-5204-2541-9D45-787E04E268E8}"/>
              </a:ext>
            </a:extLst>
          </p:cNvPr>
          <p:cNvSpPr/>
          <p:nvPr/>
        </p:nvSpPr>
        <p:spPr>
          <a:xfrm>
            <a:off x="2823111" y="156111"/>
            <a:ext cx="6545778" cy="654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BD6-6072-854B-9CE8-A53409538F11}"/>
              </a:ext>
            </a:extLst>
          </p:cNvPr>
          <p:cNvSpPr txBox="1"/>
          <p:nvPr/>
        </p:nvSpPr>
        <p:spPr>
          <a:xfrm>
            <a:off x="3406481" y="2228671"/>
            <a:ext cx="537903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342983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52</Words>
  <Application>Microsoft Macintosh PowerPoint</Application>
  <PresentationFormat>Widescreen</PresentationFormat>
  <Paragraphs>52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tw448</dc:creator>
  <cp:lastModifiedBy>Tanya Wen</cp:lastModifiedBy>
  <cp:revision>31</cp:revision>
  <dcterms:created xsi:type="dcterms:W3CDTF">2020-03-29T02:46:32Z</dcterms:created>
  <dcterms:modified xsi:type="dcterms:W3CDTF">2020-10-21T21:16:51Z</dcterms:modified>
</cp:coreProperties>
</file>