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D40"/>
    <a:srgbClr val="FDEA31"/>
    <a:srgbClr val="6354A0"/>
    <a:srgbClr val="0000FF"/>
    <a:srgbClr val="00FF00"/>
    <a:srgbClr val="001900"/>
    <a:srgbClr val="00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75" d="100"/>
          <a:sy n="75" d="100"/>
        </p:scale>
        <p:origin x="148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2" indent="0" algn="ctr">
              <a:buNone/>
              <a:defRPr sz="2001"/>
            </a:lvl2pPr>
            <a:lvl3pPr marL="914344" indent="0" algn="ctr">
              <a:buNone/>
              <a:defRPr sz="1800"/>
            </a:lvl3pPr>
            <a:lvl4pPr marL="1371514" indent="0" algn="ctr">
              <a:buNone/>
              <a:defRPr sz="1599"/>
            </a:lvl4pPr>
            <a:lvl5pPr marL="1828686" indent="0" algn="ctr">
              <a:buNone/>
              <a:defRPr sz="1599"/>
            </a:lvl5pPr>
            <a:lvl6pPr marL="2285858" indent="0" algn="ctr">
              <a:buNone/>
              <a:defRPr sz="1599"/>
            </a:lvl6pPr>
            <a:lvl7pPr marL="2743029" indent="0" algn="ctr">
              <a:buNone/>
              <a:defRPr sz="1599"/>
            </a:lvl7pPr>
            <a:lvl8pPr marL="3200199" indent="0" algn="ctr">
              <a:buNone/>
              <a:defRPr sz="1599"/>
            </a:lvl8pPr>
            <a:lvl9pPr marL="3657371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2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3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4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68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85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302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20019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73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4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2"/>
            <a:ext cx="386834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1" b="1"/>
            </a:lvl2pPr>
            <a:lvl3pPr marL="914344" indent="0">
              <a:buNone/>
              <a:defRPr sz="1800" b="1"/>
            </a:lvl3pPr>
            <a:lvl4pPr marL="1371514" indent="0">
              <a:buNone/>
              <a:defRPr sz="1599" b="1"/>
            </a:lvl4pPr>
            <a:lvl5pPr marL="1828686" indent="0">
              <a:buNone/>
              <a:defRPr sz="1599" b="1"/>
            </a:lvl5pPr>
            <a:lvl6pPr marL="2285858" indent="0">
              <a:buNone/>
              <a:defRPr sz="1599" b="1"/>
            </a:lvl6pPr>
            <a:lvl7pPr marL="2743029" indent="0">
              <a:buNone/>
              <a:defRPr sz="1599" b="1"/>
            </a:lvl7pPr>
            <a:lvl8pPr marL="3200199" indent="0">
              <a:buNone/>
              <a:defRPr sz="1599" b="1"/>
            </a:lvl8pPr>
            <a:lvl9pPr marL="3657371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5"/>
            <a:ext cx="3868341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2"/>
            <a:ext cx="388739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1" b="1"/>
            </a:lvl2pPr>
            <a:lvl3pPr marL="914344" indent="0">
              <a:buNone/>
              <a:defRPr sz="1800" b="1"/>
            </a:lvl3pPr>
            <a:lvl4pPr marL="1371514" indent="0">
              <a:buNone/>
              <a:defRPr sz="1599" b="1"/>
            </a:lvl4pPr>
            <a:lvl5pPr marL="1828686" indent="0">
              <a:buNone/>
              <a:defRPr sz="1599" b="1"/>
            </a:lvl5pPr>
            <a:lvl6pPr marL="2285858" indent="0">
              <a:buNone/>
              <a:defRPr sz="1599" b="1"/>
            </a:lvl6pPr>
            <a:lvl7pPr marL="2743029" indent="0">
              <a:buNone/>
              <a:defRPr sz="1599" b="1"/>
            </a:lvl7pPr>
            <a:lvl8pPr marL="3200199" indent="0">
              <a:buNone/>
              <a:defRPr sz="1599" b="1"/>
            </a:lvl8pPr>
            <a:lvl9pPr marL="3657371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1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6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72" indent="0">
              <a:buNone/>
              <a:defRPr sz="1401"/>
            </a:lvl2pPr>
            <a:lvl3pPr marL="914344" indent="0">
              <a:buNone/>
              <a:defRPr sz="1200"/>
            </a:lvl3pPr>
            <a:lvl4pPr marL="1371514" indent="0">
              <a:buNone/>
              <a:defRPr sz="999"/>
            </a:lvl4pPr>
            <a:lvl5pPr marL="1828686" indent="0">
              <a:buNone/>
              <a:defRPr sz="999"/>
            </a:lvl5pPr>
            <a:lvl6pPr marL="2285858" indent="0">
              <a:buNone/>
              <a:defRPr sz="999"/>
            </a:lvl6pPr>
            <a:lvl7pPr marL="2743029" indent="0">
              <a:buNone/>
              <a:defRPr sz="999"/>
            </a:lvl7pPr>
            <a:lvl8pPr marL="3200199" indent="0">
              <a:buNone/>
              <a:defRPr sz="999"/>
            </a:lvl8pPr>
            <a:lvl9pPr marL="3657371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3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6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172" indent="0">
              <a:buNone/>
              <a:defRPr sz="2799"/>
            </a:lvl2pPr>
            <a:lvl3pPr marL="914344" indent="0">
              <a:buNone/>
              <a:defRPr sz="2400"/>
            </a:lvl3pPr>
            <a:lvl4pPr marL="1371514" indent="0">
              <a:buNone/>
              <a:defRPr sz="2001"/>
            </a:lvl4pPr>
            <a:lvl5pPr marL="1828686" indent="0">
              <a:buNone/>
              <a:defRPr sz="2001"/>
            </a:lvl5pPr>
            <a:lvl6pPr marL="2285858" indent="0">
              <a:buNone/>
              <a:defRPr sz="2001"/>
            </a:lvl6pPr>
            <a:lvl7pPr marL="2743029" indent="0">
              <a:buNone/>
              <a:defRPr sz="2001"/>
            </a:lvl7pPr>
            <a:lvl8pPr marL="3200199" indent="0">
              <a:buNone/>
              <a:defRPr sz="2001"/>
            </a:lvl8pPr>
            <a:lvl9pPr marL="3657371" indent="0">
              <a:buNone/>
              <a:defRPr sz="20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72" indent="0">
              <a:buNone/>
              <a:defRPr sz="1401"/>
            </a:lvl2pPr>
            <a:lvl3pPr marL="914344" indent="0">
              <a:buNone/>
              <a:defRPr sz="1200"/>
            </a:lvl3pPr>
            <a:lvl4pPr marL="1371514" indent="0">
              <a:buNone/>
              <a:defRPr sz="999"/>
            </a:lvl4pPr>
            <a:lvl5pPr marL="1828686" indent="0">
              <a:buNone/>
              <a:defRPr sz="999"/>
            </a:lvl5pPr>
            <a:lvl6pPr marL="2285858" indent="0">
              <a:buNone/>
              <a:defRPr sz="999"/>
            </a:lvl6pPr>
            <a:lvl7pPr marL="2743029" indent="0">
              <a:buNone/>
              <a:defRPr sz="999"/>
            </a:lvl7pPr>
            <a:lvl8pPr marL="3200199" indent="0">
              <a:buNone/>
              <a:defRPr sz="999"/>
            </a:lvl8pPr>
            <a:lvl9pPr marL="3657371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846A-0371-CE40-B787-126BCE8075CF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44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44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57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9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1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71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3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4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6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4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8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9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1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B300F-43D0-F645-9AC2-D8519437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" y="569976"/>
            <a:ext cx="9141707" cy="57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2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2C4182-2622-4845-874F-02FF1B66B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776"/>
            <a:ext cx="9144000" cy="572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2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16C6C4-4EBD-884F-A9D0-4C31248B6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87"/>
            <a:ext cx="9144000" cy="570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3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1EC2FA-26EC-2244-BD83-11BB9680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7671" r="20420"/>
          <a:stretch/>
        </p:blipFill>
        <p:spPr>
          <a:xfrm>
            <a:off x="4224326" y="1422586"/>
            <a:ext cx="4919674" cy="44930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7D24F0-FA3D-344D-96E7-9DF15244A2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114" r="50172"/>
          <a:stretch/>
        </p:blipFill>
        <p:spPr>
          <a:xfrm>
            <a:off x="0" y="3669120"/>
            <a:ext cx="3899514" cy="27495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66A84E-3126-2D4E-A494-651420D366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1" b="49735"/>
          <a:stretch/>
        </p:blipFill>
        <p:spPr>
          <a:xfrm>
            <a:off x="0" y="439312"/>
            <a:ext cx="3802471" cy="27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3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E85E95-D536-E644-99E0-C199218255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" y="397933"/>
            <a:ext cx="9142031" cy="60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3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Wen</dc:creator>
  <cp:lastModifiedBy>Tanya Wen</cp:lastModifiedBy>
  <cp:revision>16</cp:revision>
  <dcterms:created xsi:type="dcterms:W3CDTF">2022-03-20T15:18:53Z</dcterms:created>
  <dcterms:modified xsi:type="dcterms:W3CDTF">2022-03-22T15:30:53Z</dcterms:modified>
</cp:coreProperties>
</file>