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9" r:id="rId2"/>
    <p:sldId id="260" r:id="rId3"/>
    <p:sldId id="261" r:id="rId4"/>
    <p:sldId id="262" r:id="rId5"/>
    <p:sldId id="263" r:id="rId6"/>
    <p:sldId id="258" r:id="rId7"/>
    <p:sldId id="264" r:id="rId8"/>
    <p:sldId id="265" r:id="rId9"/>
    <p:sldId id="266" r:id="rId10"/>
    <p:sldId id="267"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BD40"/>
    <a:srgbClr val="FDEA31"/>
    <a:srgbClr val="6354A0"/>
    <a:srgbClr val="0000FF"/>
    <a:srgbClr val="00FF00"/>
    <a:srgbClr val="001900"/>
    <a:srgbClr val="00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3"/>
  </p:normalViewPr>
  <p:slideViewPr>
    <p:cSldViewPr snapToGrid="0" snapToObjects="1">
      <p:cViewPr>
        <p:scale>
          <a:sx n="95" d="100"/>
          <a:sy n="95" d="100"/>
        </p:scale>
        <p:origin x="2120"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1"/>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9"/>
            <a:ext cx="6858000" cy="1655762"/>
          </a:xfrm>
        </p:spPr>
        <p:txBody>
          <a:bodyPr/>
          <a:lstStyle>
            <a:lvl1pPr marL="0" indent="0" algn="ctr">
              <a:buNone/>
              <a:defRPr sz="2400"/>
            </a:lvl1pPr>
            <a:lvl2pPr marL="457172" indent="0" algn="ctr">
              <a:buNone/>
              <a:defRPr sz="2001"/>
            </a:lvl2pPr>
            <a:lvl3pPr marL="914344" indent="0" algn="ctr">
              <a:buNone/>
              <a:defRPr sz="1800"/>
            </a:lvl3pPr>
            <a:lvl4pPr marL="1371514" indent="0" algn="ctr">
              <a:buNone/>
              <a:defRPr sz="1599"/>
            </a:lvl4pPr>
            <a:lvl5pPr marL="1828686" indent="0" algn="ctr">
              <a:buNone/>
              <a:defRPr sz="1599"/>
            </a:lvl5pPr>
            <a:lvl6pPr marL="2285858" indent="0" algn="ctr">
              <a:buNone/>
              <a:defRPr sz="1599"/>
            </a:lvl6pPr>
            <a:lvl7pPr marL="2743029" indent="0" algn="ctr">
              <a:buNone/>
              <a:defRPr sz="1599"/>
            </a:lvl7pPr>
            <a:lvl8pPr marL="3200199" indent="0" algn="ctr">
              <a:buNone/>
              <a:defRPr sz="1599"/>
            </a:lvl8pPr>
            <a:lvl9pPr marL="3657371" indent="0" algn="ctr">
              <a:buNone/>
              <a:defRPr sz="15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F1846A-0371-CE40-B787-126BCE8075CF}" type="datetimeFigureOut">
              <a:rPr lang="en-US" smtClean="0"/>
              <a:t>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07371-94FF-754C-BE78-8410EE8727CB}" type="slidenum">
              <a:rPr lang="en-US" smtClean="0"/>
              <a:t>‹#›</a:t>
            </a:fld>
            <a:endParaRPr lang="en-US"/>
          </a:p>
        </p:txBody>
      </p:sp>
    </p:spTree>
    <p:extLst>
      <p:ext uri="{BB962C8B-B14F-4D97-AF65-F5344CB8AC3E}">
        <p14:creationId xmlns:p14="http://schemas.microsoft.com/office/powerpoint/2010/main" val="2543474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F1846A-0371-CE40-B787-126BCE8075CF}" type="datetimeFigureOut">
              <a:rPr lang="en-US" smtClean="0"/>
              <a:t>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07371-94FF-754C-BE78-8410EE8727CB}" type="slidenum">
              <a:rPr lang="en-US" smtClean="0"/>
              <a:t>‹#›</a:t>
            </a:fld>
            <a:endParaRPr lang="en-US"/>
          </a:p>
        </p:txBody>
      </p:sp>
    </p:spTree>
    <p:extLst>
      <p:ext uri="{BB962C8B-B14F-4D97-AF65-F5344CB8AC3E}">
        <p14:creationId xmlns:p14="http://schemas.microsoft.com/office/powerpoint/2010/main" val="1961282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F1846A-0371-CE40-B787-126BCE8075CF}" type="datetimeFigureOut">
              <a:rPr lang="en-US" smtClean="0"/>
              <a:t>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07371-94FF-754C-BE78-8410EE8727CB}" type="slidenum">
              <a:rPr lang="en-US" smtClean="0"/>
              <a:t>‹#›</a:t>
            </a:fld>
            <a:endParaRPr lang="en-US"/>
          </a:p>
        </p:txBody>
      </p:sp>
    </p:spTree>
    <p:extLst>
      <p:ext uri="{BB962C8B-B14F-4D97-AF65-F5344CB8AC3E}">
        <p14:creationId xmlns:p14="http://schemas.microsoft.com/office/powerpoint/2010/main" val="218520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F1846A-0371-CE40-B787-126BCE8075CF}" type="datetimeFigureOut">
              <a:rPr lang="en-US" smtClean="0"/>
              <a:t>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07371-94FF-754C-BE78-8410EE8727CB}" type="slidenum">
              <a:rPr lang="en-US" smtClean="0"/>
              <a:t>‹#›</a:t>
            </a:fld>
            <a:endParaRPr lang="en-US"/>
          </a:p>
        </p:txBody>
      </p:sp>
    </p:spTree>
    <p:extLst>
      <p:ext uri="{BB962C8B-B14F-4D97-AF65-F5344CB8AC3E}">
        <p14:creationId xmlns:p14="http://schemas.microsoft.com/office/powerpoint/2010/main" val="3874859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8"/>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8"/>
          </a:xfrm>
        </p:spPr>
        <p:txBody>
          <a:bodyPr/>
          <a:lstStyle>
            <a:lvl1pPr marL="0" indent="0">
              <a:buNone/>
              <a:defRPr sz="2400">
                <a:solidFill>
                  <a:schemeClr val="tx1"/>
                </a:solidFill>
              </a:defRPr>
            </a:lvl1pPr>
            <a:lvl2pPr marL="457172" indent="0">
              <a:buNone/>
              <a:defRPr sz="2001">
                <a:solidFill>
                  <a:schemeClr val="tx1">
                    <a:tint val="75000"/>
                  </a:schemeClr>
                </a:solidFill>
              </a:defRPr>
            </a:lvl2pPr>
            <a:lvl3pPr marL="914344" indent="0">
              <a:buNone/>
              <a:defRPr sz="1800">
                <a:solidFill>
                  <a:schemeClr val="tx1">
                    <a:tint val="75000"/>
                  </a:schemeClr>
                </a:solidFill>
              </a:defRPr>
            </a:lvl3pPr>
            <a:lvl4pPr marL="1371514" indent="0">
              <a:buNone/>
              <a:defRPr sz="1599">
                <a:solidFill>
                  <a:schemeClr val="tx1">
                    <a:tint val="75000"/>
                  </a:schemeClr>
                </a:solidFill>
              </a:defRPr>
            </a:lvl4pPr>
            <a:lvl5pPr marL="1828686" indent="0">
              <a:buNone/>
              <a:defRPr sz="1599">
                <a:solidFill>
                  <a:schemeClr val="tx1">
                    <a:tint val="75000"/>
                  </a:schemeClr>
                </a:solidFill>
              </a:defRPr>
            </a:lvl5pPr>
            <a:lvl6pPr marL="2285858" indent="0">
              <a:buNone/>
              <a:defRPr sz="1599">
                <a:solidFill>
                  <a:schemeClr val="tx1">
                    <a:tint val="75000"/>
                  </a:schemeClr>
                </a:solidFill>
              </a:defRPr>
            </a:lvl6pPr>
            <a:lvl7pPr marL="2743029" indent="0">
              <a:buNone/>
              <a:defRPr sz="1599">
                <a:solidFill>
                  <a:schemeClr val="tx1">
                    <a:tint val="75000"/>
                  </a:schemeClr>
                </a:solidFill>
              </a:defRPr>
            </a:lvl7pPr>
            <a:lvl8pPr marL="3200199" indent="0">
              <a:buNone/>
              <a:defRPr sz="1599">
                <a:solidFill>
                  <a:schemeClr val="tx1">
                    <a:tint val="75000"/>
                  </a:schemeClr>
                </a:solidFill>
              </a:defRPr>
            </a:lvl8pPr>
            <a:lvl9pPr marL="3657371" indent="0">
              <a:buNone/>
              <a:defRPr sz="15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F1846A-0371-CE40-B787-126BCE8075CF}" type="datetimeFigureOut">
              <a:rPr lang="en-US" smtClean="0"/>
              <a:t>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07371-94FF-754C-BE78-8410EE8727CB}" type="slidenum">
              <a:rPr lang="en-US" smtClean="0"/>
              <a:t>‹#›</a:t>
            </a:fld>
            <a:endParaRPr lang="en-US"/>
          </a:p>
        </p:txBody>
      </p:sp>
    </p:spTree>
    <p:extLst>
      <p:ext uri="{BB962C8B-B14F-4D97-AF65-F5344CB8AC3E}">
        <p14:creationId xmlns:p14="http://schemas.microsoft.com/office/powerpoint/2010/main" val="3138848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4"/>
            <a:ext cx="38862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4"/>
            <a:ext cx="38862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F1846A-0371-CE40-B787-126BCE8075CF}" type="datetimeFigureOut">
              <a:rPr lang="en-US" smtClean="0"/>
              <a:t>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07371-94FF-754C-BE78-8410EE8727CB}" type="slidenum">
              <a:rPr lang="en-US" smtClean="0"/>
              <a:t>‹#›</a:t>
            </a:fld>
            <a:endParaRPr lang="en-US"/>
          </a:p>
        </p:txBody>
      </p:sp>
    </p:spTree>
    <p:extLst>
      <p:ext uri="{BB962C8B-B14F-4D97-AF65-F5344CB8AC3E}">
        <p14:creationId xmlns:p14="http://schemas.microsoft.com/office/powerpoint/2010/main" val="668902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7"/>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3" y="1681162"/>
            <a:ext cx="3868341" cy="823913"/>
          </a:xfrm>
        </p:spPr>
        <p:txBody>
          <a:bodyPr anchor="b"/>
          <a:lstStyle>
            <a:lvl1pPr marL="0" indent="0">
              <a:buNone/>
              <a:defRPr sz="2400" b="1"/>
            </a:lvl1pPr>
            <a:lvl2pPr marL="457172" indent="0">
              <a:buNone/>
              <a:defRPr sz="2001" b="1"/>
            </a:lvl2pPr>
            <a:lvl3pPr marL="914344" indent="0">
              <a:buNone/>
              <a:defRPr sz="1800" b="1"/>
            </a:lvl3pPr>
            <a:lvl4pPr marL="1371514" indent="0">
              <a:buNone/>
              <a:defRPr sz="1599" b="1"/>
            </a:lvl4pPr>
            <a:lvl5pPr marL="1828686" indent="0">
              <a:buNone/>
              <a:defRPr sz="1599" b="1"/>
            </a:lvl5pPr>
            <a:lvl6pPr marL="2285858" indent="0">
              <a:buNone/>
              <a:defRPr sz="1599" b="1"/>
            </a:lvl6pPr>
            <a:lvl7pPr marL="2743029" indent="0">
              <a:buNone/>
              <a:defRPr sz="1599" b="1"/>
            </a:lvl7pPr>
            <a:lvl8pPr marL="3200199" indent="0">
              <a:buNone/>
              <a:defRPr sz="1599" b="1"/>
            </a:lvl8pPr>
            <a:lvl9pPr marL="3657371" indent="0">
              <a:buNone/>
              <a:defRPr sz="1599" b="1"/>
            </a:lvl9pPr>
          </a:lstStyle>
          <a:p>
            <a:pPr lvl="0"/>
            <a:r>
              <a:rPr lang="en-US"/>
              <a:t>Click to edit Master text styles</a:t>
            </a:r>
          </a:p>
        </p:txBody>
      </p:sp>
      <p:sp>
        <p:nvSpPr>
          <p:cNvPr id="4" name="Content Placeholder 3"/>
          <p:cNvSpPr>
            <a:spLocks noGrp="1"/>
          </p:cNvSpPr>
          <p:nvPr>
            <p:ph sz="half" idx="2"/>
          </p:nvPr>
        </p:nvSpPr>
        <p:spPr>
          <a:xfrm>
            <a:off x="629843" y="2505075"/>
            <a:ext cx="3868341" cy="3684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2"/>
            <a:ext cx="3887391" cy="823913"/>
          </a:xfrm>
        </p:spPr>
        <p:txBody>
          <a:bodyPr anchor="b"/>
          <a:lstStyle>
            <a:lvl1pPr marL="0" indent="0">
              <a:buNone/>
              <a:defRPr sz="2400" b="1"/>
            </a:lvl1pPr>
            <a:lvl2pPr marL="457172" indent="0">
              <a:buNone/>
              <a:defRPr sz="2001" b="1"/>
            </a:lvl2pPr>
            <a:lvl3pPr marL="914344" indent="0">
              <a:buNone/>
              <a:defRPr sz="1800" b="1"/>
            </a:lvl3pPr>
            <a:lvl4pPr marL="1371514" indent="0">
              <a:buNone/>
              <a:defRPr sz="1599" b="1"/>
            </a:lvl4pPr>
            <a:lvl5pPr marL="1828686" indent="0">
              <a:buNone/>
              <a:defRPr sz="1599" b="1"/>
            </a:lvl5pPr>
            <a:lvl6pPr marL="2285858" indent="0">
              <a:buNone/>
              <a:defRPr sz="1599" b="1"/>
            </a:lvl6pPr>
            <a:lvl7pPr marL="2743029" indent="0">
              <a:buNone/>
              <a:defRPr sz="1599" b="1"/>
            </a:lvl7pPr>
            <a:lvl8pPr marL="3200199" indent="0">
              <a:buNone/>
              <a:defRPr sz="1599" b="1"/>
            </a:lvl8pPr>
            <a:lvl9pPr marL="3657371" indent="0">
              <a:buNone/>
              <a:defRPr sz="1599"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F1846A-0371-CE40-B787-126BCE8075CF}" type="datetimeFigureOut">
              <a:rPr lang="en-US" smtClean="0"/>
              <a:t>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507371-94FF-754C-BE78-8410EE8727CB}" type="slidenum">
              <a:rPr lang="en-US" smtClean="0"/>
              <a:t>‹#›</a:t>
            </a:fld>
            <a:endParaRPr lang="en-US"/>
          </a:p>
        </p:txBody>
      </p:sp>
    </p:spTree>
    <p:extLst>
      <p:ext uri="{BB962C8B-B14F-4D97-AF65-F5344CB8AC3E}">
        <p14:creationId xmlns:p14="http://schemas.microsoft.com/office/powerpoint/2010/main" val="2337108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F1846A-0371-CE40-B787-126BCE8075CF}" type="datetimeFigureOut">
              <a:rPr lang="en-US" smtClean="0"/>
              <a:t>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507371-94FF-754C-BE78-8410EE8727CB}" type="slidenum">
              <a:rPr lang="en-US" smtClean="0"/>
              <a:t>‹#›</a:t>
            </a:fld>
            <a:endParaRPr lang="en-US"/>
          </a:p>
        </p:txBody>
      </p:sp>
    </p:spTree>
    <p:extLst>
      <p:ext uri="{BB962C8B-B14F-4D97-AF65-F5344CB8AC3E}">
        <p14:creationId xmlns:p14="http://schemas.microsoft.com/office/powerpoint/2010/main" val="158747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F1846A-0371-CE40-B787-126BCE8075CF}" type="datetimeFigureOut">
              <a:rPr lang="en-US" smtClean="0"/>
              <a:t>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507371-94FF-754C-BE78-8410EE8727CB}" type="slidenum">
              <a:rPr lang="en-US" smtClean="0"/>
              <a:t>‹#›</a:t>
            </a:fld>
            <a:endParaRPr lang="en-US"/>
          </a:p>
        </p:txBody>
      </p:sp>
    </p:spTree>
    <p:extLst>
      <p:ext uri="{BB962C8B-B14F-4D97-AF65-F5344CB8AC3E}">
        <p14:creationId xmlns:p14="http://schemas.microsoft.com/office/powerpoint/2010/main" val="1371010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p:spPr>
        <p:txBody>
          <a:bodyPr anchor="b"/>
          <a:lstStyle>
            <a:lvl1pPr>
              <a:defRPr sz="3201"/>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6"/>
          </a:xfrm>
        </p:spPr>
        <p:txBody>
          <a:bodyPr/>
          <a:lstStyle>
            <a:lvl1pPr>
              <a:defRPr sz="3201"/>
            </a:lvl1pPr>
            <a:lvl2pPr>
              <a:defRPr sz="2799"/>
            </a:lvl2pPr>
            <a:lvl3pPr>
              <a:defRPr sz="2400"/>
            </a:lvl3pPr>
            <a:lvl4pPr>
              <a:defRPr sz="2001"/>
            </a:lvl4pPr>
            <a:lvl5pPr>
              <a:defRPr sz="2001"/>
            </a:lvl5pPr>
            <a:lvl6pPr>
              <a:defRPr sz="2001"/>
            </a:lvl6pPr>
            <a:lvl7pPr>
              <a:defRPr sz="2001"/>
            </a:lvl7pPr>
            <a:lvl8pPr>
              <a:defRPr sz="2001"/>
            </a:lvl8pPr>
            <a:lvl9pPr>
              <a:defRPr sz="20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2" y="2057401"/>
            <a:ext cx="2949178" cy="3811588"/>
          </a:xfrm>
        </p:spPr>
        <p:txBody>
          <a:bodyPr/>
          <a:lstStyle>
            <a:lvl1pPr marL="0" indent="0">
              <a:buNone/>
              <a:defRPr sz="1599"/>
            </a:lvl1pPr>
            <a:lvl2pPr marL="457172" indent="0">
              <a:buNone/>
              <a:defRPr sz="1401"/>
            </a:lvl2pPr>
            <a:lvl3pPr marL="914344" indent="0">
              <a:buNone/>
              <a:defRPr sz="1200"/>
            </a:lvl3pPr>
            <a:lvl4pPr marL="1371514" indent="0">
              <a:buNone/>
              <a:defRPr sz="999"/>
            </a:lvl4pPr>
            <a:lvl5pPr marL="1828686" indent="0">
              <a:buNone/>
              <a:defRPr sz="999"/>
            </a:lvl5pPr>
            <a:lvl6pPr marL="2285858" indent="0">
              <a:buNone/>
              <a:defRPr sz="999"/>
            </a:lvl6pPr>
            <a:lvl7pPr marL="2743029" indent="0">
              <a:buNone/>
              <a:defRPr sz="999"/>
            </a:lvl7pPr>
            <a:lvl8pPr marL="3200199" indent="0">
              <a:buNone/>
              <a:defRPr sz="999"/>
            </a:lvl8pPr>
            <a:lvl9pPr marL="3657371" indent="0">
              <a:buNone/>
              <a:defRPr sz="999"/>
            </a:lvl9pPr>
          </a:lstStyle>
          <a:p>
            <a:pPr lvl="0"/>
            <a:r>
              <a:rPr lang="en-US"/>
              <a:t>Click to edit Master text styles</a:t>
            </a:r>
          </a:p>
        </p:txBody>
      </p:sp>
      <p:sp>
        <p:nvSpPr>
          <p:cNvPr id="5" name="Date Placeholder 4"/>
          <p:cNvSpPr>
            <a:spLocks noGrp="1"/>
          </p:cNvSpPr>
          <p:nvPr>
            <p:ph type="dt" sz="half" idx="10"/>
          </p:nvPr>
        </p:nvSpPr>
        <p:spPr/>
        <p:txBody>
          <a:bodyPr/>
          <a:lstStyle/>
          <a:p>
            <a:fld id="{AFF1846A-0371-CE40-B787-126BCE8075CF}" type="datetimeFigureOut">
              <a:rPr lang="en-US" smtClean="0"/>
              <a:t>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07371-94FF-754C-BE78-8410EE8727CB}" type="slidenum">
              <a:rPr lang="en-US" smtClean="0"/>
              <a:t>‹#›</a:t>
            </a:fld>
            <a:endParaRPr lang="en-US"/>
          </a:p>
        </p:txBody>
      </p:sp>
    </p:spTree>
    <p:extLst>
      <p:ext uri="{BB962C8B-B14F-4D97-AF65-F5344CB8AC3E}">
        <p14:creationId xmlns:p14="http://schemas.microsoft.com/office/powerpoint/2010/main" val="226313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p:spPr>
        <p:txBody>
          <a:bodyPr anchor="b"/>
          <a:lstStyle>
            <a:lvl1pPr>
              <a:defRPr sz="3201"/>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6"/>
          </a:xfrm>
        </p:spPr>
        <p:txBody>
          <a:bodyPr anchor="t"/>
          <a:lstStyle>
            <a:lvl1pPr marL="0" indent="0">
              <a:buNone/>
              <a:defRPr sz="3201"/>
            </a:lvl1pPr>
            <a:lvl2pPr marL="457172" indent="0">
              <a:buNone/>
              <a:defRPr sz="2799"/>
            </a:lvl2pPr>
            <a:lvl3pPr marL="914344" indent="0">
              <a:buNone/>
              <a:defRPr sz="2400"/>
            </a:lvl3pPr>
            <a:lvl4pPr marL="1371514" indent="0">
              <a:buNone/>
              <a:defRPr sz="2001"/>
            </a:lvl4pPr>
            <a:lvl5pPr marL="1828686" indent="0">
              <a:buNone/>
              <a:defRPr sz="2001"/>
            </a:lvl5pPr>
            <a:lvl6pPr marL="2285858" indent="0">
              <a:buNone/>
              <a:defRPr sz="2001"/>
            </a:lvl6pPr>
            <a:lvl7pPr marL="2743029" indent="0">
              <a:buNone/>
              <a:defRPr sz="2001"/>
            </a:lvl7pPr>
            <a:lvl8pPr marL="3200199" indent="0">
              <a:buNone/>
              <a:defRPr sz="2001"/>
            </a:lvl8pPr>
            <a:lvl9pPr marL="3657371" indent="0">
              <a:buNone/>
              <a:defRPr sz="2001"/>
            </a:lvl9pPr>
          </a:lstStyle>
          <a:p>
            <a:r>
              <a:rPr lang="en-US"/>
              <a:t>Click icon to add picture</a:t>
            </a:r>
            <a:endParaRPr lang="en-US" dirty="0"/>
          </a:p>
        </p:txBody>
      </p:sp>
      <p:sp>
        <p:nvSpPr>
          <p:cNvPr id="4" name="Text Placeholder 3"/>
          <p:cNvSpPr>
            <a:spLocks noGrp="1"/>
          </p:cNvSpPr>
          <p:nvPr>
            <p:ph type="body" sz="half" idx="2"/>
          </p:nvPr>
        </p:nvSpPr>
        <p:spPr>
          <a:xfrm>
            <a:off x="629842" y="2057401"/>
            <a:ext cx="2949178" cy="3811588"/>
          </a:xfrm>
        </p:spPr>
        <p:txBody>
          <a:bodyPr/>
          <a:lstStyle>
            <a:lvl1pPr marL="0" indent="0">
              <a:buNone/>
              <a:defRPr sz="1599"/>
            </a:lvl1pPr>
            <a:lvl2pPr marL="457172" indent="0">
              <a:buNone/>
              <a:defRPr sz="1401"/>
            </a:lvl2pPr>
            <a:lvl3pPr marL="914344" indent="0">
              <a:buNone/>
              <a:defRPr sz="1200"/>
            </a:lvl3pPr>
            <a:lvl4pPr marL="1371514" indent="0">
              <a:buNone/>
              <a:defRPr sz="999"/>
            </a:lvl4pPr>
            <a:lvl5pPr marL="1828686" indent="0">
              <a:buNone/>
              <a:defRPr sz="999"/>
            </a:lvl5pPr>
            <a:lvl6pPr marL="2285858" indent="0">
              <a:buNone/>
              <a:defRPr sz="999"/>
            </a:lvl6pPr>
            <a:lvl7pPr marL="2743029" indent="0">
              <a:buNone/>
              <a:defRPr sz="999"/>
            </a:lvl7pPr>
            <a:lvl8pPr marL="3200199" indent="0">
              <a:buNone/>
              <a:defRPr sz="999"/>
            </a:lvl8pPr>
            <a:lvl9pPr marL="3657371" indent="0">
              <a:buNone/>
              <a:defRPr sz="999"/>
            </a:lvl9pPr>
          </a:lstStyle>
          <a:p>
            <a:pPr lvl="0"/>
            <a:r>
              <a:rPr lang="en-US"/>
              <a:t>Click to edit Master text styles</a:t>
            </a:r>
          </a:p>
        </p:txBody>
      </p:sp>
      <p:sp>
        <p:nvSpPr>
          <p:cNvPr id="5" name="Date Placeholder 4"/>
          <p:cNvSpPr>
            <a:spLocks noGrp="1"/>
          </p:cNvSpPr>
          <p:nvPr>
            <p:ph type="dt" sz="half" idx="10"/>
          </p:nvPr>
        </p:nvSpPr>
        <p:spPr/>
        <p:txBody>
          <a:bodyPr/>
          <a:lstStyle/>
          <a:p>
            <a:fld id="{AFF1846A-0371-CE40-B787-126BCE8075CF}" type="datetimeFigureOut">
              <a:rPr lang="en-US" smtClean="0"/>
              <a:t>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07371-94FF-754C-BE78-8410EE8727CB}" type="slidenum">
              <a:rPr lang="en-US" smtClean="0"/>
              <a:t>‹#›</a:t>
            </a:fld>
            <a:endParaRPr lang="en-US"/>
          </a:p>
        </p:txBody>
      </p:sp>
    </p:spTree>
    <p:extLst>
      <p:ext uri="{BB962C8B-B14F-4D97-AF65-F5344CB8AC3E}">
        <p14:creationId xmlns:p14="http://schemas.microsoft.com/office/powerpoint/2010/main" val="1886531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4"/>
            <a:ext cx="78867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2"/>
            <a:ext cx="2057400" cy="365124"/>
          </a:xfrm>
          <a:prstGeom prst="rect">
            <a:avLst/>
          </a:prstGeom>
        </p:spPr>
        <p:txBody>
          <a:bodyPr vert="horz" lIns="91440" tIns="45720" rIns="91440" bIns="45720" rtlCol="0" anchor="ctr"/>
          <a:lstStyle>
            <a:lvl1pPr algn="l">
              <a:defRPr sz="1200">
                <a:solidFill>
                  <a:schemeClr val="tx1">
                    <a:tint val="75000"/>
                  </a:schemeClr>
                </a:solidFill>
              </a:defRPr>
            </a:lvl1pPr>
          </a:lstStyle>
          <a:p>
            <a:fld id="{AFF1846A-0371-CE40-B787-126BCE8075CF}" type="datetimeFigureOut">
              <a:rPr lang="en-US" smtClean="0"/>
              <a:t>3/20/22</a:t>
            </a:fld>
            <a:endParaRPr lang="en-US"/>
          </a:p>
        </p:txBody>
      </p:sp>
      <p:sp>
        <p:nvSpPr>
          <p:cNvPr id="5" name="Footer Placeholder 4"/>
          <p:cNvSpPr>
            <a:spLocks noGrp="1"/>
          </p:cNvSpPr>
          <p:nvPr>
            <p:ph type="ftr" sz="quarter" idx="3"/>
          </p:nvPr>
        </p:nvSpPr>
        <p:spPr>
          <a:xfrm>
            <a:off x="3028950" y="6356352"/>
            <a:ext cx="308610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2"/>
            <a:ext cx="2057400" cy="365124"/>
          </a:xfrm>
          <a:prstGeom prst="rect">
            <a:avLst/>
          </a:prstGeom>
        </p:spPr>
        <p:txBody>
          <a:bodyPr vert="horz" lIns="91440" tIns="45720" rIns="91440" bIns="45720" rtlCol="0" anchor="ctr"/>
          <a:lstStyle>
            <a:lvl1pPr algn="r">
              <a:defRPr sz="1200">
                <a:solidFill>
                  <a:schemeClr val="tx1">
                    <a:tint val="75000"/>
                  </a:schemeClr>
                </a:solidFill>
              </a:defRPr>
            </a:lvl1pPr>
          </a:lstStyle>
          <a:p>
            <a:fld id="{14507371-94FF-754C-BE78-8410EE8727CB}" type="slidenum">
              <a:rPr lang="en-US" smtClean="0"/>
              <a:t>‹#›</a:t>
            </a:fld>
            <a:endParaRPr lang="en-US"/>
          </a:p>
        </p:txBody>
      </p:sp>
    </p:spTree>
    <p:extLst>
      <p:ext uri="{BB962C8B-B14F-4D97-AF65-F5344CB8AC3E}">
        <p14:creationId xmlns:p14="http://schemas.microsoft.com/office/powerpoint/2010/main" val="290219303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344" rtl="0" eaLnBrk="1" latinLnBrk="0" hangingPunct="1">
        <a:lnSpc>
          <a:spcPct val="90000"/>
        </a:lnSpc>
        <a:spcBef>
          <a:spcPct val="0"/>
        </a:spcBef>
        <a:buNone/>
        <a:defRPr sz="4401" kern="1200">
          <a:solidFill>
            <a:schemeClr val="tx1"/>
          </a:solidFill>
          <a:latin typeface="+mj-lt"/>
          <a:ea typeface="+mj-ea"/>
          <a:cs typeface="+mj-cs"/>
        </a:defRPr>
      </a:lvl1pPr>
    </p:titleStyle>
    <p:bodyStyle>
      <a:lvl1pPr marL="228585" indent="-228585" algn="l" defTabSz="914344" rtl="0" eaLnBrk="1" latinLnBrk="0" hangingPunct="1">
        <a:lnSpc>
          <a:spcPct val="90000"/>
        </a:lnSpc>
        <a:spcBef>
          <a:spcPts val="999"/>
        </a:spcBef>
        <a:buFont typeface="Arial" panose="020B0604020202020204" pitchFamily="34" charset="0"/>
        <a:buChar char="•"/>
        <a:defRPr sz="2799" kern="1200">
          <a:solidFill>
            <a:schemeClr val="tx1"/>
          </a:solidFill>
          <a:latin typeface="+mn-lt"/>
          <a:ea typeface="+mn-ea"/>
          <a:cs typeface="+mn-cs"/>
        </a:defRPr>
      </a:lvl1pPr>
      <a:lvl2pPr marL="685757" indent="-228585" algn="l" defTabSz="914344" rtl="0" eaLnBrk="1" latinLnBrk="0" hangingPunct="1">
        <a:lnSpc>
          <a:spcPct val="90000"/>
        </a:lnSpc>
        <a:spcBef>
          <a:spcPts val="501"/>
        </a:spcBef>
        <a:buFont typeface="Arial" panose="020B0604020202020204" pitchFamily="34" charset="0"/>
        <a:buChar char="•"/>
        <a:defRPr sz="2400" kern="1200">
          <a:solidFill>
            <a:schemeClr val="tx1"/>
          </a:solidFill>
          <a:latin typeface="+mn-lt"/>
          <a:ea typeface="+mn-ea"/>
          <a:cs typeface="+mn-cs"/>
        </a:defRPr>
      </a:lvl2pPr>
      <a:lvl3pPr marL="1142929" indent="-228585" algn="l" defTabSz="914344" rtl="0" eaLnBrk="1" latinLnBrk="0" hangingPunct="1">
        <a:lnSpc>
          <a:spcPct val="90000"/>
        </a:lnSpc>
        <a:spcBef>
          <a:spcPts val="501"/>
        </a:spcBef>
        <a:buFont typeface="Arial" panose="020B0604020202020204" pitchFamily="34" charset="0"/>
        <a:buChar char="•"/>
        <a:defRPr sz="2001" kern="1200">
          <a:solidFill>
            <a:schemeClr val="tx1"/>
          </a:solidFill>
          <a:latin typeface="+mn-lt"/>
          <a:ea typeface="+mn-ea"/>
          <a:cs typeface="+mn-cs"/>
        </a:defRPr>
      </a:lvl3pPr>
      <a:lvl4pPr marL="1600101" indent="-228585" algn="l" defTabSz="91434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4pPr>
      <a:lvl5pPr marL="2057271" indent="-228585" algn="l" defTabSz="91434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5pPr>
      <a:lvl6pPr marL="2514443" indent="-228585" algn="l" defTabSz="91434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6pPr>
      <a:lvl7pPr marL="2971614" indent="-228585" algn="l" defTabSz="91434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7pPr>
      <a:lvl8pPr marL="3428786" indent="-228585" algn="l" defTabSz="91434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8pPr>
      <a:lvl9pPr marL="3885956" indent="-228585" algn="l" defTabSz="91434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44" rtl="0" eaLnBrk="1" latinLnBrk="0" hangingPunct="1">
        <a:defRPr sz="1800" kern="1200">
          <a:solidFill>
            <a:schemeClr val="tx1"/>
          </a:solidFill>
          <a:latin typeface="+mn-lt"/>
          <a:ea typeface="+mn-ea"/>
          <a:cs typeface="+mn-cs"/>
        </a:defRPr>
      </a:lvl1pPr>
      <a:lvl2pPr marL="457172" algn="l" defTabSz="914344" rtl="0" eaLnBrk="1" latinLnBrk="0" hangingPunct="1">
        <a:defRPr sz="1800" kern="1200">
          <a:solidFill>
            <a:schemeClr val="tx1"/>
          </a:solidFill>
          <a:latin typeface="+mn-lt"/>
          <a:ea typeface="+mn-ea"/>
          <a:cs typeface="+mn-cs"/>
        </a:defRPr>
      </a:lvl2pPr>
      <a:lvl3pPr marL="914344" algn="l" defTabSz="914344" rtl="0" eaLnBrk="1" latinLnBrk="0" hangingPunct="1">
        <a:defRPr sz="1800" kern="1200">
          <a:solidFill>
            <a:schemeClr val="tx1"/>
          </a:solidFill>
          <a:latin typeface="+mn-lt"/>
          <a:ea typeface="+mn-ea"/>
          <a:cs typeface="+mn-cs"/>
        </a:defRPr>
      </a:lvl3pPr>
      <a:lvl4pPr marL="1371514" algn="l" defTabSz="914344" rtl="0" eaLnBrk="1" latinLnBrk="0" hangingPunct="1">
        <a:defRPr sz="1800" kern="1200">
          <a:solidFill>
            <a:schemeClr val="tx1"/>
          </a:solidFill>
          <a:latin typeface="+mn-lt"/>
          <a:ea typeface="+mn-ea"/>
          <a:cs typeface="+mn-cs"/>
        </a:defRPr>
      </a:lvl4pPr>
      <a:lvl5pPr marL="1828686" algn="l" defTabSz="914344" rtl="0" eaLnBrk="1" latinLnBrk="0" hangingPunct="1">
        <a:defRPr sz="1800" kern="1200">
          <a:solidFill>
            <a:schemeClr val="tx1"/>
          </a:solidFill>
          <a:latin typeface="+mn-lt"/>
          <a:ea typeface="+mn-ea"/>
          <a:cs typeface="+mn-cs"/>
        </a:defRPr>
      </a:lvl5pPr>
      <a:lvl6pPr marL="2285858" algn="l" defTabSz="914344" rtl="0" eaLnBrk="1" latinLnBrk="0" hangingPunct="1">
        <a:defRPr sz="1800" kern="1200">
          <a:solidFill>
            <a:schemeClr val="tx1"/>
          </a:solidFill>
          <a:latin typeface="+mn-lt"/>
          <a:ea typeface="+mn-ea"/>
          <a:cs typeface="+mn-cs"/>
        </a:defRPr>
      </a:lvl6pPr>
      <a:lvl7pPr marL="2743029" algn="l" defTabSz="914344" rtl="0" eaLnBrk="1" latinLnBrk="0" hangingPunct="1">
        <a:defRPr sz="1800" kern="1200">
          <a:solidFill>
            <a:schemeClr val="tx1"/>
          </a:solidFill>
          <a:latin typeface="+mn-lt"/>
          <a:ea typeface="+mn-ea"/>
          <a:cs typeface="+mn-cs"/>
        </a:defRPr>
      </a:lvl7pPr>
      <a:lvl8pPr marL="3200199" algn="l" defTabSz="914344" rtl="0" eaLnBrk="1" latinLnBrk="0" hangingPunct="1">
        <a:defRPr sz="1800" kern="1200">
          <a:solidFill>
            <a:schemeClr val="tx1"/>
          </a:solidFill>
          <a:latin typeface="+mn-lt"/>
          <a:ea typeface="+mn-ea"/>
          <a:cs typeface="+mn-cs"/>
        </a:defRPr>
      </a:lvl8pPr>
      <a:lvl9pPr marL="3657371" algn="l" defTabSz="91434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A611D36-AA84-974B-9FAB-95C449F96004}"/>
              </a:ext>
            </a:extLst>
          </p:cNvPr>
          <p:cNvSpPr txBox="1"/>
          <p:nvPr/>
        </p:nvSpPr>
        <p:spPr>
          <a:xfrm>
            <a:off x="1188775" y="701956"/>
            <a:ext cx="4155305" cy="1478353"/>
          </a:xfrm>
          <a:prstGeom prst="rect">
            <a:avLst/>
          </a:prstGeom>
          <a:noFill/>
        </p:spPr>
        <p:txBody>
          <a:bodyPr wrap="none" rtlCol="0">
            <a:spAutoFit/>
          </a:bodyPr>
          <a:lstStyle/>
          <a:p>
            <a:r>
              <a:rPr lang="en-US" sz="3200" dirty="0">
                <a:solidFill>
                  <a:srgbClr val="6354A0"/>
                </a:solidFill>
                <a:latin typeface="Zapfino" panose="03030300040707070C03" pitchFamily="66" charset="77"/>
              </a:rPr>
              <a:t>Theory of Mind</a:t>
            </a:r>
          </a:p>
        </p:txBody>
      </p:sp>
    </p:spTree>
    <p:extLst>
      <p:ext uri="{BB962C8B-B14F-4D97-AF65-F5344CB8AC3E}">
        <p14:creationId xmlns:p14="http://schemas.microsoft.com/office/powerpoint/2010/main" val="3271257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MN ROIs used in the current experiment. The ROIs are derived from networks 10, 15, 16, and 17 described in the 17 network parcellation in Yeo et al. (2011) and divided according to coordinates described in Andrews-Hanna et al. (2010). Regions in blue are part of the dMPFC subsystem, and include the midline dMPFC and bilateral TPJ, LTC, and TempP. Regions in green are part of the MTL subsystem, and include the midline vMPFC and bilateral pIPL, Rsp, PHC, and HF+. The core hubs are represented in yellow, and include the bilateral aMPFC and PCC. For abbreviations, see Table 1.">
            <a:extLst>
              <a:ext uri="{FF2B5EF4-FFF2-40B4-BE49-F238E27FC236}">
                <a16:creationId xmlns:a16="http://schemas.microsoft.com/office/drawing/2014/main" id="{47623762-4314-F54B-A50C-A52041F49E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600" y="689102"/>
            <a:ext cx="8178799" cy="547979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0783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A611D36-AA84-974B-9FAB-95C449F96004}"/>
              </a:ext>
            </a:extLst>
          </p:cNvPr>
          <p:cNvSpPr txBox="1"/>
          <p:nvPr/>
        </p:nvSpPr>
        <p:spPr>
          <a:xfrm>
            <a:off x="1188775" y="701956"/>
            <a:ext cx="4155305" cy="1478353"/>
          </a:xfrm>
          <a:prstGeom prst="rect">
            <a:avLst/>
          </a:prstGeom>
          <a:noFill/>
        </p:spPr>
        <p:txBody>
          <a:bodyPr wrap="none" rtlCol="0">
            <a:spAutoFit/>
          </a:bodyPr>
          <a:lstStyle/>
          <a:p>
            <a:r>
              <a:rPr lang="en-US" sz="3200" dirty="0">
                <a:solidFill>
                  <a:srgbClr val="6354A0"/>
                </a:solidFill>
                <a:latin typeface="Zapfino" panose="03030300040707070C03" pitchFamily="66" charset="77"/>
              </a:rPr>
              <a:t>Theory of Mind</a:t>
            </a:r>
          </a:p>
        </p:txBody>
      </p:sp>
      <p:sp>
        <p:nvSpPr>
          <p:cNvPr id="12" name="TextBox 11">
            <a:extLst>
              <a:ext uri="{FF2B5EF4-FFF2-40B4-BE49-F238E27FC236}">
                <a16:creationId xmlns:a16="http://schemas.microsoft.com/office/drawing/2014/main" id="{EA77158B-6F6C-9348-AA41-6AF5BEC837CE}"/>
              </a:ext>
            </a:extLst>
          </p:cNvPr>
          <p:cNvSpPr txBox="1"/>
          <p:nvPr/>
        </p:nvSpPr>
        <p:spPr>
          <a:xfrm>
            <a:off x="1018377" y="2202563"/>
            <a:ext cx="4496103" cy="1478353"/>
          </a:xfrm>
          <a:prstGeom prst="rect">
            <a:avLst/>
          </a:prstGeom>
          <a:noFill/>
        </p:spPr>
        <p:txBody>
          <a:bodyPr wrap="none" rtlCol="0">
            <a:spAutoFit/>
          </a:bodyPr>
          <a:lstStyle/>
          <a:p>
            <a:r>
              <a:rPr lang="en-US" sz="3200" dirty="0">
                <a:solidFill>
                  <a:srgbClr val="6354A0"/>
                </a:solidFill>
                <a:latin typeface="Zapfino" panose="03030300040707070C03" pitchFamily="66" charset="77"/>
              </a:rPr>
              <a:t>Moral Dilemmas</a:t>
            </a:r>
          </a:p>
        </p:txBody>
      </p:sp>
    </p:spTree>
    <p:extLst>
      <p:ext uri="{BB962C8B-B14F-4D97-AF65-F5344CB8AC3E}">
        <p14:creationId xmlns:p14="http://schemas.microsoft.com/office/powerpoint/2010/main" val="621690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7FF4D3D-5F9E-0C4F-A133-C5DECF889C2F}"/>
              </a:ext>
            </a:extLst>
          </p:cNvPr>
          <p:cNvSpPr txBox="1"/>
          <p:nvPr/>
        </p:nvSpPr>
        <p:spPr>
          <a:xfrm>
            <a:off x="5173682" y="2965679"/>
            <a:ext cx="3970318" cy="1478353"/>
          </a:xfrm>
          <a:prstGeom prst="rect">
            <a:avLst/>
          </a:prstGeom>
          <a:noFill/>
        </p:spPr>
        <p:txBody>
          <a:bodyPr wrap="none" rtlCol="0">
            <a:spAutoFit/>
          </a:bodyPr>
          <a:lstStyle/>
          <a:p>
            <a:r>
              <a:rPr lang="en-US" sz="3200" dirty="0">
                <a:solidFill>
                  <a:srgbClr val="FDEA31"/>
                </a:solidFill>
                <a:latin typeface="Zapfino" panose="03030300040707070C03" pitchFamily="66" charset="77"/>
              </a:rPr>
              <a:t>Self versus other</a:t>
            </a:r>
          </a:p>
        </p:txBody>
      </p:sp>
      <p:sp>
        <p:nvSpPr>
          <p:cNvPr id="11" name="TextBox 10">
            <a:extLst>
              <a:ext uri="{FF2B5EF4-FFF2-40B4-BE49-F238E27FC236}">
                <a16:creationId xmlns:a16="http://schemas.microsoft.com/office/drawing/2014/main" id="{EA611D36-AA84-974B-9FAB-95C449F96004}"/>
              </a:ext>
            </a:extLst>
          </p:cNvPr>
          <p:cNvSpPr txBox="1"/>
          <p:nvPr/>
        </p:nvSpPr>
        <p:spPr>
          <a:xfrm>
            <a:off x="1188775" y="701956"/>
            <a:ext cx="4155305" cy="1478353"/>
          </a:xfrm>
          <a:prstGeom prst="rect">
            <a:avLst/>
          </a:prstGeom>
          <a:noFill/>
        </p:spPr>
        <p:txBody>
          <a:bodyPr wrap="none" rtlCol="0">
            <a:spAutoFit/>
          </a:bodyPr>
          <a:lstStyle/>
          <a:p>
            <a:r>
              <a:rPr lang="en-US" sz="3200" dirty="0">
                <a:solidFill>
                  <a:srgbClr val="6354A0"/>
                </a:solidFill>
                <a:latin typeface="Zapfino" panose="03030300040707070C03" pitchFamily="66" charset="77"/>
              </a:rPr>
              <a:t>Theory of Mind</a:t>
            </a:r>
          </a:p>
        </p:txBody>
      </p:sp>
      <p:sp>
        <p:nvSpPr>
          <p:cNvPr id="12" name="TextBox 11">
            <a:extLst>
              <a:ext uri="{FF2B5EF4-FFF2-40B4-BE49-F238E27FC236}">
                <a16:creationId xmlns:a16="http://schemas.microsoft.com/office/drawing/2014/main" id="{EA77158B-6F6C-9348-AA41-6AF5BEC837CE}"/>
              </a:ext>
            </a:extLst>
          </p:cNvPr>
          <p:cNvSpPr txBox="1"/>
          <p:nvPr/>
        </p:nvSpPr>
        <p:spPr>
          <a:xfrm>
            <a:off x="1018377" y="2202563"/>
            <a:ext cx="4496103" cy="1478353"/>
          </a:xfrm>
          <a:prstGeom prst="rect">
            <a:avLst/>
          </a:prstGeom>
          <a:noFill/>
        </p:spPr>
        <p:txBody>
          <a:bodyPr wrap="none" rtlCol="0">
            <a:spAutoFit/>
          </a:bodyPr>
          <a:lstStyle/>
          <a:p>
            <a:r>
              <a:rPr lang="en-US" sz="3200" dirty="0">
                <a:solidFill>
                  <a:srgbClr val="6354A0"/>
                </a:solidFill>
                <a:latin typeface="Zapfino" panose="03030300040707070C03" pitchFamily="66" charset="77"/>
              </a:rPr>
              <a:t>Moral Dilemmas</a:t>
            </a:r>
          </a:p>
        </p:txBody>
      </p:sp>
    </p:spTree>
    <p:extLst>
      <p:ext uri="{BB962C8B-B14F-4D97-AF65-F5344CB8AC3E}">
        <p14:creationId xmlns:p14="http://schemas.microsoft.com/office/powerpoint/2010/main" val="3234756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7FF4D3D-5F9E-0C4F-A133-C5DECF889C2F}"/>
              </a:ext>
            </a:extLst>
          </p:cNvPr>
          <p:cNvSpPr txBox="1"/>
          <p:nvPr/>
        </p:nvSpPr>
        <p:spPr>
          <a:xfrm>
            <a:off x="5173682" y="2965679"/>
            <a:ext cx="3970318" cy="1478353"/>
          </a:xfrm>
          <a:prstGeom prst="rect">
            <a:avLst/>
          </a:prstGeom>
          <a:noFill/>
        </p:spPr>
        <p:txBody>
          <a:bodyPr wrap="none" rtlCol="0">
            <a:spAutoFit/>
          </a:bodyPr>
          <a:lstStyle/>
          <a:p>
            <a:r>
              <a:rPr lang="en-US" sz="3200" dirty="0">
                <a:solidFill>
                  <a:srgbClr val="FDEA31"/>
                </a:solidFill>
                <a:latin typeface="Zapfino" panose="03030300040707070C03" pitchFamily="66" charset="77"/>
              </a:rPr>
              <a:t>Self versus other</a:t>
            </a:r>
          </a:p>
        </p:txBody>
      </p:sp>
      <p:sp>
        <p:nvSpPr>
          <p:cNvPr id="11" name="TextBox 10">
            <a:extLst>
              <a:ext uri="{FF2B5EF4-FFF2-40B4-BE49-F238E27FC236}">
                <a16:creationId xmlns:a16="http://schemas.microsoft.com/office/drawing/2014/main" id="{EA611D36-AA84-974B-9FAB-95C449F96004}"/>
              </a:ext>
            </a:extLst>
          </p:cNvPr>
          <p:cNvSpPr txBox="1"/>
          <p:nvPr/>
        </p:nvSpPr>
        <p:spPr>
          <a:xfrm>
            <a:off x="1188775" y="701956"/>
            <a:ext cx="4155305" cy="1478353"/>
          </a:xfrm>
          <a:prstGeom prst="rect">
            <a:avLst/>
          </a:prstGeom>
          <a:noFill/>
        </p:spPr>
        <p:txBody>
          <a:bodyPr wrap="none" rtlCol="0">
            <a:spAutoFit/>
          </a:bodyPr>
          <a:lstStyle/>
          <a:p>
            <a:r>
              <a:rPr lang="en-US" sz="3200" dirty="0">
                <a:solidFill>
                  <a:srgbClr val="6354A0"/>
                </a:solidFill>
                <a:latin typeface="Zapfino" panose="03030300040707070C03" pitchFamily="66" charset="77"/>
              </a:rPr>
              <a:t>Theory of Mind</a:t>
            </a:r>
          </a:p>
        </p:txBody>
      </p:sp>
      <p:sp>
        <p:nvSpPr>
          <p:cNvPr id="12" name="TextBox 11">
            <a:extLst>
              <a:ext uri="{FF2B5EF4-FFF2-40B4-BE49-F238E27FC236}">
                <a16:creationId xmlns:a16="http://schemas.microsoft.com/office/drawing/2014/main" id="{EA77158B-6F6C-9348-AA41-6AF5BEC837CE}"/>
              </a:ext>
            </a:extLst>
          </p:cNvPr>
          <p:cNvSpPr txBox="1"/>
          <p:nvPr/>
        </p:nvSpPr>
        <p:spPr>
          <a:xfrm>
            <a:off x="1018377" y="2202563"/>
            <a:ext cx="4496103" cy="1478353"/>
          </a:xfrm>
          <a:prstGeom prst="rect">
            <a:avLst/>
          </a:prstGeom>
          <a:noFill/>
        </p:spPr>
        <p:txBody>
          <a:bodyPr wrap="none" rtlCol="0">
            <a:spAutoFit/>
          </a:bodyPr>
          <a:lstStyle/>
          <a:p>
            <a:r>
              <a:rPr lang="en-US" sz="3200" dirty="0">
                <a:solidFill>
                  <a:srgbClr val="6354A0"/>
                </a:solidFill>
                <a:latin typeface="Zapfino" panose="03030300040707070C03" pitchFamily="66" charset="77"/>
              </a:rPr>
              <a:t>Moral Dilemmas</a:t>
            </a:r>
          </a:p>
        </p:txBody>
      </p:sp>
      <p:sp>
        <p:nvSpPr>
          <p:cNvPr id="13" name="TextBox 12">
            <a:extLst>
              <a:ext uri="{FF2B5EF4-FFF2-40B4-BE49-F238E27FC236}">
                <a16:creationId xmlns:a16="http://schemas.microsoft.com/office/drawing/2014/main" id="{01D5FD27-8443-434B-9878-10C09FCCA9FC}"/>
              </a:ext>
            </a:extLst>
          </p:cNvPr>
          <p:cNvSpPr txBox="1"/>
          <p:nvPr/>
        </p:nvSpPr>
        <p:spPr>
          <a:xfrm>
            <a:off x="88111" y="4247068"/>
            <a:ext cx="6523902" cy="1478353"/>
          </a:xfrm>
          <a:prstGeom prst="rect">
            <a:avLst/>
          </a:prstGeom>
          <a:noFill/>
        </p:spPr>
        <p:txBody>
          <a:bodyPr wrap="none" rtlCol="0">
            <a:spAutoFit/>
          </a:bodyPr>
          <a:lstStyle/>
          <a:p>
            <a:r>
              <a:rPr lang="en-US" sz="3200" dirty="0">
                <a:solidFill>
                  <a:srgbClr val="7BBD40"/>
                </a:solidFill>
                <a:latin typeface="Zapfino" panose="03030300040707070C03" pitchFamily="66" charset="77"/>
              </a:rPr>
              <a:t>Autobiographical Memory</a:t>
            </a:r>
          </a:p>
        </p:txBody>
      </p:sp>
    </p:spTree>
    <p:extLst>
      <p:ext uri="{BB962C8B-B14F-4D97-AF65-F5344CB8AC3E}">
        <p14:creationId xmlns:p14="http://schemas.microsoft.com/office/powerpoint/2010/main" val="524866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7FF4D3D-5F9E-0C4F-A133-C5DECF889C2F}"/>
              </a:ext>
            </a:extLst>
          </p:cNvPr>
          <p:cNvSpPr txBox="1"/>
          <p:nvPr/>
        </p:nvSpPr>
        <p:spPr>
          <a:xfrm>
            <a:off x="5173682" y="2965679"/>
            <a:ext cx="3970318" cy="1478353"/>
          </a:xfrm>
          <a:prstGeom prst="rect">
            <a:avLst/>
          </a:prstGeom>
          <a:noFill/>
        </p:spPr>
        <p:txBody>
          <a:bodyPr wrap="none" rtlCol="0">
            <a:spAutoFit/>
          </a:bodyPr>
          <a:lstStyle/>
          <a:p>
            <a:r>
              <a:rPr lang="en-US" sz="3200" dirty="0">
                <a:solidFill>
                  <a:srgbClr val="FDEA31"/>
                </a:solidFill>
                <a:latin typeface="Zapfino" panose="03030300040707070C03" pitchFamily="66" charset="77"/>
              </a:rPr>
              <a:t>Self versus other</a:t>
            </a:r>
          </a:p>
        </p:txBody>
      </p:sp>
      <p:sp>
        <p:nvSpPr>
          <p:cNvPr id="11" name="TextBox 10">
            <a:extLst>
              <a:ext uri="{FF2B5EF4-FFF2-40B4-BE49-F238E27FC236}">
                <a16:creationId xmlns:a16="http://schemas.microsoft.com/office/drawing/2014/main" id="{EA611D36-AA84-974B-9FAB-95C449F96004}"/>
              </a:ext>
            </a:extLst>
          </p:cNvPr>
          <p:cNvSpPr txBox="1"/>
          <p:nvPr/>
        </p:nvSpPr>
        <p:spPr>
          <a:xfrm>
            <a:off x="1188775" y="701956"/>
            <a:ext cx="4155305" cy="1478353"/>
          </a:xfrm>
          <a:prstGeom prst="rect">
            <a:avLst/>
          </a:prstGeom>
          <a:noFill/>
        </p:spPr>
        <p:txBody>
          <a:bodyPr wrap="none" rtlCol="0">
            <a:spAutoFit/>
          </a:bodyPr>
          <a:lstStyle/>
          <a:p>
            <a:r>
              <a:rPr lang="en-US" sz="3200" dirty="0">
                <a:solidFill>
                  <a:srgbClr val="6354A0"/>
                </a:solidFill>
                <a:latin typeface="Zapfino" panose="03030300040707070C03" pitchFamily="66" charset="77"/>
              </a:rPr>
              <a:t>Theory of Mind</a:t>
            </a:r>
          </a:p>
        </p:txBody>
      </p:sp>
      <p:sp>
        <p:nvSpPr>
          <p:cNvPr id="12" name="TextBox 11">
            <a:extLst>
              <a:ext uri="{FF2B5EF4-FFF2-40B4-BE49-F238E27FC236}">
                <a16:creationId xmlns:a16="http://schemas.microsoft.com/office/drawing/2014/main" id="{EA77158B-6F6C-9348-AA41-6AF5BEC837CE}"/>
              </a:ext>
            </a:extLst>
          </p:cNvPr>
          <p:cNvSpPr txBox="1"/>
          <p:nvPr/>
        </p:nvSpPr>
        <p:spPr>
          <a:xfrm>
            <a:off x="1018377" y="2202563"/>
            <a:ext cx="4496103" cy="1478353"/>
          </a:xfrm>
          <a:prstGeom prst="rect">
            <a:avLst/>
          </a:prstGeom>
          <a:noFill/>
        </p:spPr>
        <p:txBody>
          <a:bodyPr wrap="none" rtlCol="0">
            <a:spAutoFit/>
          </a:bodyPr>
          <a:lstStyle/>
          <a:p>
            <a:r>
              <a:rPr lang="en-US" sz="3200" dirty="0">
                <a:solidFill>
                  <a:srgbClr val="6354A0"/>
                </a:solidFill>
                <a:latin typeface="Zapfino" panose="03030300040707070C03" pitchFamily="66" charset="77"/>
              </a:rPr>
              <a:t>Moral Dilemmas</a:t>
            </a:r>
          </a:p>
        </p:txBody>
      </p:sp>
      <p:sp>
        <p:nvSpPr>
          <p:cNvPr id="13" name="TextBox 12">
            <a:extLst>
              <a:ext uri="{FF2B5EF4-FFF2-40B4-BE49-F238E27FC236}">
                <a16:creationId xmlns:a16="http://schemas.microsoft.com/office/drawing/2014/main" id="{01D5FD27-8443-434B-9878-10C09FCCA9FC}"/>
              </a:ext>
            </a:extLst>
          </p:cNvPr>
          <p:cNvSpPr txBox="1"/>
          <p:nvPr/>
        </p:nvSpPr>
        <p:spPr>
          <a:xfrm>
            <a:off x="88111" y="4247068"/>
            <a:ext cx="6523902" cy="1478353"/>
          </a:xfrm>
          <a:prstGeom prst="rect">
            <a:avLst/>
          </a:prstGeom>
          <a:noFill/>
        </p:spPr>
        <p:txBody>
          <a:bodyPr wrap="none" rtlCol="0">
            <a:spAutoFit/>
          </a:bodyPr>
          <a:lstStyle/>
          <a:p>
            <a:r>
              <a:rPr lang="en-US" sz="3200" dirty="0">
                <a:solidFill>
                  <a:srgbClr val="7BBD40"/>
                </a:solidFill>
                <a:latin typeface="Zapfino" panose="03030300040707070C03" pitchFamily="66" charset="77"/>
              </a:rPr>
              <a:t>Autobiographical Memory</a:t>
            </a:r>
          </a:p>
        </p:txBody>
      </p:sp>
      <p:sp>
        <p:nvSpPr>
          <p:cNvPr id="16" name="TextBox 15">
            <a:extLst>
              <a:ext uri="{FF2B5EF4-FFF2-40B4-BE49-F238E27FC236}">
                <a16:creationId xmlns:a16="http://schemas.microsoft.com/office/drawing/2014/main" id="{6E86CD72-A484-464A-8FA8-E5DAC8FEE584}"/>
              </a:ext>
            </a:extLst>
          </p:cNvPr>
          <p:cNvSpPr txBox="1"/>
          <p:nvPr/>
        </p:nvSpPr>
        <p:spPr>
          <a:xfrm>
            <a:off x="1386653" y="5370089"/>
            <a:ext cx="3929281" cy="1478353"/>
          </a:xfrm>
          <a:prstGeom prst="rect">
            <a:avLst/>
          </a:prstGeom>
          <a:noFill/>
        </p:spPr>
        <p:txBody>
          <a:bodyPr wrap="none" rtlCol="0">
            <a:spAutoFit/>
          </a:bodyPr>
          <a:lstStyle/>
          <a:p>
            <a:r>
              <a:rPr lang="en-US" sz="3200" dirty="0">
                <a:solidFill>
                  <a:srgbClr val="7BBD40"/>
                </a:solidFill>
                <a:latin typeface="Zapfino" panose="03030300040707070C03" pitchFamily="66" charset="77"/>
              </a:rPr>
              <a:t>Spatial Imagery</a:t>
            </a:r>
          </a:p>
        </p:txBody>
      </p:sp>
    </p:spTree>
    <p:extLst>
      <p:ext uri="{BB962C8B-B14F-4D97-AF65-F5344CB8AC3E}">
        <p14:creationId xmlns:p14="http://schemas.microsoft.com/office/powerpoint/2010/main" val="743826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MN ROIs used in the current experiment. The ROIs are derived from networks 10, 15, 16, and 17 described in the 17 network parcellation in Yeo et al. (2011) and divided according to coordinates described in Andrews-Hanna et al. (2010). Regions in blue are part of the dMPFC subsystem, and include the midline dMPFC and bilateral TPJ, LTC, and TempP. Regions in green are part of the MTL subsystem, and include the midline vMPFC and bilateral pIPL, Rsp, PHC, and HF+. The core hubs are represented in yellow, and include the bilateral aMPFC and PCC. For abbreviations, see Table 1.">
            <a:extLst>
              <a:ext uri="{FF2B5EF4-FFF2-40B4-BE49-F238E27FC236}">
                <a16:creationId xmlns:a16="http://schemas.microsoft.com/office/drawing/2014/main" id="{47623762-4314-F54B-A50C-A52041F49E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600" y="689102"/>
            <a:ext cx="8178799" cy="547979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137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MN ROIs used in the current experiment. The ROIs are derived from networks 10, 15, 16, and 17 described in the 17 network parcellation in Yeo et al. (2011) and divided according to coordinates described in Andrews-Hanna et al. (2010). Regions in blue are part of the dMPFC subsystem, and include the midline dMPFC and bilateral TPJ, LTC, and TempP. Regions in green are part of the MTL subsystem, and include the midline vMPFC and bilateral pIPL, Rsp, PHC, and HF+. The core hubs are represented in yellow, and include the bilateral aMPFC and PCC. For abbreviations, see Table 1.">
            <a:extLst>
              <a:ext uri="{FF2B5EF4-FFF2-40B4-BE49-F238E27FC236}">
                <a16:creationId xmlns:a16="http://schemas.microsoft.com/office/drawing/2014/main" id="{47623762-4314-F54B-A50C-A52041F49E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600" y="689102"/>
            <a:ext cx="8178799" cy="547979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5303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MN ROIs used in the current experiment. The ROIs are derived from networks 10, 15, 16, and 17 described in the 17 network parcellation in Yeo et al. (2011) and divided according to coordinates described in Andrews-Hanna et al. (2010). Regions in blue are part of the dMPFC subsystem, and include the midline dMPFC and bilateral TPJ, LTC, and TempP. Regions in green are part of the MTL subsystem, and include the midline vMPFC and bilateral pIPL, Rsp, PHC, and HF+. The core hubs are represented in yellow, and include the bilateral aMPFC and PCC. For abbreviations, see Table 1.">
            <a:extLst>
              <a:ext uri="{FF2B5EF4-FFF2-40B4-BE49-F238E27FC236}">
                <a16:creationId xmlns:a16="http://schemas.microsoft.com/office/drawing/2014/main" id="{47623762-4314-F54B-A50C-A52041F49E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600" y="689102"/>
            <a:ext cx="8178799" cy="547979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214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MN ROIs used in the current experiment. The ROIs are derived from networks 10, 15, 16, and 17 described in the 17 network parcellation in Yeo et al. (2011) and divided according to coordinates described in Andrews-Hanna et al. (2010). Regions in blue are part of the dMPFC subsystem, and include the midline dMPFC and bilateral TPJ, LTC, and TempP. Regions in green are part of the MTL subsystem, and include the midline vMPFC and bilateral pIPL, Rsp, PHC, and HF+. The core hubs are represented in yellow, and include the bilateral aMPFC and PCC. For abbreviations, see Table 1.">
            <a:extLst>
              <a:ext uri="{FF2B5EF4-FFF2-40B4-BE49-F238E27FC236}">
                <a16:creationId xmlns:a16="http://schemas.microsoft.com/office/drawing/2014/main" id="{47623762-4314-F54B-A50C-A52041F49E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600" y="689102"/>
            <a:ext cx="8178799" cy="547979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1663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160</TotalTime>
  <Words>38</Words>
  <Application>Microsoft Macintosh PowerPoint</Application>
  <PresentationFormat>On-screen Show (4:3)</PresentationFormat>
  <Paragraphs>15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Zapfino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Tanya Wen</dc:creator>
  <cp:lastModifiedBy>Tanya Wen</cp:lastModifiedBy>
  <cp:revision>13</cp:revision>
  <dcterms:created xsi:type="dcterms:W3CDTF">2022-03-20T15:18:53Z</dcterms:created>
  <dcterms:modified xsi:type="dcterms:W3CDTF">2022-03-20T17:59:22Z</dcterms:modified>
</cp:coreProperties>
</file>