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5" r:id="rId32"/>
    <p:sldId id="297" r:id="rId33"/>
    <p:sldId id="298" r:id="rId34"/>
    <p:sldId id="299" r:id="rId35"/>
    <p:sldId id="296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1900"/>
    <a:srgbClr val="00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95" d="100"/>
          <a:sy n="95" d="100"/>
        </p:scale>
        <p:origin x="9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1"/>
            </a:lvl2pPr>
            <a:lvl3pPr marL="914344" indent="0" algn="ctr">
              <a:buNone/>
              <a:defRPr sz="1800"/>
            </a:lvl3pPr>
            <a:lvl4pPr marL="1371514" indent="0" algn="ctr">
              <a:buNone/>
              <a:defRPr sz="1599"/>
            </a:lvl4pPr>
            <a:lvl5pPr marL="1828686" indent="0" algn="ctr">
              <a:buNone/>
              <a:defRPr sz="1599"/>
            </a:lvl5pPr>
            <a:lvl6pPr marL="2285858" indent="0" algn="ctr">
              <a:buNone/>
              <a:defRPr sz="1599"/>
            </a:lvl6pPr>
            <a:lvl7pPr marL="2743029" indent="0" algn="ctr">
              <a:buNone/>
              <a:defRPr sz="1599"/>
            </a:lvl7pPr>
            <a:lvl8pPr marL="3200199" indent="0" algn="ctr">
              <a:buNone/>
              <a:defRPr sz="1599"/>
            </a:lvl8pPr>
            <a:lvl9pPr marL="3657371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2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1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2"/>
            <a:ext cx="386834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2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6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6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172" indent="0">
              <a:buNone/>
              <a:defRPr sz="2799"/>
            </a:lvl2pPr>
            <a:lvl3pPr marL="914344" indent="0">
              <a:buNone/>
              <a:defRPr sz="2400"/>
            </a:lvl3pPr>
            <a:lvl4pPr marL="1371514" indent="0">
              <a:buNone/>
              <a:defRPr sz="2001"/>
            </a:lvl4pPr>
            <a:lvl5pPr marL="1828686" indent="0">
              <a:buNone/>
              <a:defRPr sz="2001"/>
            </a:lvl5pPr>
            <a:lvl6pPr marL="2285858" indent="0">
              <a:buNone/>
              <a:defRPr sz="2001"/>
            </a:lvl6pPr>
            <a:lvl7pPr marL="2743029" indent="0">
              <a:buNone/>
              <a:defRPr sz="2001"/>
            </a:lvl7pPr>
            <a:lvl8pPr marL="3200199" indent="0">
              <a:buNone/>
              <a:defRPr sz="2001"/>
            </a:lvl8pPr>
            <a:lvl9pPr marL="3657371" indent="0">
              <a:buNone/>
              <a:defRPr sz="2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manmade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687327" y="5460646"/>
            <a:ext cx="14080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natural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031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large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009787" y="5460646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small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4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570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25105" y="5460646"/>
            <a:ext cx="1681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concrete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681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concrete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25103" y="5460646"/>
            <a:ext cx="1570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abstract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570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25105" y="5460646"/>
            <a:ext cx="1681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concrete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93798"/>
            <a:ext cx="2743200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681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concrete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25103" y="5460646"/>
            <a:ext cx="1570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abstract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570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25105" y="5460646"/>
            <a:ext cx="1681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concrete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772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1 syllable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58208" y="5460646"/>
            <a:ext cx="19371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2 syllables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3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772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1 syllable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58208" y="5460646"/>
            <a:ext cx="19371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2 syllables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371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2 syllables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323317" y="5460646"/>
            <a:ext cx="1772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1 syllable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8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371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2 syllables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323317" y="5460646"/>
            <a:ext cx="1772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1 syllable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8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manmade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687327" y="5460646"/>
            <a:ext cx="14080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natural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7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371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2 syllables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323317" y="5460646"/>
            <a:ext cx="1772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1 syllable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5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indoor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12792" y="5460646"/>
            <a:ext cx="1582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outdoor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6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582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outdoor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774145" y="5460646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indoor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7865" y="1793798"/>
            <a:ext cx="2688269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582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outdoor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774145" y="5460646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indoor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7865" y="1796325"/>
            <a:ext cx="2688269" cy="26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2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582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outdoor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774145" y="5460646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indoor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7865" y="1796325"/>
            <a:ext cx="2688269" cy="26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3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indoor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512792" y="5460646"/>
            <a:ext cx="1582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outdoor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6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4616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cottage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00628" y="5460646"/>
            <a:ext cx="1994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skyscraper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4616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cottage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00628" y="5460646"/>
            <a:ext cx="1994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skyscraper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7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94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skyscraper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633659" y="5460646"/>
            <a:ext cx="14616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cottage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81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94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skyscraper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633659" y="5460646"/>
            <a:ext cx="14616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cottage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8259" y="1793798"/>
            <a:ext cx="2687480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4080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natural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74622" y="5460646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manmade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4616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cottage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00628" y="5460646"/>
            <a:ext cx="1994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skyscraper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5338" y="1793798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Please select the image that was seen first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6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Please select the image that was seen first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Please select the image that was seen first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8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Please select the image that was seen first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6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far apart in time were the images presented?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D941E-57DC-0B49-A2BB-4E5095E05CE4}"/>
              </a:ext>
            </a:extLst>
          </p:cNvPr>
          <p:cNvSpPr txBox="1"/>
          <p:nvPr/>
        </p:nvSpPr>
        <p:spPr>
          <a:xfrm>
            <a:off x="591670" y="5918199"/>
            <a:ext cx="1633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0E66A-8833-CA42-9D74-1214109479BC}"/>
              </a:ext>
            </a:extLst>
          </p:cNvPr>
          <p:cNvSpPr txBox="1"/>
          <p:nvPr/>
        </p:nvSpPr>
        <p:spPr>
          <a:xfrm>
            <a:off x="3265890" y="5933139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4479-3FD5-6142-9E70-C6E164F5066E}"/>
              </a:ext>
            </a:extLst>
          </p:cNvPr>
          <p:cNvSpPr txBox="1"/>
          <p:nvPr/>
        </p:nvSpPr>
        <p:spPr>
          <a:xfrm>
            <a:off x="5233378" y="5933139"/>
            <a:ext cx="58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7E0B-0C3E-9347-BF4E-B33AB97A6BC8}"/>
              </a:ext>
            </a:extLst>
          </p:cNvPr>
          <p:cNvSpPr txBox="1"/>
          <p:nvPr/>
        </p:nvSpPr>
        <p:spPr>
          <a:xfrm>
            <a:off x="6857246" y="5894291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far</a:t>
            </a:r>
          </a:p>
        </p:txBody>
      </p:sp>
    </p:spTree>
    <p:extLst>
      <p:ext uri="{BB962C8B-B14F-4D97-AF65-F5344CB8AC3E}">
        <p14:creationId xmlns:p14="http://schemas.microsoft.com/office/powerpoint/2010/main" val="115364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far apart in time were the images presented?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D941E-57DC-0B49-A2BB-4E5095E05CE4}"/>
              </a:ext>
            </a:extLst>
          </p:cNvPr>
          <p:cNvSpPr txBox="1"/>
          <p:nvPr/>
        </p:nvSpPr>
        <p:spPr>
          <a:xfrm>
            <a:off x="591670" y="5918199"/>
            <a:ext cx="1633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0E66A-8833-CA42-9D74-1214109479BC}"/>
              </a:ext>
            </a:extLst>
          </p:cNvPr>
          <p:cNvSpPr txBox="1"/>
          <p:nvPr/>
        </p:nvSpPr>
        <p:spPr>
          <a:xfrm>
            <a:off x="3265890" y="5933139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4479-3FD5-6142-9E70-C6E164F5066E}"/>
              </a:ext>
            </a:extLst>
          </p:cNvPr>
          <p:cNvSpPr txBox="1"/>
          <p:nvPr/>
        </p:nvSpPr>
        <p:spPr>
          <a:xfrm>
            <a:off x="5233378" y="5933139"/>
            <a:ext cx="58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7E0B-0C3E-9347-BF4E-B33AB97A6BC8}"/>
              </a:ext>
            </a:extLst>
          </p:cNvPr>
          <p:cNvSpPr txBox="1"/>
          <p:nvPr/>
        </p:nvSpPr>
        <p:spPr>
          <a:xfrm>
            <a:off x="6857246" y="5894291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far</a:t>
            </a:r>
          </a:p>
        </p:txBody>
      </p:sp>
    </p:spTree>
    <p:extLst>
      <p:ext uri="{BB962C8B-B14F-4D97-AF65-F5344CB8AC3E}">
        <p14:creationId xmlns:p14="http://schemas.microsoft.com/office/powerpoint/2010/main" val="96162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far apart in time were the images presented?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D941E-57DC-0B49-A2BB-4E5095E05CE4}"/>
              </a:ext>
            </a:extLst>
          </p:cNvPr>
          <p:cNvSpPr txBox="1"/>
          <p:nvPr/>
        </p:nvSpPr>
        <p:spPr>
          <a:xfrm>
            <a:off x="591670" y="5918199"/>
            <a:ext cx="1633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0E66A-8833-CA42-9D74-1214109479BC}"/>
              </a:ext>
            </a:extLst>
          </p:cNvPr>
          <p:cNvSpPr txBox="1"/>
          <p:nvPr/>
        </p:nvSpPr>
        <p:spPr>
          <a:xfrm>
            <a:off x="3265890" y="5933139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4479-3FD5-6142-9E70-C6E164F5066E}"/>
              </a:ext>
            </a:extLst>
          </p:cNvPr>
          <p:cNvSpPr txBox="1"/>
          <p:nvPr/>
        </p:nvSpPr>
        <p:spPr>
          <a:xfrm>
            <a:off x="5233378" y="5933139"/>
            <a:ext cx="58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7E0B-0C3E-9347-BF4E-B33AB97A6BC8}"/>
              </a:ext>
            </a:extLst>
          </p:cNvPr>
          <p:cNvSpPr txBox="1"/>
          <p:nvPr/>
        </p:nvSpPr>
        <p:spPr>
          <a:xfrm>
            <a:off x="6857246" y="5894291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far</a:t>
            </a:r>
          </a:p>
        </p:txBody>
      </p:sp>
    </p:spTree>
    <p:extLst>
      <p:ext uri="{BB962C8B-B14F-4D97-AF65-F5344CB8AC3E}">
        <p14:creationId xmlns:p14="http://schemas.microsoft.com/office/powerpoint/2010/main" val="2676866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far apart in time were the images presented?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D374-96FF-CA4A-840A-3959E97A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1050" y="2735091"/>
            <a:ext cx="2688269" cy="26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64406-982F-524F-BFB6-253EDD5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627" y="2735090"/>
            <a:ext cx="2693323" cy="269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D941E-57DC-0B49-A2BB-4E5095E05CE4}"/>
              </a:ext>
            </a:extLst>
          </p:cNvPr>
          <p:cNvSpPr txBox="1"/>
          <p:nvPr/>
        </p:nvSpPr>
        <p:spPr>
          <a:xfrm>
            <a:off x="591670" y="5918199"/>
            <a:ext cx="1633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0E66A-8833-CA42-9D74-1214109479BC}"/>
              </a:ext>
            </a:extLst>
          </p:cNvPr>
          <p:cNvSpPr txBox="1"/>
          <p:nvPr/>
        </p:nvSpPr>
        <p:spPr>
          <a:xfrm>
            <a:off x="3265890" y="5933139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4479-3FD5-6142-9E70-C6E164F5066E}"/>
              </a:ext>
            </a:extLst>
          </p:cNvPr>
          <p:cNvSpPr txBox="1"/>
          <p:nvPr/>
        </p:nvSpPr>
        <p:spPr>
          <a:xfrm>
            <a:off x="5233378" y="5933139"/>
            <a:ext cx="58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7E0B-0C3E-9347-BF4E-B33AB97A6BC8}"/>
              </a:ext>
            </a:extLst>
          </p:cNvPr>
          <p:cNvSpPr txBox="1"/>
          <p:nvPr/>
        </p:nvSpPr>
        <p:spPr>
          <a:xfrm>
            <a:off x="6857246" y="5894291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far</a:t>
            </a:r>
          </a:p>
        </p:txBody>
      </p:sp>
    </p:spTree>
    <p:extLst>
      <p:ext uri="{BB962C8B-B14F-4D97-AF65-F5344CB8AC3E}">
        <p14:creationId xmlns:p14="http://schemas.microsoft.com/office/powerpoint/2010/main" val="424068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4080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natural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174622" y="5460646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manmade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7875" y="1768860"/>
            <a:ext cx="2508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manmade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687327" y="5460646"/>
            <a:ext cx="14080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natural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small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063968" y="5475233"/>
            <a:ext cx="1031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large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4286" y="1768860"/>
            <a:ext cx="273542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8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031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large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009787" y="5460646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small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031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large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009787" y="5460646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small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376519" y="295835"/>
            <a:ext cx="8373034" cy="627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1048659" y="5460646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small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063968" y="5475233"/>
            <a:ext cx="1031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large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00400" y="17688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166</Words>
  <Application>Microsoft Macintosh PowerPoint</Application>
  <PresentationFormat>On-screen Show (4:3)</PresentationFormat>
  <Paragraphs>124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11</cp:revision>
  <dcterms:created xsi:type="dcterms:W3CDTF">2022-03-20T15:18:53Z</dcterms:created>
  <dcterms:modified xsi:type="dcterms:W3CDTF">2022-03-20T17:32:49Z</dcterms:modified>
</cp:coreProperties>
</file>