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1900"/>
    <a:srgbClr val="00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32" d="100"/>
          <a:sy n="32" d="100"/>
        </p:scale>
        <p:origin x="272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1"/>
            </a:lvl2pPr>
            <a:lvl3pPr marL="914344" indent="0" algn="ctr">
              <a:buNone/>
              <a:defRPr sz="1800"/>
            </a:lvl3pPr>
            <a:lvl4pPr marL="1371514" indent="0" algn="ctr">
              <a:buNone/>
              <a:defRPr sz="1599"/>
            </a:lvl4pPr>
            <a:lvl5pPr marL="1828686" indent="0" algn="ctr">
              <a:buNone/>
              <a:defRPr sz="1599"/>
            </a:lvl5pPr>
            <a:lvl6pPr marL="2285858" indent="0" algn="ctr">
              <a:buNone/>
              <a:defRPr sz="1599"/>
            </a:lvl6pPr>
            <a:lvl7pPr marL="2743029" indent="0" algn="ctr">
              <a:buNone/>
              <a:defRPr sz="1599"/>
            </a:lvl7pPr>
            <a:lvl8pPr marL="3200199" indent="0" algn="ctr">
              <a:buNone/>
              <a:defRPr sz="1599"/>
            </a:lvl8pPr>
            <a:lvl9pPr marL="3657371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2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1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3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2"/>
            <a:ext cx="386834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5"/>
            <a:ext cx="386834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2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1" b="1"/>
            </a:lvl2pPr>
            <a:lvl3pPr marL="914344" indent="0">
              <a:buNone/>
              <a:defRPr sz="1800" b="1"/>
            </a:lvl3pPr>
            <a:lvl4pPr marL="1371514" indent="0">
              <a:buNone/>
              <a:defRPr sz="1599" b="1"/>
            </a:lvl4pPr>
            <a:lvl5pPr marL="1828686" indent="0">
              <a:buNone/>
              <a:defRPr sz="1599" b="1"/>
            </a:lvl5pPr>
            <a:lvl6pPr marL="2285858" indent="0">
              <a:buNone/>
              <a:defRPr sz="1599" b="1"/>
            </a:lvl6pPr>
            <a:lvl7pPr marL="2743029" indent="0">
              <a:buNone/>
              <a:defRPr sz="1599" b="1"/>
            </a:lvl7pPr>
            <a:lvl8pPr marL="3200199" indent="0">
              <a:buNone/>
              <a:defRPr sz="1599" b="1"/>
            </a:lvl8pPr>
            <a:lvl9pPr marL="365737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6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6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172" indent="0">
              <a:buNone/>
              <a:defRPr sz="2799"/>
            </a:lvl2pPr>
            <a:lvl3pPr marL="914344" indent="0">
              <a:buNone/>
              <a:defRPr sz="2400"/>
            </a:lvl3pPr>
            <a:lvl4pPr marL="1371514" indent="0">
              <a:buNone/>
              <a:defRPr sz="2001"/>
            </a:lvl4pPr>
            <a:lvl5pPr marL="1828686" indent="0">
              <a:buNone/>
              <a:defRPr sz="2001"/>
            </a:lvl5pPr>
            <a:lvl6pPr marL="2285858" indent="0">
              <a:buNone/>
              <a:defRPr sz="2001"/>
            </a:lvl6pPr>
            <a:lvl7pPr marL="2743029" indent="0">
              <a:buNone/>
              <a:defRPr sz="2001"/>
            </a:lvl7pPr>
            <a:lvl8pPr marL="3200199" indent="0">
              <a:buNone/>
              <a:defRPr sz="2001"/>
            </a:lvl8pPr>
            <a:lvl9pPr marL="3657371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72" indent="0">
              <a:buNone/>
              <a:defRPr sz="1401"/>
            </a:lvl2pPr>
            <a:lvl3pPr marL="914344" indent="0">
              <a:buNone/>
              <a:defRPr sz="1200"/>
            </a:lvl3pPr>
            <a:lvl4pPr marL="1371514" indent="0">
              <a:buNone/>
              <a:defRPr sz="999"/>
            </a:lvl4pPr>
            <a:lvl5pPr marL="1828686" indent="0">
              <a:buNone/>
              <a:defRPr sz="999"/>
            </a:lvl5pPr>
            <a:lvl6pPr marL="2285858" indent="0">
              <a:buNone/>
              <a:defRPr sz="999"/>
            </a:lvl6pPr>
            <a:lvl7pPr marL="2743029" indent="0">
              <a:buNone/>
              <a:defRPr sz="999"/>
            </a:lvl7pPr>
            <a:lvl8pPr marL="3200199" indent="0">
              <a:buNone/>
              <a:defRPr sz="999"/>
            </a:lvl8pPr>
            <a:lvl9pPr marL="3657371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46A-0371-CE40-B787-126BCE8075C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371-94FF-754C-BE78-8410EE87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4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57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9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1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3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4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6" indent="-228585" algn="l" defTabSz="91434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9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1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E5451-76D9-4C4A-AB16-911EF8D42EB5}"/>
              </a:ext>
            </a:extLst>
          </p:cNvPr>
          <p:cNvSpPr txBox="1"/>
          <p:nvPr/>
        </p:nvSpPr>
        <p:spPr>
          <a:xfrm>
            <a:off x="2383960" y="2880774"/>
            <a:ext cx="421506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solidFill>
                  <a:srgbClr val="FF0000"/>
                </a:solidFill>
              </a:rPr>
              <a:t>Make a stew</a:t>
            </a:r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2062238" y="979699"/>
            <a:ext cx="5019516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0000FF"/>
                </a:solidFill>
              </a:rPr>
              <a:t>Dry with towel</a:t>
            </a:r>
            <a:endParaRPr lang="zh-TW" altLang="en-US" sz="6328" dirty="0">
              <a:solidFill>
                <a:srgbClr val="0000FF"/>
              </a:solidFill>
            </a:endParaRPr>
          </a:p>
        </p:txBody>
      </p:sp>
      <p:pic>
        <p:nvPicPr>
          <p:cNvPr id="4" name="Picture 58" descr="Related image">
            <a:extLst>
              <a:ext uri="{FF2B5EF4-FFF2-40B4-BE49-F238E27FC236}">
                <a16:creationId xmlns:a16="http://schemas.microsoft.com/office/drawing/2014/main" id="{799669B8-2E3C-B241-928A-13DE8A9F1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"/>
          <a:stretch/>
        </p:blipFill>
        <p:spPr bwMode="auto">
          <a:xfrm>
            <a:off x="2880511" y="2503301"/>
            <a:ext cx="3382969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960178" y="979699"/>
            <a:ext cx="7223644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FF0000"/>
                </a:solidFill>
              </a:rPr>
              <a:t>Take food from fridge</a:t>
            </a:r>
            <a:endParaRPr lang="zh-TW" altLang="en-US" sz="6328" dirty="0">
              <a:solidFill>
                <a:srgbClr val="FF0000"/>
              </a:solidFill>
            </a:endParaRPr>
          </a:p>
        </p:txBody>
      </p:sp>
      <p:pic>
        <p:nvPicPr>
          <p:cNvPr id="3" name="Picture 12" descr="Image result for kitchen fridge">
            <a:extLst>
              <a:ext uri="{FF2B5EF4-FFF2-40B4-BE49-F238E27FC236}">
                <a16:creationId xmlns:a16="http://schemas.microsoft.com/office/drawing/2014/main" id="{04E4B9FA-D595-3544-8DB8-A26F291B0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5" r="22905"/>
          <a:stretch/>
        </p:blipFill>
        <p:spPr bwMode="auto">
          <a:xfrm>
            <a:off x="2884500" y="2436559"/>
            <a:ext cx="3375000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1714967" y="979699"/>
            <a:ext cx="5714065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FF0000"/>
                </a:solidFill>
              </a:rPr>
              <a:t>Wash vegetables</a:t>
            </a:r>
            <a:endParaRPr lang="zh-TW" altLang="en-US" sz="6328" dirty="0">
              <a:solidFill>
                <a:srgbClr val="FF0000"/>
              </a:solidFill>
            </a:endParaRPr>
          </a:p>
        </p:txBody>
      </p:sp>
      <p:pic>
        <p:nvPicPr>
          <p:cNvPr id="4" name="Picture 64" descr="Related image">
            <a:extLst>
              <a:ext uri="{FF2B5EF4-FFF2-40B4-BE49-F238E27FC236}">
                <a16:creationId xmlns:a16="http://schemas.microsoft.com/office/drawing/2014/main" id="{41F03E41-24B4-2148-A61E-23BA5F47F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4" b="5498"/>
          <a:stretch/>
        </p:blipFill>
        <p:spPr bwMode="auto">
          <a:xfrm>
            <a:off x="2887051" y="2503301"/>
            <a:ext cx="3369898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1770624" y="979699"/>
            <a:ext cx="5602752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FF0000"/>
                </a:solidFill>
              </a:rPr>
              <a:t>Chop vegetables</a:t>
            </a:r>
            <a:endParaRPr lang="zh-TW" altLang="en-US" sz="6328" dirty="0">
              <a:solidFill>
                <a:srgbClr val="FF0000"/>
              </a:solidFill>
            </a:endParaRPr>
          </a:p>
        </p:txBody>
      </p:sp>
      <p:pic>
        <p:nvPicPr>
          <p:cNvPr id="5" name="Picture 62" descr="Image result for chopping vegetable">
            <a:extLst>
              <a:ext uri="{FF2B5EF4-FFF2-40B4-BE49-F238E27FC236}">
                <a16:creationId xmlns:a16="http://schemas.microsoft.com/office/drawing/2014/main" id="{63D6B689-DB37-5D4B-B5A8-F198CCF9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00" y="2503301"/>
            <a:ext cx="3375000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2160795" y="979699"/>
            <a:ext cx="4822410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FF0000"/>
                </a:solidFill>
              </a:rPr>
              <a:t>Cook on stove</a:t>
            </a:r>
            <a:endParaRPr lang="zh-TW" altLang="en-US" sz="6328" dirty="0">
              <a:solidFill>
                <a:srgbClr val="FF0000"/>
              </a:solidFill>
            </a:endParaRPr>
          </a:p>
        </p:txBody>
      </p:sp>
      <p:pic>
        <p:nvPicPr>
          <p:cNvPr id="4" name="Picture 60" descr="Related image">
            <a:extLst>
              <a:ext uri="{FF2B5EF4-FFF2-40B4-BE49-F238E27FC236}">
                <a16:creationId xmlns:a16="http://schemas.microsoft.com/office/drawing/2014/main" id="{5BDC06E5-685C-E94F-BC81-4F8D2D333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1" r="29622"/>
          <a:stretch/>
        </p:blipFill>
        <p:spPr bwMode="auto">
          <a:xfrm>
            <a:off x="2885591" y="2503301"/>
            <a:ext cx="3372818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E5451-76D9-4C4A-AB16-911EF8D42EB5}"/>
              </a:ext>
            </a:extLst>
          </p:cNvPr>
          <p:cNvSpPr txBox="1"/>
          <p:nvPr/>
        </p:nvSpPr>
        <p:spPr>
          <a:xfrm>
            <a:off x="2847072" y="2921168"/>
            <a:ext cx="344985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000" b="1" dirty="0">
                <a:solidFill>
                  <a:srgbClr val="0000FF"/>
                </a:solidFill>
              </a:rPr>
              <a:t>Wash face</a:t>
            </a:r>
            <a:endParaRPr lang="zh-TW" altLang="en-US" sz="6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2590976" y="979699"/>
            <a:ext cx="3962047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0000FF"/>
                </a:solidFill>
              </a:rPr>
              <a:t>Turn on tap</a:t>
            </a:r>
            <a:endParaRPr lang="zh-TW" altLang="en-US" sz="6328" dirty="0">
              <a:solidFill>
                <a:srgbClr val="0000FF"/>
              </a:solidFill>
            </a:endParaRPr>
          </a:p>
        </p:txBody>
      </p:sp>
      <p:pic>
        <p:nvPicPr>
          <p:cNvPr id="5" name="Picture 12" descr="Image result for faucet">
            <a:extLst>
              <a:ext uri="{FF2B5EF4-FFF2-40B4-BE49-F238E27FC236}">
                <a16:creationId xmlns:a16="http://schemas.microsoft.com/office/drawing/2014/main" id="{83719313-91DE-6D46-9F56-FD241DA1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99" y="2503301"/>
            <a:ext cx="3375000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1963400" y="979699"/>
            <a:ext cx="5217197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0000FF"/>
                </a:solidFill>
              </a:rPr>
              <a:t>Use facial wash</a:t>
            </a:r>
            <a:endParaRPr lang="zh-TW" altLang="en-US" sz="6328" dirty="0">
              <a:solidFill>
                <a:srgbClr val="0000FF"/>
              </a:solidFill>
            </a:endParaRPr>
          </a:p>
        </p:txBody>
      </p:sp>
      <p:pic>
        <p:nvPicPr>
          <p:cNvPr id="4" name="Picture 66" descr="Image result for face wash shelf">
            <a:extLst>
              <a:ext uri="{FF2B5EF4-FFF2-40B4-BE49-F238E27FC236}">
                <a16:creationId xmlns:a16="http://schemas.microsoft.com/office/drawing/2014/main" id="{38AC4358-A4A0-CD47-818C-EAC2D0637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/>
          <a:stretch/>
        </p:blipFill>
        <p:spPr bwMode="auto">
          <a:xfrm>
            <a:off x="2884473" y="2503301"/>
            <a:ext cx="3375049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7BB5A-7414-854D-ADAF-851763AAC051}"/>
              </a:ext>
            </a:extLst>
          </p:cNvPr>
          <p:cNvSpPr txBox="1"/>
          <p:nvPr/>
        </p:nvSpPr>
        <p:spPr>
          <a:xfrm>
            <a:off x="2818055" y="979699"/>
            <a:ext cx="3507883" cy="10661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6328" dirty="0">
                <a:solidFill>
                  <a:srgbClr val="0000FF"/>
                </a:solidFill>
              </a:rPr>
              <a:t>Rinse face</a:t>
            </a:r>
            <a:endParaRPr lang="zh-TW" altLang="en-US" sz="6328" dirty="0">
              <a:solidFill>
                <a:srgbClr val="0000FF"/>
              </a:solidFill>
            </a:endParaRPr>
          </a:p>
        </p:txBody>
      </p:sp>
      <p:pic>
        <p:nvPicPr>
          <p:cNvPr id="5" name="Picture 24" descr="Image result for washing face">
            <a:extLst>
              <a:ext uri="{FF2B5EF4-FFF2-40B4-BE49-F238E27FC236}">
                <a16:creationId xmlns:a16="http://schemas.microsoft.com/office/drawing/2014/main" id="{D397BD09-768E-1A45-88B3-CF6B09C9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96" y="2503301"/>
            <a:ext cx="3375000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27</Words>
  <Application>Microsoft Macintosh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4</cp:revision>
  <dcterms:created xsi:type="dcterms:W3CDTF">2022-03-20T15:18:53Z</dcterms:created>
  <dcterms:modified xsi:type="dcterms:W3CDTF">2022-03-20T16:06:38Z</dcterms:modified>
</cp:coreProperties>
</file>