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9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&lt;description&gt;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&lt;title&gt;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