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61" r:id="rId5"/>
    <p:sldId id="262" r:id="rId6"/>
    <p:sldId id="263" r:id="rId7"/>
    <p:sldId id="264" r:id="rId8"/>
    <p:sldId id="265" r:id="rId9"/>
    <p:sldId id="260"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58" r:id="rId24"/>
    <p:sldId id="279" r:id="rId25"/>
    <p:sldId id="282" r:id="rId26"/>
    <p:sldId id="281" r:id="rId27"/>
    <p:sldId id="283" r:id="rId28"/>
    <p:sldId id="284" r:id="rId29"/>
    <p:sldId id="285" r:id="rId30"/>
    <p:sldId id="280" r:id="rId31"/>
    <p:sldId id="286" r:id="rId32"/>
    <p:sldId id="287" r:id="rId33"/>
    <p:sldId id="288" r:id="rId34"/>
    <p:sldId id="289"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C96482F-F425-4778-8C08-4C851907133F}" type="doc">
      <dgm:prSet loTypeId="urn:microsoft.com/office/officeart/2009/3/layout/StepUpProcess" loCatId="process" qsTypeId="urn:microsoft.com/office/officeart/2005/8/quickstyle/simple1" qsCatId="simple" csTypeId="urn:microsoft.com/office/officeart/2005/8/colors/accent1_2" csCatId="accent1" phldr="1"/>
      <dgm:spPr/>
      <dgm:t>
        <a:bodyPr/>
        <a:lstStyle/>
        <a:p>
          <a:endParaRPr lang="en-US"/>
        </a:p>
      </dgm:t>
    </dgm:pt>
    <dgm:pt modelId="{09B03AD7-BC9B-4A7C-AC7C-17020CB099A3}">
      <dgm:prSet phldrT="[Text]"/>
      <dgm:spPr/>
      <dgm:t>
        <a:bodyPr/>
        <a:lstStyle/>
        <a:p>
          <a:r>
            <a:rPr lang="en-US" dirty="0" smtClean="0"/>
            <a:t>Introduction</a:t>
          </a:r>
          <a:endParaRPr lang="en-US" dirty="0"/>
        </a:p>
      </dgm:t>
    </dgm:pt>
    <dgm:pt modelId="{B609D776-D51E-4966-AFC0-6514EBA13241}" type="parTrans" cxnId="{AE55FCEA-3479-4717-A284-BDF432AA9360}">
      <dgm:prSet/>
      <dgm:spPr/>
      <dgm:t>
        <a:bodyPr/>
        <a:lstStyle/>
        <a:p>
          <a:endParaRPr lang="en-US"/>
        </a:p>
      </dgm:t>
    </dgm:pt>
    <dgm:pt modelId="{67AEDB01-5CEF-4619-928C-DA50FEE677F3}" type="sibTrans" cxnId="{AE55FCEA-3479-4717-A284-BDF432AA9360}">
      <dgm:prSet/>
      <dgm:spPr/>
      <dgm:t>
        <a:bodyPr/>
        <a:lstStyle/>
        <a:p>
          <a:endParaRPr lang="en-US"/>
        </a:p>
      </dgm:t>
    </dgm:pt>
    <dgm:pt modelId="{CD705096-5D7D-433E-9705-B0532FF6B84D}">
      <dgm:prSet phldrT="[Text]"/>
      <dgm:spPr/>
      <dgm:t>
        <a:bodyPr/>
        <a:lstStyle/>
        <a:p>
          <a:r>
            <a:rPr lang="en-US" dirty="0" smtClean="0"/>
            <a:t>Related Works</a:t>
          </a:r>
          <a:endParaRPr lang="en-US" dirty="0"/>
        </a:p>
      </dgm:t>
    </dgm:pt>
    <dgm:pt modelId="{56FFD377-B200-4469-988E-9A3915EAC43C}" type="parTrans" cxnId="{9DA8BDD3-40B7-447C-A840-D94A5B806FD6}">
      <dgm:prSet/>
      <dgm:spPr/>
      <dgm:t>
        <a:bodyPr/>
        <a:lstStyle/>
        <a:p>
          <a:endParaRPr lang="en-US"/>
        </a:p>
      </dgm:t>
    </dgm:pt>
    <dgm:pt modelId="{06DD6EDA-B9BC-419B-987C-9387EA6A8D61}" type="sibTrans" cxnId="{9DA8BDD3-40B7-447C-A840-D94A5B806FD6}">
      <dgm:prSet/>
      <dgm:spPr/>
      <dgm:t>
        <a:bodyPr/>
        <a:lstStyle/>
        <a:p>
          <a:endParaRPr lang="en-US"/>
        </a:p>
      </dgm:t>
    </dgm:pt>
    <dgm:pt modelId="{09D01019-001D-4034-BC61-2EF8FF599B05}">
      <dgm:prSet phldrT="[Text]"/>
      <dgm:spPr/>
      <dgm:t>
        <a:bodyPr/>
        <a:lstStyle/>
        <a:p>
          <a:r>
            <a:rPr lang="en-US" dirty="0" smtClean="0"/>
            <a:t>Gaps Identified</a:t>
          </a:r>
          <a:endParaRPr lang="en-US" dirty="0"/>
        </a:p>
      </dgm:t>
    </dgm:pt>
    <dgm:pt modelId="{3B3AA910-5449-4862-9D9A-6FFD279B65C1}" type="parTrans" cxnId="{203BC1DE-B164-4772-B572-17470E40AE81}">
      <dgm:prSet/>
      <dgm:spPr/>
      <dgm:t>
        <a:bodyPr/>
        <a:lstStyle/>
        <a:p>
          <a:endParaRPr lang="en-US"/>
        </a:p>
      </dgm:t>
    </dgm:pt>
    <dgm:pt modelId="{CFF46300-80AC-4699-A2A7-BD56F1ECB6DA}" type="sibTrans" cxnId="{203BC1DE-B164-4772-B572-17470E40AE81}">
      <dgm:prSet/>
      <dgm:spPr/>
      <dgm:t>
        <a:bodyPr/>
        <a:lstStyle/>
        <a:p>
          <a:endParaRPr lang="en-US"/>
        </a:p>
      </dgm:t>
    </dgm:pt>
    <dgm:pt modelId="{EE0AEA59-7B6A-43DA-988D-14A70E584035}">
      <dgm:prSet phldrT="[Text]"/>
      <dgm:spPr/>
      <dgm:t>
        <a:bodyPr/>
        <a:lstStyle/>
        <a:p>
          <a:r>
            <a:rPr lang="en-US" dirty="0" smtClean="0"/>
            <a:t>Methodology</a:t>
          </a:r>
          <a:endParaRPr lang="en-US" dirty="0"/>
        </a:p>
      </dgm:t>
    </dgm:pt>
    <dgm:pt modelId="{57613F02-A9A9-43F3-9FDD-46C6E67F41FF}" type="parTrans" cxnId="{7CADC70A-42D2-44CF-AF20-33B6C2CB33F0}">
      <dgm:prSet/>
      <dgm:spPr/>
      <dgm:t>
        <a:bodyPr/>
        <a:lstStyle/>
        <a:p>
          <a:endParaRPr lang="en-US"/>
        </a:p>
      </dgm:t>
    </dgm:pt>
    <dgm:pt modelId="{3D186A58-95B7-4C42-B82B-EAB95DC933D1}" type="sibTrans" cxnId="{7CADC70A-42D2-44CF-AF20-33B6C2CB33F0}">
      <dgm:prSet/>
      <dgm:spPr/>
      <dgm:t>
        <a:bodyPr/>
        <a:lstStyle/>
        <a:p>
          <a:endParaRPr lang="en-US"/>
        </a:p>
      </dgm:t>
    </dgm:pt>
    <dgm:pt modelId="{D527DE61-F6BA-40C1-B0C5-61904EF523C1}">
      <dgm:prSet phldrT="[Text]"/>
      <dgm:spPr/>
      <dgm:t>
        <a:bodyPr/>
        <a:lstStyle/>
        <a:p>
          <a:r>
            <a:rPr lang="en-US" dirty="0" smtClean="0"/>
            <a:t>About Data</a:t>
          </a:r>
          <a:endParaRPr lang="en-US" dirty="0"/>
        </a:p>
      </dgm:t>
    </dgm:pt>
    <dgm:pt modelId="{4E56FD94-9884-4C92-B5DC-979CB909DBC8}" type="parTrans" cxnId="{C99CE532-E399-4C1F-8702-EC702085CA3B}">
      <dgm:prSet/>
      <dgm:spPr/>
      <dgm:t>
        <a:bodyPr/>
        <a:lstStyle/>
        <a:p>
          <a:endParaRPr lang="en-US"/>
        </a:p>
      </dgm:t>
    </dgm:pt>
    <dgm:pt modelId="{06167D90-5227-488F-AE00-D9632A8BC102}" type="sibTrans" cxnId="{C99CE532-E399-4C1F-8702-EC702085CA3B}">
      <dgm:prSet/>
      <dgm:spPr/>
      <dgm:t>
        <a:bodyPr/>
        <a:lstStyle/>
        <a:p>
          <a:endParaRPr lang="en-US"/>
        </a:p>
      </dgm:t>
    </dgm:pt>
    <dgm:pt modelId="{D0A6932B-6071-46E9-ADC6-A51C81DB9229}">
      <dgm:prSet phldrT="[Text]"/>
      <dgm:spPr/>
      <dgm:t>
        <a:bodyPr/>
        <a:lstStyle/>
        <a:p>
          <a:r>
            <a:rPr lang="en-US" dirty="0" smtClean="0"/>
            <a:t>Data Preprocessing</a:t>
          </a:r>
          <a:endParaRPr lang="en-US" dirty="0"/>
        </a:p>
      </dgm:t>
    </dgm:pt>
    <dgm:pt modelId="{C348C6AD-50FF-4AAE-85BC-956ED33D10F9}" type="parTrans" cxnId="{45207E1B-E519-4F24-8B55-F279F290B5CE}">
      <dgm:prSet/>
      <dgm:spPr/>
      <dgm:t>
        <a:bodyPr/>
        <a:lstStyle/>
        <a:p>
          <a:endParaRPr lang="en-US"/>
        </a:p>
      </dgm:t>
    </dgm:pt>
    <dgm:pt modelId="{335CC82B-9B43-42DF-8B7D-0CD6B00F0496}" type="sibTrans" cxnId="{45207E1B-E519-4F24-8B55-F279F290B5CE}">
      <dgm:prSet/>
      <dgm:spPr/>
      <dgm:t>
        <a:bodyPr/>
        <a:lstStyle/>
        <a:p>
          <a:endParaRPr lang="en-US"/>
        </a:p>
      </dgm:t>
    </dgm:pt>
    <dgm:pt modelId="{0C09F466-7164-4C83-AEC7-A6B27C88864F}">
      <dgm:prSet phldrT="[Text]"/>
      <dgm:spPr/>
      <dgm:t>
        <a:bodyPr/>
        <a:lstStyle/>
        <a:p>
          <a:r>
            <a:rPr lang="en-US" dirty="0" smtClean="0"/>
            <a:t>Result</a:t>
          </a:r>
          <a:endParaRPr lang="en-US" dirty="0"/>
        </a:p>
      </dgm:t>
    </dgm:pt>
    <dgm:pt modelId="{6896AADA-E716-4635-BDBF-69068BA604F3}" type="parTrans" cxnId="{D0807A80-0859-45CB-9517-FE2C4ED7CF9E}">
      <dgm:prSet/>
      <dgm:spPr/>
      <dgm:t>
        <a:bodyPr/>
        <a:lstStyle/>
        <a:p>
          <a:endParaRPr lang="en-US"/>
        </a:p>
      </dgm:t>
    </dgm:pt>
    <dgm:pt modelId="{F607D23C-49FA-4769-8E8E-1781A9DC9F85}" type="sibTrans" cxnId="{D0807A80-0859-45CB-9517-FE2C4ED7CF9E}">
      <dgm:prSet/>
      <dgm:spPr/>
      <dgm:t>
        <a:bodyPr/>
        <a:lstStyle/>
        <a:p>
          <a:endParaRPr lang="en-US"/>
        </a:p>
      </dgm:t>
    </dgm:pt>
    <dgm:pt modelId="{E4EEFA15-008B-4507-8238-C66109469179}" type="pres">
      <dgm:prSet presAssocID="{4C96482F-F425-4778-8C08-4C851907133F}" presName="rootnode" presStyleCnt="0">
        <dgm:presLayoutVars>
          <dgm:chMax/>
          <dgm:chPref/>
          <dgm:dir/>
          <dgm:animLvl val="lvl"/>
        </dgm:presLayoutVars>
      </dgm:prSet>
      <dgm:spPr/>
      <dgm:t>
        <a:bodyPr/>
        <a:lstStyle/>
        <a:p>
          <a:endParaRPr lang="en-US"/>
        </a:p>
      </dgm:t>
    </dgm:pt>
    <dgm:pt modelId="{BCC4A715-88C5-4373-8522-23D5C5C57AAA}" type="pres">
      <dgm:prSet presAssocID="{09B03AD7-BC9B-4A7C-AC7C-17020CB099A3}" presName="composite" presStyleCnt="0"/>
      <dgm:spPr/>
    </dgm:pt>
    <dgm:pt modelId="{6C092109-55B2-4B63-A2B1-03429054F3FD}" type="pres">
      <dgm:prSet presAssocID="{09B03AD7-BC9B-4A7C-AC7C-17020CB099A3}" presName="LShape" presStyleLbl="alignNode1" presStyleIdx="0" presStyleCnt="13"/>
      <dgm:spPr/>
    </dgm:pt>
    <dgm:pt modelId="{BBCAFB9C-9B89-401C-BD7E-194DC27ED49B}" type="pres">
      <dgm:prSet presAssocID="{09B03AD7-BC9B-4A7C-AC7C-17020CB099A3}" presName="ParentText" presStyleLbl="revTx" presStyleIdx="0" presStyleCnt="7">
        <dgm:presLayoutVars>
          <dgm:chMax val="0"/>
          <dgm:chPref val="0"/>
          <dgm:bulletEnabled val="1"/>
        </dgm:presLayoutVars>
      </dgm:prSet>
      <dgm:spPr/>
      <dgm:t>
        <a:bodyPr/>
        <a:lstStyle/>
        <a:p>
          <a:endParaRPr lang="en-US"/>
        </a:p>
      </dgm:t>
    </dgm:pt>
    <dgm:pt modelId="{A382FFDE-CDD1-4C58-B314-920934563315}" type="pres">
      <dgm:prSet presAssocID="{09B03AD7-BC9B-4A7C-AC7C-17020CB099A3}" presName="Triangle" presStyleLbl="alignNode1" presStyleIdx="1" presStyleCnt="13"/>
      <dgm:spPr/>
    </dgm:pt>
    <dgm:pt modelId="{D76D9688-6504-489C-A878-71ECEA71883B}" type="pres">
      <dgm:prSet presAssocID="{67AEDB01-5CEF-4619-928C-DA50FEE677F3}" presName="sibTrans" presStyleCnt="0"/>
      <dgm:spPr/>
    </dgm:pt>
    <dgm:pt modelId="{E8A4991E-5BC0-4525-9092-B7E332EDA6E0}" type="pres">
      <dgm:prSet presAssocID="{67AEDB01-5CEF-4619-928C-DA50FEE677F3}" presName="space" presStyleCnt="0"/>
      <dgm:spPr/>
    </dgm:pt>
    <dgm:pt modelId="{4A07C1E0-35F1-49F7-B14C-BA51033B7F18}" type="pres">
      <dgm:prSet presAssocID="{CD705096-5D7D-433E-9705-B0532FF6B84D}" presName="composite" presStyleCnt="0"/>
      <dgm:spPr/>
    </dgm:pt>
    <dgm:pt modelId="{A3A91D46-EB77-43A7-AB25-54B1CE604573}" type="pres">
      <dgm:prSet presAssocID="{CD705096-5D7D-433E-9705-B0532FF6B84D}" presName="LShape" presStyleLbl="alignNode1" presStyleIdx="2" presStyleCnt="13"/>
      <dgm:spPr/>
    </dgm:pt>
    <dgm:pt modelId="{96B77318-5B03-40F1-BCB6-09CECD4DD163}" type="pres">
      <dgm:prSet presAssocID="{CD705096-5D7D-433E-9705-B0532FF6B84D}" presName="ParentText" presStyleLbl="revTx" presStyleIdx="1" presStyleCnt="7">
        <dgm:presLayoutVars>
          <dgm:chMax val="0"/>
          <dgm:chPref val="0"/>
          <dgm:bulletEnabled val="1"/>
        </dgm:presLayoutVars>
      </dgm:prSet>
      <dgm:spPr/>
      <dgm:t>
        <a:bodyPr/>
        <a:lstStyle/>
        <a:p>
          <a:endParaRPr lang="en-US"/>
        </a:p>
      </dgm:t>
    </dgm:pt>
    <dgm:pt modelId="{596FF5BB-6190-48FE-85B0-66517DF211BB}" type="pres">
      <dgm:prSet presAssocID="{CD705096-5D7D-433E-9705-B0532FF6B84D}" presName="Triangle" presStyleLbl="alignNode1" presStyleIdx="3" presStyleCnt="13"/>
      <dgm:spPr/>
    </dgm:pt>
    <dgm:pt modelId="{75C39FFE-3E52-4095-8008-EBAD1C26AFAD}" type="pres">
      <dgm:prSet presAssocID="{06DD6EDA-B9BC-419B-987C-9387EA6A8D61}" presName="sibTrans" presStyleCnt="0"/>
      <dgm:spPr/>
    </dgm:pt>
    <dgm:pt modelId="{2D8060B5-FA70-4D30-8437-ED631CDA2467}" type="pres">
      <dgm:prSet presAssocID="{06DD6EDA-B9BC-419B-987C-9387EA6A8D61}" presName="space" presStyleCnt="0"/>
      <dgm:spPr/>
    </dgm:pt>
    <dgm:pt modelId="{ED039070-8051-4455-B67E-BF7338BF93B8}" type="pres">
      <dgm:prSet presAssocID="{09D01019-001D-4034-BC61-2EF8FF599B05}" presName="composite" presStyleCnt="0"/>
      <dgm:spPr/>
    </dgm:pt>
    <dgm:pt modelId="{8BBEE4DB-9F12-435E-AA13-BAFB7EA619F6}" type="pres">
      <dgm:prSet presAssocID="{09D01019-001D-4034-BC61-2EF8FF599B05}" presName="LShape" presStyleLbl="alignNode1" presStyleIdx="4" presStyleCnt="13"/>
      <dgm:spPr/>
    </dgm:pt>
    <dgm:pt modelId="{39196AC4-F716-4CB1-A830-DE9EE37E1C79}" type="pres">
      <dgm:prSet presAssocID="{09D01019-001D-4034-BC61-2EF8FF599B05}" presName="ParentText" presStyleLbl="revTx" presStyleIdx="2" presStyleCnt="7">
        <dgm:presLayoutVars>
          <dgm:chMax val="0"/>
          <dgm:chPref val="0"/>
          <dgm:bulletEnabled val="1"/>
        </dgm:presLayoutVars>
      </dgm:prSet>
      <dgm:spPr/>
      <dgm:t>
        <a:bodyPr/>
        <a:lstStyle/>
        <a:p>
          <a:endParaRPr lang="en-US"/>
        </a:p>
      </dgm:t>
    </dgm:pt>
    <dgm:pt modelId="{8826B944-B348-4DB2-BC4C-683B260837D2}" type="pres">
      <dgm:prSet presAssocID="{09D01019-001D-4034-BC61-2EF8FF599B05}" presName="Triangle" presStyleLbl="alignNode1" presStyleIdx="5" presStyleCnt="13"/>
      <dgm:spPr/>
    </dgm:pt>
    <dgm:pt modelId="{621559AC-BB72-4211-9709-B3B6D95DB1DC}" type="pres">
      <dgm:prSet presAssocID="{CFF46300-80AC-4699-A2A7-BD56F1ECB6DA}" presName="sibTrans" presStyleCnt="0"/>
      <dgm:spPr/>
    </dgm:pt>
    <dgm:pt modelId="{52952407-B8C8-4F88-9044-FEA285B24415}" type="pres">
      <dgm:prSet presAssocID="{CFF46300-80AC-4699-A2A7-BD56F1ECB6DA}" presName="space" presStyleCnt="0"/>
      <dgm:spPr/>
    </dgm:pt>
    <dgm:pt modelId="{3C8D2F95-0877-4F08-ADA5-E0AAFE04A327}" type="pres">
      <dgm:prSet presAssocID="{EE0AEA59-7B6A-43DA-988D-14A70E584035}" presName="composite" presStyleCnt="0"/>
      <dgm:spPr/>
    </dgm:pt>
    <dgm:pt modelId="{E51C0C7B-A6B1-41C5-B6C0-1BD172AC495E}" type="pres">
      <dgm:prSet presAssocID="{EE0AEA59-7B6A-43DA-988D-14A70E584035}" presName="LShape" presStyleLbl="alignNode1" presStyleIdx="6" presStyleCnt="13" custLinFactNeighborY="0"/>
      <dgm:spPr/>
    </dgm:pt>
    <dgm:pt modelId="{5754A152-B387-4542-ABD7-B713827212D0}" type="pres">
      <dgm:prSet presAssocID="{EE0AEA59-7B6A-43DA-988D-14A70E584035}" presName="ParentText" presStyleLbl="revTx" presStyleIdx="3" presStyleCnt="7">
        <dgm:presLayoutVars>
          <dgm:chMax val="0"/>
          <dgm:chPref val="0"/>
          <dgm:bulletEnabled val="1"/>
        </dgm:presLayoutVars>
      </dgm:prSet>
      <dgm:spPr/>
      <dgm:t>
        <a:bodyPr/>
        <a:lstStyle/>
        <a:p>
          <a:endParaRPr lang="en-US"/>
        </a:p>
      </dgm:t>
    </dgm:pt>
    <dgm:pt modelId="{7219A165-E5E8-43C1-B6B5-5170A1194F60}" type="pres">
      <dgm:prSet presAssocID="{EE0AEA59-7B6A-43DA-988D-14A70E584035}" presName="Triangle" presStyleLbl="alignNode1" presStyleIdx="7" presStyleCnt="13"/>
      <dgm:spPr/>
    </dgm:pt>
    <dgm:pt modelId="{C7D6888D-280C-49FF-962D-979A388A99CF}" type="pres">
      <dgm:prSet presAssocID="{3D186A58-95B7-4C42-B82B-EAB95DC933D1}" presName="sibTrans" presStyleCnt="0"/>
      <dgm:spPr/>
    </dgm:pt>
    <dgm:pt modelId="{24B4E1E5-8D67-4BAD-A661-74F80FA04234}" type="pres">
      <dgm:prSet presAssocID="{3D186A58-95B7-4C42-B82B-EAB95DC933D1}" presName="space" presStyleCnt="0"/>
      <dgm:spPr/>
    </dgm:pt>
    <dgm:pt modelId="{6EDA32DC-EA33-4466-9893-64B860528054}" type="pres">
      <dgm:prSet presAssocID="{D527DE61-F6BA-40C1-B0C5-61904EF523C1}" presName="composite" presStyleCnt="0"/>
      <dgm:spPr/>
    </dgm:pt>
    <dgm:pt modelId="{443B2839-9719-4B74-AEEB-1477ACCDEB00}" type="pres">
      <dgm:prSet presAssocID="{D527DE61-F6BA-40C1-B0C5-61904EF523C1}" presName="LShape" presStyleLbl="alignNode1" presStyleIdx="8" presStyleCnt="13"/>
      <dgm:spPr/>
    </dgm:pt>
    <dgm:pt modelId="{1F1DCD59-E38F-453C-8F0C-67B4127940D5}" type="pres">
      <dgm:prSet presAssocID="{D527DE61-F6BA-40C1-B0C5-61904EF523C1}" presName="ParentText" presStyleLbl="revTx" presStyleIdx="4" presStyleCnt="7">
        <dgm:presLayoutVars>
          <dgm:chMax val="0"/>
          <dgm:chPref val="0"/>
          <dgm:bulletEnabled val="1"/>
        </dgm:presLayoutVars>
      </dgm:prSet>
      <dgm:spPr/>
      <dgm:t>
        <a:bodyPr/>
        <a:lstStyle/>
        <a:p>
          <a:endParaRPr lang="en-US"/>
        </a:p>
      </dgm:t>
    </dgm:pt>
    <dgm:pt modelId="{57B806B1-4186-4EA1-9553-8921091719BC}" type="pres">
      <dgm:prSet presAssocID="{D527DE61-F6BA-40C1-B0C5-61904EF523C1}" presName="Triangle" presStyleLbl="alignNode1" presStyleIdx="9" presStyleCnt="13"/>
      <dgm:spPr/>
    </dgm:pt>
    <dgm:pt modelId="{93E90A0F-93DC-42B6-B3C0-5655DB5F7789}" type="pres">
      <dgm:prSet presAssocID="{06167D90-5227-488F-AE00-D9632A8BC102}" presName="sibTrans" presStyleCnt="0"/>
      <dgm:spPr/>
    </dgm:pt>
    <dgm:pt modelId="{98CCD511-D580-486B-87BD-F9188B6D6E63}" type="pres">
      <dgm:prSet presAssocID="{06167D90-5227-488F-AE00-D9632A8BC102}" presName="space" presStyleCnt="0"/>
      <dgm:spPr/>
    </dgm:pt>
    <dgm:pt modelId="{9C1F227F-D851-467A-8679-FBA65B553873}" type="pres">
      <dgm:prSet presAssocID="{D0A6932B-6071-46E9-ADC6-A51C81DB9229}" presName="composite" presStyleCnt="0"/>
      <dgm:spPr/>
    </dgm:pt>
    <dgm:pt modelId="{2F871627-A4DB-4FCC-B8A8-BF6A57E8C2AC}" type="pres">
      <dgm:prSet presAssocID="{D0A6932B-6071-46E9-ADC6-A51C81DB9229}" presName="LShape" presStyleLbl="alignNode1" presStyleIdx="10" presStyleCnt="13"/>
      <dgm:spPr/>
    </dgm:pt>
    <dgm:pt modelId="{AB0F385A-D7F6-413C-B0B3-75456FE77B44}" type="pres">
      <dgm:prSet presAssocID="{D0A6932B-6071-46E9-ADC6-A51C81DB9229}" presName="ParentText" presStyleLbl="revTx" presStyleIdx="5" presStyleCnt="7">
        <dgm:presLayoutVars>
          <dgm:chMax val="0"/>
          <dgm:chPref val="0"/>
          <dgm:bulletEnabled val="1"/>
        </dgm:presLayoutVars>
      </dgm:prSet>
      <dgm:spPr/>
      <dgm:t>
        <a:bodyPr/>
        <a:lstStyle/>
        <a:p>
          <a:endParaRPr lang="en-US"/>
        </a:p>
      </dgm:t>
    </dgm:pt>
    <dgm:pt modelId="{917F34B3-E5B2-4277-8D5C-AFDDD1BC51F8}" type="pres">
      <dgm:prSet presAssocID="{D0A6932B-6071-46E9-ADC6-A51C81DB9229}" presName="Triangle" presStyleLbl="alignNode1" presStyleIdx="11" presStyleCnt="13"/>
      <dgm:spPr/>
    </dgm:pt>
    <dgm:pt modelId="{BF87A513-B57D-4A22-921B-F816DA4D507E}" type="pres">
      <dgm:prSet presAssocID="{335CC82B-9B43-42DF-8B7D-0CD6B00F0496}" presName="sibTrans" presStyleCnt="0"/>
      <dgm:spPr/>
    </dgm:pt>
    <dgm:pt modelId="{6C90E0E2-5235-47A5-8D12-8B0D2B638E69}" type="pres">
      <dgm:prSet presAssocID="{335CC82B-9B43-42DF-8B7D-0CD6B00F0496}" presName="space" presStyleCnt="0"/>
      <dgm:spPr/>
    </dgm:pt>
    <dgm:pt modelId="{2D57C1F1-5A56-454F-80EB-D753EC272099}" type="pres">
      <dgm:prSet presAssocID="{0C09F466-7164-4C83-AEC7-A6B27C88864F}" presName="composite" presStyleCnt="0"/>
      <dgm:spPr/>
    </dgm:pt>
    <dgm:pt modelId="{33DDDAD9-46BD-49E7-B47E-E0BE52A836E7}" type="pres">
      <dgm:prSet presAssocID="{0C09F466-7164-4C83-AEC7-A6B27C88864F}" presName="LShape" presStyleLbl="alignNode1" presStyleIdx="12" presStyleCnt="13"/>
      <dgm:spPr/>
    </dgm:pt>
    <dgm:pt modelId="{808D99A8-AC68-405E-AD4D-DC7280215B0C}" type="pres">
      <dgm:prSet presAssocID="{0C09F466-7164-4C83-AEC7-A6B27C88864F}" presName="ParentText" presStyleLbl="revTx" presStyleIdx="6" presStyleCnt="7">
        <dgm:presLayoutVars>
          <dgm:chMax val="0"/>
          <dgm:chPref val="0"/>
          <dgm:bulletEnabled val="1"/>
        </dgm:presLayoutVars>
      </dgm:prSet>
      <dgm:spPr/>
      <dgm:t>
        <a:bodyPr/>
        <a:lstStyle/>
        <a:p>
          <a:endParaRPr lang="en-US"/>
        </a:p>
      </dgm:t>
    </dgm:pt>
  </dgm:ptLst>
  <dgm:cxnLst>
    <dgm:cxn modelId="{9DA8BDD3-40B7-447C-A840-D94A5B806FD6}" srcId="{4C96482F-F425-4778-8C08-4C851907133F}" destId="{CD705096-5D7D-433E-9705-B0532FF6B84D}" srcOrd="1" destOrd="0" parTransId="{56FFD377-B200-4469-988E-9A3915EAC43C}" sibTransId="{06DD6EDA-B9BC-419B-987C-9387EA6A8D61}"/>
    <dgm:cxn modelId="{D0807A80-0859-45CB-9517-FE2C4ED7CF9E}" srcId="{4C96482F-F425-4778-8C08-4C851907133F}" destId="{0C09F466-7164-4C83-AEC7-A6B27C88864F}" srcOrd="6" destOrd="0" parTransId="{6896AADA-E716-4635-BDBF-69068BA604F3}" sibTransId="{F607D23C-49FA-4769-8E8E-1781A9DC9F85}"/>
    <dgm:cxn modelId="{AE55FCEA-3479-4717-A284-BDF432AA9360}" srcId="{4C96482F-F425-4778-8C08-4C851907133F}" destId="{09B03AD7-BC9B-4A7C-AC7C-17020CB099A3}" srcOrd="0" destOrd="0" parTransId="{B609D776-D51E-4966-AFC0-6514EBA13241}" sibTransId="{67AEDB01-5CEF-4619-928C-DA50FEE677F3}"/>
    <dgm:cxn modelId="{203BC1DE-B164-4772-B572-17470E40AE81}" srcId="{4C96482F-F425-4778-8C08-4C851907133F}" destId="{09D01019-001D-4034-BC61-2EF8FF599B05}" srcOrd="2" destOrd="0" parTransId="{3B3AA910-5449-4862-9D9A-6FFD279B65C1}" sibTransId="{CFF46300-80AC-4699-A2A7-BD56F1ECB6DA}"/>
    <dgm:cxn modelId="{4EC772B1-3749-4846-B24E-BAA75BFC2806}" type="presOf" srcId="{0C09F466-7164-4C83-AEC7-A6B27C88864F}" destId="{808D99A8-AC68-405E-AD4D-DC7280215B0C}" srcOrd="0" destOrd="0" presId="urn:microsoft.com/office/officeart/2009/3/layout/StepUpProcess"/>
    <dgm:cxn modelId="{3CA21364-30DB-45AB-B4FD-4E02424746DF}" type="presOf" srcId="{09B03AD7-BC9B-4A7C-AC7C-17020CB099A3}" destId="{BBCAFB9C-9B89-401C-BD7E-194DC27ED49B}" srcOrd="0" destOrd="0" presId="urn:microsoft.com/office/officeart/2009/3/layout/StepUpProcess"/>
    <dgm:cxn modelId="{001FDBFD-65E8-4423-95E2-681CCD17D79D}" type="presOf" srcId="{CD705096-5D7D-433E-9705-B0532FF6B84D}" destId="{96B77318-5B03-40F1-BCB6-09CECD4DD163}" srcOrd="0" destOrd="0" presId="urn:microsoft.com/office/officeart/2009/3/layout/StepUpProcess"/>
    <dgm:cxn modelId="{7CADC70A-42D2-44CF-AF20-33B6C2CB33F0}" srcId="{4C96482F-F425-4778-8C08-4C851907133F}" destId="{EE0AEA59-7B6A-43DA-988D-14A70E584035}" srcOrd="3" destOrd="0" parTransId="{57613F02-A9A9-43F3-9FDD-46C6E67F41FF}" sibTransId="{3D186A58-95B7-4C42-B82B-EAB95DC933D1}"/>
    <dgm:cxn modelId="{45207E1B-E519-4F24-8B55-F279F290B5CE}" srcId="{4C96482F-F425-4778-8C08-4C851907133F}" destId="{D0A6932B-6071-46E9-ADC6-A51C81DB9229}" srcOrd="5" destOrd="0" parTransId="{C348C6AD-50FF-4AAE-85BC-956ED33D10F9}" sibTransId="{335CC82B-9B43-42DF-8B7D-0CD6B00F0496}"/>
    <dgm:cxn modelId="{97793227-BC7D-47D3-8F53-DFA621D5FBE7}" type="presOf" srcId="{D527DE61-F6BA-40C1-B0C5-61904EF523C1}" destId="{1F1DCD59-E38F-453C-8F0C-67B4127940D5}" srcOrd="0" destOrd="0" presId="urn:microsoft.com/office/officeart/2009/3/layout/StepUpProcess"/>
    <dgm:cxn modelId="{8FD4B403-1049-417D-9FCA-995051A9E685}" type="presOf" srcId="{D0A6932B-6071-46E9-ADC6-A51C81DB9229}" destId="{AB0F385A-D7F6-413C-B0B3-75456FE77B44}" srcOrd="0" destOrd="0" presId="urn:microsoft.com/office/officeart/2009/3/layout/StepUpProcess"/>
    <dgm:cxn modelId="{F22B412E-51B8-4F9A-BCC2-46072BB1A32A}" type="presOf" srcId="{4C96482F-F425-4778-8C08-4C851907133F}" destId="{E4EEFA15-008B-4507-8238-C66109469179}" srcOrd="0" destOrd="0" presId="urn:microsoft.com/office/officeart/2009/3/layout/StepUpProcess"/>
    <dgm:cxn modelId="{A6FD9B45-8B55-442C-9CEC-64A7C7BF5200}" type="presOf" srcId="{EE0AEA59-7B6A-43DA-988D-14A70E584035}" destId="{5754A152-B387-4542-ABD7-B713827212D0}" srcOrd="0" destOrd="0" presId="urn:microsoft.com/office/officeart/2009/3/layout/StepUpProcess"/>
    <dgm:cxn modelId="{C99CE532-E399-4C1F-8702-EC702085CA3B}" srcId="{4C96482F-F425-4778-8C08-4C851907133F}" destId="{D527DE61-F6BA-40C1-B0C5-61904EF523C1}" srcOrd="4" destOrd="0" parTransId="{4E56FD94-9884-4C92-B5DC-979CB909DBC8}" sibTransId="{06167D90-5227-488F-AE00-D9632A8BC102}"/>
    <dgm:cxn modelId="{808E5519-B796-4C6A-A157-449345CEC964}" type="presOf" srcId="{09D01019-001D-4034-BC61-2EF8FF599B05}" destId="{39196AC4-F716-4CB1-A830-DE9EE37E1C79}" srcOrd="0" destOrd="0" presId="urn:microsoft.com/office/officeart/2009/3/layout/StepUpProcess"/>
    <dgm:cxn modelId="{DE7A4FA4-3107-457B-8D4B-1E432485391A}" type="presParOf" srcId="{E4EEFA15-008B-4507-8238-C66109469179}" destId="{BCC4A715-88C5-4373-8522-23D5C5C57AAA}" srcOrd="0" destOrd="0" presId="urn:microsoft.com/office/officeart/2009/3/layout/StepUpProcess"/>
    <dgm:cxn modelId="{C073C659-5CA6-4D64-8605-3E38B93329A0}" type="presParOf" srcId="{BCC4A715-88C5-4373-8522-23D5C5C57AAA}" destId="{6C092109-55B2-4B63-A2B1-03429054F3FD}" srcOrd="0" destOrd="0" presId="urn:microsoft.com/office/officeart/2009/3/layout/StepUpProcess"/>
    <dgm:cxn modelId="{D860B076-7DD9-40EF-96D4-31998E2EEFD8}" type="presParOf" srcId="{BCC4A715-88C5-4373-8522-23D5C5C57AAA}" destId="{BBCAFB9C-9B89-401C-BD7E-194DC27ED49B}" srcOrd="1" destOrd="0" presId="urn:microsoft.com/office/officeart/2009/3/layout/StepUpProcess"/>
    <dgm:cxn modelId="{3C1BD269-8C58-469A-8FE0-DA9769157972}" type="presParOf" srcId="{BCC4A715-88C5-4373-8522-23D5C5C57AAA}" destId="{A382FFDE-CDD1-4C58-B314-920934563315}" srcOrd="2" destOrd="0" presId="urn:microsoft.com/office/officeart/2009/3/layout/StepUpProcess"/>
    <dgm:cxn modelId="{B0138A4E-6D35-4A26-8D69-561E1BCCDAB8}" type="presParOf" srcId="{E4EEFA15-008B-4507-8238-C66109469179}" destId="{D76D9688-6504-489C-A878-71ECEA71883B}" srcOrd="1" destOrd="0" presId="urn:microsoft.com/office/officeart/2009/3/layout/StepUpProcess"/>
    <dgm:cxn modelId="{4909F51F-88BD-44A7-9BA1-0AA590A0BAE7}" type="presParOf" srcId="{D76D9688-6504-489C-A878-71ECEA71883B}" destId="{E8A4991E-5BC0-4525-9092-B7E332EDA6E0}" srcOrd="0" destOrd="0" presId="urn:microsoft.com/office/officeart/2009/3/layout/StepUpProcess"/>
    <dgm:cxn modelId="{7502D14B-A27D-4B0B-B0DB-D99FF301D80C}" type="presParOf" srcId="{E4EEFA15-008B-4507-8238-C66109469179}" destId="{4A07C1E0-35F1-49F7-B14C-BA51033B7F18}" srcOrd="2" destOrd="0" presId="urn:microsoft.com/office/officeart/2009/3/layout/StepUpProcess"/>
    <dgm:cxn modelId="{6455FA47-5BBC-431B-A47A-09961F0B7499}" type="presParOf" srcId="{4A07C1E0-35F1-49F7-B14C-BA51033B7F18}" destId="{A3A91D46-EB77-43A7-AB25-54B1CE604573}" srcOrd="0" destOrd="0" presId="urn:microsoft.com/office/officeart/2009/3/layout/StepUpProcess"/>
    <dgm:cxn modelId="{A9869087-6267-4B34-BE70-ED2D39CEE0BE}" type="presParOf" srcId="{4A07C1E0-35F1-49F7-B14C-BA51033B7F18}" destId="{96B77318-5B03-40F1-BCB6-09CECD4DD163}" srcOrd="1" destOrd="0" presId="urn:microsoft.com/office/officeart/2009/3/layout/StepUpProcess"/>
    <dgm:cxn modelId="{7F7C60B0-D3BD-417B-B2B0-BC67284F1948}" type="presParOf" srcId="{4A07C1E0-35F1-49F7-B14C-BA51033B7F18}" destId="{596FF5BB-6190-48FE-85B0-66517DF211BB}" srcOrd="2" destOrd="0" presId="urn:microsoft.com/office/officeart/2009/3/layout/StepUpProcess"/>
    <dgm:cxn modelId="{77EB8F2F-747C-41F5-97D4-65E79C1E053D}" type="presParOf" srcId="{E4EEFA15-008B-4507-8238-C66109469179}" destId="{75C39FFE-3E52-4095-8008-EBAD1C26AFAD}" srcOrd="3" destOrd="0" presId="urn:microsoft.com/office/officeart/2009/3/layout/StepUpProcess"/>
    <dgm:cxn modelId="{580DE67F-B4FD-4830-871C-0F411879EE77}" type="presParOf" srcId="{75C39FFE-3E52-4095-8008-EBAD1C26AFAD}" destId="{2D8060B5-FA70-4D30-8437-ED631CDA2467}" srcOrd="0" destOrd="0" presId="urn:microsoft.com/office/officeart/2009/3/layout/StepUpProcess"/>
    <dgm:cxn modelId="{74D4026E-1611-4390-9F9E-6F3808CB457F}" type="presParOf" srcId="{E4EEFA15-008B-4507-8238-C66109469179}" destId="{ED039070-8051-4455-B67E-BF7338BF93B8}" srcOrd="4" destOrd="0" presId="urn:microsoft.com/office/officeart/2009/3/layout/StepUpProcess"/>
    <dgm:cxn modelId="{5AD4493C-6EAF-4AAA-A3CC-F35D03D26BA6}" type="presParOf" srcId="{ED039070-8051-4455-B67E-BF7338BF93B8}" destId="{8BBEE4DB-9F12-435E-AA13-BAFB7EA619F6}" srcOrd="0" destOrd="0" presId="urn:microsoft.com/office/officeart/2009/3/layout/StepUpProcess"/>
    <dgm:cxn modelId="{371F29F3-A4EE-406C-A916-0366AF088CB4}" type="presParOf" srcId="{ED039070-8051-4455-B67E-BF7338BF93B8}" destId="{39196AC4-F716-4CB1-A830-DE9EE37E1C79}" srcOrd="1" destOrd="0" presId="urn:microsoft.com/office/officeart/2009/3/layout/StepUpProcess"/>
    <dgm:cxn modelId="{298902BD-74FD-49F7-B1D8-A6651EF246BF}" type="presParOf" srcId="{ED039070-8051-4455-B67E-BF7338BF93B8}" destId="{8826B944-B348-4DB2-BC4C-683B260837D2}" srcOrd="2" destOrd="0" presId="urn:microsoft.com/office/officeart/2009/3/layout/StepUpProcess"/>
    <dgm:cxn modelId="{F8AD67C5-C46E-4354-B9EB-EFE398D8FD85}" type="presParOf" srcId="{E4EEFA15-008B-4507-8238-C66109469179}" destId="{621559AC-BB72-4211-9709-B3B6D95DB1DC}" srcOrd="5" destOrd="0" presId="urn:microsoft.com/office/officeart/2009/3/layout/StepUpProcess"/>
    <dgm:cxn modelId="{218404A6-E3BE-4F26-821D-9E9686B0D9A6}" type="presParOf" srcId="{621559AC-BB72-4211-9709-B3B6D95DB1DC}" destId="{52952407-B8C8-4F88-9044-FEA285B24415}" srcOrd="0" destOrd="0" presId="urn:microsoft.com/office/officeart/2009/3/layout/StepUpProcess"/>
    <dgm:cxn modelId="{FA5C19CF-7E35-43AB-90B0-2FC350BA8875}" type="presParOf" srcId="{E4EEFA15-008B-4507-8238-C66109469179}" destId="{3C8D2F95-0877-4F08-ADA5-E0AAFE04A327}" srcOrd="6" destOrd="0" presId="urn:microsoft.com/office/officeart/2009/3/layout/StepUpProcess"/>
    <dgm:cxn modelId="{FE508954-0B8F-4DC9-B1BB-B6B081311F3B}" type="presParOf" srcId="{3C8D2F95-0877-4F08-ADA5-E0AAFE04A327}" destId="{E51C0C7B-A6B1-41C5-B6C0-1BD172AC495E}" srcOrd="0" destOrd="0" presId="urn:microsoft.com/office/officeart/2009/3/layout/StepUpProcess"/>
    <dgm:cxn modelId="{61F8A0D9-DA87-4829-89B7-904938EE915B}" type="presParOf" srcId="{3C8D2F95-0877-4F08-ADA5-E0AAFE04A327}" destId="{5754A152-B387-4542-ABD7-B713827212D0}" srcOrd="1" destOrd="0" presId="urn:microsoft.com/office/officeart/2009/3/layout/StepUpProcess"/>
    <dgm:cxn modelId="{DBDE6BF6-7A76-4F64-95A2-5D30CDF37112}" type="presParOf" srcId="{3C8D2F95-0877-4F08-ADA5-E0AAFE04A327}" destId="{7219A165-E5E8-43C1-B6B5-5170A1194F60}" srcOrd="2" destOrd="0" presId="urn:microsoft.com/office/officeart/2009/3/layout/StepUpProcess"/>
    <dgm:cxn modelId="{939A3AFF-ACAB-44FA-BB14-DC06B87B80DF}" type="presParOf" srcId="{E4EEFA15-008B-4507-8238-C66109469179}" destId="{C7D6888D-280C-49FF-962D-979A388A99CF}" srcOrd="7" destOrd="0" presId="urn:microsoft.com/office/officeart/2009/3/layout/StepUpProcess"/>
    <dgm:cxn modelId="{78D39FF6-B3BF-4BDA-ACA3-565106DE5986}" type="presParOf" srcId="{C7D6888D-280C-49FF-962D-979A388A99CF}" destId="{24B4E1E5-8D67-4BAD-A661-74F80FA04234}" srcOrd="0" destOrd="0" presId="urn:microsoft.com/office/officeart/2009/3/layout/StepUpProcess"/>
    <dgm:cxn modelId="{E27DEA81-053F-4503-97AF-BD909A76ECD5}" type="presParOf" srcId="{E4EEFA15-008B-4507-8238-C66109469179}" destId="{6EDA32DC-EA33-4466-9893-64B860528054}" srcOrd="8" destOrd="0" presId="urn:microsoft.com/office/officeart/2009/3/layout/StepUpProcess"/>
    <dgm:cxn modelId="{D0FEF7AE-76C1-4FF5-9ADE-F15B213FBE83}" type="presParOf" srcId="{6EDA32DC-EA33-4466-9893-64B860528054}" destId="{443B2839-9719-4B74-AEEB-1477ACCDEB00}" srcOrd="0" destOrd="0" presId="urn:microsoft.com/office/officeart/2009/3/layout/StepUpProcess"/>
    <dgm:cxn modelId="{22B889BA-A893-483D-9F0D-6EEF536618DB}" type="presParOf" srcId="{6EDA32DC-EA33-4466-9893-64B860528054}" destId="{1F1DCD59-E38F-453C-8F0C-67B4127940D5}" srcOrd="1" destOrd="0" presId="urn:microsoft.com/office/officeart/2009/3/layout/StepUpProcess"/>
    <dgm:cxn modelId="{A17CBF77-8C38-4A9B-AEA9-AFF390547731}" type="presParOf" srcId="{6EDA32DC-EA33-4466-9893-64B860528054}" destId="{57B806B1-4186-4EA1-9553-8921091719BC}" srcOrd="2" destOrd="0" presId="urn:microsoft.com/office/officeart/2009/3/layout/StepUpProcess"/>
    <dgm:cxn modelId="{348EA47E-A317-48C3-9A8C-215A8ABD9FD4}" type="presParOf" srcId="{E4EEFA15-008B-4507-8238-C66109469179}" destId="{93E90A0F-93DC-42B6-B3C0-5655DB5F7789}" srcOrd="9" destOrd="0" presId="urn:microsoft.com/office/officeart/2009/3/layout/StepUpProcess"/>
    <dgm:cxn modelId="{6327E022-5993-4556-B87B-6ADCBDEA0225}" type="presParOf" srcId="{93E90A0F-93DC-42B6-B3C0-5655DB5F7789}" destId="{98CCD511-D580-486B-87BD-F9188B6D6E63}" srcOrd="0" destOrd="0" presId="urn:microsoft.com/office/officeart/2009/3/layout/StepUpProcess"/>
    <dgm:cxn modelId="{CDC61CE3-6C15-4043-ADE1-39AE0AFC4F13}" type="presParOf" srcId="{E4EEFA15-008B-4507-8238-C66109469179}" destId="{9C1F227F-D851-467A-8679-FBA65B553873}" srcOrd="10" destOrd="0" presId="urn:microsoft.com/office/officeart/2009/3/layout/StepUpProcess"/>
    <dgm:cxn modelId="{D47A003F-698C-4203-B275-1A9D0AB11917}" type="presParOf" srcId="{9C1F227F-D851-467A-8679-FBA65B553873}" destId="{2F871627-A4DB-4FCC-B8A8-BF6A57E8C2AC}" srcOrd="0" destOrd="0" presId="urn:microsoft.com/office/officeart/2009/3/layout/StepUpProcess"/>
    <dgm:cxn modelId="{7EEDDF1E-BBCE-41E0-8CCA-03F2FA02B774}" type="presParOf" srcId="{9C1F227F-D851-467A-8679-FBA65B553873}" destId="{AB0F385A-D7F6-413C-B0B3-75456FE77B44}" srcOrd="1" destOrd="0" presId="urn:microsoft.com/office/officeart/2009/3/layout/StepUpProcess"/>
    <dgm:cxn modelId="{568D9986-1515-4522-8472-A9CCA502DB9C}" type="presParOf" srcId="{9C1F227F-D851-467A-8679-FBA65B553873}" destId="{917F34B3-E5B2-4277-8D5C-AFDDD1BC51F8}" srcOrd="2" destOrd="0" presId="urn:microsoft.com/office/officeart/2009/3/layout/StepUpProcess"/>
    <dgm:cxn modelId="{B75112B9-1867-41DB-8F2E-8EA174817FC6}" type="presParOf" srcId="{E4EEFA15-008B-4507-8238-C66109469179}" destId="{BF87A513-B57D-4A22-921B-F816DA4D507E}" srcOrd="11" destOrd="0" presId="urn:microsoft.com/office/officeart/2009/3/layout/StepUpProcess"/>
    <dgm:cxn modelId="{261F8E75-108D-46E5-B744-C1FE87E5A5E7}" type="presParOf" srcId="{BF87A513-B57D-4A22-921B-F816DA4D507E}" destId="{6C90E0E2-5235-47A5-8D12-8B0D2B638E69}" srcOrd="0" destOrd="0" presId="urn:microsoft.com/office/officeart/2009/3/layout/StepUpProcess"/>
    <dgm:cxn modelId="{3FE1D432-B053-4AC3-940B-6AC3DE2562FF}" type="presParOf" srcId="{E4EEFA15-008B-4507-8238-C66109469179}" destId="{2D57C1F1-5A56-454F-80EB-D753EC272099}" srcOrd="12" destOrd="0" presId="urn:microsoft.com/office/officeart/2009/3/layout/StepUpProcess"/>
    <dgm:cxn modelId="{08455984-1958-431A-9525-554C3A1665CD}" type="presParOf" srcId="{2D57C1F1-5A56-454F-80EB-D753EC272099}" destId="{33DDDAD9-46BD-49E7-B47E-E0BE52A836E7}" srcOrd="0" destOrd="0" presId="urn:microsoft.com/office/officeart/2009/3/layout/StepUpProcess"/>
    <dgm:cxn modelId="{9FDBADD0-F5B2-4304-8AF6-9ED56AF8D7CB}" type="presParOf" srcId="{2D57C1F1-5A56-454F-80EB-D753EC272099}" destId="{808D99A8-AC68-405E-AD4D-DC7280215B0C}" srcOrd="1" destOrd="0" presId="urn:microsoft.com/office/officeart/2009/3/layout/StepUp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EA742DF-3BB3-4D19-A468-E22F1AFA7BED}" type="doc">
      <dgm:prSet loTypeId="urn:microsoft.com/office/officeart/2005/8/layout/vList5" loCatId="list" qsTypeId="urn:microsoft.com/office/officeart/2005/8/quickstyle/simple1" qsCatId="simple" csTypeId="urn:microsoft.com/office/officeart/2005/8/colors/accent1_5" csCatId="accent1"/>
      <dgm:spPr/>
      <dgm:t>
        <a:bodyPr/>
        <a:lstStyle/>
        <a:p>
          <a:endParaRPr lang="en-US"/>
        </a:p>
      </dgm:t>
    </dgm:pt>
    <dgm:pt modelId="{71810724-87F2-427E-AB55-DF3776658274}">
      <dgm:prSet/>
      <dgm:spPr/>
      <dgm:t>
        <a:bodyPr/>
        <a:lstStyle/>
        <a:p>
          <a:pPr rtl="0"/>
          <a:r>
            <a:rPr lang="en-US" b="1" smtClean="0"/>
            <a:t>Limited Exploration of Interaction Effects:</a:t>
          </a:r>
          <a:endParaRPr lang="en-IN"/>
        </a:p>
      </dgm:t>
    </dgm:pt>
    <dgm:pt modelId="{357B8C63-7667-45CD-961B-03370EE3DE4D}" type="parTrans" cxnId="{54892D60-7109-4546-B2BF-0A5DF005076B}">
      <dgm:prSet/>
      <dgm:spPr/>
      <dgm:t>
        <a:bodyPr/>
        <a:lstStyle/>
        <a:p>
          <a:endParaRPr lang="en-US"/>
        </a:p>
      </dgm:t>
    </dgm:pt>
    <dgm:pt modelId="{12D8B707-C55B-45F7-9196-2C457DB45CC1}" type="sibTrans" cxnId="{54892D60-7109-4546-B2BF-0A5DF005076B}">
      <dgm:prSet/>
      <dgm:spPr/>
      <dgm:t>
        <a:bodyPr/>
        <a:lstStyle/>
        <a:p>
          <a:endParaRPr lang="en-US"/>
        </a:p>
      </dgm:t>
    </dgm:pt>
    <dgm:pt modelId="{60C8B0E0-0376-4957-987D-96452B10B00D}">
      <dgm:prSet/>
      <dgm:spPr/>
      <dgm:t>
        <a:bodyPr/>
        <a:lstStyle/>
        <a:p>
          <a:pPr rtl="0"/>
          <a:r>
            <a:rPr lang="en-US" smtClean="0"/>
            <a:t>Previous research has primarily examined individual factors such as age, BMI, and smoking status in isolation. A research gap exists in understanding the potential interaction effects among these variables and their combined impact on medical insurance charges.</a:t>
          </a:r>
          <a:endParaRPr lang="en-IN"/>
        </a:p>
      </dgm:t>
    </dgm:pt>
    <dgm:pt modelId="{0701B806-9571-4007-B127-3CB28DBF49D2}" type="parTrans" cxnId="{511B6D3C-7561-4442-AB61-971B097453E4}">
      <dgm:prSet/>
      <dgm:spPr/>
      <dgm:t>
        <a:bodyPr/>
        <a:lstStyle/>
        <a:p>
          <a:endParaRPr lang="en-US"/>
        </a:p>
      </dgm:t>
    </dgm:pt>
    <dgm:pt modelId="{A05EB4C2-697F-49A8-ADC7-F75267BA4C8A}" type="sibTrans" cxnId="{511B6D3C-7561-4442-AB61-971B097453E4}">
      <dgm:prSet/>
      <dgm:spPr/>
      <dgm:t>
        <a:bodyPr/>
        <a:lstStyle/>
        <a:p>
          <a:endParaRPr lang="en-US"/>
        </a:p>
      </dgm:t>
    </dgm:pt>
    <dgm:pt modelId="{E7760F91-BDD2-436E-A70E-4449A19BBD71}">
      <dgm:prSet/>
      <dgm:spPr/>
      <dgm:t>
        <a:bodyPr/>
        <a:lstStyle/>
        <a:p>
          <a:pPr rtl="0"/>
          <a:r>
            <a:rPr lang="en-US" b="1" smtClean="0"/>
            <a:t>Sparse Investigation into Temporal Trends:</a:t>
          </a:r>
          <a:endParaRPr lang="en-IN"/>
        </a:p>
      </dgm:t>
    </dgm:pt>
    <dgm:pt modelId="{849901FD-417B-4274-93B3-B4170B300004}" type="parTrans" cxnId="{18DE746A-01B7-4BB8-AE5C-49598E74A9E0}">
      <dgm:prSet/>
      <dgm:spPr/>
      <dgm:t>
        <a:bodyPr/>
        <a:lstStyle/>
        <a:p>
          <a:endParaRPr lang="en-US"/>
        </a:p>
      </dgm:t>
    </dgm:pt>
    <dgm:pt modelId="{99DF106B-033A-4E27-B4D3-6E35633FAA07}" type="sibTrans" cxnId="{18DE746A-01B7-4BB8-AE5C-49598E74A9E0}">
      <dgm:prSet/>
      <dgm:spPr/>
      <dgm:t>
        <a:bodyPr/>
        <a:lstStyle/>
        <a:p>
          <a:endParaRPr lang="en-US"/>
        </a:p>
      </dgm:t>
    </dgm:pt>
    <dgm:pt modelId="{81428F5A-02E7-45B5-8D31-3DD1171D223A}">
      <dgm:prSet/>
      <dgm:spPr/>
      <dgm:t>
        <a:bodyPr/>
        <a:lstStyle/>
        <a:p>
          <a:pPr rtl="0"/>
          <a:r>
            <a:rPr lang="en-US" smtClean="0"/>
            <a:t>The majority of related works may lack a temporal dimension in analyzing how medical insurance charges evolve over time. Investigating temporal trends could provide insights into changing patterns influenced by economic, social, or healthcare policy factors.</a:t>
          </a:r>
          <a:endParaRPr lang="en-IN"/>
        </a:p>
      </dgm:t>
    </dgm:pt>
    <dgm:pt modelId="{2B9B2F3C-AB81-4E09-91E8-65E3E3808790}" type="parTrans" cxnId="{D13CF35E-49BF-4956-B70A-F38868721453}">
      <dgm:prSet/>
      <dgm:spPr/>
      <dgm:t>
        <a:bodyPr/>
        <a:lstStyle/>
        <a:p>
          <a:endParaRPr lang="en-US"/>
        </a:p>
      </dgm:t>
    </dgm:pt>
    <dgm:pt modelId="{AFC38D4A-E9CD-4E88-A0D6-CC65B637C68B}" type="sibTrans" cxnId="{D13CF35E-49BF-4956-B70A-F38868721453}">
      <dgm:prSet/>
      <dgm:spPr/>
      <dgm:t>
        <a:bodyPr/>
        <a:lstStyle/>
        <a:p>
          <a:endParaRPr lang="en-US"/>
        </a:p>
      </dgm:t>
    </dgm:pt>
    <dgm:pt modelId="{0E8B6E87-9324-4FA7-9081-BE753D63F605}">
      <dgm:prSet/>
      <dgm:spPr/>
      <dgm:t>
        <a:bodyPr/>
        <a:lstStyle/>
        <a:p>
          <a:pPr rtl="0"/>
          <a:r>
            <a:rPr lang="en-US" b="1" smtClean="0"/>
            <a:t>Insufficient Focus on Region-Specific Dynamics:</a:t>
          </a:r>
          <a:endParaRPr lang="en-IN"/>
        </a:p>
      </dgm:t>
    </dgm:pt>
    <dgm:pt modelId="{4FE895B7-63F6-4B3D-A0A4-CF5673CBC507}" type="parTrans" cxnId="{816FC787-3BEA-4B54-B750-64141F5AEF0F}">
      <dgm:prSet/>
      <dgm:spPr/>
      <dgm:t>
        <a:bodyPr/>
        <a:lstStyle/>
        <a:p>
          <a:endParaRPr lang="en-US"/>
        </a:p>
      </dgm:t>
    </dgm:pt>
    <dgm:pt modelId="{EF0C71E1-047A-41CD-A6EA-CDC5A40BC31E}" type="sibTrans" cxnId="{816FC787-3BEA-4B54-B750-64141F5AEF0F}">
      <dgm:prSet/>
      <dgm:spPr/>
      <dgm:t>
        <a:bodyPr/>
        <a:lstStyle/>
        <a:p>
          <a:endParaRPr lang="en-US"/>
        </a:p>
      </dgm:t>
    </dgm:pt>
    <dgm:pt modelId="{89E5B618-C485-44C0-B6FF-0B094E3D42A2}">
      <dgm:prSet/>
      <dgm:spPr/>
      <dgm:t>
        <a:bodyPr/>
        <a:lstStyle/>
        <a:p>
          <a:pPr rtl="0"/>
          <a:r>
            <a:rPr lang="en-US" smtClean="0"/>
            <a:t>Geographic variations in healthcare costs may play a crucial role. Existing studies often overlook the nuanced dynamics related to regional differences in healthcare infrastructure, accessibility, and cost of living.</a:t>
          </a:r>
          <a:endParaRPr lang="en-IN"/>
        </a:p>
      </dgm:t>
    </dgm:pt>
    <dgm:pt modelId="{0F59942A-EBEB-4428-B937-6CFF2C7248BC}" type="parTrans" cxnId="{EC666687-F25B-472F-B2FB-4823DD7B26E4}">
      <dgm:prSet/>
      <dgm:spPr/>
      <dgm:t>
        <a:bodyPr/>
        <a:lstStyle/>
        <a:p>
          <a:endParaRPr lang="en-US"/>
        </a:p>
      </dgm:t>
    </dgm:pt>
    <dgm:pt modelId="{D0F686F4-994C-49EE-927C-03EEA9014F3F}" type="sibTrans" cxnId="{EC666687-F25B-472F-B2FB-4823DD7B26E4}">
      <dgm:prSet/>
      <dgm:spPr/>
      <dgm:t>
        <a:bodyPr/>
        <a:lstStyle/>
        <a:p>
          <a:endParaRPr lang="en-US"/>
        </a:p>
      </dgm:t>
    </dgm:pt>
    <dgm:pt modelId="{629B3B70-1423-4AFD-A259-8176DFA92DC3}">
      <dgm:prSet/>
      <dgm:spPr/>
      <dgm:t>
        <a:bodyPr/>
        <a:lstStyle/>
        <a:p>
          <a:pPr rtl="0"/>
          <a:r>
            <a:rPr lang="en-US" b="1" smtClean="0"/>
            <a:t>Underrepresentation of Unconventional Data Sources:</a:t>
          </a:r>
          <a:endParaRPr lang="en-IN"/>
        </a:p>
      </dgm:t>
    </dgm:pt>
    <dgm:pt modelId="{E7E16132-64AD-4C06-97BA-8AF40E830DA6}" type="parTrans" cxnId="{021CACE4-E7F9-4101-B06A-AD9E519F70E6}">
      <dgm:prSet/>
      <dgm:spPr/>
      <dgm:t>
        <a:bodyPr/>
        <a:lstStyle/>
        <a:p>
          <a:endParaRPr lang="en-US"/>
        </a:p>
      </dgm:t>
    </dgm:pt>
    <dgm:pt modelId="{E610F4D6-C628-4FBE-AE98-53971EB1AD2C}" type="sibTrans" cxnId="{021CACE4-E7F9-4101-B06A-AD9E519F70E6}">
      <dgm:prSet/>
      <dgm:spPr/>
      <dgm:t>
        <a:bodyPr/>
        <a:lstStyle/>
        <a:p>
          <a:endParaRPr lang="en-US"/>
        </a:p>
      </dgm:t>
    </dgm:pt>
    <dgm:pt modelId="{DAB27C29-59FF-45BF-A193-C10AD960DF93}">
      <dgm:prSet/>
      <dgm:spPr/>
      <dgm:t>
        <a:bodyPr/>
        <a:lstStyle/>
        <a:p>
          <a:pPr rtl="0"/>
          <a:r>
            <a:rPr lang="en-US" smtClean="0"/>
            <a:t>Traditional datasets have been the focus of prior research. A research gap exists in exploring the integration of unconventional data sources, such as lifestyle or environmental factors, which could contribute to a more holistic understanding of insurance charge determinants.</a:t>
          </a:r>
          <a:endParaRPr lang="en-IN"/>
        </a:p>
      </dgm:t>
    </dgm:pt>
    <dgm:pt modelId="{0CED851E-7E6D-421E-8E1D-07AE450340A1}" type="parTrans" cxnId="{DAA6597E-263A-486E-B67E-F6919AC0EB65}">
      <dgm:prSet/>
      <dgm:spPr/>
      <dgm:t>
        <a:bodyPr/>
        <a:lstStyle/>
        <a:p>
          <a:endParaRPr lang="en-US"/>
        </a:p>
      </dgm:t>
    </dgm:pt>
    <dgm:pt modelId="{E88EF8D7-9698-4EDE-B9A5-35CFD67E3692}" type="sibTrans" cxnId="{DAA6597E-263A-486E-B67E-F6919AC0EB65}">
      <dgm:prSet/>
      <dgm:spPr/>
      <dgm:t>
        <a:bodyPr/>
        <a:lstStyle/>
        <a:p>
          <a:endParaRPr lang="en-US"/>
        </a:p>
      </dgm:t>
    </dgm:pt>
    <dgm:pt modelId="{388E6261-847A-4C34-A1B4-C8E795E1D168}">
      <dgm:prSet/>
      <dgm:spPr/>
      <dgm:t>
        <a:bodyPr/>
        <a:lstStyle/>
        <a:p>
          <a:pPr rtl="0"/>
          <a:r>
            <a:rPr lang="en-US" b="1" smtClean="0"/>
            <a:t>Limited Comparative Analysis of Model Performances:</a:t>
          </a:r>
          <a:endParaRPr lang="en-IN"/>
        </a:p>
      </dgm:t>
    </dgm:pt>
    <dgm:pt modelId="{B9B2211C-B572-498F-B435-6AC6F456CDF7}" type="parTrans" cxnId="{671A317F-5FC6-44C5-80F5-17B8DCADEF53}">
      <dgm:prSet/>
      <dgm:spPr/>
      <dgm:t>
        <a:bodyPr/>
        <a:lstStyle/>
        <a:p>
          <a:endParaRPr lang="en-US"/>
        </a:p>
      </dgm:t>
    </dgm:pt>
    <dgm:pt modelId="{D1D583FD-D1FE-4A9D-9A31-362EA04408FA}" type="sibTrans" cxnId="{671A317F-5FC6-44C5-80F5-17B8DCADEF53}">
      <dgm:prSet/>
      <dgm:spPr/>
      <dgm:t>
        <a:bodyPr/>
        <a:lstStyle/>
        <a:p>
          <a:endParaRPr lang="en-US"/>
        </a:p>
      </dgm:t>
    </dgm:pt>
    <dgm:pt modelId="{89DEEE16-311D-43D7-B73E-A4F322008CE7}">
      <dgm:prSet/>
      <dgm:spPr/>
      <dgm:t>
        <a:bodyPr/>
        <a:lstStyle/>
        <a:p>
          <a:pPr rtl="0"/>
          <a:r>
            <a:rPr lang="en-US" smtClean="0"/>
            <a:t>While prior works have applied various regression models, a research gap lies in the lack of comprehensive comparative analyses of their performances. Understanding the strengths and weaknesses of different models in the context of medical insurance pricing is essential for model selection and refinement.</a:t>
          </a:r>
          <a:endParaRPr lang="en-IN"/>
        </a:p>
      </dgm:t>
    </dgm:pt>
    <dgm:pt modelId="{339D8AEF-3AA7-4759-8002-C59287200E04}" type="parTrans" cxnId="{36DEE211-22BF-4A49-BADC-B22C4DA0BD7E}">
      <dgm:prSet/>
      <dgm:spPr/>
      <dgm:t>
        <a:bodyPr/>
        <a:lstStyle/>
        <a:p>
          <a:endParaRPr lang="en-US"/>
        </a:p>
      </dgm:t>
    </dgm:pt>
    <dgm:pt modelId="{795B3ED9-385A-4BCC-8302-FC44CC445523}" type="sibTrans" cxnId="{36DEE211-22BF-4A49-BADC-B22C4DA0BD7E}">
      <dgm:prSet/>
      <dgm:spPr/>
      <dgm:t>
        <a:bodyPr/>
        <a:lstStyle/>
        <a:p>
          <a:endParaRPr lang="en-US"/>
        </a:p>
      </dgm:t>
    </dgm:pt>
    <dgm:pt modelId="{ED0145E5-BC92-46C1-8ACE-0B7BFE754FC7}">
      <dgm:prSet/>
      <dgm:spPr/>
      <dgm:t>
        <a:bodyPr/>
        <a:lstStyle/>
        <a:p>
          <a:pPr rtl="0"/>
          <a:r>
            <a:rPr lang="en-US" b="1" smtClean="0"/>
            <a:t>Inadequate Exploration of Non-Linear Relationships:</a:t>
          </a:r>
          <a:endParaRPr lang="en-IN"/>
        </a:p>
      </dgm:t>
    </dgm:pt>
    <dgm:pt modelId="{2388094B-2119-46B9-B19F-CD1E3BF06F3F}" type="parTrans" cxnId="{0404443C-DDE0-49F1-8556-4C35589B1E5A}">
      <dgm:prSet/>
      <dgm:spPr/>
      <dgm:t>
        <a:bodyPr/>
        <a:lstStyle/>
        <a:p>
          <a:endParaRPr lang="en-US"/>
        </a:p>
      </dgm:t>
    </dgm:pt>
    <dgm:pt modelId="{E37CC62D-1D6B-45B0-8E80-CFF00BE8583D}" type="sibTrans" cxnId="{0404443C-DDE0-49F1-8556-4C35589B1E5A}">
      <dgm:prSet/>
      <dgm:spPr/>
      <dgm:t>
        <a:bodyPr/>
        <a:lstStyle/>
        <a:p>
          <a:endParaRPr lang="en-US"/>
        </a:p>
      </dgm:t>
    </dgm:pt>
    <dgm:pt modelId="{1153A0F8-E240-45BC-AD19-BAA46F80E1A1}">
      <dgm:prSet/>
      <dgm:spPr/>
      <dgm:t>
        <a:bodyPr/>
        <a:lstStyle/>
        <a:p>
          <a:pPr rtl="0"/>
          <a:r>
            <a:rPr lang="en-US" smtClean="0"/>
            <a:t>Previous studies often assume linear relationships between predictors and insurance charges. A gap exists in exploring non-linear relationships and considering advanced modeling techniques capable of capturing more complex patterns in the data.</a:t>
          </a:r>
          <a:endParaRPr lang="en-IN"/>
        </a:p>
      </dgm:t>
    </dgm:pt>
    <dgm:pt modelId="{1EE6081E-4BFE-4FD4-80C4-8F971E8C316F}" type="parTrans" cxnId="{33E520E6-0519-4FD6-AC49-F88A85258AFC}">
      <dgm:prSet/>
      <dgm:spPr/>
      <dgm:t>
        <a:bodyPr/>
        <a:lstStyle/>
        <a:p>
          <a:endParaRPr lang="en-US"/>
        </a:p>
      </dgm:t>
    </dgm:pt>
    <dgm:pt modelId="{24216A00-09EE-42D6-BDAC-75EF45C8F4E0}" type="sibTrans" cxnId="{33E520E6-0519-4FD6-AC49-F88A85258AFC}">
      <dgm:prSet/>
      <dgm:spPr/>
      <dgm:t>
        <a:bodyPr/>
        <a:lstStyle/>
        <a:p>
          <a:endParaRPr lang="en-US"/>
        </a:p>
      </dgm:t>
    </dgm:pt>
    <dgm:pt modelId="{E2275246-1021-4762-BCDB-DC60E979BB13}">
      <dgm:prSet/>
      <dgm:spPr/>
      <dgm:t>
        <a:bodyPr/>
        <a:lstStyle/>
        <a:p>
          <a:pPr rtl="0"/>
          <a:r>
            <a:rPr lang="en-US" b="1" smtClean="0"/>
            <a:t>Sparse Inclusion of Socioeconomic Factors:</a:t>
          </a:r>
          <a:endParaRPr lang="en-IN"/>
        </a:p>
      </dgm:t>
    </dgm:pt>
    <dgm:pt modelId="{9AA08C8C-AE65-4D7A-997C-9EF6291625CD}" type="parTrans" cxnId="{1BD4E3C3-F314-48B3-9DD6-910F84F5370A}">
      <dgm:prSet/>
      <dgm:spPr/>
      <dgm:t>
        <a:bodyPr/>
        <a:lstStyle/>
        <a:p>
          <a:endParaRPr lang="en-US"/>
        </a:p>
      </dgm:t>
    </dgm:pt>
    <dgm:pt modelId="{ED2B1691-9FDD-4FF8-9ACC-0AB788234DE1}" type="sibTrans" cxnId="{1BD4E3C3-F314-48B3-9DD6-910F84F5370A}">
      <dgm:prSet/>
      <dgm:spPr/>
      <dgm:t>
        <a:bodyPr/>
        <a:lstStyle/>
        <a:p>
          <a:endParaRPr lang="en-US"/>
        </a:p>
      </dgm:t>
    </dgm:pt>
    <dgm:pt modelId="{C64C1003-5CC9-43E9-B162-84C81140547C}">
      <dgm:prSet/>
      <dgm:spPr/>
      <dgm:t>
        <a:bodyPr/>
        <a:lstStyle/>
        <a:p>
          <a:pPr rtl="0"/>
          <a:r>
            <a:rPr lang="en-US" smtClean="0"/>
            <a:t>The influence of socioeconomic factors on medical insurance charges may be underexplored. There is a research gap in systematically analyzing how variables such as income, education, or occupation contribute to variations in insurance costs.</a:t>
          </a:r>
          <a:endParaRPr lang="en-IN"/>
        </a:p>
      </dgm:t>
    </dgm:pt>
    <dgm:pt modelId="{7F2B202A-FFFA-4FB3-AC13-09A27A00CF2A}" type="parTrans" cxnId="{07642D87-E581-4986-971A-D0BDCFBF2DD4}">
      <dgm:prSet/>
      <dgm:spPr/>
      <dgm:t>
        <a:bodyPr/>
        <a:lstStyle/>
        <a:p>
          <a:endParaRPr lang="en-US"/>
        </a:p>
      </dgm:t>
    </dgm:pt>
    <dgm:pt modelId="{8908D55C-34CC-453F-B44B-9B02F1F080B3}" type="sibTrans" cxnId="{07642D87-E581-4986-971A-D0BDCFBF2DD4}">
      <dgm:prSet/>
      <dgm:spPr/>
      <dgm:t>
        <a:bodyPr/>
        <a:lstStyle/>
        <a:p>
          <a:endParaRPr lang="en-US"/>
        </a:p>
      </dgm:t>
    </dgm:pt>
    <dgm:pt modelId="{DC01FC3F-86C6-41E3-892D-1B81AB64BAF8}" type="pres">
      <dgm:prSet presAssocID="{CEA742DF-3BB3-4D19-A468-E22F1AFA7BED}" presName="Name0" presStyleCnt="0">
        <dgm:presLayoutVars>
          <dgm:dir/>
          <dgm:animLvl val="lvl"/>
          <dgm:resizeHandles val="exact"/>
        </dgm:presLayoutVars>
      </dgm:prSet>
      <dgm:spPr/>
      <dgm:t>
        <a:bodyPr/>
        <a:lstStyle/>
        <a:p>
          <a:endParaRPr lang="en-US"/>
        </a:p>
      </dgm:t>
    </dgm:pt>
    <dgm:pt modelId="{BDC0AE87-458B-4CB7-8B11-45FDB8B64E91}" type="pres">
      <dgm:prSet presAssocID="{71810724-87F2-427E-AB55-DF3776658274}" presName="linNode" presStyleCnt="0"/>
      <dgm:spPr/>
    </dgm:pt>
    <dgm:pt modelId="{781C8F00-3A65-414A-907C-76049BA7A94E}" type="pres">
      <dgm:prSet presAssocID="{71810724-87F2-427E-AB55-DF3776658274}" presName="parentText" presStyleLbl="node1" presStyleIdx="0" presStyleCnt="7">
        <dgm:presLayoutVars>
          <dgm:chMax val="1"/>
          <dgm:bulletEnabled val="1"/>
        </dgm:presLayoutVars>
      </dgm:prSet>
      <dgm:spPr/>
      <dgm:t>
        <a:bodyPr/>
        <a:lstStyle/>
        <a:p>
          <a:endParaRPr lang="en-US"/>
        </a:p>
      </dgm:t>
    </dgm:pt>
    <dgm:pt modelId="{0D1A0412-F2BB-428A-8498-F7E14CBED907}" type="pres">
      <dgm:prSet presAssocID="{71810724-87F2-427E-AB55-DF3776658274}" presName="descendantText" presStyleLbl="alignAccFollowNode1" presStyleIdx="0" presStyleCnt="7">
        <dgm:presLayoutVars>
          <dgm:bulletEnabled val="1"/>
        </dgm:presLayoutVars>
      </dgm:prSet>
      <dgm:spPr/>
      <dgm:t>
        <a:bodyPr/>
        <a:lstStyle/>
        <a:p>
          <a:endParaRPr lang="en-US"/>
        </a:p>
      </dgm:t>
    </dgm:pt>
    <dgm:pt modelId="{1D9E01FA-AA04-4ADD-9C03-6A80B203A483}" type="pres">
      <dgm:prSet presAssocID="{12D8B707-C55B-45F7-9196-2C457DB45CC1}" presName="sp" presStyleCnt="0"/>
      <dgm:spPr/>
    </dgm:pt>
    <dgm:pt modelId="{BB41F048-6B40-41F9-8E46-FB79F7A248A7}" type="pres">
      <dgm:prSet presAssocID="{E7760F91-BDD2-436E-A70E-4449A19BBD71}" presName="linNode" presStyleCnt="0"/>
      <dgm:spPr/>
    </dgm:pt>
    <dgm:pt modelId="{6C971F49-C33E-4A93-BDAF-82D1FBD961CF}" type="pres">
      <dgm:prSet presAssocID="{E7760F91-BDD2-436E-A70E-4449A19BBD71}" presName="parentText" presStyleLbl="node1" presStyleIdx="1" presStyleCnt="7">
        <dgm:presLayoutVars>
          <dgm:chMax val="1"/>
          <dgm:bulletEnabled val="1"/>
        </dgm:presLayoutVars>
      </dgm:prSet>
      <dgm:spPr/>
      <dgm:t>
        <a:bodyPr/>
        <a:lstStyle/>
        <a:p>
          <a:endParaRPr lang="en-US"/>
        </a:p>
      </dgm:t>
    </dgm:pt>
    <dgm:pt modelId="{9BB6D25E-1CF6-46A2-8FAB-01537995DB8F}" type="pres">
      <dgm:prSet presAssocID="{E7760F91-BDD2-436E-A70E-4449A19BBD71}" presName="descendantText" presStyleLbl="alignAccFollowNode1" presStyleIdx="1" presStyleCnt="7">
        <dgm:presLayoutVars>
          <dgm:bulletEnabled val="1"/>
        </dgm:presLayoutVars>
      </dgm:prSet>
      <dgm:spPr/>
      <dgm:t>
        <a:bodyPr/>
        <a:lstStyle/>
        <a:p>
          <a:endParaRPr lang="en-US"/>
        </a:p>
      </dgm:t>
    </dgm:pt>
    <dgm:pt modelId="{88E1C6ED-5CD3-426C-A5CE-DDC4CC0BF920}" type="pres">
      <dgm:prSet presAssocID="{99DF106B-033A-4E27-B4D3-6E35633FAA07}" presName="sp" presStyleCnt="0"/>
      <dgm:spPr/>
    </dgm:pt>
    <dgm:pt modelId="{04B80A5B-774B-4B69-96CA-4802CA8EEEAC}" type="pres">
      <dgm:prSet presAssocID="{0E8B6E87-9324-4FA7-9081-BE753D63F605}" presName="linNode" presStyleCnt="0"/>
      <dgm:spPr/>
    </dgm:pt>
    <dgm:pt modelId="{7B418EBD-147B-4CF5-B31E-0DF0D24A731F}" type="pres">
      <dgm:prSet presAssocID="{0E8B6E87-9324-4FA7-9081-BE753D63F605}" presName="parentText" presStyleLbl="node1" presStyleIdx="2" presStyleCnt="7">
        <dgm:presLayoutVars>
          <dgm:chMax val="1"/>
          <dgm:bulletEnabled val="1"/>
        </dgm:presLayoutVars>
      </dgm:prSet>
      <dgm:spPr/>
      <dgm:t>
        <a:bodyPr/>
        <a:lstStyle/>
        <a:p>
          <a:endParaRPr lang="en-US"/>
        </a:p>
      </dgm:t>
    </dgm:pt>
    <dgm:pt modelId="{C3339502-8E4E-4DA8-A803-B21726883258}" type="pres">
      <dgm:prSet presAssocID="{0E8B6E87-9324-4FA7-9081-BE753D63F605}" presName="descendantText" presStyleLbl="alignAccFollowNode1" presStyleIdx="2" presStyleCnt="7">
        <dgm:presLayoutVars>
          <dgm:bulletEnabled val="1"/>
        </dgm:presLayoutVars>
      </dgm:prSet>
      <dgm:spPr/>
      <dgm:t>
        <a:bodyPr/>
        <a:lstStyle/>
        <a:p>
          <a:endParaRPr lang="en-US"/>
        </a:p>
      </dgm:t>
    </dgm:pt>
    <dgm:pt modelId="{E2978B19-F66F-4370-9A36-7AA04BEA1C48}" type="pres">
      <dgm:prSet presAssocID="{EF0C71E1-047A-41CD-A6EA-CDC5A40BC31E}" presName="sp" presStyleCnt="0"/>
      <dgm:spPr/>
    </dgm:pt>
    <dgm:pt modelId="{9A8918D5-BF25-4818-B4F1-CC754529AC65}" type="pres">
      <dgm:prSet presAssocID="{629B3B70-1423-4AFD-A259-8176DFA92DC3}" presName="linNode" presStyleCnt="0"/>
      <dgm:spPr/>
    </dgm:pt>
    <dgm:pt modelId="{12F1ACF7-1DCF-412A-9B09-672D16B398DB}" type="pres">
      <dgm:prSet presAssocID="{629B3B70-1423-4AFD-A259-8176DFA92DC3}" presName="parentText" presStyleLbl="node1" presStyleIdx="3" presStyleCnt="7">
        <dgm:presLayoutVars>
          <dgm:chMax val="1"/>
          <dgm:bulletEnabled val="1"/>
        </dgm:presLayoutVars>
      </dgm:prSet>
      <dgm:spPr/>
      <dgm:t>
        <a:bodyPr/>
        <a:lstStyle/>
        <a:p>
          <a:endParaRPr lang="en-US"/>
        </a:p>
      </dgm:t>
    </dgm:pt>
    <dgm:pt modelId="{422755DA-4E07-49CD-97B8-959070C0FD35}" type="pres">
      <dgm:prSet presAssocID="{629B3B70-1423-4AFD-A259-8176DFA92DC3}" presName="descendantText" presStyleLbl="alignAccFollowNode1" presStyleIdx="3" presStyleCnt="7">
        <dgm:presLayoutVars>
          <dgm:bulletEnabled val="1"/>
        </dgm:presLayoutVars>
      </dgm:prSet>
      <dgm:spPr/>
      <dgm:t>
        <a:bodyPr/>
        <a:lstStyle/>
        <a:p>
          <a:endParaRPr lang="en-US"/>
        </a:p>
      </dgm:t>
    </dgm:pt>
    <dgm:pt modelId="{EA32ED35-B515-4238-B4A8-42B4BB820ADE}" type="pres">
      <dgm:prSet presAssocID="{E610F4D6-C628-4FBE-AE98-53971EB1AD2C}" presName="sp" presStyleCnt="0"/>
      <dgm:spPr/>
    </dgm:pt>
    <dgm:pt modelId="{1250C4BB-C1F5-4A66-9696-C180026E7B31}" type="pres">
      <dgm:prSet presAssocID="{388E6261-847A-4C34-A1B4-C8E795E1D168}" presName="linNode" presStyleCnt="0"/>
      <dgm:spPr/>
    </dgm:pt>
    <dgm:pt modelId="{1FD8FC8A-119C-40C5-BE41-D598035A7DEF}" type="pres">
      <dgm:prSet presAssocID="{388E6261-847A-4C34-A1B4-C8E795E1D168}" presName="parentText" presStyleLbl="node1" presStyleIdx="4" presStyleCnt="7">
        <dgm:presLayoutVars>
          <dgm:chMax val="1"/>
          <dgm:bulletEnabled val="1"/>
        </dgm:presLayoutVars>
      </dgm:prSet>
      <dgm:spPr/>
      <dgm:t>
        <a:bodyPr/>
        <a:lstStyle/>
        <a:p>
          <a:endParaRPr lang="en-US"/>
        </a:p>
      </dgm:t>
    </dgm:pt>
    <dgm:pt modelId="{53D7E614-8105-4685-872B-4322228E44CB}" type="pres">
      <dgm:prSet presAssocID="{388E6261-847A-4C34-A1B4-C8E795E1D168}" presName="descendantText" presStyleLbl="alignAccFollowNode1" presStyleIdx="4" presStyleCnt="7">
        <dgm:presLayoutVars>
          <dgm:bulletEnabled val="1"/>
        </dgm:presLayoutVars>
      </dgm:prSet>
      <dgm:spPr/>
      <dgm:t>
        <a:bodyPr/>
        <a:lstStyle/>
        <a:p>
          <a:endParaRPr lang="en-US"/>
        </a:p>
      </dgm:t>
    </dgm:pt>
    <dgm:pt modelId="{213A9627-4006-43E9-8F4A-E3C6334336BB}" type="pres">
      <dgm:prSet presAssocID="{D1D583FD-D1FE-4A9D-9A31-362EA04408FA}" presName="sp" presStyleCnt="0"/>
      <dgm:spPr/>
    </dgm:pt>
    <dgm:pt modelId="{F2E60832-C510-47BA-B84B-F2F93F8105CD}" type="pres">
      <dgm:prSet presAssocID="{ED0145E5-BC92-46C1-8ACE-0B7BFE754FC7}" presName="linNode" presStyleCnt="0"/>
      <dgm:spPr/>
    </dgm:pt>
    <dgm:pt modelId="{3E3467F4-3248-43A8-A92E-E257FED69B0B}" type="pres">
      <dgm:prSet presAssocID="{ED0145E5-BC92-46C1-8ACE-0B7BFE754FC7}" presName="parentText" presStyleLbl="node1" presStyleIdx="5" presStyleCnt="7">
        <dgm:presLayoutVars>
          <dgm:chMax val="1"/>
          <dgm:bulletEnabled val="1"/>
        </dgm:presLayoutVars>
      </dgm:prSet>
      <dgm:spPr/>
      <dgm:t>
        <a:bodyPr/>
        <a:lstStyle/>
        <a:p>
          <a:endParaRPr lang="en-US"/>
        </a:p>
      </dgm:t>
    </dgm:pt>
    <dgm:pt modelId="{A7E785F9-D7A1-484D-B898-2B74B450E4E3}" type="pres">
      <dgm:prSet presAssocID="{ED0145E5-BC92-46C1-8ACE-0B7BFE754FC7}" presName="descendantText" presStyleLbl="alignAccFollowNode1" presStyleIdx="5" presStyleCnt="7">
        <dgm:presLayoutVars>
          <dgm:bulletEnabled val="1"/>
        </dgm:presLayoutVars>
      </dgm:prSet>
      <dgm:spPr/>
      <dgm:t>
        <a:bodyPr/>
        <a:lstStyle/>
        <a:p>
          <a:endParaRPr lang="en-US"/>
        </a:p>
      </dgm:t>
    </dgm:pt>
    <dgm:pt modelId="{90745766-AB33-4D54-AD58-82EDB0501D6F}" type="pres">
      <dgm:prSet presAssocID="{E37CC62D-1D6B-45B0-8E80-CFF00BE8583D}" presName="sp" presStyleCnt="0"/>
      <dgm:spPr/>
    </dgm:pt>
    <dgm:pt modelId="{19FC16F0-80A3-418D-ABA2-9981B2EB7D42}" type="pres">
      <dgm:prSet presAssocID="{E2275246-1021-4762-BCDB-DC60E979BB13}" presName="linNode" presStyleCnt="0"/>
      <dgm:spPr/>
    </dgm:pt>
    <dgm:pt modelId="{FC106EF7-D3F0-4AA5-ACC6-B12343EE2718}" type="pres">
      <dgm:prSet presAssocID="{E2275246-1021-4762-BCDB-DC60E979BB13}" presName="parentText" presStyleLbl="node1" presStyleIdx="6" presStyleCnt="7">
        <dgm:presLayoutVars>
          <dgm:chMax val="1"/>
          <dgm:bulletEnabled val="1"/>
        </dgm:presLayoutVars>
      </dgm:prSet>
      <dgm:spPr/>
      <dgm:t>
        <a:bodyPr/>
        <a:lstStyle/>
        <a:p>
          <a:endParaRPr lang="en-US"/>
        </a:p>
      </dgm:t>
    </dgm:pt>
    <dgm:pt modelId="{AFE6A422-1B5B-446F-92D0-6B3D0435103B}" type="pres">
      <dgm:prSet presAssocID="{E2275246-1021-4762-BCDB-DC60E979BB13}" presName="descendantText" presStyleLbl="alignAccFollowNode1" presStyleIdx="6" presStyleCnt="7">
        <dgm:presLayoutVars>
          <dgm:bulletEnabled val="1"/>
        </dgm:presLayoutVars>
      </dgm:prSet>
      <dgm:spPr/>
      <dgm:t>
        <a:bodyPr/>
        <a:lstStyle/>
        <a:p>
          <a:endParaRPr lang="en-US"/>
        </a:p>
      </dgm:t>
    </dgm:pt>
  </dgm:ptLst>
  <dgm:cxnLst>
    <dgm:cxn modelId="{54892D60-7109-4546-B2BF-0A5DF005076B}" srcId="{CEA742DF-3BB3-4D19-A468-E22F1AFA7BED}" destId="{71810724-87F2-427E-AB55-DF3776658274}" srcOrd="0" destOrd="0" parTransId="{357B8C63-7667-45CD-961B-03370EE3DE4D}" sibTransId="{12D8B707-C55B-45F7-9196-2C457DB45CC1}"/>
    <dgm:cxn modelId="{55E5112C-DD6F-4899-9A08-C2C20199231F}" type="presOf" srcId="{0E8B6E87-9324-4FA7-9081-BE753D63F605}" destId="{7B418EBD-147B-4CF5-B31E-0DF0D24A731F}" srcOrd="0" destOrd="0" presId="urn:microsoft.com/office/officeart/2005/8/layout/vList5"/>
    <dgm:cxn modelId="{EDA7F739-C4FE-4B5E-84B6-201BBC12F0FD}" type="presOf" srcId="{81428F5A-02E7-45B5-8D31-3DD1171D223A}" destId="{9BB6D25E-1CF6-46A2-8FAB-01537995DB8F}" srcOrd="0" destOrd="0" presId="urn:microsoft.com/office/officeart/2005/8/layout/vList5"/>
    <dgm:cxn modelId="{07642D87-E581-4986-971A-D0BDCFBF2DD4}" srcId="{E2275246-1021-4762-BCDB-DC60E979BB13}" destId="{C64C1003-5CC9-43E9-B162-84C81140547C}" srcOrd="0" destOrd="0" parTransId="{7F2B202A-FFFA-4FB3-AC13-09A27A00CF2A}" sibTransId="{8908D55C-34CC-453F-B44B-9B02F1F080B3}"/>
    <dgm:cxn modelId="{6BE5BB82-0446-4937-9CEF-D7982187DCB7}" type="presOf" srcId="{629B3B70-1423-4AFD-A259-8176DFA92DC3}" destId="{12F1ACF7-1DCF-412A-9B09-672D16B398DB}" srcOrd="0" destOrd="0" presId="urn:microsoft.com/office/officeart/2005/8/layout/vList5"/>
    <dgm:cxn modelId="{511B6D3C-7561-4442-AB61-971B097453E4}" srcId="{71810724-87F2-427E-AB55-DF3776658274}" destId="{60C8B0E0-0376-4957-987D-96452B10B00D}" srcOrd="0" destOrd="0" parTransId="{0701B806-9571-4007-B127-3CB28DBF49D2}" sibTransId="{A05EB4C2-697F-49A8-ADC7-F75267BA4C8A}"/>
    <dgm:cxn modelId="{021CACE4-E7F9-4101-B06A-AD9E519F70E6}" srcId="{CEA742DF-3BB3-4D19-A468-E22F1AFA7BED}" destId="{629B3B70-1423-4AFD-A259-8176DFA92DC3}" srcOrd="3" destOrd="0" parTransId="{E7E16132-64AD-4C06-97BA-8AF40E830DA6}" sibTransId="{E610F4D6-C628-4FBE-AE98-53971EB1AD2C}"/>
    <dgm:cxn modelId="{1BD4E3C3-F314-48B3-9DD6-910F84F5370A}" srcId="{CEA742DF-3BB3-4D19-A468-E22F1AFA7BED}" destId="{E2275246-1021-4762-BCDB-DC60E979BB13}" srcOrd="6" destOrd="0" parTransId="{9AA08C8C-AE65-4D7A-997C-9EF6291625CD}" sibTransId="{ED2B1691-9FDD-4FF8-9ACC-0AB788234DE1}"/>
    <dgm:cxn modelId="{C70DE8BA-9455-448B-A232-5A43B776C38F}" type="presOf" srcId="{1153A0F8-E240-45BC-AD19-BAA46F80E1A1}" destId="{A7E785F9-D7A1-484D-B898-2B74B450E4E3}" srcOrd="0" destOrd="0" presId="urn:microsoft.com/office/officeart/2005/8/layout/vList5"/>
    <dgm:cxn modelId="{E4B7D17B-11A6-4236-AE22-D33C5C54952E}" type="presOf" srcId="{71810724-87F2-427E-AB55-DF3776658274}" destId="{781C8F00-3A65-414A-907C-76049BA7A94E}" srcOrd="0" destOrd="0" presId="urn:microsoft.com/office/officeart/2005/8/layout/vList5"/>
    <dgm:cxn modelId="{A6FDB376-906B-44A9-9908-58A8007ADA8D}" type="presOf" srcId="{E2275246-1021-4762-BCDB-DC60E979BB13}" destId="{FC106EF7-D3F0-4AA5-ACC6-B12343EE2718}" srcOrd="0" destOrd="0" presId="urn:microsoft.com/office/officeart/2005/8/layout/vList5"/>
    <dgm:cxn modelId="{FF015A25-47F0-4C67-901F-3D04EB6A94AF}" type="presOf" srcId="{388E6261-847A-4C34-A1B4-C8E795E1D168}" destId="{1FD8FC8A-119C-40C5-BE41-D598035A7DEF}" srcOrd="0" destOrd="0" presId="urn:microsoft.com/office/officeart/2005/8/layout/vList5"/>
    <dgm:cxn modelId="{0404443C-DDE0-49F1-8556-4C35589B1E5A}" srcId="{CEA742DF-3BB3-4D19-A468-E22F1AFA7BED}" destId="{ED0145E5-BC92-46C1-8ACE-0B7BFE754FC7}" srcOrd="5" destOrd="0" parTransId="{2388094B-2119-46B9-B19F-CD1E3BF06F3F}" sibTransId="{E37CC62D-1D6B-45B0-8E80-CFF00BE8583D}"/>
    <dgm:cxn modelId="{816FC787-3BEA-4B54-B750-64141F5AEF0F}" srcId="{CEA742DF-3BB3-4D19-A468-E22F1AFA7BED}" destId="{0E8B6E87-9324-4FA7-9081-BE753D63F605}" srcOrd="2" destOrd="0" parTransId="{4FE895B7-63F6-4B3D-A0A4-CF5673CBC507}" sibTransId="{EF0C71E1-047A-41CD-A6EA-CDC5A40BC31E}"/>
    <dgm:cxn modelId="{36DEE211-22BF-4A49-BADC-B22C4DA0BD7E}" srcId="{388E6261-847A-4C34-A1B4-C8E795E1D168}" destId="{89DEEE16-311D-43D7-B73E-A4F322008CE7}" srcOrd="0" destOrd="0" parTransId="{339D8AEF-3AA7-4759-8002-C59287200E04}" sibTransId="{795B3ED9-385A-4BCC-8302-FC44CC445523}"/>
    <dgm:cxn modelId="{671A317F-5FC6-44C5-80F5-17B8DCADEF53}" srcId="{CEA742DF-3BB3-4D19-A468-E22F1AFA7BED}" destId="{388E6261-847A-4C34-A1B4-C8E795E1D168}" srcOrd="4" destOrd="0" parTransId="{B9B2211C-B572-498F-B435-6AC6F456CDF7}" sibTransId="{D1D583FD-D1FE-4A9D-9A31-362EA04408FA}"/>
    <dgm:cxn modelId="{18DE746A-01B7-4BB8-AE5C-49598E74A9E0}" srcId="{CEA742DF-3BB3-4D19-A468-E22F1AFA7BED}" destId="{E7760F91-BDD2-436E-A70E-4449A19BBD71}" srcOrd="1" destOrd="0" parTransId="{849901FD-417B-4274-93B3-B4170B300004}" sibTransId="{99DF106B-033A-4E27-B4D3-6E35633FAA07}"/>
    <dgm:cxn modelId="{6BBD3D64-68F0-42B4-9A44-A71DD9BBC6CF}" type="presOf" srcId="{89DEEE16-311D-43D7-B73E-A4F322008CE7}" destId="{53D7E614-8105-4685-872B-4322228E44CB}" srcOrd="0" destOrd="0" presId="urn:microsoft.com/office/officeart/2005/8/layout/vList5"/>
    <dgm:cxn modelId="{D13CF35E-49BF-4956-B70A-F38868721453}" srcId="{E7760F91-BDD2-436E-A70E-4449A19BBD71}" destId="{81428F5A-02E7-45B5-8D31-3DD1171D223A}" srcOrd="0" destOrd="0" parTransId="{2B9B2F3C-AB81-4E09-91E8-65E3E3808790}" sibTransId="{AFC38D4A-E9CD-4E88-A0D6-CC65B637C68B}"/>
    <dgm:cxn modelId="{960EA8CE-780E-49E2-9DB6-863EE7474F64}" type="presOf" srcId="{60C8B0E0-0376-4957-987D-96452B10B00D}" destId="{0D1A0412-F2BB-428A-8498-F7E14CBED907}" srcOrd="0" destOrd="0" presId="urn:microsoft.com/office/officeart/2005/8/layout/vList5"/>
    <dgm:cxn modelId="{EC666687-F25B-472F-B2FB-4823DD7B26E4}" srcId="{0E8B6E87-9324-4FA7-9081-BE753D63F605}" destId="{89E5B618-C485-44C0-B6FF-0B094E3D42A2}" srcOrd="0" destOrd="0" parTransId="{0F59942A-EBEB-4428-B937-6CFF2C7248BC}" sibTransId="{D0F686F4-994C-49EE-927C-03EEA9014F3F}"/>
    <dgm:cxn modelId="{DAA6597E-263A-486E-B67E-F6919AC0EB65}" srcId="{629B3B70-1423-4AFD-A259-8176DFA92DC3}" destId="{DAB27C29-59FF-45BF-A193-C10AD960DF93}" srcOrd="0" destOrd="0" parTransId="{0CED851E-7E6D-421E-8E1D-07AE450340A1}" sibTransId="{E88EF8D7-9698-4EDE-B9A5-35CFD67E3692}"/>
    <dgm:cxn modelId="{98219663-1FD7-4AFD-B831-0D6C817BFFAC}" type="presOf" srcId="{ED0145E5-BC92-46C1-8ACE-0B7BFE754FC7}" destId="{3E3467F4-3248-43A8-A92E-E257FED69B0B}" srcOrd="0" destOrd="0" presId="urn:microsoft.com/office/officeart/2005/8/layout/vList5"/>
    <dgm:cxn modelId="{5FF45FA7-68EF-4CAD-A3A5-D5F76EC320A7}" type="presOf" srcId="{C64C1003-5CC9-43E9-B162-84C81140547C}" destId="{AFE6A422-1B5B-446F-92D0-6B3D0435103B}" srcOrd="0" destOrd="0" presId="urn:microsoft.com/office/officeart/2005/8/layout/vList5"/>
    <dgm:cxn modelId="{972A9CE6-19AF-4E3E-A2B0-B4A8F6D714D1}" type="presOf" srcId="{89E5B618-C485-44C0-B6FF-0B094E3D42A2}" destId="{C3339502-8E4E-4DA8-A803-B21726883258}" srcOrd="0" destOrd="0" presId="urn:microsoft.com/office/officeart/2005/8/layout/vList5"/>
    <dgm:cxn modelId="{0E846340-F5E5-4227-96E7-97909BC3432B}" type="presOf" srcId="{E7760F91-BDD2-436E-A70E-4449A19BBD71}" destId="{6C971F49-C33E-4A93-BDAF-82D1FBD961CF}" srcOrd="0" destOrd="0" presId="urn:microsoft.com/office/officeart/2005/8/layout/vList5"/>
    <dgm:cxn modelId="{46628091-6142-4932-8302-ACD5F87F75F8}" type="presOf" srcId="{DAB27C29-59FF-45BF-A193-C10AD960DF93}" destId="{422755DA-4E07-49CD-97B8-959070C0FD35}" srcOrd="0" destOrd="0" presId="urn:microsoft.com/office/officeart/2005/8/layout/vList5"/>
    <dgm:cxn modelId="{33E520E6-0519-4FD6-AC49-F88A85258AFC}" srcId="{ED0145E5-BC92-46C1-8ACE-0B7BFE754FC7}" destId="{1153A0F8-E240-45BC-AD19-BAA46F80E1A1}" srcOrd="0" destOrd="0" parTransId="{1EE6081E-4BFE-4FD4-80C4-8F971E8C316F}" sibTransId="{24216A00-09EE-42D6-BDAC-75EF45C8F4E0}"/>
    <dgm:cxn modelId="{652646B0-27BF-4322-8F4B-79DDD8E9F636}" type="presOf" srcId="{CEA742DF-3BB3-4D19-A468-E22F1AFA7BED}" destId="{DC01FC3F-86C6-41E3-892D-1B81AB64BAF8}" srcOrd="0" destOrd="0" presId="urn:microsoft.com/office/officeart/2005/8/layout/vList5"/>
    <dgm:cxn modelId="{8919E95A-F113-4C61-95F5-8EB7D68A967B}" type="presParOf" srcId="{DC01FC3F-86C6-41E3-892D-1B81AB64BAF8}" destId="{BDC0AE87-458B-4CB7-8B11-45FDB8B64E91}" srcOrd="0" destOrd="0" presId="urn:microsoft.com/office/officeart/2005/8/layout/vList5"/>
    <dgm:cxn modelId="{A9F75A07-9492-4AD2-9FB4-423B5C3DE7E2}" type="presParOf" srcId="{BDC0AE87-458B-4CB7-8B11-45FDB8B64E91}" destId="{781C8F00-3A65-414A-907C-76049BA7A94E}" srcOrd="0" destOrd="0" presId="urn:microsoft.com/office/officeart/2005/8/layout/vList5"/>
    <dgm:cxn modelId="{DC1FDA8A-CE99-4D98-A04C-7A9D2ACEE4CE}" type="presParOf" srcId="{BDC0AE87-458B-4CB7-8B11-45FDB8B64E91}" destId="{0D1A0412-F2BB-428A-8498-F7E14CBED907}" srcOrd="1" destOrd="0" presId="urn:microsoft.com/office/officeart/2005/8/layout/vList5"/>
    <dgm:cxn modelId="{B61DD727-BD9C-41C0-AFE5-A5EB69AEA5BA}" type="presParOf" srcId="{DC01FC3F-86C6-41E3-892D-1B81AB64BAF8}" destId="{1D9E01FA-AA04-4ADD-9C03-6A80B203A483}" srcOrd="1" destOrd="0" presId="urn:microsoft.com/office/officeart/2005/8/layout/vList5"/>
    <dgm:cxn modelId="{FD9156A6-DC9A-49D6-A02E-CDF5DC5AA73C}" type="presParOf" srcId="{DC01FC3F-86C6-41E3-892D-1B81AB64BAF8}" destId="{BB41F048-6B40-41F9-8E46-FB79F7A248A7}" srcOrd="2" destOrd="0" presId="urn:microsoft.com/office/officeart/2005/8/layout/vList5"/>
    <dgm:cxn modelId="{8ACA11D3-A620-494F-9227-75C6BA83EC02}" type="presParOf" srcId="{BB41F048-6B40-41F9-8E46-FB79F7A248A7}" destId="{6C971F49-C33E-4A93-BDAF-82D1FBD961CF}" srcOrd="0" destOrd="0" presId="urn:microsoft.com/office/officeart/2005/8/layout/vList5"/>
    <dgm:cxn modelId="{71427D3D-6DE6-46BF-BA46-136542BB3D39}" type="presParOf" srcId="{BB41F048-6B40-41F9-8E46-FB79F7A248A7}" destId="{9BB6D25E-1CF6-46A2-8FAB-01537995DB8F}" srcOrd="1" destOrd="0" presId="urn:microsoft.com/office/officeart/2005/8/layout/vList5"/>
    <dgm:cxn modelId="{2613A441-16CD-477C-A7B1-7AABF6C4F9EA}" type="presParOf" srcId="{DC01FC3F-86C6-41E3-892D-1B81AB64BAF8}" destId="{88E1C6ED-5CD3-426C-A5CE-DDC4CC0BF920}" srcOrd="3" destOrd="0" presId="urn:microsoft.com/office/officeart/2005/8/layout/vList5"/>
    <dgm:cxn modelId="{9A637E67-9987-4B71-B0AA-C35CD60ED58F}" type="presParOf" srcId="{DC01FC3F-86C6-41E3-892D-1B81AB64BAF8}" destId="{04B80A5B-774B-4B69-96CA-4802CA8EEEAC}" srcOrd="4" destOrd="0" presId="urn:microsoft.com/office/officeart/2005/8/layout/vList5"/>
    <dgm:cxn modelId="{F7A75456-492E-48AE-A6E7-E5E78DA41B58}" type="presParOf" srcId="{04B80A5B-774B-4B69-96CA-4802CA8EEEAC}" destId="{7B418EBD-147B-4CF5-B31E-0DF0D24A731F}" srcOrd="0" destOrd="0" presId="urn:microsoft.com/office/officeart/2005/8/layout/vList5"/>
    <dgm:cxn modelId="{62D7DF95-43D1-4502-8EB8-C52AE2AFBE3E}" type="presParOf" srcId="{04B80A5B-774B-4B69-96CA-4802CA8EEEAC}" destId="{C3339502-8E4E-4DA8-A803-B21726883258}" srcOrd="1" destOrd="0" presId="urn:microsoft.com/office/officeart/2005/8/layout/vList5"/>
    <dgm:cxn modelId="{24452A94-66F5-4445-9AA7-A7F2F52209EF}" type="presParOf" srcId="{DC01FC3F-86C6-41E3-892D-1B81AB64BAF8}" destId="{E2978B19-F66F-4370-9A36-7AA04BEA1C48}" srcOrd="5" destOrd="0" presId="urn:microsoft.com/office/officeart/2005/8/layout/vList5"/>
    <dgm:cxn modelId="{F3980F9D-97FE-4584-BB58-D41F7CB22885}" type="presParOf" srcId="{DC01FC3F-86C6-41E3-892D-1B81AB64BAF8}" destId="{9A8918D5-BF25-4818-B4F1-CC754529AC65}" srcOrd="6" destOrd="0" presId="urn:microsoft.com/office/officeart/2005/8/layout/vList5"/>
    <dgm:cxn modelId="{2B8C4A13-D1BC-4AC8-A7D4-49C80A1C9D25}" type="presParOf" srcId="{9A8918D5-BF25-4818-B4F1-CC754529AC65}" destId="{12F1ACF7-1DCF-412A-9B09-672D16B398DB}" srcOrd="0" destOrd="0" presId="urn:microsoft.com/office/officeart/2005/8/layout/vList5"/>
    <dgm:cxn modelId="{8112CFE6-DFF0-444B-8CF2-5566014426CD}" type="presParOf" srcId="{9A8918D5-BF25-4818-B4F1-CC754529AC65}" destId="{422755DA-4E07-49CD-97B8-959070C0FD35}" srcOrd="1" destOrd="0" presId="urn:microsoft.com/office/officeart/2005/8/layout/vList5"/>
    <dgm:cxn modelId="{D57D049B-9B80-449D-9828-452B1C69E0DE}" type="presParOf" srcId="{DC01FC3F-86C6-41E3-892D-1B81AB64BAF8}" destId="{EA32ED35-B515-4238-B4A8-42B4BB820ADE}" srcOrd="7" destOrd="0" presId="urn:microsoft.com/office/officeart/2005/8/layout/vList5"/>
    <dgm:cxn modelId="{54012A55-598F-4157-9AFD-20EFE8AB4972}" type="presParOf" srcId="{DC01FC3F-86C6-41E3-892D-1B81AB64BAF8}" destId="{1250C4BB-C1F5-4A66-9696-C180026E7B31}" srcOrd="8" destOrd="0" presId="urn:microsoft.com/office/officeart/2005/8/layout/vList5"/>
    <dgm:cxn modelId="{C71243D0-8ECC-4E6B-AA92-817E33946AED}" type="presParOf" srcId="{1250C4BB-C1F5-4A66-9696-C180026E7B31}" destId="{1FD8FC8A-119C-40C5-BE41-D598035A7DEF}" srcOrd="0" destOrd="0" presId="urn:microsoft.com/office/officeart/2005/8/layout/vList5"/>
    <dgm:cxn modelId="{CC7B2308-BAE0-41EE-A274-D441CFF691E0}" type="presParOf" srcId="{1250C4BB-C1F5-4A66-9696-C180026E7B31}" destId="{53D7E614-8105-4685-872B-4322228E44CB}" srcOrd="1" destOrd="0" presId="urn:microsoft.com/office/officeart/2005/8/layout/vList5"/>
    <dgm:cxn modelId="{E3B812EF-3E82-41D4-9892-0FB63AE8B07B}" type="presParOf" srcId="{DC01FC3F-86C6-41E3-892D-1B81AB64BAF8}" destId="{213A9627-4006-43E9-8F4A-E3C6334336BB}" srcOrd="9" destOrd="0" presId="urn:microsoft.com/office/officeart/2005/8/layout/vList5"/>
    <dgm:cxn modelId="{BD2BCCE9-EA9B-4BEB-88D4-010084A24EEE}" type="presParOf" srcId="{DC01FC3F-86C6-41E3-892D-1B81AB64BAF8}" destId="{F2E60832-C510-47BA-B84B-F2F93F8105CD}" srcOrd="10" destOrd="0" presId="urn:microsoft.com/office/officeart/2005/8/layout/vList5"/>
    <dgm:cxn modelId="{664E8113-6CB5-48F7-B744-2B1577313406}" type="presParOf" srcId="{F2E60832-C510-47BA-B84B-F2F93F8105CD}" destId="{3E3467F4-3248-43A8-A92E-E257FED69B0B}" srcOrd="0" destOrd="0" presId="urn:microsoft.com/office/officeart/2005/8/layout/vList5"/>
    <dgm:cxn modelId="{DDBBB344-306C-497F-B71F-7D530F47DAAE}" type="presParOf" srcId="{F2E60832-C510-47BA-B84B-F2F93F8105CD}" destId="{A7E785F9-D7A1-484D-B898-2B74B450E4E3}" srcOrd="1" destOrd="0" presId="urn:microsoft.com/office/officeart/2005/8/layout/vList5"/>
    <dgm:cxn modelId="{D4EA4295-A99C-483B-BC9E-6CA07B86BD78}" type="presParOf" srcId="{DC01FC3F-86C6-41E3-892D-1B81AB64BAF8}" destId="{90745766-AB33-4D54-AD58-82EDB0501D6F}" srcOrd="11" destOrd="0" presId="urn:microsoft.com/office/officeart/2005/8/layout/vList5"/>
    <dgm:cxn modelId="{55361133-4787-45C1-9C98-5EACD0358EF8}" type="presParOf" srcId="{DC01FC3F-86C6-41E3-892D-1B81AB64BAF8}" destId="{19FC16F0-80A3-418D-ABA2-9981B2EB7D42}" srcOrd="12" destOrd="0" presId="urn:microsoft.com/office/officeart/2005/8/layout/vList5"/>
    <dgm:cxn modelId="{54E72564-33A1-44ED-B391-B67CDD61351D}" type="presParOf" srcId="{19FC16F0-80A3-418D-ABA2-9981B2EB7D42}" destId="{FC106EF7-D3F0-4AA5-ACC6-B12343EE2718}" srcOrd="0" destOrd="0" presId="urn:microsoft.com/office/officeart/2005/8/layout/vList5"/>
    <dgm:cxn modelId="{457411E0-654B-4183-933C-759864400741}" type="presParOf" srcId="{19FC16F0-80A3-418D-ABA2-9981B2EB7D42}" destId="{AFE6A422-1B5B-446F-92D0-6B3D0435103B}"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4E742AC-5025-49F0-8DE9-88198CB6A589}" type="doc">
      <dgm:prSet loTypeId="urn:microsoft.com/office/officeart/2005/8/layout/process5" loCatId="process" qsTypeId="urn:microsoft.com/office/officeart/2005/8/quickstyle/simple1" qsCatId="simple" csTypeId="urn:microsoft.com/office/officeart/2005/8/colors/colorful5" csCatId="colorful"/>
      <dgm:spPr/>
      <dgm:t>
        <a:bodyPr/>
        <a:lstStyle/>
        <a:p>
          <a:endParaRPr lang="en-US"/>
        </a:p>
      </dgm:t>
    </dgm:pt>
    <dgm:pt modelId="{33722A66-C692-41DD-A918-2AEAB2389021}">
      <dgm:prSet/>
      <dgm:spPr/>
      <dgm:t>
        <a:bodyPr/>
        <a:lstStyle/>
        <a:p>
          <a:pPr rtl="0"/>
          <a:r>
            <a:rPr lang="en-US" b="1" smtClean="0"/>
            <a:t>Data Collection</a:t>
          </a:r>
          <a:endParaRPr lang="en-IN"/>
        </a:p>
      </dgm:t>
    </dgm:pt>
    <dgm:pt modelId="{6DA5D0C6-5ED8-4880-AC33-E0D0F314FA9C}" type="parTrans" cxnId="{2FEEC374-AE04-4CD9-8E64-3691054B14E6}">
      <dgm:prSet/>
      <dgm:spPr/>
      <dgm:t>
        <a:bodyPr/>
        <a:lstStyle/>
        <a:p>
          <a:endParaRPr lang="en-US"/>
        </a:p>
      </dgm:t>
    </dgm:pt>
    <dgm:pt modelId="{EB5EC110-9C20-48C5-90B8-15E345DB2874}" type="sibTrans" cxnId="{2FEEC374-AE04-4CD9-8E64-3691054B14E6}">
      <dgm:prSet/>
      <dgm:spPr/>
      <dgm:t>
        <a:bodyPr/>
        <a:lstStyle/>
        <a:p>
          <a:endParaRPr lang="en-US"/>
        </a:p>
      </dgm:t>
    </dgm:pt>
    <dgm:pt modelId="{5A2C1129-15F5-4DBB-BEBF-B9DE5D0364B6}">
      <dgm:prSet/>
      <dgm:spPr/>
      <dgm:t>
        <a:bodyPr/>
        <a:lstStyle/>
        <a:p>
          <a:pPr rtl="0"/>
          <a:r>
            <a:rPr lang="en-US" b="1" smtClean="0"/>
            <a:t>Data Description and Exploration</a:t>
          </a:r>
          <a:endParaRPr lang="en-IN"/>
        </a:p>
      </dgm:t>
    </dgm:pt>
    <dgm:pt modelId="{D187E600-6DF9-49F0-9121-63A41DB87F99}" type="parTrans" cxnId="{B68DC4E4-C986-4BAF-85E5-AE7D89B1BD0B}">
      <dgm:prSet/>
      <dgm:spPr/>
      <dgm:t>
        <a:bodyPr/>
        <a:lstStyle/>
        <a:p>
          <a:endParaRPr lang="en-US"/>
        </a:p>
      </dgm:t>
    </dgm:pt>
    <dgm:pt modelId="{A18ACD80-AC63-4A0A-BCDD-0718884A0A94}" type="sibTrans" cxnId="{B68DC4E4-C986-4BAF-85E5-AE7D89B1BD0B}">
      <dgm:prSet/>
      <dgm:spPr/>
      <dgm:t>
        <a:bodyPr/>
        <a:lstStyle/>
        <a:p>
          <a:endParaRPr lang="en-US"/>
        </a:p>
      </dgm:t>
    </dgm:pt>
    <dgm:pt modelId="{68E8813F-8555-434A-9D43-C0F093FEE644}">
      <dgm:prSet/>
      <dgm:spPr/>
      <dgm:t>
        <a:bodyPr/>
        <a:lstStyle/>
        <a:p>
          <a:pPr rtl="0"/>
          <a:r>
            <a:rPr lang="en-US" b="1" smtClean="0"/>
            <a:t>Data Preprocessing</a:t>
          </a:r>
          <a:endParaRPr lang="en-IN"/>
        </a:p>
      </dgm:t>
    </dgm:pt>
    <dgm:pt modelId="{4AEB5163-3636-42BA-A91D-BA8FB6DC7974}" type="parTrans" cxnId="{482697AB-422E-4D04-B2B3-3C0337BE2A80}">
      <dgm:prSet/>
      <dgm:spPr/>
      <dgm:t>
        <a:bodyPr/>
        <a:lstStyle/>
        <a:p>
          <a:endParaRPr lang="en-US"/>
        </a:p>
      </dgm:t>
    </dgm:pt>
    <dgm:pt modelId="{CB1A81AD-41D3-43BF-B420-192C76075227}" type="sibTrans" cxnId="{482697AB-422E-4D04-B2B3-3C0337BE2A80}">
      <dgm:prSet/>
      <dgm:spPr/>
      <dgm:t>
        <a:bodyPr/>
        <a:lstStyle/>
        <a:p>
          <a:endParaRPr lang="en-US"/>
        </a:p>
      </dgm:t>
    </dgm:pt>
    <dgm:pt modelId="{73A5DD31-AD18-466A-AA53-2F72BE56AB55}">
      <dgm:prSet/>
      <dgm:spPr/>
      <dgm:t>
        <a:bodyPr/>
        <a:lstStyle/>
        <a:p>
          <a:pPr rtl="0"/>
          <a:r>
            <a:rPr lang="en-US" b="1" smtClean="0"/>
            <a:t>Exploratory Data Analysis (EDA)</a:t>
          </a:r>
          <a:endParaRPr lang="en-IN"/>
        </a:p>
      </dgm:t>
    </dgm:pt>
    <dgm:pt modelId="{0D686827-3E7D-481E-B685-DDA29C801889}" type="parTrans" cxnId="{92F4C323-A5A6-45CE-85EC-BD3424CD4FCC}">
      <dgm:prSet/>
      <dgm:spPr/>
      <dgm:t>
        <a:bodyPr/>
        <a:lstStyle/>
        <a:p>
          <a:endParaRPr lang="en-US"/>
        </a:p>
      </dgm:t>
    </dgm:pt>
    <dgm:pt modelId="{BAF37115-648A-493A-88F4-51082167E032}" type="sibTrans" cxnId="{92F4C323-A5A6-45CE-85EC-BD3424CD4FCC}">
      <dgm:prSet/>
      <dgm:spPr/>
      <dgm:t>
        <a:bodyPr/>
        <a:lstStyle/>
        <a:p>
          <a:endParaRPr lang="en-US"/>
        </a:p>
      </dgm:t>
    </dgm:pt>
    <dgm:pt modelId="{1E48ACDC-2B71-4E37-B95F-36A5EB44F3E0}">
      <dgm:prSet/>
      <dgm:spPr/>
      <dgm:t>
        <a:bodyPr/>
        <a:lstStyle/>
        <a:p>
          <a:pPr rtl="0"/>
          <a:r>
            <a:rPr lang="en-US" b="1" smtClean="0"/>
            <a:t>Feature Importance Analysis</a:t>
          </a:r>
          <a:endParaRPr lang="en-IN"/>
        </a:p>
      </dgm:t>
    </dgm:pt>
    <dgm:pt modelId="{6D2619A1-2151-4D93-B0CD-7061D00B4637}" type="parTrans" cxnId="{02F6F22C-2E0F-45BF-B514-8EF2A0002E80}">
      <dgm:prSet/>
      <dgm:spPr/>
      <dgm:t>
        <a:bodyPr/>
        <a:lstStyle/>
        <a:p>
          <a:endParaRPr lang="en-US"/>
        </a:p>
      </dgm:t>
    </dgm:pt>
    <dgm:pt modelId="{D0FBE3DB-607E-4676-9A25-03C6C1C379E3}" type="sibTrans" cxnId="{02F6F22C-2E0F-45BF-B514-8EF2A0002E80}">
      <dgm:prSet/>
      <dgm:spPr/>
      <dgm:t>
        <a:bodyPr/>
        <a:lstStyle/>
        <a:p>
          <a:endParaRPr lang="en-US"/>
        </a:p>
      </dgm:t>
    </dgm:pt>
    <dgm:pt modelId="{31DB1ABA-12EA-4B4F-AF47-6C5CF53800D9}">
      <dgm:prSet/>
      <dgm:spPr/>
      <dgm:t>
        <a:bodyPr/>
        <a:lstStyle/>
        <a:p>
          <a:pPr rtl="0"/>
          <a:r>
            <a:rPr lang="en-US" b="1" smtClean="0"/>
            <a:t>Identify Important Features</a:t>
          </a:r>
          <a:endParaRPr lang="en-IN"/>
        </a:p>
      </dgm:t>
    </dgm:pt>
    <dgm:pt modelId="{EFA6CE85-07FD-4009-B3E3-292C6355055C}" type="parTrans" cxnId="{062289B3-07E5-4372-A542-1CFBDF381E50}">
      <dgm:prSet/>
      <dgm:spPr/>
      <dgm:t>
        <a:bodyPr/>
        <a:lstStyle/>
        <a:p>
          <a:endParaRPr lang="en-US"/>
        </a:p>
      </dgm:t>
    </dgm:pt>
    <dgm:pt modelId="{E12D913E-8712-49C4-9FA3-1E07614F2551}" type="sibTrans" cxnId="{062289B3-07E5-4372-A542-1CFBDF381E50}">
      <dgm:prSet/>
      <dgm:spPr/>
      <dgm:t>
        <a:bodyPr/>
        <a:lstStyle/>
        <a:p>
          <a:endParaRPr lang="en-US"/>
        </a:p>
      </dgm:t>
    </dgm:pt>
    <dgm:pt modelId="{FCC1DC2F-CD81-4D02-869D-E6BEB2B9C004}">
      <dgm:prSet/>
      <dgm:spPr/>
      <dgm:t>
        <a:bodyPr/>
        <a:lstStyle/>
        <a:p>
          <a:pPr rtl="0"/>
          <a:r>
            <a:rPr lang="en-US" b="1" smtClean="0"/>
            <a:t>Model Building</a:t>
          </a:r>
          <a:endParaRPr lang="en-IN"/>
        </a:p>
      </dgm:t>
    </dgm:pt>
    <dgm:pt modelId="{37FC24F3-60D8-43D4-8227-7175812486D8}" type="parTrans" cxnId="{2AC2532B-0E8E-4881-9F38-FE09B6C88508}">
      <dgm:prSet/>
      <dgm:spPr/>
      <dgm:t>
        <a:bodyPr/>
        <a:lstStyle/>
        <a:p>
          <a:endParaRPr lang="en-US"/>
        </a:p>
      </dgm:t>
    </dgm:pt>
    <dgm:pt modelId="{9D6862A8-D5B9-4D52-B4DE-5958FC4A6943}" type="sibTrans" cxnId="{2AC2532B-0E8E-4881-9F38-FE09B6C88508}">
      <dgm:prSet/>
      <dgm:spPr/>
      <dgm:t>
        <a:bodyPr/>
        <a:lstStyle/>
        <a:p>
          <a:endParaRPr lang="en-US"/>
        </a:p>
      </dgm:t>
    </dgm:pt>
    <dgm:pt modelId="{7FF7FAB8-06AC-4DCA-9456-F6E296A5E01E}">
      <dgm:prSet/>
      <dgm:spPr/>
      <dgm:t>
        <a:bodyPr/>
        <a:lstStyle/>
        <a:p>
          <a:pPr rtl="0"/>
          <a:r>
            <a:rPr lang="en-US" b="1" smtClean="0"/>
            <a:t>Hyperparameter Tuning</a:t>
          </a:r>
          <a:endParaRPr lang="en-IN"/>
        </a:p>
      </dgm:t>
    </dgm:pt>
    <dgm:pt modelId="{40A884F0-FA08-4A7D-96DF-9780A63EC879}" type="parTrans" cxnId="{A9A1A6AA-5709-48FB-914D-F2293FDF030B}">
      <dgm:prSet/>
      <dgm:spPr/>
      <dgm:t>
        <a:bodyPr/>
        <a:lstStyle/>
        <a:p>
          <a:endParaRPr lang="en-US"/>
        </a:p>
      </dgm:t>
    </dgm:pt>
    <dgm:pt modelId="{9BA7FE01-3006-4621-9524-ECCDA3F4842D}" type="sibTrans" cxnId="{A9A1A6AA-5709-48FB-914D-F2293FDF030B}">
      <dgm:prSet/>
      <dgm:spPr/>
      <dgm:t>
        <a:bodyPr/>
        <a:lstStyle/>
        <a:p>
          <a:endParaRPr lang="en-US"/>
        </a:p>
      </dgm:t>
    </dgm:pt>
    <dgm:pt modelId="{A8E85F27-86CA-4338-BD99-5E6710EBFACB}">
      <dgm:prSet/>
      <dgm:spPr/>
      <dgm:t>
        <a:bodyPr/>
        <a:lstStyle/>
        <a:p>
          <a:pPr rtl="0"/>
          <a:r>
            <a:rPr lang="en-US" b="1" smtClean="0"/>
            <a:t>Final Model Training</a:t>
          </a:r>
          <a:endParaRPr lang="en-IN"/>
        </a:p>
      </dgm:t>
    </dgm:pt>
    <dgm:pt modelId="{1C86A0CB-95B6-4DC0-A1E4-6D9C80808E3A}" type="parTrans" cxnId="{AB941D24-1298-4F40-9153-0B3AC2361C87}">
      <dgm:prSet/>
      <dgm:spPr/>
      <dgm:t>
        <a:bodyPr/>
        <a:lstStyle/>
        <a:p>
          <a:endParaRPr lang="en-US"/>
        </a:p>
      </dgm:t>
    </dgm:pt>
    <dgm:pt modelId="{D9CCDC6E-CBAE-49E1-8931-436400358C36}" type="sibTrans" cxnId="{AB941D24-1298-4F40-9153-0B3AC2361C87}">
      <dgm:prSet/>
      <dgm:spPr/>
      <dgm:t>
        <a:bodyPr/>
        <a:lstStyle/>
        <a:p>
          <a:endParaRPr lang="en-US"/>
        </a:p>
      </dgm:t>
    </dgm:pt>
    <dgm:pt modelId="{0B1A3C72-BB16-4925-84DA-8BBEF3014441}">
      <dgm:prSet/>
      <dgm:spPr/>
      <dgm:t>
        <a:bodyPr/>
        <a:lstStyle/>
        <a:p>
          <a:pPr rtl="0"/>
          <a:r>
            <a:rPr lang="en-US" b="1" smtClean="0"/>
            <a:t>Results and Interpretation</a:t>
          </a:r>
          <a:endParaRPr lang="en-IN"/>
        </a:p>
      </dgm:t>
    </dgm:pt>
    <dgm:pt modelId="{B25A6C75-FDB7-4768-AD8A-C6B555D81031}" type="parTrans" cxnId="{334467B0-6E30-4A40-97F5-947AAC784143}">
      <dgm:prSet/>
      <dgm:spPr/>
      <dgm:t>
        <a:bodyPr/>
        <a:lstStyle/>
        <a:p>
          <a:endParaRPr lang="en-US"/>
        </a:p>
      </dgm:t>
    </dgm:pt>
    <dgm:pt modelId="{9F96ED60-2B8D-4CFD-9CA5-A68B62B46034}" type="sibTrans" cxnId="{334467B0-6E30-4A40-97F5-947AAC784143}">
      <dgm:prSet/>
      <dgm:spPr/>
      <dgm:t>
        <a:bodyPr/>
        <a:lstStyle/>
        <a:p>
          <a:endParaRPr lang="en-US"/>
        </a:p>
      </dgm:t>
    </dgm:pt>
    <dgm:pt modelId="{4C6288B0-ABCE-4963-A1A2-2B9EB4B65709}" type="pres">
      <dgm:prSet presAssocID="{C4E742AC-5025-49F0-8DE9-88198CB6A589}" presName="diagram" presStyleCnt="0">
        <dgm:presLayoutVars>
          <dgm:dir/>
          <dgm:resizeHandles val="exact"/>
        </dgm:presLayoutVars>
      </dgm:prSet>
      <dgm:spPr/>
      <dgm:t>
        <a:bodyPr/>
        <a:lstStyle/>
        <a:p>
          <a:endParaRPr lang="en-US"/>
        </a:p>
      </dgm:t>
    </dgm:pt>
    <dgm:pt modelId="{D6F22BA7-86D9-45AD-A125-25E46129E4D6}" type="pres">
      <dgm:prSet presAssocID="{33722A66-C692-41DD-A918-2AEAB2389021}" presName="node" presStyleLbl="node1" presStyleIdx="0" presStyleCnt="10">
        <dgm:presLayoutVars>
          <dgm:bulletEnabled val="1"/>
        </dgm:presLayoutVars>
      </dgm:prSet>
      <dgm:spPr/>
      <dgm:t>
        <a:bodyPr/>
        <a:lstStyle/>
        <a:p>
          <a:endParaRPr lang="en-US"/>
        </a:p>
      </dgm:t>
    </dgm:pt>
    <dgm:pt modelId="{35918423-C5F1-49DA-94C4-35110EE6EDDE}" type="pres">
      <dgm:prSet presAssocID="{EB5EC110-9C20-48C5-90B8-15E345DB2874}" presName="sibTrans" presStyleLbl="sibTrans2D1" presStyleIdx="0" presStyleCnt="9"/>
      <dgm:spPr/>
      <dgm:t>
        <a:bodyPr/>
        <a:lstStyle/>
        <a:p>
          <a:endParaRPr lang="en-US"/>
        </a:p>
      </dgm:t>
    </dgm:pt>
    <dgm:pt modelId="{D2792105-949F-48BB-B4D8-2FE08FB7096A}" type="pres">
      <dgm:prSet presAssocID="{EB5EC110-9C20-48C5-90B8-15E345DB2874}" presName="connectorText" presStyleLbl="sibTrans2D1" presStyleIdx="0" presStyleCnt="9"/>
      <dgm:spPr/>
      <dgm:t>
        <a:bodyPr/>
        <a:lstStyle/>
        <a:p>
          <a:endParaRPr lang="en-US"/>
        </a:p>
      </dgm:t>
    </dgm:pt>
    <dgm:pt modelId="{45A8043C-C4B0-4F18-8F90-86321E888D31}" type="pres">
      <dgm:prSet presAssocID="{5A2C1129-15F5-4DBB-BEBF-B9DE5D0364B6}" presName="node" presStyleLbl="node1" presStyleIdx="1" presStyleCnt="10">
        <dgm:presLayoutVars>
          <dgm:bulletEnabled val="1"/>
        </dgm:presLayoutVars>
      </dgm:prSet>
      <dgm:spPr/>
      <dgm:t>
        <a:bodyPr/>
        <a:lstStyle/>
        <a:p>
          <a:endParaRPr lang="en-US"/>
        </a:p>
      </dgm:t>
    </dgm:pt>
    <dgm:pt modelId="{972194E9-63D1-4555-B271-4736916BC952}" type="pres">
      <dgm:prSet presAssocID="{A18ACD80-AC63-4A0A-BCDD-0718884A0A94}" presName="sibTrans" presStyleLbl="sibTrans2D1" presStyleIdx="1" presStyleCnt="9"/>
      <dgm:spPr/>
      <dgm:t>
        <a:bodyPr/>
        <a:lstStyle/>
        <a:p>
          <a:endParaRPr lang="en-US"/>
        </a:p>
      </dgm:t>
    </dgm:pt>
    <dgm:pt modelId="{F3153A59-C45D-43D2-A4E1-A96A2DC6C060}" type="pres">
      <dgm:prSet presAssocID="{A18ACD80-AC63-4A0A-BCDD-0718884A0A94}" presName="connectorText" presStyleLbl="sibTrans2D1" presStyleIdx="1" presStyleCnt="9"/>
      <dgm:spPr/>
      <dgm:t>
        <a:bodyPr/>
        <a:lstStyle/>
        <a:p>
          <a:endParaRPr lang="en-US"/>
        </a:p>
      </dgm:t>
    </dgm:pt>
    <dgm:pt modelId="{9B84D790-914A-43E9-9A0E-7C02C69B956C}" type="pres">
      <dgm:prSet presAssocID="{68E8813F-8555-434A-9D43-C0F093FEE644}" presName="node" presStyleLbl="node1" presStyleIdx="2" presStyleCnt="10">
        <dgm:presLayoutVars>
          <dgm:bulletEnabled val="1"/>
        </dgm:presLayoutVars>
      </dgm:prSet>
      <dgm:spPr/>
      <dgm:t>
        <a:bodyPr/>
        <a:lstStyle/>
        <a:p>
          <a:endParaRPr lang="en-US"/>
        </a:p>
      </dgm:t>
    </dgm:pt>
    <dgm:pt modelId="{054E7446-0844-4934-9FED-C9E1CC23B348}" type="pres">
      <dgm:prSet presAssocID="{CB1A81AD-41D3-43BF-B420-192C76075227}" presName="sibTrans" presStyleLbl="sibTrans2D1" presStyleIdx="2" presStyleCnt="9"/>
      <dgm:spPr/>
      <dgm:t>
        <a:bodyPr/>
        <a:lstStyle/>
        <a:p>
          <a:endParaRPr lang="en-US"/>
        </a:p>
      </dgm:t>
    </dgm:pt>
    <dgm:pt modelId="{B2640BF6-C4A1-4E35-9E53-3155F435F877}" type="pres">
      <dgm:prSet presAssocID="{CB1A81AD-41D3-43BF-B420-192C76075227}" presName="connectorText" presStyleLbl="sibTrans2D1" presStyleIdx="2" presStyleCnt="9"/>
      <dgm:spPr/>
      <dgm:t>
        <a:bodyPr/>
        <a:lstStyle/>
        <a:p>
          <a:endParaRPr lang="en-US"/>
        </a:p>
      </dgm:t>
    </dgm:pt>
    <dgm:pt modelId="{A5B9E3AD-9C54-41FC-A199-3B8941758199}" type="pres">
      <dgm:prSet presAssocID="{73A5DD31-AD18-466A-AA53-2F72BE56AB55}" presName="node" presStyleLbl="node1" presStyleIdx="3" presStyleCnt="10">
        <dgm:presLayoutVars>
          <dgm:bulletEnabled val="1"/>
        </dgm:presLayoutVars>
      </dgm:prSet>
      <dgm:spPr/>
      <dgm:t>
        <a:bodyPr/>
        <a:lstStyle/>
        <a:p>
          <a:endParaRPr lang="en-US"/>
        </a:p>
      </dgm:t>
    </dgm:pt>
    <dgm:pt modelId="{732684E5-919F-4B4D-8D62-A27A52BF0758}" type="pres">
      <dgm:prSet presAssocID="{BAF37115-648A-493A-88F4-51082167E032}" presName="sibTrans" presStyleLbl="sibTrans2D1" presStyleIdx="3" presStyleCnt="9"/>
      <dgm:spPr/>
      <dgm:t>
        <a:bodyPr/>
        <a:lstStyle/>
        <a:p>
          <a:endParaRPr lang="en-US"/>
        </a:p>
      </dgm:t>
    </dgm:pt>
    <dgm:pt modelId="{981BDD51-92DF-4ED1-9003-27636BE595EE}" type="pres">
      <dgm:prSet presAssocID="{BAF37115-648A-493A-88F4-51082167E032}" presName="connectorText" presStyleLbl="sibTrans2D1" presStyleIdx="3" presStyleCnt="9"/>
      <dgm:spPr/>
      <dgm:t>
        <a:bodyPr/>
        <a:lstStyle/>
        <a:p>
          <a:endParaRPr lang="en-US"/>
        </a:p>
      </dgm:t>
    </dgm:pt>
    <dgm:pt modelId="{7B5E7D99-F9FB-481A-8430-769399B4205D}" type="pres">
      <dgm:prSet presAssocID="{1E48ACDC-2B71-4E37-B95F-36A5EB44F3E0}" presName="node" presStyleLbl="node1" presStyleIdx="4" presStyleCnt="10">
        <dgm:presLayoutVars>
          <dgm:bulletEnabled val="1"/>
        </dgm:presLayoutVars>
      </dgm:prSet>
      <dgm:spPr/>
      <dgm:t>
        <a:bodyPr/>
        <a:lstStyle/>
        <a:p>
          <a:endParaRPr lang="en-US"/>
        </a:p>
      </dgm:t>
    </dgm:pt>
    <dgm:pt modelId="{22771612-B289-4BF2-98F5-DC77DF254D57}" type="pres">
      <dgm:prSet presAssocID="{D0FBE3DB-607E-4676-9A25-03C6C1C379E3}" presName="sibTrans" presStyleLbl="sibTrans2D1" presStyleIdx="4" presStyleCnt="9"/>
      <dgm:spPr/>
      <dgm:t>
        <a:bodyPr/>
        <a:lstStyle/>
        <a:p>
          <a:endParaRPr lang="en-US"/>
        </a:p>
      </dgm:t>
    </dgm:pt>
    <dgm:pt modelId="{B698B1BD-2BD0-4EB5-ABA1-95BAC6671662}" type="pres">
      <dgm:prSet presAssocID="{D0FBE3DB-607E-4676-9A25-03C6C1C379E3}" presName="connectorText" presStyleLbl="sibTrans2D1" presStyleIdx="4" presStyleCnt="9"/>
      <dgm:spPr/>
      <dgm:t>
        <a:bodyPr/>
        <a:lstStyle/>
        <a:p>
          <a:endParaRPr lang="en-US"/>
        </a:p>
      </dgm:t>
    </dgm:pt>
    <dgm:pt modelId="{6244EBD6-97B4-41E9-8911-E25DA678F2DE}" type="pres">
      <dgm:prSet presAssocID="{31DB1ABA-12EA-4B4F-AF47-6C5CF53800D9}" presName="node" presStyleLbl="node1" presStyleIdx="5" presStyleCnt="10">
        <dgm:presLayoutVars>
          <dgm:bulletEnabled val="1"/>
        </dgm:presLayoutVars>
      </dgm:prSet>
      <dgm:spPr/>
      <dgm:t>
        <a:bodyPr/>
        <a:lstStyle/>
        <a:p>
          <a:endParaRPr lang="en-US"/>
        </a:p>
      </dgm:t>
    </dgm:pt>
    <dgm:pt modelId="{A6077270-3A88-4E93-B995-3DD685E01143}" type="pres">
      <dgm:prSet presAssocID="{E12D913E-8712-49C4-9FA3-1E07614F2551}" presName="sibTrans" presStyleLbl="sibTrans2D1" presStyleIdx="5" presStyleCnt="9"/>
      <dgm:spPr/>
      <dgm:t>
        <a:bodyPr/>
        <a:lstStyle/>
        <a:p>
          <a:endParaRPr lang="en-US"/>
        </a:p>
      </dgm:t>
    </dgm:pt>
    <dgm:pt modelId="{5E370411-402D-43F1-A143-3C43D8013F7B}" type="pres">
      <dgm:prSet presAssocID="{E12D913E-8712-49C4-9FA3-1E07614F2551}" presName="connectorText" presStyleLbl="sibTrans2D1" presStyleIdx="5" presStyleCnt="9"/>
      <dgm:spPr/>
      <dgm:t>
        <a:bodyPr/>
        <a:lstStyle/>
        <a:p>
          <a:endParaRPr lang="en-US"/>
        </a:p>
      </dgm:t>
    </dgm:pt>
    <dgm:pt modelId="{47E3D4BF-7914-41B7-AD31-8F4A3EE7EEC8}" type="pres">
      <dgm:prSet presAssocID="{FCC1DC2F-CD81-4D02-869D-E6BEB2B9C004}" presName="node" presStyleLbl="node1" presStyleIdx="6" presStyleCnt="10">
        <dgm:presLayoutVars>
          <dgm:bulletEnabled val="1"/>
        </dgm:presLayoutVars>
      </dgm:prSet>
      <dgm:spPr/>
      <dgm:t>
        <a:bodyPr/>
        <a:lstStyle/>
        <a:p>
          <a:endParaRPr lang="en-US"/>
        </a:p>
      </dgm:t>
    </dgm:pt>
    <dgm:pt modelId="{3276B372-4826-4AB1-A099-C986915D8E3B}" type="pres">
      <dgm:prSet presAssocID="{9D6862A8-D5B9-4D52-B4DE-5958FC4A6943}" presName="sibTrans" presStyleLbl="sibTrans2D1" presStyleIdx="6" presStyleCnt="9"/>
      <dgm:spPr/>
      <dgm:t>
        <a:bodyPr/>
        <a:lstStyle/>
        <a:p>
          <a:endParaRPr lang="en-US"/>
        </a:p>
      </dgm:t>
    </dgm:pt>
    <dgm:pt modelId="{527FFB33-CEEC-44CD-82E9-DFA6A9816311}" type="pres">
      <dgm:prSet presAssocID="{9D6862A8-D5B9-4D52-B4DE-5958FC4A6943}" presName="connectorText" presStyleLbl="sibTrans2D1" presStyleIdx="6" presStyleCnt="9"/>
      <dgm:spPr/>
      <dgm:t>
        <a:bodyPr/>
        <a:lstStyle/>
        <a:p>
          <a:endParaRPr lang="en-US"/>
        </a:p>
      </dgm:t>
    </dgm:pt>
    <dgm:pt modelId="{95E1F47E-FB05-4A90-9F2A-82759B6E8277}" type="pres">
      <dgm:prSet presAssocID="{7FF7FAB8-06AC-4DCA-9456-F6E296A5E01E}" presName="node" presStyleLbl="node1" presStyleIdx="7" presStyleCnt="10">
        <dgm:presLayoutVars>
          <dgm:bulletEnabled val="1"/>
        </dgm:presLayoutVars>
      </dgm:prSet>
      <dgm:spPr/>
      <dgm:t>
        <a:bodyPr/>
        <a:lstStyle/>
        <a:p>
          <a:endParaRPr lang="en-US"/>
        </a:p>
      </dgm:t>
    </dgm:pt>
    <dgm:pt modelId="{7F49305D-A62C-4CE9-9895-36EC9581DDFD}" type="pres">
      <dgm:prSet presAssocID="{9BA7FE01-3006-4621-9524-ECCDA3F4842D}" presName="sibTrans" presStyleLbl="sibTrans2D1" presStyleIdx="7" presStyleCnt="9"/>
      <dgm:spPr/>
      <dgm:t>
        <a:bodyPr/>
        <a:lstStyle/>
        <a:p>
          <a:endParaRPr lang="en-US"/>
        </a:p>
      </dgm:t>
    </dgm:pt>
    <dgm:pt modelId="{BC064DA9-9D59-47B8-A568-F3A79B5C1FAD}" type="pres">
      <dgm:prSet presAssocID="{9BA7FE01-3006-4621-9524-ECCDA3F4842D}" presName="connectorText" presStyleLbl="sibTrans2D1" presStyleIdx="7" presStyleCnt="9"/>
      <dgm:spPr/>
      <dgm:t>
        <a:bodyPr/>
        <a:lstStyle/>
        <a:p>
          <a:endParaRPr lang="en-US"/>
        </a:p>
      </dgm:t>
    </dgm:pt>
    <dgm:pt modelId="{416241A4-E23E-4601-8EB7-E11625BF6A9B}" type="pres">
      <dgm:prSet presAssocID="{A8E85F27-86CA-4338-BD99-5E6710EBFACB}" presName="node" presStyleLbl="node1" presStyleIdx="8" presStyleCnt="10">
        <dgm:presLayoutVars>
          <dgm:bulletEnabled val="1"/>
        </dgm:presLayoutVars>
      </dgm:prSet>
      <dgm:spPr/>
      <dgm:t>
        <a:bodyPr/>
        <a:lstStyle/>
        <a:p>
          <a:endParaRPr lang="en-US"/>
        </a:p>
      </dgm:t>
    </dgm:pt>
    <dgm:pt modelId="{E3B51744-6538-4C61-9491-F0A7BE84FEBF}" type="pres">
      <dgm:prSet presAssocID="{D9CCDC6E-CBAE-49E1-8931-436400358C36}" presName="sibTrans" presStyleLbl="sibTrans2D1" presStyleIdx="8" presStyleCnt="9"/>
      <dgm:spPr/>
      <dgm:t>
        <a:bodyPr/>
        <a:lstStyle/>
        <a:p>
          <a:endParaRPr lang="en-US"/>
        </a:p>
      </dgm:t>
    </dgm:pt>
    <dgm:pt modelId="{3AC1385D-A3F9-4E87-AFCA-AF6B5BAAB15B}" type="pres">
      <dgm:prSet presAssocID="{D9CCDC6E-CBAE-49E1-8931-436400358C36}" presName="connectorText" presStyleLbl="sibTrans2D1" presStyleIdx="8" presStyleCnt="9"/>
      <dgm:spPr/>
      <dgm:t>
        <a:bodyPr/>
        <a:lstStyle/>
        <a:p>
          <a:endParaRPr lang="en-US"/>
        </a:p>
      </dgm:t>
    </dgm:pt>
    <dgm:pt modelId="{4DD058A0-D929-44F6-A60D-FA46E26B62E1}" type="pres">
      <dgm:prSet presAssocID="{0B1A3C72-BB16-4925-84DA-8BBEF3014441}" presName="node" presStyleLbl="node1" presStyleIdx="9" presStyleCnt="10">
        <dgm:presLayoutVars>
          <dgm:bulletEnabled val="1"/>
        </dgm:presLayoutVars>
      </dgm:prSet>
      <dgm:spPr/>
      <dgm:t>
        <a:bodyPr/>
        <a:lstStyle/>
        <a:p>
          <a:endParaRPr lang="en-US"/>
        </a:p>
      </dgm:t>
    </dgm:pt>
  </dgm:ptLst>
  <dgm:cxnLst>
    <dgm:cxn modelId="{B66FBEB6-4701-4AA8-ACAD-0989A7F533B5}" type="presOf" srcId="{A8E85F27-86CA-4338-BD99-5E6710EBFACB}" destId="{416241A4-E23E-4601-8EB7-E11625BF6A9B}" srcOrd="0" destOrd="0" presId="urn:microsoft.com/office/officeart/2005/8/layout/process5"/>
    <dgm:cxn modelId="{A7B71053-9231-49EC-9D47-7430928C7CCF}" type="presOf" srcId="{CB1A81AD-41D3-43BF-B420-192C76075227}" destId="{054E7446-0844-4934-9FED-C9E1CC23B348}" srcOrd="0" destOrd="0" presId="urn:microsoft.com/office/officeart/2005/8/layout/process5"/>
    <dgm:cxn modelId="{AB941D24-1298-4F40-9153-0B3AC2361C87}" srcId="{C4E742AC-5025-49F0-8DE9-88198CB6A589}" destId="{A8E85F27-86CA-4338-BD99-5E6710EBFACB}" srcOrd="8" destOrd="0" parTransId="{1C86A0CB-95B6-4DC0-A1E4-6D9C80808E3A}" sibTransId="{D9CCDC6E-CBAE-49E1-8931-436400358C36}"/>
    <dgm:cxn modelId="{80CF11F3-CB0F-4E6F-9A9E-F20F9D86DB13}" type="presOf" srcId="{7FF7FAB8-06AC-4DCA-9456-F6E296A5E01E}" destId="{95E1F47E-FB05-4A90-9F2A-82759B6E8277}" srcOrd="0" destOrd="0" presId="urn:microsoft.com/office/officeart/2005/8/layout/process5"/>
    <dgm:cxn modelId="{A9E8AB73-D3A6-47AB-A49C-946DB97F838B}" type="presOf" srcId="{EB5EC110-9C20-48C5-90B8-15E345DB2874}" destId="{35918423-C5F1-49DA-94C4-35110EE6EDDE}" srcOrd="0" destOrd="0" presId="urn:microsoft.com/office/officeart/2005/8/layout/process5"/>
    <dgm:cxn modelId="{5623230B-9F34-4C2D-9C34-FDA12EA32B99}" type="presOf" srcId="{D9CCDC6E-CBAE-49E1-8931-436400358C36}" destId="{E3B51744-6538-4C61-9491-F0A7BE84FEBF}" srcOrd="0" destOrd="0" presId="urn:microsoft.com/office/officeart/2005/8/layout/process5"/>
    <dgm:cxn modelId="{92F4C323-A5A6-45CE-85EC-BD3424CD4FCC}" srcId="{C4E742AC-5025-49F0-8DE9-88198CB6A589}" destId="{73A5DD31-AD18-466A-AA53-2F72BE56AB55}" srcOrd="3" destOrd="0" parTransId="{0D686827-3E7D-481E-B685-DDA29C801889}" sibTransId="{BAF37115-648A-493A-88F4-51082167E032}"/>
    <dgm:cxn modelId="{2FEEC374-AE04-4CD9-8E64-3691054B14E6}" srcId="{C4E742AC-5025-49F0-8DE9-88198CB6A589}" destId="{33722A66-C692-41DD-A918-2AEAB2389021}" srcOrd="0" destOrd="0" parTransId="{6DA5D0C6-5ED8-4880-AC33-E0D0F314FA9C}" sibTransId="{EB5EC110-9C20-48C5-90B8-15E345DB2874}"/>
    <dgm:cxn modelId="{5D97232E-6EE5-4102-8E5C-3B6EEE86BA72}" type="presOf" srcId="{9D6862A8-D5B9-4D52-B4DE-5958FC4A6943}" destId="{527FFB33-CEEC-44CD-82E9-DFA6A9816311}" srcOrd="1" destOrd="0" presId="urn:microsoft.com/office/officeart/2005/8/layout/process5"/>
    <dgm:cxn modelId="{C1D4A33D-968E-4F64-9EC6-F0B8664DE185}" type="presOf" srcId="{E12D913E-8712-49C4-9FA3-1E07614F2551}" destId="{A6077270-3A88-4E93-B995-3DD685E01143}" srcOrd="0" destOrd="0" presId="urn:microsoft.com/office/officeart/2005/8/layout/process5"/>
    <dgm:cxn modelId="{02F6F22C-2E0F-45BF-B514-8EF2A0002E80}" srcId="{C4E742AC-5025-49F0-8DE9-88198CB6A589}" destId="{1E48ACDC-2B71-4E37-B95F-36A5EB44F3E0}" srcOrd="4" destOrd="0" parTransId="{6D2619A1-2151-4D93-B0CD-7061D00B4637}" sibTransId="{D0FBE3DB-607E-4676-9A25-03C6C1C379E3}"/>
    <dgm:cxn modelId="{7ABC0E0A-8DE4-437F-94C1-38D263F36782}" type="presOf" srcId="{1E48ACDC-2B71-4E37-B95F-36A5EB44F3E0}" destId="{7B5E7D99-F9FB-481A-8430-769399B4205D}" srcOrd="0" destOrd="0" presId="urn:microsoft.com/office/officeart/2005/8/layout/process5"/>
    <dgm:cxn modelId="{92B24412-E245-481D-BF60-89B7556DF9C2}" type="presOf" srcId="{73A5DD31-AD18-466A-AA53-2F72BE56AB55}" destId="{A5B9E3AD-9C54-41FC-A199-3B8941758199}" srcOrd="0" destOrd="0" presId="urn:microsoft.com/office/officeart/2005/8/layout/process5"/>
    <dgm:cxn modelId="{8496F7F8-2AC2-4EA3-A769-B5FABC0E19A3}" type="presOf" srcId="{D9CCDC6E-CBAE-49E1-8931-436400358C36}" destId="{3AC1385D-A3F9-4E87-AFCA-AF6B5BAAB15B}" srcOrd="1" destOrd="0" presId="urn:microsoft.com/office/officeart/2005/8/layout/process5"/>
    <dgm:cxn modelId="{482697AB-422E-4D04-B2B3-3C0337BE2A80}" srcId="{C4E742AC-5025-49F0-8DE9-88198CB6A589}" destId="{68E8813F-8555-434A-9D43-C0F093FEE644}" srcOrd="2" destOrd="0" parTransId="{4AEB5163-3636-42BA-A91D-BA8FB6DC7974}" sibTransId="{CB1A81AD-41D3-43BF-B420-192C76075227}"/>
    <dgm:cxn modelId="{C4AFEEC0-2AD2-4B5A-B571-68DE23A2AD48}" type="presOf" srcId="{9BA7FE01-3006-4621-9524-ECCDA3F4842D}" destId="{BC064DA9-9D59-47B8-A568-F3A79B5C1FAD}" srcOrd="1" destOrd="0" presId="urn:microsoft.com/office/officeart/2005/8/layout/process5"/>
    <dgm:cxn modelId="{2AC2532B-0E8E-4881-9F38-FE09B6C88508}" srcId="{C4E742AC-5025-49F0-8DE9-88198CB6A589}" destId="{FCC1DC2F-CD81-4D02-869D-E6BEB2B9C004}" srcOrd="6" destOrd="0" parTransId="{37FC24F3-60D8-43D4-8227-7175812486D8}" sibTransId="{9D6862A8-D5B9-4D52-B4DE-5958FC4A6943}"/>
    <dgm:cxn modelId="{334467B0-6E30-4A40-97F5-947AAC784143}" srcId="{C4E742AC-5025-49F0-8DE9-88198CB6A589}" destId="{0B1A3C72-BB16-4925-84DA-8BBEF3014441}" srcOrd="9" destOrd="0" parTransId="{B25A6C75-FDB7-4768-AD8A-C6B555D81031}" sibTransId="{9F96ED60-2B8D-4CFD-9CA5-A68B62B46034}"/>
    <dgm:cxn modelId="{0B9E4B5D-FD01-4E12-A8A8-841D38837C15}" type="presOf" srcId="{BAF37115-648A-493A-88F4-51082167E032}" destId="{732684E5-919F-4B4D-8D62-A27A52BF0758}" srcOrd="0" destOrd="0" presId="urn:microsoft.com/office/officeart/2005/8/layout/process5"/>
    <dgm:cxn modelId="{D4BEDD60-3774-4043-B76D-228B56F82BC1}" type="presOf" srcId="{D0FBE3DB-607E-4676-9A25-03C6C1C379E3}" destId="{B698B1BD-2BD0-4EB5-ABA1-95BAC6671662}" srcOrd="1" destOrd="0" presId="urn:microsoft.com/office/officeart/2005/8/layout/process5"/>
    <dgm:cxn modelId="{A69123F7-FBE3-40C9-8EDF-64D9C157D988}" type="presOf" srcId="{33722A66-C692-41DD-A918-2AEAB2389021}" destId="{D6F22BA7-86D9-45AD-A125-25E46129E4D6}" srcOrd="0" destOrd="0" presId="urn:microsoft.com/office/officeart/2005/8/layout/process5"/>
    <dgm:cxn modelId="{360C4AD3-C608-492B-8585-888AA5C084F3}" type="presOf" srcId="{D0FBE3DB-607E-4676-9A25-03C6C1C379E3}" destId="{22771612-B289-4BF2-98F5-DC77DF254D57}" srcOrd="0" destOrd="0" presId="urn:microsoft.com/office/officeart/2005/8/layout/process5"/>
    <dgm:cxn modelId="{FB514F0A-9160-45C6-83D7-80C5BEFEFF95}" type="presOf" srcId="{EB5EC110-9C20-48C5-90B8-15E345DB2874}" destId="{D2792105-949F-48BB-B4D8-2FE08FB7096A}" srcOrd="1" destOrd="0" presId="urn:microsoft.com/office/officeart/2005/8/layout/process5"/>
    <dgm:cxn modelId="{624075CD-D5E0-4E69-B09A-FBD4C52C4829}" type="presOf" srcId="{CB1A81AD-41D3-43BF-B420-192C76075227}" destId="{B2640BF6-C4A1-4E35-9E53-3155F435F877}" srcOrd="1" destOrd="0" presId="urn:microsoft.com/office/officeart/2005/8/layout/process5"/>
    <dgm:cxn modelId="{B68DC4E4-C986-4BAF-85E5-AE7D89B1BD0B}" srcId="{C4E742AC-5025-49F0-8DE9-88198CB6A589}" destId="{5A2C1129-15F5-4DBB-BEBF-B9DE5D0364B6}" srcOrd="1" destOrd="0" parTransId="{D187E600-6DF9-49F0-9121-63A41DB87F99}" sibTransId="{A18ACD80-AC63-4A0A-BCDD-0718884A0A94}"/>
    <dgm:cxn modelId="{3AB30455-02B5-4967-861C-318E917F53AD}" type="presOf" srcId="{E12D913E-8712-49C4-9FA3-1E07614F2551}" destId="{5E370411-402D-43F1-A143-3C43D8013F7B}" srcOrd="1" destOrd="0" presId="urn:microsoft.com/office/officeart/2005/8/layout/process5"/>
    <dgm:cxn modelId="{E526D46E-1BE3-46DD-980C-1805B8BA7664}" type="presOf" srcId="{31DB1ABA-12EA-4B4F-AF47-6C5CF53800D9}" destId="{6244EBD6-97B4-41E9-8911-E25DA678F2DE}" srcOrd="0" destOrd="0" presId="urn:microsoft.com/office/officeart/2005/8/layout/process5"/>
    <dgm:cxn modelId="{27DBAAFD-0D50-4476-AC95-1D62EA075427}" type="presOf" srcId="{68E8813F-8555-434A-9D43-C0F093FEE644}" destId="{9B84D790-914A-43E9-9A0E-7C02C69B956C}" srcOrd="0" destOrd="0" presId="urn:microsoft.com/office/officeart/2005/8/layout/process5"/>
    <dgm:cxn modelId="{DAC18F3A-4E87-41AF-B693-935B0C04E523}" type="presOf" srcId="{9D6862A8-D5B9-4D52-B4DE-5958FC4A6943}" destId="{3276B372-4826-4AB1-A099-C986915D8E3B}" srcOrd="0" destOrd="0" presId="urn:microsoft.com/office/officeart/2005/8/layout/process5"/>
    <dgm:cxn modelId="{9E87CC60-FDD2-4789-B9BD-8FA612A7AFF3}" type="presOf" srcId="{A18ACD80-AC63-4A0A-BCDD-0718884A0A94}" destId="{972194E9-63D1-4555-B271-4736916BC952}" srcOrd="0" destOrd="0" presId="urn:microsoft.com/office/officeart/2005/8/layout/process5"/>
    <dgm:cxn modelId="{398835E9-A8BF-4E0C-8298-FA094639CEBB}" type="presOf" srcId="{BAF37115-648A-493A-88F4-51082167E032}" destId="{981BDD51-92DF-4ED1-9003-27636BE595EE}" srcOrd="1" destOrd="0" presId="urn:microsoft.com/office/officeart/2005/8/layout/process5"/>
    <dgm:cxn modelId="{813552F2-2DB6-4D5E-9D93-1CA884142E95}" type="presOf" srcId="{5A2C1129-15F5-4DBB-BEBF-B9DE5D0364B6}" destId="{45A8043C-C4B0-4F18-8F90-86321E888D31}" srcOrd="0" destOrd="0" presId="urn:microsoft.com/office/officeart/2005/8/layout/process5"/>
    <dgm:cxn modelId="{97505A67-6569-4C4E-BF54-017F6C56AA92}" type="presOf" srcId="{9BA7FE01-3006-4621-9524-ECCDA3F4842D}" destId="{7F49305D-A62C-4CE9-9895-36EC9581DDFD}" srcOrd="0" destOrd="0" presId="urn:microsoft.com/office/officeart/2005/8/layout/process5"/>
    <dgm:cxn modelId="{A9A1A6AA-5709-48FB-914D-F2293FDF030B}" srcId="{C4E742AC-5025-49F0-8DE9-88198CB6A589}" destId="{7FF7FAB8-06AC-4DCA-9456-F6E296A5E01E}" srcOrd="7" destOrd="0" parTransId="{40A884F0-FA08-4A7D-96DF-9780A63EC879}" sibTransId="{9BA7FE01-3006-4621-9524-ECCDA3F4842D}"/>
    <dgm:cxn modelId="{77F1F5D7-E9AE-4A48-A69D-27FC00DF6E74}" type="presOf" srcId="{C4E742AC-5025-49F0-8DE9-88198CB6A589}" destId="{4C6288B0-ABCE-4963-A1A2-2B9EB4B65709}" srcOrd="0" destOrd="0" presId="urn:microsoft.com/office/officeart/2005/8/layout/process5"/>
    <dgm:cxn modelId="{062289B3-07E5-4372-A542-1CFBDF381E50}" srcId="{C4E742AC-5025-49F0-8DE9-88198CB6A589}" destId="{31DB1ABA-12EA-4B4F-AF47-6C5CF53800D9}" srcOrd="5" destOrd="0" parTransId="{EFA6CE85-07FD-4009-B3E3-292C6355055C}" sibTransId="{E12D913E-8712-49C4-9FA3-1E07614F2551}"/>
    <dgm:cxn modelId="{77B0D3F7-F08A-4743-A189-66C52E03B0F4}" type="presOf" srcId="{A18ACD80-AC63-4A0A-BCDD-0718884A0A94}" destId="{F3153A59-C45D-43D2-A4E1-A96A2DC6C060}" srcOrd="1" destOrd="0" presId="urn:microsoft.com/office/officeart/2005/8/layout/process5"/>
    <dgm:cxn modelId="{E00741A2-CC91-4809-A0D1-D4C69DD88F34}" type="presOf" srcId="{0B1A3C72-BB16-4925-84DA-8BBEF3014441}" destId="{4DD058A0-D929-44F6-A60D-FA46E26B62E1}" srcOrd="0" destOrd="0" presId="urn:microsoft.com/office/officeart/2005/8/layout/process5"/>
    <dgm:cxn modelId="{E117F963-695A-4ECF-8ABF-D4FCA6FA3EE5}" type="presOf" srcId="{FCC1DC2F-CD81-4D02-869D-E6BEB2B9C004}" destId="{47E3D4BF-7914-41B7-AD31-8F4A3EE7EEC8}" srcOrd="0" destOrd="0" presId="urn:microsoft.com/office/officeart/2005/8/layout/process5"/>
    <dgm:cxn modelId="{10A85035-269B-4B09-9FFF-979485C76AB3}" type="presParOf" srcId="{4C6288B0-ABCE-4963-A1A2-2B9EB4B65709}" destId="{D6F22BA7-86D9-45AD-A125-25E46129E4D6}" srcOrd="0" destOrd="0" presId="urn:microsoft.com/office/officeart/2005/8/layout/process5"/>
    <dgm:cxn modelId="{DE84AFA9-E05E-4F2D-930C-A1BF78085612}" type="presParOf" srcId="{4C6288B0-ABCE-4963-A1A2-2B9EB4B65709}" destId="{35918423-C5F1-49DA-94C4-35110EE6EDDE}" srcOrd="1" destOrd="0" presId="urn:microsoft.com/office/officeart/2005/8/layout/process5"/>
    <dgm:cxn modelId="{C8B27741-7054-4A13-8594-13F63DC7648A}" type="presParOf" srcId="{35918423-C5F1-49DA-94C4-35110EE6EDDE}" destId="{D2792105-949F-48BB-B4D8-2FE08FB7096A}" srcOrd="0" destOrd="0" presId="urn:microsoft.com/office/officeart/2005/8/layout/process5"/>
    <dgm:cxn modelId="{C50C60DB-F4F8-43A5-93E6-F1A63B452E1C}" type="presParOf" srcId="{4C6288B0-ABCE-4963-A1A2-2B9EB4B65709}" destId="{45A8043C-C4B0-4F18-8F90-86321E888D31}" srcOrd="2" destOrd="0" presId="urn:microsoft.com/office/officeart/2005/8/layout/process5"/>
    <dgm:cxn modelId="{4B349896-9EBE-4936-8C99-2A8489708785}" type="presParOf" srcId="{4C6288B0-ABCE-4963-A1A2-2B9EB4B65709}" destId="{972194E9-63D1-4555-B271-4736916BC952}" srcOrd="3" destOrd="0" presId="urn:microsoft.com/office/officeart/2005/8/layout/process5"/>
    <dgm:cxn modelId="{6EC2B415-7B8B-4E27-95AF-9709E41A7A13}" type="presParOf" srcId="{972194E9-63D1-4555-B271-4736916BC952}" destId="{F3153A59-C45D-43D2-A4E1-A96A2DC6C060}" srcOrd="0" destOrd="0" presId="urn:microsoft.com/office/officeart/2005/8/layout/process5"/>
    <dgm:cxn modelId="{200F1F49-EC79-435D-9AB4-17CC3F10C0EC}" type="presParOf" srcId="{4C6288B0-ABCE-4963-A1A2-2B9EB4B65709}" destId="{9B84D790-914A-43E9-9A0E-7C02C69B956C}" srcOrd="4" destOrd="0" presId="urn:microsoft.com/office/officeart/2005/8/layout/process5"/>
    <dgm:cxn modelId="{B9E5B64F-1148-452A-ABC6-E12EB82E9F17}" type="presParOf" srcId="{4C6288B0-ABCE-4963-A1A2-2B9EB4B65709}" destId="{054E7446-0844-4934-9FED-C9E1CC23B348}" srcOrd="5" destOrd="0" presId="urn:microsoft.com/office/officeart/2005/8/layout/process5"/>
    <dgm:cxn modelId="{14BC90A5-1070-4385-8331-586DB59600AE}" type="presParOf" srcId="{054E7446-0844-4934-9FED-C9E1CC23B348}" destId="{B2640BF6-C4A1-4E35-9E53-3155F435F877}" srcOrd="0" destOrd="0" presId="urn:microsoft.com/office/officeart/2005/8/layout/process5"/>
    <dgm:cxn modelId="{8E61BA55-B38F-4BCD-AAA5-07AE1C91AF8D}" type="presParOf" srcId="{4C6288B0-ABCE-4963-A1A2-2B9EB4B65709}" destId="{A5B9E3AD-9C54-41FC-A199-3B8941758199}" srcOrd="6" destOrd="0" presId="urn:microsoft.com/office/officeart/2005/8/layout/process5"/>
    <dgm:cxn modelId="{CB045037-5846-459F-A807-78C78C922F00}" type="presParOf" srcId="{4C6288B0-ABCE-4963-A1A2-2B9EB4B65709}" destId="{732684E5-919F-4B4D-8D62-A27A52BF0758}" srcOrd="7" destOrd="0" presId="urn:microsoft.com/office/officeart/2005/8/layout/process5"/>
    <dgm:cxn modelId="{EE728DB6-519D-42ED-97CB-C2C293163299}" type="presParOf" srcId="{732684E5-919F-4B4D-8D62-A27A52BF0758}" destId="{981BDD51-92DF-4ED1-9003-27636BE595EE}" srcOrd="0" destOrd="0" presId="urn:microsoft.com/office/officeart/2005/8/layout/process5"/>
    <dgm:cxn modelId="{DAC3BD32-53D2-4D9E-A5AB-5FE64EDCA092}" type="presParOf" srcId="{4C6288B0-ABCE-4963-A1A2-2B9EB4B65709}" destId="{7B5E7D99-F9FB-481A-8430-769399B4205D}" srcOrd="8" destOrd="0" presId="urn:microsoft.com/office/officeart/2005/8/layout/process5"/>
    <dgm:cxn modelId="{3A273FFE-BADA-41B3-B96B-419BC384CA8A}" type="presParOf" srcId="{4C6288B0-ABCE-4963-A1A2-2B9EB4B65709}" destId="{22771612-B289-4BF2-98F5-DC77DF254D57}" srcOrd="9" destOrd="0" presId="urn:microsoft.com/office/officeart/2005/8/layout/process5"/>
    <dgm:cxn modelId="{B750355E-EE3C-448D-BD37-9F9B9605334E}" type="presParOf" srcId="{22771612-B289-4BF2-98F5-DC77DF254D57}" destId="{B698B1BD-2BD0-4EB5-ABA1-95BAC6671662}" srcOrd="0" destOrd="0" presId="urn:microsoft.com/office/officeart/2005/8/layout/process5"/>
    <dgm:cxn modelId="{23C7C47B-CEFB-4FCD-9224-C2D14F357EE4}" type="presParOf" srcId="{4C6288B0-ABCE-4963-A1A2-2B9EB4B65709}" destId="{6244EBD6-97B4-41E9-8911-E25DA678F2DE}" srcOrd="10" destOrd="0" presId="urn:microsoft.com/office/officeart/2005/8/layout/process5"/>
    <dgm:cxn modelId="{FF492914-797C-43AC-A60D-AC17524296FD}" type="presParOf" srcId="{4C6288B0-ABCE-4963-A1A2-2B9EB4B65709}" destId="{A6077270-3A88-4E93-B995-3DD685E01143}" srcOrd="11" destOrd="0" presId="urn:microsoft.com/office/officeart/2005/8/layout/process5"/>
    <dgm:cxn modelId="{302A1D48-79C6-4E49-85B6-9F6F7B5FE7D0}" type="presParOf" srcId="{A6077270-3A88-4E93-B995-3DD685E01143}" destId="{5E370411-402D-43F1-A143-3C43D8013F7B}" srcOrd="0" destOrd="0" presId="urn:microsoft.com/office/officeart/2005/8/layout/process5"/>
    <dgm:cxn modelId="{4A1A59A0-2F1B-41A1-8775-9BA364D8352E}" type="presParOf" srcId="{4C6288B0-ABCE-4963-A1A2-2B9EB4B65709}" destId="{47E3D4BF-7914-41B7-AD31-8F4A3EE7EEC8}" srcOrd="12" destOrd="0" presId="urn:microsoft.com/office/officeart/2005/8/layout/process5"/>
    <dgm:cxn modelId="{1A0E4EAE-BDF0-4EE9-AF0E-08315A2EF123}" type="presParOf" srcId="{4C6288B0-ABCE-4963-A1A2-2B9EB4B65709}" destId="{3276B372-4826-4AB1-A099-C986915D8E3B}" srcOrd="13" destOrd="0" presId="urn:microsoft.com/office/officeart/2005/8/layout/process5"/>
    <dgm:cxn modelId="{8616A98E-6A5A-468A-9430-DA84E8BC7E59}" type="presParOf" srcId="{3276B372-4826-4AB1-A099-C986915D8E3B}" destId="{527FFB33-CEEC-44CD-82E9-DFA6A9816311}" srcOrd="0" destOrd="0" presId="urn:microsoft.com/office/officeart/2005/8/layout/process5"/>
    <dgm:cxn modelId="{BAC7D7AD-660F-4924-9281-D4DFA06F2876}" type="presParOf" srcId="{4C6288B0-ABCE-4963-A1A2-2B9EB4B65709}" destId="{95E1F47E-FB05-4A90-9F2A-82759B6E8277}" srcOrd="14" destOrd="0" presId="urn:microsoft.com/office/officeart/2005/8/layout/process5"/>
    <dgm:cxn modelId="{151318C7-C50C-4245-9257-859D0711627C}" type="presParOf" srcId="{4C6288B0-ABCE-4963-A1A2-2B9EB4B65709}" destId="{7F49305D-A62C-4CE9-9895-36EC9581DDFD}" srcOrd="15" destOrd="0" presId="urn:microsoft.com/office/officeart/2005/8/layout/process5"/>
    <dgm:cxn modelId="{06C7B50F-8739-4323-A57F-7C567931FBC7}" type="presParOf" srcId="{7F49305D-A62C-4CE9-9895-36EC9581DDFD}" destId="{BC064DA9-9D59-47B8-A568-F3A79B5C1FAD}" srcOrd="0" destOrd="0" presId="urn:microsoft.com/office/officeart/2005/8/layout/process5"/>
    <dgm:cxn modelId="{609B3072-01EB-47C3-BC76-B07AE7F78DE0}" type="presParOf" srcId="{4C6288B0-ABCE-4963-A1A2-2B9EB4B65709}" destId="{416241A4-E23E-4601-8EB7-E11625BF6A9B}" srcOrd="16" destOrd="0" presId="urn:microsoft.com/office/officeart/2005/8/layout/process5"/>
    <dgm:cxn modelId="{6EB52D24-9DA7-4D8C-BC77-36CE27899A92}" type="presParOf" srcId="{4C6288B0-ABCE-4963-A1A2-2B9EB4B65709}" destId="{E3B51744-6538-4C61-9491-F0A7BE84FEBF}" srcOrd="17" destOrd="0" presId="urn:microsoft.com/office/officeart/2005/8/layout/process5"/>
    <dgm:cxn modelId="{E5479262-F840-458F-A87E-514DBFDC610B}" type="presParOf" srcId="{E3B51744-6538-4C61-9491-F0A7BE84FEBF}" destId="{3AC1385D-A3F9-4E87-AFCA-AF6B5BAAB15B}" srcOrd="0" destOrd="0" presId="urn:microsoft.com/office/officeart/2005/8/layout/process5"/>
    <dgm:cxn modelId="{EC5D37D1-7352-40F9-8CFE-E7F7A26F18C4}" type="presParOf" srcId="{4C6288B0-ABCE-4963-A1A2-2B9EB4B65709}" destId="{4DD058A0-D929-44F6-A60D-FA46E26B62E1}" srcOrd="18"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15CA664-7B5E-4C0D-A31A-4F0658D42357}" type="doc">
      <dgm:prSet loTypeId="urn:microsoft.com/office/officeart/2005/8/layout/vList5" loCatId="list" qsTypeId="urn:microsoft.com/office/officeart/2005/8/quickstyle/simple1" qsCatId="simple" csTypeId="urn:microsoft.com/office/officeart/2005/8/colors/accent1_2" csCatId="accent1"/>
      <dgm:spPr/>
      <dgm:t>
        <a:bodyPr/>
        <a:lstStyle/>
        <a:p>
          <a:endParaRPr lang="en-US"/>
        </a:p>
      </dgm:t>
    </dgm:pt>
    <dgm:pt modelId="{90D149AA-0D29-42A5-A271-67EB3CB729D0}">
      <dgm:prSet/>
      <dgm:spPr/>
      <dgm:t>
        <a:bodyPr/>
        <a:lstStyle/>
        <a:p>
          <a:pPr rtl="0"/>
          <a:r>
            <a:rPr lang="en-IN" smtClean="0"/>
            <a:t>The dataset used for the medical insurance price prediction project consists of several columns, each providing information about specific aspects of individuals and their medical insurance characteristics.</a:t>
          </a:r>
          <a:endParaRPr lang="en-IN"/>
        </a:p>
      </dgm:t>
    </dgm:pt>
    <dgm:pt modelId="{1D9BBB80-9A28-4889-A708-FCABD89EA17B}" type="parTrans" cxnId="{F28E0F74-330D-4CB0-A618-A166A548510B}">
      <dgm:prSet/>
      <dgm:spPr/>
      <dgm:t>
        <a:bodyPr/>
        <a:lstStyle/>
        <a:p>
          <a:endParaRPr lang="en-US"/>
        </a:p>
      </dgm:t>
    </dgm:pt>
    <dgm:pt modelId="{B8CDAF23-C2A4-4EAD-9090-C09A971E07E3}" type="sibTrans" cxnId="{F28E0F74-330D-4CB0-A618-A166A548510B}">
      <dgm:prSet/>
      <dgm:spPr/>
      <dgm:t>
        <a:bodyPr/>
        <a:lstStyle/>
        <a:p>
          <a:endParaRPr lang="en-US"/>
        </a:p>
      </dgm:t>
    </dgm:pt>
    <dgm:pt modelId="{541C3EB3-C694-4962-A182-6B11298BD747}">
      <dgm:prSet custT="1"/>
      <dgm:spPr/>
      <dgm:t>
        <a:bodyPr/>
        <a:lstStyle/>
        <a:p>
          <a:pPr algn="just" rtl="0"/>
          <a:r>
            <a:rPr lang="en-IN" sz="1400" b="1" dirty="0" smtClean="0"/>
            <a:t>age:</a:t>
          </a:r>
          <a:r>
            <a:rPr lang="en-IN" sz="1400" dirty="0" smtClean="0"/>
            <a:t> Represents the age of the insured individual. This variable provides insight into how age may influence medical insurance pricing.</a:t>
          </a:r>
          <a:endParaRPr lang="en-IN" sz="1400" dirty="0"/>
        </a:p>
      </dgm:t>
    </dgm:pt>
    <dgm:pt modelId="{9D6A8E86-1EDA-45AE-91EF-D925FDFC4927}" type="parTrans" cxnId="{4B68EAC6-30D5-4661-94F3-585A89A56BD7}">
      <dgm:prSet/>
      <dgm:spPr/>
      <dgm:t>
        <a:bodyPr/>
        <a:lstStyle/>
        <a:p>
          <a:endParaRPr lang="en-US"/>
        </a:p>
      </dgm:t>
    </dgm:pt>
    <dgm:pt modelId="{8681E819-10A0-49C9-82B2-46B05B896307}" type="sibTrans" cxnId="{4B68EAC6-30D5-4661-94F3-585A89A56BD7}">
      <dgm:prSet/>
      <dgm:spPr/>
      <dgm:t>
        <a:bodyPr/>
        <a:lstStyle/>
        <a:p>
          <a:endParaRPr lang="en-US"/>
        </a:p>
      </dgm:t>
    </dgm:pt>
    <dgm:pt modelId="{371B935B-392E-45F0-8802-40D00911B847}">
      <dgm:prSet custT="1"/>
      <dgm:spPr/>
      <dgm:t>
        <a:bodyPr/>
        <a:lstStyle/>
        <a:p>
          <a:pPr algn="just" rtl="0"/>
          <a:r>
            <a:rPr lang="en-IN" sz="1400" b="1" dirty="0" smtClean="0"/>
            <a:t>sex:</a:t>
          </a:r>
          <a:r>
            <a:rPr lang="en-IN" sz="1400" dirty="0" smtClean="0"/>
            <a:t> Indicates the gender of the insured individual, with 'male' and 'female' as possible values. This variable helps assess gender-based differences in insurance charges.</a:t>
          </a:r>
          <a:endParaRPr lang="en-IN" sz="1400" dirty="0"/>
        </a:p>
      </dgm:t>
    </dgm:pt>
    <dgm:pt modelId="{17A23C98-C06A-4DFC-9E88-874312BF89A5}" type="parTrans" cxnId="{BA3C69CE-621A-458A-BCFF-222FCE6C5B48}">
      <dgm:prSet/>
      <dgm:spPr/>
      <dgm:t>
        <a:bodyPr/>
        <a:lstStyle/>
        <a:p>
          <a:endParaRPr lang="en-US"/>
        </a:p>
      </dgm:t>
    </dgm:pt>
    <dgm:pt modelId="{1DF858AD-4BDA-4FF4-9DF7-105FEF777621}" type="sibTrans" cxnId="{BA3C69CE-621A-458A-BCFF-222FCE6C5B48}">
      <dgm:prSet/>
      <dgm:spPr/>
      <dgm:t>
        <a:bodyPr/>
        <a:lstStyle/>
        <a:p>
          <a:endParaRPr lang="en-US"/>
        </a:p>
      </dgm:t>
    </dgm:pt>
    <dgm:pt modelId="{BB5CEAF1-E1EC-4954-A613-E969B33A4394}">
      <dgm:prSet custT="1"/>
      <dgm:spPr/>
      <dgm:t>
        <a:bodyPr/>
        <a:lstStyle/>
        <a:p>
          <a:pPr algn="just" rtl="0"/>
          <a:r>
            <a:rPr lang="en-IN" sz="1400" b="1" dirty="0" err="1" smtClean="0"/>
            <a:t>bmi</a:t>
          </a:r>
          <a:r>
            <a:rPr lang="en-IN" sz="1400" b="1" dirty="0" smtClean="0"/>
            <a:t>:</a:t>
          </a:r>
          <a:r>
            <a:rPr lang="en-IN" sz="1400" dirty="0" smtClean="0"/>
            <a:t> Stands for Body Mass Index, a measure derived from an individual's weight and height. BMI is relevant in understanding the impact of body composition on insurance charges.</a:t>
          </a:r>
          <a:endParaRPr lang="en-IN" sz="1400" dirty="0"/>
        </a:p>
      </dgm:t>
    </dgm:pt>
    <dgm:pt modelId="{4540D8E0-16D6-4D51-8DC3-A62FD13F3534}" type="parTrans" cxnId="{447B6480-8982-4113-99EA-E0A3D9389276}">
      <dgm:prSet/>
      <dgm:spPr/>
      <dgm:t>
        <a:bodyPr/>
        <a:lstStyle/>
        <a:p>
          <a:endParaRPr lang="en-US"/>
        </a:p>
      </dgm:t>
    </dgm:pt>
    <dgm:pt modelId="{35EFFE30-77D4-47AB-858A-C2D363966C9C}" type="sibTrans" cxnId="{447B6480-8982-4113-99EA-E0A3D9389276}">
      <dgm:prSet/>
      <dgm:spPr/>
      <dgm:t>
        <a:bodyPr/>
        <a:lstStyle/>
        <a:p>
          <a:endParaRPr lang="en-US"/>
        </a:p>
      </dgm:t>
    </dgm:pt>
    <dgm:pt modelId="{B70AF167-3114-4ED9-85B0-D5C361E2C610}">
      <dgm:prSet custT="1"/>
      <dgm:spPr/>
      <dgm:t>
        <a:bodyPr/>
        <a:lstStyle/>
        <a:p>
          <a:pPr algn="just" rtl="0"/>
          <a:r>
            <a:rPr lang="en-IN" sz="1400" b="1" dirty="0" smtClean="0"/>
            <a:t>children:</a:t>
          </a:r>
          <a:r>
            <a:rPr lang="en-IN" sz="1400" dirty="0" smtClean="0"/>
            <a:t> Denotes the number of children or dependents covered by the insurance plan. This variable considers the family structure and its potential influence on insurance pricing.</a:t>
          </a:r>
          <a:endParaRPr lang="en-IN" sz="1400" dirty="0"/>
        </a:p>
      </dgm:t>
    </dgm:pt>
    <dgm:pt modelId="{91F10DE6-C890-43F7-B500-EA46663195FC}" type="parTrans" cxnId="{DA200AF6-0BBA-4902-A4F2-BD3E61FFC0BF}">
      <dgm:prSet/>
      <dgm:spPr/>
      <dgm:t>
        <a:bodyPr/>
        <a:lstStyle/>
        <a:p>
          <a:endParaRPr lang="en-US"/>
        </a:p>
      </dgm:t>
    </dgm:pt>
    <dgm:pt modelId="{7541340C-25CF-40A9-B912-CE197673855B}" type="sibTrans" cxnId="{DA200AF6-0BBA-4902-A4F2-BD3E61FFC0BF}">
      <dgm:prSet/>
      <dgm:spPr/>
      <dgm:t>
        <a:bodyPr/>
        <a:lstStyle/>
        <a:p>
          <a:endParaRPr lang="en-US"/>
        </a:p>
      </dgm:t>
    </dgm:pt>
    <dgm:pt modelId="{7E227EAD-C2EA-4C83-BA52-ABF41E42D0CD}">
      <dgm:prSet custT="1"/>
      <dgm:spPr/>
      <dgm:t>
        <a:bodyPr/>
        <a:lstStyle/>
        <a:p>
          <a:pPr algn="just" rtl="0"/>
          <a:r>
            <a:rPr lang="en-IN" sz="1400" b="1" dirty="0" smtClean="0"/>
            <a:t>smoker:</a:t>
          </a:r>
          <a:r>
            <a:rPr lang="en-IN" sz="1400" dirty="0" smtClean="0"/>
            <a:t> Indicates whether the insured individual is a smoker or not, with 'yes' and 'no' as possible values. Smoking status is a significant factor influencing healthcare costs and, consequently, insurance charges.</a:t>
          </a:r>
          <a:endParaRPr lang="en-IN" sz="1400" dirty="0"/>
        </a:p>
      </dgm:t>
    </dgm:pt>
    <dgm:pt modelId="{9C6A78F4-091C-4F0F-AD00-47593ACCE2CF}" type="parTrans" cxnId="{0EAE4D13-6B61-46C9-9807-BC7EFB694D53}">
      <dgm:prSet/>
      <dgm:spPr/>
      <dgm:t>
        <a:bodyPr/>
        <a:lstStyle/>
        <a:p>
          <a:endParaRPr lang="en-US"/>
        </a:p>
      </dgm:t>
    </dgm:pt>
    <dgm:pt modelId="{064F1465-5BCC-4AF8-8403-2908804D67C0}" type="sibTrans" cxnId="{0EAE4D13-6B61-46C9-9807-BC7EFB694D53}">
      <dgm:prSet/>
      <dgm:spPr/>
      <dgm:t>
        <a:bodyPr/>
        <a:lstStyle/>
        <a:p>
          <a:endParaRPr lang="en-US"/>
        </a:p>
      </dgm:t>
    </dgm:pt>
    <dgm:pt modelId="{29175B4E-E17F-428A-AE2F-252F235F38D6}">
      <dgm:prSet custT="1"/>
      <dgm:spPr/>
      <dgm:t>
        <a:bodyPr/>
        <a:lstStyle/>
        <a:p>
          <a:pPr algn="just" rtl="0"/>
          <a:r>
            <a:rPr lang="en-IN" sz="1400" b="1" dirty="0" smtClean="0"/>
            <a:t>region:</a:t>
          </a:r>
          <a:r>
            <a:rPr lang="en-IN" sz="1400" dirty="0" smtClean="0"/>
            <a:t> Represents the geographical region of the insured individual. The dataset includes four regions: 'northwest,' 'northeast,' 'southeast,' and 'southwest.' Regional variations may impact healthcare costs and insurance pricing.</a:t>
          </a:r>
          <a:endParaRPr lang="en-IN" sz="1400" dirty="0"/>
        </a:p>
      </dgm:t>
    </dgm:pt>
    <dgm:pt modelId="{F39C5A52-8D37-4A8A-9909-04604CF4ED1F}" type="parTrans" cxnId="{1AE25F40-A62B-4EF7-9B04-DFDEC9548187}">
      <dgm:prSet/>
      <dgm:spPr/>
      <dgm:t>
        <a:bodyPr/>
        <a:lstStyle/>
        <a:p>
          <a:endParaRPr lang="en-US"/>
        </a:p>
      </dgm:t>
    </dgm:pt>
    <dgm:pt modelId="{68BE1651-EBAC-4213-8590-476898F45C56}" type="sibTrans" cxnId="{1AE25F40-A62B-4EF7-9B04-DFDEC9548187}">
      <dgm:prSet/>
      <dgm:spPr/>
      <dgm:t>
        <a:bodyPr/>
        <a:lstStyle/>
        <a:p>
          <a:endParaRPr lang="en-US"/>
        </a:p>
      </dgm:t>
    </dgm:pt>
    <dgm:pt modelId="{A6A49F31-9D28-4D1A-9D98-DD43BF9BD0CD}">
      <dgm:prSet custT="1"/>
      <dgm:spPr/>
      <dgm:t>
        <a:bodyPr/>
        <a:lstStyle/>
        <a:p>
          <a:pPr algn="just" rtl="0"/>
          <a:r>
            <a:rPr lang="en-IN" sz="1400" b="1" dirty="0" smtClean="0"/>
            <a:t>charges:</a:t>
          </a:r>
          <a:r>
            <a:rPr lang="en-IN" sz="1400" dirty="0" smtClean="0"/>
            <a:t> This is the target variable, representing the medical insurance charges incurred by the insured individual. The goal of the project is to predict this variable based on the other features in the dataset.</a:t>
          </a:r>
          <a:endParaRPr lang="en-IN" sz="1400" dirty="0"/>
        </a:p>
      </dgm:t>
    </dgm:pt>
    <dgm:pt modelId="{9140CDD9-9881-4452-8B39-697FF8E33555}" type="parTrans" cxnId="{BC57FC01-FD05-4FED-B2A8-77ADBB4F386C}">
      <dgm:prSet/>
      <dgm:spPr/>
      <dgm:t>
        <a:bodyPr/>
        <a:lstStyle/>
        <a:p>
          <a:endParaRPr lang="en-US"/>
        </a:p>
      </dgm:t>
    </dgm:pt>
    <dgm:pt modelId="{B1BCDE34-DF7F-4ADC-9E69-7E2865123A5B}" type="sibTrans" cxnId="{BC57FC01-FD05-4FED-B2A8-77ADBB4F386C}">
      <dgm:prSet/>
      <dgm:spPr/>
      <dgm:t>
        <a:bodyPr/>
        <a:lstStyle/>
        <a:p>
          <a:endParaRPr lang="en-US"/>
        </a:p>
      </dgm:t>
    </dgm:pt>
    <dgm:pt modelId="{BD9B73BC-0855-4006-806D-168F1B17B52F}" type="pres">
      <dgm:prSet presAssocID="{115CA664-7B5E-4C0D-A31A-4F0658D42357}" presName="Name0" presStyleCnt="0">
        <dgm:presLayoutVars>
          <dgm:dir/>
          <dgm:animLvl val="lvl"/>
          <dgm:resizeHandles val="exact"/>
        </dgm:presLayoutVars>
      </dgm:prSet>
      <dgm:spPr/>
      <dgm:t>
        <a:bodyPr/>
        <a:lstStyle/>
        <a:p>
          <a:endParaRPr lang="en-US"/>
        </a:p>
      </dgm:t>
    </dgm:pt>
    <dgm:pt modelId="{547333AE-2B95-4502-9611-8F71FE35B4D0}" type="pres">
      <dgm:prSet presAssocID="{90D149AA-0D29-42A5-A271-67EB3CB729D0}" presName="linNode" presStyleCnt="0"/>
      <dgm:spPr/>
    </dgm:pt>
    <dgm:pt modelId="{DF88F256-4BB3-4C30-A02C-611CDFFB3BF4}" type="pres">
      <dgm:prSet presAssocID="{90D149AA-0D29-42A5-A271-67EB3CB729D0}" presName="parentText" presStyleLbl="node1" presStyleIdx="0" presStyleCnt="1">
        <dgm:presLayoutVars>
          <dgm:chMax val="1"/>
          <dgm:bulletEnabled val="1"/>
        </dgm:presLayoutVars>
      </dgm:prSet>
      <dgm:spPr/>
      <dgm:t>
        <a:bodyPr/>
        <a:lstStyle/>
        <a:p>
          <a:endParaRPr lang="en-US"/>
        </a:p>
      </dgm:t>
    </dgm:pt>
    <dgm:pt modelId="{B6CE823A-6E22-42B4-996E-984EC7F65FBB}" type="pres">
      <dgm:prSet presAssocID="{90D149AA-0D29-42A5-A271-67EB3CB729D0}" presName="descendantText" presStyleLbl="alignAccFollowNode1" presStyleIdx="0" presStyleCnt="1" custLinFactNeighborY="1008">
        <dgm:presLayoutVars>
          <dgm:bulletEnabled val="1"/>
        </dgm:presLayoutVars>
      </dgm:prSet>
      <dgm:spPr/>
      <dgm:t>
        <a:bodyPr/>
        <a:lstStyle/>
        <a:p>
          <a:endParaRPr lang="en-US"/>
        </a:p>
      </dgm:t>
    </dgm:pt>
  </dgm:ptLst>
  <dgm:cxnLst>
    <dgm:cxn modelId="{D1ED6FD7-5345-4A02-8FD8-9C50820E1E0D}" type="presOf" srcId="{B70AF167-3114-4ED9-85B0-D5C361E2C610}" destId="{B6CE823A-6E22-42B4-996E-984EC7F65FBB}" srcOrd="0" destOrd="3" presId="urn:microsoft.com/office/officeart/2005/8/layout/vList5"/>
    <dgm:cxn modelId="{447B6480-8982-4113-99EA-E0A3D9389276}" srcId="{90D149AA-0D29-42A5-A271-67EB3CB729D0}" destId="{BB5CEAF1-E1EC-4954-A613-E969B33A4394}" srcOrd="2" destOrd="0" parTransId="{4540D8E0-16D6-4D51-8DC3-A62FD13F3534}" sibTransId="{35EFFE30-77D4-47AB-858A-C2D363966C9C}"/>
    <dgm:cxn modelId="{F28E0F74-330D-4CB0-A618-A166A548510B}" srcId="{115CA664-7B5E-4C0D-A31A-4F0658D42357}" destId="{90D149AA-0D29-42A5-A271-67EB3CB729D0}" srcOrd="0" destOrd="0" parTransId="{1D9BBB80-9A28-4889-A708-FCABD89EA17B}" sibTransId="{B8CDAF23-C2A4-4EAD-9090-C09A971E07E3}"/>
    <dgm:cxn modelId="{1AE25F40-A62B-4EF7-9B04-DFDEC9548187}" srcId="{90D149AA-0D29-42A5-A271-67EB3CB729D0}" destId="{29175B4E-E17F-428A-AE2F-252F235F38D6}" srcOrd="5" destOrd="0" parTransId="{F39C5A52-8D37-4A8A-9909-04604CF4ED1F}" sibTransId="{68BE1651-EBAC-4213-8590-476898F45C56}"/>
    <dgm:cxn modelId="{BC57FC01-FD05-4FED-B2A8-77ADBB4F386C}" srcId="{90D149AA-0D29-42A5-A271-67EB3CB729D0}" destId="{A6A49F31-9D28-4D1A-9D98-DD43BF9BD0CD}" srcOrd="6" destOrd="0" parTransId="{9140CDD9-9881-4452-8B39-697FF8E33555}" sibTransId="{B1BCDE34-DF7F-4ADC-9E69-7E2865123A5B}"/>
    <dgm:cxn modelId="{0EAE4D13-6B61-46C9-9807-BC7EFB694D53}" srcId="{90D149AA-0D29-42A5-A271-67EB3CB729D0}" destId="{7E227EAD-C2EA-4C83-BA52-ABF41E42D0CD}" srcOrd="4" destOrd="0" parTransId="{9C6A78F4-091C-4F0F-AD00-47593ACCE2CF}" sibTransId="{064F1465-5BCC-4AF8-8403-2908804D67C0}"/>
    <dgm:cxn modelId="{4B68EAC6-30D5-4661-94F3-585A89A56BD7}" srcId="{90D149AA-0D29-42A5-A271-67EB3CB729D0}" destId="{541C3EB3-C694-4962-A182-6B11298BD747}" srcOrd="0" destOrd="0" parTransId="{9D6A8E86-1EDA-45AE-91EF-D925FDFC4927}" sibTransId="{8681E819-10A0-49C9-82B2-46B05B896307}"/>
    <dgm:cxn modelId="{45F66359-6EDF-4E90-938E-C31AF3872799}" type="presOf" srcId="{90D149AA-0D29-42A5-A271-67EB3CB729D0}" destId="{DF88F256-4BB3-4C30-A02C-611CDFFB3BF4}" srcOrd="0" destOrd="0" presId="urn:microsoft.com/office/officeart/2005/8/layout/vList5"/>
    <dgm:cxn modelId="{ACD14188-FC1B-4287-98CB-D23870180AF1}" type="presOf" srcId="{A6A49F31-9D28-4D1A-9D98-DD43BF9BD0CD}" destId="{B6CE823A-6E22-42B4-996E-984EC7F65FBB}" srcOrd="0" destOrd="6" presId="urn:microsoft.com/office/officeart/2005/8/layout/vList5"/>
    <dgm:cxn modelId="{213B4742-4291-4664-B028-DA58048E675A}" type="presOf" srcId="{371B935B-392E-45F0-8802-40D00911B847}" destId="{B6CE823A-6E22-42B4-996E-984EC7F65FBB}" srcOrd="0" destOrd="1" presId="urn:microsoft.com/office/officeart/2005/8/layout/vList5"/>
    <dgm:cxn modelId="{A8866483-3C5F-4C37-A166-47526F864B49}" type="presOf" srcId="{7E227EAD-C2EA-4C83-BA52-ABF41E42D0CD}" destId="{B6CE823A-6E22-42B4-996E-984EC7F65FBB}" srcOrd="0" destOrd="4" presId="urn:microsoft.com/office/officeart/2005/8/layout/vList5"/>
    <dgm:cxn modelId="{15DF702A-A3C1-4AED-A451-5F07FD75E013}" type="presOf" srcId="{541C3EB3-C694-4962-A182-6B11298BD747}" destId="{B6CE823A-6E22-42B4-996E-984EC7F65FBB}" srcOrd="0" destOrd="0" presId="urn:microsoft.com/office/officeart/2005/8/layout/vList5"/>
    <dgm:cxn modelId="{22F894CC-E8B2-4167-BD4F-A9E3506E2316}" type="presOf" srcId="{29175B4E-E17F-428A-AE2F-252F235F38D6}" destId="{B6CE823A-6E22-42B4-996E-984EC7F65FBB}" srcOrd="0" destOrd="5" presId="urn:microsoft.com/office/officeart/2005/8/layout/vList5"/>
    <dgm:cxn modelId="{DA200AF6-0BBA-4902-A4F2-BD3E61FFC0BF}" srcId="{90D149AA-0D29-42A5-A271-67EB3CB729D0}" destId="{B70AF167-3114-4ED9-85B0-D5C361E2C610}" srcOrd="3" destOrd="0" parTransId="{91F10DE6-C890-43F7-B500-EA46663195FC}" sibTransId="{7541340C-25CF-40A9-B912-CE197673855B}"/>
    <dgm:cxn modelId="{BA3C69CE-621A-458A-BCFF-222FCE6C5B48}" srcId="{90D149AA-0D29-42A5-A271-67EB3CB729D0}" destId="{371B935B-392E-45F0-8802-40D00911B847}" srcOrd="1" destOrd="0" parTransId="{17A23C98-C06A-4DFC-9E88-874312BF89A5}" sibTransId="{1DF858AD-4BDA-4FF4-9DF7-105FEF777621}"/>
    <dgm:cxn modelId="{DDD71077-A6C1-453C-9EC4-E6F3213538D1}" type="presOf" srcId="{BB5CEAF1-E1EC-4954-A613-E969B33A4394}" destId="{B6CE823A-6E22-42B4-996E-984EC7F65FBB}" srcOrd="0" destOrd="2" presId="urn:microsoft.com/office/officeart/2005/8/layout/vList5"/>
    <dgm:cxn modelId="{0BA05380-494B-49AB-A3C0-549E31AE631A}" type="presOf" srcId="{115CA664-7B5E-4C0D-A31A-4F0658D42357}" destId="{BD9B73BC-0855-4006-806D-168F1B17B52F}" srcOrd="0" destOrd="0" presId="urn:microsoft.com/office/officeart/2005/8/layout/vList5"/>
    <dgm:cxn modelId="{14F2D32F-A9E0-48E7-8F1B-7D3639805AAB}" type="presParOf" srcId="{BD9B73BC-0855-4006-806D-168F1B17B52F}" destId="{547333AE-2B95-4502-9611-8F71FE35B4D0}" srcOrd="0" destOrd="0" presId="urn:microsoft.com/office/officeart/2005/8/layout/vList5"/>
    <dgm:cxn modelId="{D30483D6-079E-4391-98E3-0B5E1B251DFD}" type="presParOf" srcId="{547333AE-2B95-4502-9611-8F71FE35B4D0}" destId="{DF88F256-4BB3-4C30-A02C-611CDFFB3BF4}" srcOrd="0" destOrd="0" presId="urn:microsoft.com/office/officeart/2005/8/layout/vList5"/>
    <dgm:cxn modelId="{75380745-779F-421E-94DA-46970E6878A7}" type="presParOf" srcId="{547333AE-2B95-4502-9611-8F71FE35B4D0}" destId="{B6CE823A-6E22-42B4-996E-984EC7F65FBB}"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8A1B8DB-0AD9-41AC-B91F-FF88658FC62D}" type="doc">
      <dgm:prSet loTypeId="urn:microsoft.com/office/officeart/2008/layout/VerticalCurvedList" loCatId="list" qsTypeId="urn:microsoft.com/office/officeart/2005/8/quickstyle/simple1" qsCatId="simple" csTypeId="urn:microsoft.com/office/officeart/2005/8/colors/accent1_5" csCatId="accent1" phldr="1"/>
      <dgm:spPr/>
      <dgm:t>
        <a:bodyPr/>
        <a:lstStyle/>
        <a:p>
          <a:endParaRPr lang="en-US"/>
        </a:p>
      </dgm:t>
    </dgm:pt>
    <dgm:pt modelId="{4DCFB5DA-7BDD-4C21-8BA6-B19CB4CAD1DB}">
      <dgm:prSet phldrT="[Text]"/>
      <dgm:spPr/>
      <dgm:t>
        <a:bodyPr/>
        <a:lstStyle/>
        <a:p>
          <a:r>
            <a:rPr lang="en-US" dirty="0" smtClean="0"/>
            <a:t>Data loading</a:t>
          </a:r>
          <a:endParaRPr lang="en-US" dirty="0"/>
        </a:p>
      </dgm:t>
    </dgm:pt>
    <dgm:pt modelId="{DF77A598-8CAD-40DD-BCA2-C5240414E680}" type="parTrans" cxnId="{83AAC0A8-BC63-42A9-8290-D4582D295E39}">
      <dgm:prSet/>
      <dgm:spPr/>
      <dgm:t>
        <a:bodyPr/>
        <a:lstStyle/>
        <a:p>
          <a:endParaRPr lang="en-US"/>
        </a:p>
      </dgm:t>
    </dgm:pt>
    <dgm:pt modelId="{A63D0E72-6A60-4EEB-9075-C7ECD8C0F9FC}" type="sibTrans" cxnId="{83AAC0A8-BC63-42A9-8290-D4582D295E39}">
      <dgm:prSet/>
      <dgm:spPr/>
      <dgm:t>
        <a:bodyPr/>
        <a:lstStyle/>
        <a:p>
          <a:endParaRPr lang="en-US"/>
        </a:p>
      </dgm:t>
    </dgm:pt>
    <dgm:pt modelId="{62EC4CF5-90A4-4EB8-8B7D-D223CDC8E6A8}">
      <dgm:prSet phldrT="[Text]"/>
      <dgm:spPr/>
      <dgm:t>
        <a:bodyPr/>
        <a:lstStyle/>
        <a:p>
          <a:r>
            <a:rPr lang="en-US" dirty="0" smtClean="0"/>
            <a:t>Data Overview</a:t>
          </a:r>
          <a:endParaRPr lang="en-US" dirty="0"/>
        </a:p>
      </dgm:t>
    </dgm:pt>
    <dgm:pt modelId="{77D32B15-36BA-4604-8051-60106AA7E4CF}" type="parTrans" cxnId="{1DDA2FB4-513F-4086-A1F5-7341F400DA0F}">
      <dgm:prSet/>
      <dgm:spPr/>
      <dgm:t>
        <a:bodyPr/>
        <a:lstStyle/>
        <a:p>
          <a:endParaRPr lang="en-US"/>
        </a:p>
      </dgm:t>
    </dgm:pt>
    <dgm:pt modelId="{13D5B8FC-5BAD-41C7-9C7B-1C84C32A8858}" type="sibTrans" cxnId="{1DDA2FB4-513F-4086-A1F5-7341F400DA0F}">
      <dgm:prSet/>
      <dgm:spPr/>
      <dgm:t>
        <a:bodyPr/>
        <a:lstStyle/>
        <a:p>
          <a:endParaRPr lang="en-US"/>
        </a:p>
      </dgm:t>
    </dgm:pt>
    <dgm:pt modelId="{4DAFAEB2-8997-4689-B7B1-88A1F8F949A8}">
      <dgm:prSet phldrT="[Text]"/>
      <dgm:spPr/>
      <dgm:t>
        <a:bodyPr/>
        <a:lstStyle/>
        <a:p>
          <a:r>
            <a:rPr lang="en-US" dirty="0" smtClean="0"/>
            <a:t>Handling Missing Values</a:t>
          </a:r>
          <a:endParaRPr lang="en-US" dirty="0"/>
        </a:p>
      </dgm:t>
    </dgm:pt>
    <dgm:pt modelId="{BEC5980A-88EB-4147-9E56-3D6D6E15F54E}" type="parTrans" cxnId="{97DAB3C6-C622-4CF1-AD4E-4A432F52BBAF}">
      <dgm:prSet/>
      <dgm:spPr/>
      <dgm:t>
        <a:bodyPr/>
        <a:lstStyle/>
        <a:p>
          <a:endParaRPr lang="en-US"/>
        </a:p>
      </dgm:t>
    </dgm:pt>
    <dgm:pt modelId="{FB900EEB-EC39-4943-B140-FFD4BAC0A8C0}" type="sibTrans" cxnId="{97DAB3C6-C622-4CF1-AD4E-4A432F52BBAF}">
      <dgm:prSet/>
      <dgm:spPr/>
      <dgm:t>
        <a:bodyPr/>
        <a:lstStyle/>
        <a:p>
          <a:endParaRPr lang="en-US"/>
        </a:p>
      </dgm:t>
    </dgm:pt>
    <dgm:pt modelId="{D0FB850F-174A-4FC8-9821-848C349595F2}">
      <dgm:prSet phldrT="[Text]"/>
      <dgm:spPr/>
      <dgm:t>
        <a:bodyPr/>
        <a:lstStyle/>
        <a:p>
          <a:r>
            <a:rPr lang="en-US" dirty="0" smtClean="0"/>
            <a:t>Exploratory Data Analysis</a:t>
          </a:r>
          <a:endParaRPr lang="en-US" dirty="0"/>
        </a:p>
      </dgm:t>
    </dgm:pt>
    <dgm:pt modelId="{2DDC3316-4DDD-40FF-9BCC-8511BB756924}" type="parTrans" cxnId="{2AE80B23-B15B-404C-88D5-DF2EAEF28FC9}">
      <dgm:prSet/>
      <dgm:spPr/>
      <dgm:t>
        <a:bodyPr/>
        <a:lstStyle/>
        <a:p>
          <a:endParaRPr lang="en-US"/>
        </a:p>
      </dgm:t>
    </dgm:pt>
    <dgm:pt modelId="{82DF33A7-ABF9-4286-9151-74312CFEFDB9}" type="sibTrans" cxnId="{2AE80B23-B15B-404C-88D5-DF2EAEF28FC9}">
      <dgm:prSet/>
      <dgm:spPr/>
      <dgm:t>
        <a:bodyPr/>
        <a:lstStyle/>
        <a:p>
          <a:endParaRPr lang="en-US"/>
        </a:p>
      </dgm:t>
    </dgm:pt>
    <dgm:pt modelId="{64AEEF03-2BF8-494F-86EB-882C2BAA20FB}">
      <dgm:prSet phldrT="[Text]"/>
      <dgm:spPr/>
      <dgm:t>
        <a:bodyPr/>
        <a:lstStyle/>
        <a:p>
          <a:r>
            <a:rPr lang="en-US" dirty="0" smtClean="0"/>
            <a:t>Outlier Handling</a:t>
          </a:r>
          <a:endParaRPr lang="en-US" dirty="0"/>
        </a:p>
      </dgm:t>
    </dgm:pt>
    <dgm:pt modelId="{4797044C-0766-47DB-9ACB-715E99D2D771}" type="parTrans" cxnId="{81CB6B3A-FFBC-4318-AB1C-B387D34045D1}">
      <dgm:prSet/>
      <dgm:spPr/>
      <dgm:t>
        <a:bodyPr/>
        <a:lstStyle/>
        <a:p>
          <a:endParaRPr lang="en-US"/>
        </a:p>
      </dgm:t>
    </dgm:pt>
    <dgm:pt modelId="{F6025728-97BE-46F2-BD21-AEB352F59341}" type="sibTrans" cxnId="{81CB6B3A-FFBC-4318-AB1C-B387D34045D1}">
      <dgm:prSet/>
      <dgm:spPr/>
      <dgm:t>
        <a:bodyPr/>
        <a:lstStyle/>
        <a:p>
          <a:endParaRPr lang="en-US"/>
        </a:p>
      </dgm:t>
    </dgm:pt>
    <dgm:pt modelId="{2C924198-57BD-4525-B406-BA98B8E8E68F}">
      <dgm:prSet phldrT="[Text]"/>
      <dgm:spPr/>
      <dgm:t>
        <a:bodyPr/>
        <a:lstStyle/>
        <a:p>
          <a:r>
            <a:rPr lang="en-US" dirty="0" smtClean="0"/>
            <a:t>Duplicate Removal</a:t>
          </a:r>
          <a:endParaRPr lang="en-US" dirty="0"/>
        </a:p>
      </dgm:t>
    </dgm:pt>
    <dgm:pt modelId="{86455D9F-029A-4425-848B-4A172FF67AA7}" type="parTrans" cxnId="{857BB0B4-EEBB-4BD7-ABC7-D9D03B6598D6}">
      <dgm:prSet/>
      <dgm:spPr/>
      <dgm:t>
        <a:bodyPr/>
        <a:lstStyle/>
        <a:p>
          <a:endParaRPr lang="en-US"/>
        </a:p>
      </dgm:t>
    </dgm:pt>
    <dgm:pt modelId="{040B9E2D-0877-4427-B867-2B1A20ADF6DF}" type="sibTrans" cxnId="{857BB0B4-EEBB-4BD7-ABC7-D9D03B6598D6}">
      <dgm:prSet/>
      <dgm:spPr/>
      <dgm:t>
        <a:bodyPr/>
        <a:lstStyle/>
        <a:p>
          <a:endParaRPr lang="en-US"/>
        </a:p>
      </dgm:t>
    </dgm:pt>
    <dgm:pt modelId="{564E7692-74F5-4A51-82D2-B334C6E871FA}">
      <dgm:prSet phldrT="[Text]"/>
      <dgm:spPr/>
      <dgm:t>
        <a:bodyPr/>
        <a:lstStyle/>
        <a:p>
          <a:r>
            <a:rPr lang="en-US" dirty="0" smtClean="0"/>
            <a:t>Feature Engineering</a:t>
          </a:r>
          <a:endParaRPr lang="en-US" dirty="0"/>
        </a:p>
      </dgm:t>
    </dgm:pt>
    <dgm:pt modelId="{68B27CF7-7EA7-4C40-88C9-47562334E5F6}" type="parTrans" cxnId="{FBD61289-8414-4864-9C82-0558D47A6C03}">
      <dgm:prSet/>
      <dgm:spPr/>
      <dgm:t>
        <a:bodyPr/>
        <a:lstStyle/>
        <a:p>
          <a:endParaRPr lang="en-US"/>
        </a:p>
      </dgm:t>
    </dgm:pt>
    <dgm:pt modelId="{A567AC31-E827-4C9F-82D7-E09C804C866D}" type="sibTrans" cxnId="{FBD61289-8414-4864-9C82-0558D47A6C03}">
      <dgm:prSet/>
      <dgm:spPr/>
      <dgm:t>
        <a:bodyPr/>
        <a:lstStyle/>
        <a:p>
          <a:endParaRPr lang="en-US"/>
        </a:p>
      </dgm:t>
    </dgm:pt>
    <dgm:pt modelId="{BAC2C40E-DCF3-4DA2-8782-E6ACF1A16310}" type="pres">
      <dgm:prSet presAssocID="{58A1B8DB-0AD9-41AC-B91F-FF88658FC62D}" presName="Name0" presStyleCnt="0">
        <dgm:presLayoutVars>
          <dgm:chMax val="7"/>
          <dgm:chPref val="7"/>
          <dgm:dir/>
        </dgm:presLayoutVars>
      </dgm:prSet>
      <dgm:spPr/>
      <dgm:t>
        <a:bodyPr/>
        <a:lstStyle/>
        <a:p>
          <a:endParaRPr lang="en-US"/>
        </a:p>
      </dgm:t>
    </dgm:pt>
    <dgm:pt modelId="{E6E6E50B-6E4B-4E7B-9262-E1DA78039A7F}" type="pres">
      <dgm:prSet presAssocID="{58A1B8DB-0AD9-41AC-B91F-FF88658FC62D}" presName="Name1" presStyleCnt="0"/>
      <dgm:spPr/>
    </dgm:pt>
    <dgm:pt modelId="{CF580E4F-FAD4-4508-9397-CFF8D8F03EA3}" type="pres">
      <dgm:prSet presAssocID="{58A1B8DB-0AD9-41AC-B91F-FF88658FC62D}" presName="cycle" presStyleCnt="0"/>
      <dgm:spPr/>
    </dgm:pt>
    <dgm:pt modelId="{9F263E95-EA25-4CA1-9B46-357952E83C2E}" type="pres">
      <dgm:prSet presAssocID="{58A1B8DB-0AD9-41AC-B91F-FF88658FC62D}" presName="srcNode" presStyleLbl="node1" presStyleIdx="0" presStyleCnt="7"/>
      <dgm:spPr/>
    </dgm:pt>
    <dgm:pt modelId="{6A57E099-81E1-4B56-83AB-54FA05D4F962}" type="pres">
      <dgm:prSet presAssocID="{58A1B8DB-0AD9-41AC-B91F-FF88658FC62D}" presName="conn" presStyleLbl="parChTrans1D2" presStyleIdx="0" presStyleCnt="1"/>
      <dgm:spPr/>
      <dgm:t>
        <a:bodyPr/>
        <a:lstStyle/>
        <a:p>
          <a:endParaRPr lang="en-US"/>
        </a:p>
      </dgm:t>
    </dgm:pt>
    <dgm:pt modelId="{A63F2F5B-EB03-4B6B-B001-F1D0536AE09B}" type="pres">
      <dgm:prSet presAssocID="{58A1B8DB-0AD9-41AC-B91F-FF88658FC62D}" presName="extraNode" presStyleLbl="node1" presStyleIdx="0" presStyleCnt="7"/>
      <dgm:spPr/>
    </dgm:pt>
    <dgm:pt modelId="{0961FC5E-D8C3-46BC-896B-52F4EE8F14CC}" type="pres">
      <dgm:prSet presAssocID="{58A1B8DB-0AD9-41AC-B91F-FF88658FC62D}" presName="dstNode" presStyleLbl="node1" presStyleIdx="0" presStyleCnt="7"/>
      <dgm:spPr/>
    </dgm:pt>
    <dgm:pt modelId="{5960451F-B7EF-43A3-A76C-E05A355EBB9A}" type="pres">
      <dgm:prSet presAssocID="{4DCFB5DA-7BDD-4C21-8BA6-B19CB4CAD1DB}" presName="text_1" presStyleLbl="node1" presStyleIdx="0" presStyleCnt="7">
        <dgm:presLayoutVars>
          <dgm:bulletEnabled val="1"/>
        </dgm:presLayoutVars>
      </dgm:prSet>
      <dgm:spPr/>
      <dgm:t>
        <a:bodyPr/>
        <a:lstStyle/>
        <a:p>
          <a:endParaRPr lang="en-US"/>
        </a:p>
      </dgm:t>
    </dgm:pt>
    <dgm:pt modelId="{DC4016DC-890E-414D-AC2C-A207ADE7256E}" type="pres">
      <dgm:prSet presAssocID="{4DCFB5DA-7BDD-4C21-8BA6-B19CB4CAD1DB}" presName="accent_1" presStyleCnt="0"/>
      <dgm:spPr/>
    </dgm:pt>
    <dgm:pt modelId="{34585BFD-963F-484B-8772-F32745726D58}" type="pres">
      <dgm:prSet presAssocID="{4DCFB5DA-7BDD-4C21-8BA6-B19CB4CAD1DB}" presName="accentRepeatNode" presStyleLbl="solidFgAcc1" presStyleIdx="0" presStyleCnt="7"/>
      <dgm:spPr/>
    </dgm:pt>
    <dgm:pt modelId="{360F1248-AF88-4C60-B8E8-13B97F7B4DE1}" type="pres">
      <dgm:prSet presAssocID="{62EC4CF5-90A4-4EB8-8B7D-D223CDC8E6A8}" presName="text_2" presStyleLbl="node1" presStyleIdx="1" presStyleCnt="7">
        <dgm:presLayoutVars>
          <dgm:bulletEnabled val="1"/>
        </dgm:presLayoutVars>
      </dgm:prSet>
      <dgm:spPr/>
      <dgm:t>
        <a:bodyPr/>
        <a:lstStyle/>
        <a:p>
          <a:endParaRPr lang="en-US"/>
        </a:p>
      </dgm:t>
    </dgm:pt>
    <dgm:pt modelId="{7BAA3D28-8EDB-4A13-A231-E1FAAD6AF36C}" type="pres">
      <dgm:prSet presAssocID="{62EC4CF5-90A4-4EB8-8B7D-D223CDC8E6A8}" presName="accent_2" presStyleCnt="0"/>
      <dgm:spPr/>
    </dgm:pt>
    <dgm:pt modelId="{70E70C77-8A56-4470-8E8D-489B240CC2FD}" type="pres">
      <dgm:prSet presAssocID="{62EC4CF5-90A4-4EB8-8B7D-D223CDC8E6A8}" presName="accentRepeatNode" presStyleLbl="solidFgAcc1" presStyleIdx="1" presStyleCnt="7"/>
      <dgm:spPr/>
    </dgm:pt>
    <dgm:pt modelId="{77245B4A-BFA2-4C20-9507-5725C8C3758A}" type="pres">
      <dgm:prSet presAssocID="{4DAFAEB2-8997-4689-B7B1-88A1F8F949A8}" presName="text_3" presStyleLbl="node1" presStyleIdx="2" presStyleCnt="7">
        <dgm:presLayoutVars>
          <dgm:bulletEnabled val="1"/>
        </dgm:presLayoutVars>
      </dgm:prSet>
      <dgm:spPr/>
      <dgm:t>
        <a:bodyPr/>
        <a:lstStyle/>
        <a:p>
          <a:endParaRPr lang="en-US"/>
        </a:p>
      </dgm:t>
    </dgm:pt>
    <dgm:pt modelId="{82FDD13C-140D-42AB-8532-9B3DF5ADDD1D}" type="pres">
      <dgm:prSet presAssocID="{4DAFAEB2-8997-4689-B7B1-88A1F8F949A8}" presName="accent_3" presStyleCnt="0"/>
      <dgm:spPr/>
    </dgm:pt>
    <dgm:pt modelId="{5B2D4617-19FE-4377-9101-2765E860DB37}" type="pres">
      <dgm:prSet presAssocID="{4DAFAEB2-8997-4689-B7B1-88A1F8F949A8}" presName="accentRepeatNode" presStyleLbl="solidFgAcc1" presStyleIdx="2" presStyleCnt="7"/>
      <dgm:spPr/>
    </dgm:pt>
    <dgm:pt modelId="{B02FBC21-CFA4-469B-B73D-61D2EF8C7449}" type="pres">
      <dgm:prSet presAssocID="{D0FB850F-174A-4FC8-9821-848C349595F2}" presName="text_4" presStyleLbl="node1" presStyleIdx="3" presStyleCnt="7">
        <dgm:presLayoutVars>
          <dgm:bulletEnabled val="1"/>
        </dgm:presLayoutVars>
      </dgm:prSet>
      <dgm:spPr/>
      <dgm:t>
        <a:bodyPr/>
        <a:lstStyle/>
        <a:p>
          <a:endParaRPr lang="en-US"/>
        </a:p>
      </dgm:t>
    </dgm:pt>
    <dgm:pt modelId="{D4D88D2E-2B23-4119-BAB3-3A677A797565}" type="pres">
      <dgm:prSet presAssocID="{D0FB850F-174A-4FC8-9821-848C349595F2}" presName="accent_4" presStyleCnt="0"/>
      <dgm:spPr/>
    </dgm:pt>
    <dgm:pt modelId="{D5B30D21-05A5-432F-9718-129C19DDED95}" type="pres">
      <dgm:prSet presAssocID="{D0FB850F-174A-4FC8-9821-848C349595F2}" presName="accentRepeatNode" presStyleLbl="solidFgAcc1" presStyleIdx="3" presStyleCnt="7"/>
      <dgm:spPr/>
    </dgm:pt>
    <dgm:pt modelId="{852B7C77-63C7-4EBB-ACDE-9F9FC35D3AFD}" type="pres">
      <dgm:prSet presAssocID="{64AEEF03-2BF8-494F-86EB-882C2BAA20FB}" presName="text_5" presStyleLbl="node1" presStyleIdx="4" presStyleCnt="7">
        <dgm:presLayoutVars>
          <dgm:bulletEnabled val="1"/>
        </dgm:presLayoutVars>
      </dgm:prSet>
      <dgm:spPr/>
      <dgm:t>
        <a:bodyPr/>
        <a:lstStyle/>
        <a:p>
          <a:endParaRPr lang="en-US"/>
        </a:p>
      </dgm:t>
    </dgm:pt>
    <dgm:pt modelId="{D785DF06-6588-46AD-AF3F-48605F465209}" type="pres">
      <dgm:prSet presAssocID="{64AEEF03-2BF8-494F-86EB-882C2BAA20FB}" presName="accent_5" presStyleCnt="0"/>
      <dgm:spPr/>
    </dgm:pt>
    <dgm:pt modelId="{5F96F7F8-47BF-4C49-87A8-4163C3198ED1}" type="pres">
      <dgm:prSet presAssocID="{64AEEF03-2BF8-494F-86EB-882C2BAA20FB}" presName="accentRepeatNode" presStyleLbl="solidFgAcc1" presStyleIdx="4" presStyleCnt="7"/>
      <dgm:spPr/>
    </dgm:pt>
    <dgm:pt modelId="{6B4D7BB7-5213-47E6-AACD-31603A2C8FD6}" type="pres">
      <dgm:prSet presAssocID="{2C924198-57BD-4525-B406-BA98B8E8E68F}" presName="text_6" presStyleLbl="node1" presStyleIdx="5" presStyleCnt="7">
        <dgm:presLayoutVars>
          <dgm:bulletEnabled val="1"/>
        </dgm:presLayoutVars>
      </dgm:prSet>
      <dgm:spPr/>
      <dgm:t>
        <a:bodyPr/>
        <a:lstStyle/>
        <a:p>
          <a:endParaRPr lang="en-US"/>
        </a:p>
      </dgm:t>
    </dgm:pt>
    <dgm:pt modelId="{5CE3B5A5-C736-416A-8032-525D1BCC7F94}" type="pres">
      <dgm:prSet presAssocID="{2C924198-57BD-4525-B406-BA98B8E8E68F}" presName="accent_6" presStyleCnt="0"/>
      <dgm:spPr/>
    </dgm:pt>
    <dgm:pt modelId="{BFB6FA11-9D05-4BEC-AD60-468211E3A496}" type="pres">
      <dgm:prSet presAssocID="{2C924198-57BD-4525-B406-BA98B8E8E68F}" presName="accentRepeatNode" presStyleLbl="solidFgAcc1" presStyleIdx="5" presStyleCnt="7"/>
      <dgm:spPr/>
    </dgm:pt>
    <dgm:pt modelId="{13D111A8-895F-4D1F-AC98-55DC78B79CB4}" type="pres">
      <dgm:prSet presAssocID="{564E7692-74F5-4A51-82D2-B334C6E871FA}" presName="text_7" presStyleLbl="node1" presStyleIdx="6" presStyleCnt="7">
        <dgm:presLayoutVars>
          <dgm:bulletEnabled val="1"/>
        </dgm:presLayoutVars>
      </dgm:prSet>
      <dgm:spPr/>
      <dgm:t>
        <a:bodyPr/>
        <a:lstStyle/>
        <a:p>
          <a:endParaRPr lang="en-US"/>
        </a:p>
      </dgm:t>
    </dgm:pt>
    <dgm:pt modelId="{D12D96FD-BF0B-4FEB-82B8-C732125EFA9E}" type="pres">
      <dgm:prSet presAssocID="{564E7692-74F5-4A51-82D2-B334C6E871FA}" presName="accent_7" presStyleCnt="0"/>
      <dgm:spPr/>
    </dgm:pt>
    <dgm:pt modelId="{F007A4E3-803E-417E-8ADC-E6104A8C1976}" type="pres">
      <dgm:prSet presAssocID="{564E7692-74F5-4A51-82D2-B334C6E871FA}" presName="accentRepeatNode" presStyleLbl="solidFgAcc1" presStyleIdx="6" presStyleCnt="7"/>
      <dgm:spPr/>
    </dgm:pt>
  </dgm:ptLst>
  <dgm:cxnLst>
    <dgm:cxn modelId="{4FD45905-98CA-4F94-9715-5C6F23256303}" type="presOf" srcId="{D0FB850F-174A-4FC8-9821-848C349595F2}" destId="{B02FBC21-CFA4-469B-B73D-61D2EF8C7449}" srcOrd="0" destOrd="0" presId="urn:microsoft.com/office/officeart/2008/layout/VerticalCurvedList"/>
    <dgm:cxn modelId="{2AE80B23-B15B-404C-88D5-DF2EAEF28FC9}" srcId="{58A1B8DB-0AD9-41AC-B91F-FF88658FC62D}" destId="{D0FB850F-174A-4FC8-9821-848C349595F2}" srcOrd="3" destOrd="0" parTransId="{2DDC3316-4DDD-40FF-9BCC-8511BB756924}" sibTransId="{82DF33A7-ABF9-4286-9151-74312CFEFDB9}"/>
    <dgm:cxn modelId="{209EFA2A-5DAB-4AFB-A863-FA555C50EB4B}" type="presOf" srcId="{2C924198-57BD-4525-B406-BA98B8E8E68F}" destId="{6B4D7BB7-5213-47E6-AACD-31603A2C8FD6}" srcOrd="0" destOrd="0" presId="urn:microsoft.com/office/officeart/2008/layout/VerticalCurvedList"/>
    <dgm:cxn modelId="{E96A6335-1504-4D6E-BF2A-DD05281BB2FC}" type="presOf" srcId="{64AEEF03-2BF8-494F-86EB-882C2BAA20FB}" destId="{852B7C77-63C7-4EBB-ACDE-9F9FC35D3AFD}" srcOrd="0" destOrd="0" presId="urn:microsoft.com/office/officeart/2008/layout/VerticalCurvedList"/>
    <dgm:cxn modelId="{81CB6B3A-FFBC-4318-AB1C-B387D34045D1}" srcId="{58A1B8DB-0AD9-41AC-B91F-FF88658FC62D}" destId="{64AEEF03-2BF8-494F-86EB-882C2BAA20FB}" srcOrd="4" destOrd="0" parTransId="{4797044C-0766-47DB-9ACB-715E99D2D771}" sibTransId="{F6025728-97BE-46F2-BD21-AEB352F59341}"/>
    <dgm:cxn modelId="{23A7CF26-C0D2-4C73-B840-79E1DA673B27}" type="presOf" srcId="{564E7692-74F5-4A51-82D2-B334C6E871FA}" destId="{13D111A8-895F-4D1F-AC98-55DC78B79CB4}" srcOrd="0" destOrd="0" presId="urn:microsoft.com/office/officeart/2008/layout/VerticalCurvedList"/>
    <dgm:cxn modelId="{38B61727-53CC-4660-900D-145DB2FC32C6}" type="presOf" srcId="{4DAFAEB2-8997-4689-B7B1-88A1F8F949A8}" destId="{77245B4A-BFA2-4C20-9507-5725C8C3758A}" srcOrd="0" destOrd="0" presId="urn:microsoft.com/office/officeart/2008/layout/VerticalCurvedList"/>
    <dgm:cxn modelId="{68A89FEC-6687-40E7-BBFD-7F86DE95978D}" type="presOf" srcId="{62EC4CF5-90A4-4EB8-8B7D-D223CDC8E6A8}" destId="{360F1248-AF88-4C60-B8E8-13B97F7B4DE1}" srcOrd="0" destOrd="0" presId="urn:microsoft.com/office/officeart/2008/layout/VerticalCurvedList"/>
    <dgm:cxn modelId="{83AAC0A8-BC63-42A9-8290-D4582D295E39}" srcId="{58A1B8DB-0AD9-41AC-B91F-FF88658FC62D}" destId="{4DCFB5DA-7BDD-4C21-8BA6-B19CB4CAD1DB}" srcOrd="0" destOrd="0" parTransId="{DF77A598-8CAD-40DD-BCA2-C5240414E680}" sibTransId="{A63D0E72-6A60-4EEB-9075-C7ECD8C0F9FC}"/>
    <dgm:cxn modelId="{97DAB3C6-C622-4CF1-AD4E-4A432F52BBAF}" srcId="{58A1B8DB-0AD9-41AC-B91F-FF88658FC62D}" destId="{4DAFAEB2-8997-4689-B7B1-88A1F8F949A8}" srcOrd="2" destOrd="0" parTransId="{BEC5980A-88EB-4147-9E56-3D6D6E15F54E}" sibTransId="{FB900EEB-EC39-4943-B140-FFD4BAC0A8C0}"/>
    <dgm:cxn modelId="{440BFCD3-7D9D-41D6-AD84-B1F1109E7256}" type="presOf" srcId="{4DCFB5DA-7BDD-4C21-8BA6-B19CB4CAD1DB}" destId="{5960451F-B7EF-43A3-A76C-E05A355EBB9A}" srcOrd="0" destOrd="0" presId="urn:microsoft.com/office/officeart/2008/layout/VerticalCurvedList"/>
    <dgm:cxn modelId="{FBD61289-8414-4864-9C82-0558D47A6C03}" srcId="{58A1B8DB-0AD9-41AC-B91F-FF88658FC62D}" destId="{564E7692-74F5-4A51-82D2-B334C6E871FA}" srcOrd="6" destOrd="0" parTransId="{68B27CF7-7EA7-4C40-88C9-47562334E5F6}" sibTransId="{A567AC31-E827-4C9F-82D7-E09C804C866D}"/>
    <dgm:cxn modelId="{857BB0B4-EEBB-4BD7-ABC7-D9D03B6598D6}" srcId="{58A1B8DB-0AD9-41AC-B91F-FF88658FC62D}" destId="{2C924198-57BD-4525-B406-BA98B8E8E68F}" srcOrd="5" destOrd="0" parTransId="{86455D9F-029A-4425-848B-4A172FF67AA7}" sibTransId="{040B9E2D-0877-4427-B867-2B1A20ADF6DF}"/>
    <dgm:cxn modelId="{E434CBA5-E191-4187-8148-0E0CEED22536}" type="presOf" srcId="{58A1B8DB-0AD9-41AC-B91F-FF88658FC62D}" destId="{BAC2C40E-DCF3-4DA2-8782-E6ACF1A16310}" srcOrd="0" destOrd="0" presId="urn:microsoft.com/office/officeart/2008/layout/VerticalCurvedList"/>
    <dgm:cxn modelId="{D5C8939F-9E15-4FF6-912F-16BBFCE35275}" type="presOf" srcId="{A63D0E72-6A60-4EEB-9075-C7ECD8C0F9FC}" destId="{6A57E099-81E1-4B56-83AB-54FA05D4F962}" srcOrd="0" destOrd="0" presId="urn:microsoft.com/office/officeart/2008/layout/VerticalCurvedList"/>
    <dgm:cxn modelId="{1DDA2FB4-513F-4086-A1F5-7341F400DA0F}" srcId="{58A1B8DB-0AD9-41AC-B91F-FF88658FC62D}" destId="{62EC4CF5-90A4-4EB8-8B7D-D223CDC8E6A8}" srcOrd="1" destOrd="0" parTransId="{77D32B15-36BA-4604-8051-60106AA7E4CF}" sibTransId="{13D5B8FC-5BAD-41C7-9C7B-1C84C32A8858}"/>
    <dgm:cxn modelId="{0A152A5E-EC8C-4C11-96F4-C45E751DBB84}" type="presParOf" srcId="{BAC2C40E-DCF3-4DA2-8782-E6ACF1A16310}" destId="{E6E6E50B-6E4B-4E7B-9262-E1DA78039A7F}" srcOrd="0" destOrd="0" presId="urn:microsoft.com/office/officeart/2008/layout/VerticalCurvedList"/>
    <dgm:cxn modelId="{E127F403-C6EC-485C-B883-571430D275A8}" type="presParOf" srcId="{E6E6E50B-6E4B-4E7B-9262-E1DA78039A7F}" destId="{CF580E4F-FAD4-4508-9397-CFF8D8F03EA3}" srcOrd="0" destOrd="0" presId="urn:microsoft.com/office/officeart/2008/layout/VerticalCurvedList"/>
    <dgm:cxn modelId="{9947DD60-3FA8-487E-AC85-B7B0A0B3DE43}" type="presParOf" srcId="{CF580E4F-FAD4-4508-9397-CFF8D8F03EA3}" destId="{9F263E95-EA25-4CA1-9B46-357952E83C2E}" srcOrd="0" destOrd="0" presId="urn:microsoft.com/office/officeart/2008/layout/VerticalCurvedList"/>
    <dgm:cxn modelId="{B0695F43-E55A-48AE-8117-B38BC896553D}" type="presParOf" srcId="{CF580E4F-FAD4-4508-9397-CFF8D8F03EA3}" destId="{6A57E099-81E1-4B56-83AB-54FA05D4F962}" srcOrd="1" destOrd="0" presId="urn:microsoft.com/office/officeart/2008/layout/VerticalCurvedList"/>
    <dgm:cxn modelId="{EE966361-65D1-4206-9426-0B6B2EC6D361}" type="presParOf" srcId="{CF580E4F-FAD4-4508-9397-CFF8D8F03EA3}" destId="{A63F2F5B-EB03-4B6B-B001-F1D0536AE09B}" srcOrd="2" destOrd="0" presId="urn:microsoft.com/office/officeart/2008/layout/VerticalCurvedList"/>
    <dgm:cxn modelId="{49D8C9CB-E0D2-4D76-9B99-61BDECCF8192}" type="presParOf" srcId="{CF580E4F-FAD4-4508-9397-CFF8D8F03EA3}" destId="{0961FC5E-D8C3-46BC-896B-52F4EE8F14CC}" srcOrd="3" destOrd="0" presId="urn:microsoft.com/office/officeart/2008/layout/VerticalCurvedList"/>
    <dgm:cxn modelId="{CD874E8A-A700-4C31-A73A-B579E9190096}" type="presParOf" srcId="{E6E6E50B-6E4B-4E7B-9262-E1DA78039A7F}" destId="{5960451F-B7EF-43A3-A76C-E05A355EBB9A}" srcOrd="1" destOrd="0" presId="urn:microsoft.com/office/officeart/2008/layout/VerticalCurvedList"/>
    <dgm:cxn modelId="{784E4B6A-F9F5-4C8C-B7CA-76E15ADF476F}" type="presParOf" srcId="{E6E6E50B-6E4B-4E7B-9262-E1DA78039A7F}" destId="{DC4016DC-890E-414D-AC2C-A207ADE7256E}" srcOrd="2" destOrd="0" presId="urn:microsoft.com/office/officeart/2008/layout/VerticalCurvedList"/>
    <dgm:cxn modelId="{3F81E289-AE9F-4773-B0C3-52661F68B072}" type="presParOf" srcId="{DC4016DC-890E-414D-AC2C-A207ADE7256E}" destId="{34585BFD-963F-484B-8772-F32745726D58}" srcOrd="0" destOrd="0" presId="urn:microsoft.com/office/officeart/2008/layout/VerticalCurvedList"/>
    <dgm:cxn modelId="{28BF246C-283C-475F-A939-063F9D6A1187}" type="presParOf" srcId="{E6E6E50B-6E4B-4E7B-9262-E1DA78039A7F}" destId="{360F1248-AF88-4C60-B8E8-13B97F7B4DE1}" srcOrd="3" destOrd="0" presId="urn:microsoft.com/office/officeart/2008/layout/VerticalCurvedList"/>
    <dgm:cxn modelId="{E5793A3B-FF9B-4C32-9E48-80C526EED965}" type="presParOf" srcId="{E6E6E50B-6E4B-4E7B-9262-E1DA78039A7F}" destId="{7BAA3D28-8EDB-4A13-A231-E1FAAD6AF36C}" srcOrd="4" destOrd="0" presId="urn:microsoft.com/office/officeart/2008/layout/VerticalCurvedList"/>
    <dgm:cxn modelId="{D710A441-6122-405A-972F-068EA6DCBADD}" type="presParOf" srcId="{7BAA3D28-8EDB-4A13-A231-E1FAAD6AF36C}" destId="{70E70C77-8A56-4470-8E8D-489B240CC2FD}" srcOrd="0" destOrd="0" presId="urn:microsoft.com/office/officeart/2008/layout/VerticalCurvedList"/>
    <dgm:cxn modelId="{59031900-B8AB-4451-B96B-F4AA0EB3EE44}" type="presParOf" srcId="{E6E6E50B-6E4B-4E7B-9262-E1DA78039A7F}" destId="{77245B4A-BFA2-4C20-9507-5725C8C3758A}" srcOrd="5" destOrd="0" presId="urn:microsoft.com/office/officeart/2008/layout/VerticalCurvedList"/>
    <dgm:cxn modelId="{E7CA3EA1-C2E5-4D62-81B6-B38F7F964E38}" type="presParOf" srcId="{E6E6E50B-6E4B-4E7B-9262-E1DA78039A7F}" destId="{82FDD13C-140D-42AB-8532-9B3DF5ADDD1D}" srcOrd="6" destOrd="0" presId="urn:microsoft.com/office/officeart/2008/layout/VerticalCurvedList"/>
    <dgm:cxn modelId="{F084F3BC-DE59-400B-BDF1-54F4F4838020}" type="presParOf" srcId="{82FDD13C-140D-42AB-8532-9B3DF5ADDD1D}" destId="{5B2D4617-19FE-4377-9101-2765E860DB37}" srcOrd="0" destOrd="0" presId="urn:microsoft.com/office/officeart/2008/layout/VerticalCurvedList"/>
    <dgm:cxn modelId="{B8B8D280-DEB4-4B70-9099-12BA226C16A0}" type="presParOf" srcId="{E6E6E50B-6E4B-4E7B-9262-E1DA78039A7F}" destId="{B02FBC21-CFA4-469B-B73D-61D2EF8C7449}" srcOrd="7" destOrd="0" presId="urn:microsoft.com/office/officeart/2008/layout/VerticalCurvedList"/>
    <dgm:cxn modelId="{23933F6B-453B-4DDB-9B78-63D51F7FD6BD}" type="presParOf" srcId="{E6E6E50B-6E4B-4E7B-9262-E1DA78039A7F}" destId="{D4D88D2E-2B23-4119-BAB3-3A677A797565}" srcOrd="8" destOrd="0" presId="urn:microsoft.com/office/officeart/2008/layout/VerticalCurvedList"/>
    <dgm:cxn modelId="{105E4D7E-59B1-4BDB-B0F6-8899A7411E16}" type="presParOf" srcId="{D4D88D2E-2B23-4119-BAB3-3A677A797565}" destId="{D5B30D21-05A5-432F-9718-129C19DDED95}" srcOrd="0" destOrd="0" presId="urn:microsoft.com/office/officeart/2008/layout/VerticalCurvedList"/>
    <dgm:cxn modelId="{45877373-8664-4F9B-B4E0-1F97765C3D0C}" type="presParOf" srcId="{E6E6E50B-6E4B-4E7B-9262-E1DA78039A7F}" destId="{852B7C77-63C7-4EBB-ACDE-9F9FC35D3AFD}" srcOrd="9" destOrd="0" presId="urn:microsoft.com/office/officeart/2008/layout/VerticalCurvedList"/>
    <dgm:cxn modelId="{0661B91A-B34A-4C25-80F7-61D826FFD480}" type="presParOf" srcId="{E6E6E50B-6E4B-4E7B-9262-E1DA78039A7F}" destId="{D785DF06-6588-46AD-AF3F-48605F465209}" srcOrd="10" destOrd="0" presId="urn:microsoft.com/office/officeart/2008/layout/VerticalCurvedList"/>
    <dgm:cxn modelId="{65091E22-D06A-466A-A2C7-114BB3B15481}" type="presParOf" srcId="{D785DF06-6588-46AD-AF3F-48605F465209}" destId="{5F96F7F8-47BF-4C49-87A8-4163C3198ED1}" srcOrd="0" destOrd="0" presId="urn:microsoft.com/office/officeart/2008/layout/VerticalCurvedList"/>
    <dgm:cxn modelId="{F41F45C4-A0F8-4379-BDCE-F7C37CB6EFC9}" type="presParOf" srcId="{E6E6E50B-6E4B-4E7B-9262-E1DA78039A7F}" destId="{6B4D7BB7-5213-47E6-AACD-31603A2C8FD6}" srcOrd="11" destOrd="0" presId="urn:microsoft.com/office/officeart/2008/layout/VerticalCurvedList"/>
    <dgm:cxn modelId="{1CC4A4A5-72B8-4280-BCAD-F7C58E2376FB}" type="presParOf" srcId="{E6E6E50B-6E4B-4E7B-9262-E1DA78039A7F}" destId="{5CE3B5A5-C736-416A-8032-525D1BCC7F94}" srcOrd="12" destOrd="0" presId="urn:microsoft.com/office/officeart/2008/layout/VerticalCurvedList"/>
    <dgm:cxn modelId="{C32A8C10-E2E5-408D-B145-B6DE9D3E6BFE}" type="presParOf" srcId="{5CE3B5A5-C736-416A-8032-525D1BCC7F94}" destId="{BFB6FA11-9D05-4BEC-AD60-468211E3A496}" srcOrd="0" destOrd="0" presId="urn:microsoft.com/office/officeart/2008/layout/VerticalCurvedList"/>
    <dgm:cxn modelId="{5774C6D7-2584-4F8B-A10C-F1C9573D2B95}" type="presParOf" srcId="{E6E6E50B-6E4B-4E7B-9262-E1DA78039A7F}" destId="{13D111A8-895F-4D1F-AC98-55DC78B79CB4}" srcOrd="13" destOrd="0" presId="urn:microsoft.com/office/officeart/2008/layout/VerticalCurvedList"/>
    <dgm:cxn modelId="{676E7325-AC74-4E1F-833E-EE8BCF2C2D93}" type="presParOf" srcId="{E6E6E50B-6E4B-4E7B-9262-E1DA78039A7F}" destId="{D12D96FD-BF0B-4FEB-82B8-C732125EFA9E}" srcOrd="14" destOrd="0" presId="urn:microsoft.com/office/officeart/2008/layout/VerticalCurvedList"/>
    <dgm:cxn modelId="{710BDEDC-E788-4B74-9831-99CC3E8EDF90}" type="presParOf" srcId="{D12D96FD-BF0B-4FEB-82B8-C732125EFA9E}" destId="{F007A4E3-803E-417E-8ADC-E6104A8C1976}"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4367EDC9-8CB2-4A97-95CA-EFA2A3B52EF0}"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FB1CA9A9-A011-40DB-A467-5ADA7B5FC4BF}">
      <dgm:prSet custT="1"/>
      <dgm:spPr/>
      <dgm:t>
        <a:bodyPr/>
        <a:lstStyle/>
        <a:p>
          <a:pPr rtl="0"/>
          <a:r>
            <a:rPr lang="en-US" sz="1800" dirty="0" smtClean="0"/>
            <a:t>Data splitting</a:t>
          </a:r>
          <a:endParaRPr lang="en-IN" sz="1800" dirty="0"/>
        </a:p>
      </dgm:t>
    </dgm:pt>
    <dgm:pt modelId="{9E88A340-EF11-4997-863D-F9F386CEE08D}" type="parTrans" cxnId="{A90569F6-E5E0-4B9F-B6D2-48603AFAA3EC}">
      <dgm:prSet/>
      <dgm:spPr/>
      <dgm:t>
        <a:bodyPr/>
        <a:lstStyle/>
        <a:p>
          <a:endParaRPr lang="en-US"/>
        </a:p>
      </dgm:t>
    </dgm:pt>
    <dgm:pt modelId="{C7CAC538-6571-408A-8916-1215B373D144}" type="sibTrans" cxnId="{A90569F6-E5E0-4B9F-B6D2-48603AFAA3EC}">
      <dgm:prSet/>
      <dgm:spPr/>
      <dgm:t>
        <a:bodyPr/>
        <a:lstStyle/>
        <a:p>
          <a:endParaRPr lang="en-US"/>
        </a:p>
      </dgm:t>
    </dgm:pt>
    <dgm:pt modelId="{F0EF58AD-FFDD-4FD8-811C-BB83BB5F5F49}">
      <dgm:prSet custT="1"/>
      <dgm:spPr/>
      <dgm:t>
        <a:bodyPr/>
        <a:lstStyle/>
        <a:p>
          <a:pPr rtl="0"/>
          <a:r>
            <a:rPr lang="en-US" sz="1800" dirty="0" smtClean="0"/>
            <a:t>Model building</a:t>
          </a:r>
          <a:endParaRPr lang="en-IN" sz="1800" dirty="0"/>
        </a:p>
      </dgm:t>
    </dgm:pt>
    <dgm:pt modelId="{F2D586A5-4A80-43E5-912D-45AAFCF6304D}" type="parTrans" cxnId="{5EFD741D-67CD-465C-BFB6-5594CE10F5E0}">
      <dgm:prSet/>
      <dgm:spPr/>
      <dgm:t>
        <a:bodyPr/>
        <a:lstStyle/>
        <a:p>
          <a:endParaRPr lang="en-US"/>
        </a:p>
      </dgm:t>
    </dgm:pt>
    <dgm:pt modelId="{2F8E19A4-99A4-49A3-B2DC-A5D94413AB6F}" type="sibTrans" cxnId="{5EFD741D-67CD-465C-BFB6-5594CE10F5E0}">
      <dgm:prSet/>
      <dgm:spPr/>
      <dgm:t>
        <a:bodyPr/>
        <a:lstStyle/>
        <a:p>
          <a:endParaRPr lang="en-US"/>
        </a:p>
      </dgm:t>
    </dgm:pt>
    <dgm:pt modelId="{20CA13CC-8483-4F83-B7FD-C53123F2536D}">
      <dgm:prSet custT="1"/>
      <dgm:spPr/>
      <dgm:t>
        <a:bodyPr/>
        <a:lstStyle/>
        <a:p>
          <a:pPr rtl="0"/>
          <a:r>
            <a:rPr lang="en-US" sz="1800" dirty="0" smtClean="0"/>
            <a:t>Linear Regression</a:t>
          </a:r>
          <a:endParaRPr lang="en-IN" sz="1800" dirty="0"/>
        </a:p>
      </dgm:t>
    </dgm:pt>
    <dgm:pt modelId="{071C0522-261C-4BF1-B387-8A70AD038B24}" type="parTrans" cxnId="{C311FE23-5B3A-4E4C-8B90-BA22FCBFB2B4}">
      <dgm:prSet/>
      <dgm:spPr/>
      <dgm:t>
        <a:bodyPr/>
        <a:lstStyle/>
        <a:p>
          <a:endParaRPr lang="en-US"/>
        </a:p>
      </dgm:t>
    </dgm:pt>
    <dgm:pt modelId="{EDB9DFED-6529-480C-91DB-6B5B5CEBCB7A}" type="sibTrans" cxnId="{C311FE23-5B3A-4E4C-8B90-BA22FCBFB2B4}">
      <dgm:prSet/>
      <dgm:spPr/>
      <dgm:t>
        <a:bodyPr/>
        <a:lstStyle/>
        <a:p>
          <a:endParaRPr lang="en-US"/>
        </a:p>
      </dgm:t>
    </dgm:pt>
    <dgm:pt modelId="{9EC15520-852B-4CE5-BDD8-DECFE04BCB3C}">
      <dgm:prSet custT="1"/>
      <dgm:spPr/>
      <dgm:t>
        <a:bodyPr/>
        <a:lstStyle/>
        <a:p>
          <a:pPr rtl="0"/>
          <a:r>
            <a:rPr lang="en-US" sz="1800" dirty="0" smtClean="0"/>
            <a:t>Random Forest Regression</a:t>
          </a:r>
          <a:endParaRPr lang="en-IN" sz="1800" dirty="0"/>
        </a:p>
      </dgm:t>
    </dgm:pt>
    <dgm:pt modelId="{0B0DBF21-8324-4F01-BAE1-7FDEF65EDBD9}" type="parTrans" cxnId="{8CACD3D1-62A1-4149-B3AA-5BF939AF9886}">
      <dgm:prSet/>
      <dgm:spPr/>
      <dgm:t>
        <a:bodyPr/>
        <a:lstStyle/>
        <a:p>
          <a:endParaRPr lang="en-US"/>
        </a:p>
      </dgm:t>
    </dgm:pt>
    <dgm:pt modelId="{54CC5F67-F5B1-4FA9-85B4-077BF452C7D9}" type="sibTrans" cxnId="{8CACD3D1-62A1-4149-B3AA-5BF939AF9886}">
      <dgm:prSet/>
      <dgm:spPr/>
      <dgm:t>
        <a:bodyPr/>
        <a:lstStyle/>
        <a:p>
          <a:endParaRPr lang="en-US"/>
        </a:p>
      </dgm:t>
    </dgm:pt>
    <dgm:pt modelId="{BF8AE49F-D3C4-4110-B93B-1FC16CC3A9A2}">
      <dgm:prSet custT="1"/>
      <dgm:spPr/>
      <dgm:t>
        <a:bodyPr/>
        <a:lstStyle/>
        <a:p>
          <a:pPr rtl="0"/>
          <a:r>
            <a:rPr lang="en-US" sz="1800" dirty="0" smtClean="0"/>
            <a:t>Gradient Boosting </a:t>
          </a:r>
          <a:r>
            <a:rPr lang="en-US" sz="1800" dirty="0" err="1" smtClean="0"/>
            <a:t>Regressor</a:t>
          </a:r>
          <a:endParaRPr lang="en-IN" sz="1800" dirty="0"/>
        </a:p>
      </dgm:t>
    </dgm:pt>
    <dgm:pt modelId="{6DB0D880-673C-41D4-B12D-28781B1D13A4}" type="parTrans" cxnId="{3CC2985B-84C2-4D96-9690-FA21F4B7CBD7}">
      <dgm:prSet/>
      <dgm:spPr/>
      <dgm:t>
        <a:bodyPr/>
        <a:lstStyle/>
        <a:p>
          <a:endParaRPr lang="en-US"/>
        </a:p>
      </dgm:t>
    </dgm:pt>
    <dgm:pt modelId="{5338B28A-D403-4DF9-9917-D69C835F3C90}" type="sibTrans" cxnId="{3CC2985B-84C2-4D96-9690-FA21F4B7CBD7}">
      <dgm:prSet/>
      <dgm:spPr/>
      <dgm:t>
        <a:bodyPr/>
        <a:lstStyle/>
        <a:p>
          <a:endParaRPr lang="en-US"/>
        </a:p>
      </dgm:t>
    </dgm:pt>
    <dgm:pt modelId="{39EFBF50-90AD-419B-9D4D-DA4E1F194EC0}">
      <dgm:prSet custT="1"/>
      <dgm:spPr/>
      <dgm:t>
        <a:bodyPr/>
        <a:lstStyle/>
        <a:p>
          <a:pPr rtl="0"/>
          <a:r>
            <a:rPr lang="en-US" sz="1800" dirty="0" err="1" smtClean="0"/>
            <a:t>XGBoost</a:t>
          </a:r>
          <a:r>
            <a:rPr lang="en-US" sz="1800" dirty="0" smtClean="0"/>
            <a:t> </a:t>
          </a:r>
          <a:r>
            <a:rPr lang="en-US" sz="1800" dirty="0" err="1" smtClean="0"/>
            <a:t>Regressor</a:t>
          </a:r>
          <a:endParaRPr lang="en-IN" sz="1800" dirty="0"/>
        </a:p>
      </dgm:t>
    </dgm:pt>
    <dgm:pt modelId="{4BBAA5E6-A2D5-4DF5-8947-AFE55E085CB3}" type="parTrans" cxnId="{1E19CF9B-3382-463B-BE58-2B9AA00326AE}">
      <dgm:prSet/>
      <dgm:spPr/>
      <dgm:t>
        <a:bodyPr/>
        <a:lstStyle/>
        <a:p>
          <a:endParaRPr lang="en-US"/>
        </a:p>
      </dgm:t>
    </dgm:pt>
    <dgm:pt modelId="{2E6C9D89-6419-473D-A0A0-4D69342AF918}" type="sibTrans" cxnId="{1E19CF9B-3382-463B-BE58-2B9AA00326AE}">
      <dgm:prSet/>
      <dgm:spPr/>
      <dgm:t>
        <a:bodyPr/>
        <a:lstStyle/>
        <a:p>
          <a:endParaRPr lang="en-US"/>
        </a:p>
      </dgm:t>
    </dgm:pt>
    <dgm:pt modelId="{E5D1C9CE-1D2D-44D7-A174-EAB693BC7990}">
      <dgm:prSet custT="1"/>
      <dgm:spPr/>
      <dgm:t>
        <a:bodyPr/>
        <a:lstStyle/>
        <a:p>
          <a:pPr rtl="0"/>
          <a:r>
            <a:rPr lang="en-US" sz="1800" dirty="0" smtClean="0"/>
            <a:t>Identify best model</a:t>
          </a:r>
          <a:endParaRPr lang="en-IN" sz="1800" dirty="0"/>
        </a:p>
      </dgm:t>
    </dgm:pt>
    <dgm:pt modelId="{0A79CBD9-A8C2-4A05-AA8E-ACDDFF55C218}" type="parTrans" cxnId="{6ABD8360-2E35-43BC-9DBB-3D2F624F525E}">
      <dgm:prSet/>
      <dgm:spPr/>
      <dgm:t>
        <a:bodyPr/>
        <a:lstStyle/>
        <a:p>
          <a:endParaRPr lang="en-US"/>
        </a:p>
      </dgm:t>
    </dgm:pt>
    <dgm:pt modelId="{470EFA49-55D5-4EDE-AD79-2226BEF0A837}" type="sibTrans" cxnId="{6ABD8360-2E35-43BC-9DBB-3D2F624F525E}">
      <dgm:prSet/>
      <dgm:spPr/>
      <dgm:t>
        <a:bodyPr/>
        <a:lstStyle/>
        <a:p>
          <a:endParaRPr lang="en-US"/>
        </a:p>
      </dgm:t>
    </dgm:pt>
    <dgm:pt modelId="{19C42F06-30C6-4159-AF0C-C5303320121B}">
      <dgm:prSet custT="1"/>
      <dgm:spPr/>
      <dgm:t>
        <a:bodyPr/>
        <a:lstStyle/>
        <a:p>
          <a:pPr rtl="0"/>
          <a:r>
            <a:rPr lang="en-US" sz="1800" dirty="0" smtClean="0"/>
            <a:t>Identify best features</a:t>
          </a:r>
          <a:endParaRPr lang="en-IN" sz="1800" dirty="0"/>
        </a:p>
      </dgm:t>
    </dgm:pt>
    <dgm:pt modelId="{34A97D91-FD7A-4E91-8A27-63D7FA373416}" type="parTrans" cxnId="{E59143D0-4CFF-4E65-ABEE-E476192BB349}">
      <dgm:prSet/>
      <dgm:spPr/>
      <dgm:t>
        <a:bodyPr/>
        <a:lstStyle/>
        <a:p>
          <a:endParaRPr lang="en-US"/>
        </a:p>
      </dgm:t>
    </dgm:pt>
    <dgm:pt modelId="{7C33EDB3-F86A-4215-8A90-AE449C549FD5}" type="sibTrans" cxnId="{E59143D0-4CFF-4E65-ABEE-E476192BB349}">
      <dgm:prSet/>
      <dgm:spPr/>
      <dgm:t>
        <a:bodyPr/>
        <a:lstStyle/>
        <a:p>
          <a:endParaRPr lang="en-US"/>
        </a:p>
      </dgm:t>
    </dgm:pt>
    <dgm:pt modelId="{70C1C8B7-0380-4409-8C47-5BEC2908474F}">
      <dgm:prSet custT="1"/>
      <dgm:spPr/>
      <dgm:t>
        <a:bodyPr/>
        <a:lstStyle/>
        <a:p>
          <a:pPr rtl="0"/>
          <a:r>
            <a:rPr lang="en-US" sz="1800" dirty="0" smtClean="0"/>
            <a:t>Results </a:t>
          </a:r>
          <a:endParaRPr lang="en-IN" sz="1800" dirty="0"/>
        </a:p>
      </dgm:t>
    </dgm:pt>
    <dgm:pt modelId="{28008441-29E8-4546-94A4-28EE88EC697D}" type="parTrans" cxnId="{A52F36AA-B5E3-46AA-A9A8-0AAA7ABCE54C}">
      <dgm:prSet/>
      <dgm:spPr/>
      <dgm:t>
        <a:bodyPr/>
        <a:lstStyle/>
        <a:p>
          <a:endParaRPr lang="en-US"/>
        </a:p>
      </dgm:t>
    </dgm:pt>
    <dgm:pt modelId="{0933381B-347E-44AC-95C2-C3AA23EFECF1}" type="sibTrans" cxnId="{A52F36AA-B5E3-46AA-A9A8-0AAA7ABCE54C}">
      <dgm:prSet/>
      <dgm:spPr/>
      <dgm:t>
        <a:bodyPr/>
        <a:lstStyle/>
        <a:p>
          <a:endParaRPr lang="en-US"/>
        </a:p>
      </dgm:t>
    </dgm:pt>
    <dgm:pt modelId="{00063AC0-C421-4C96-AC5A-8B6399C9F0EE}">
      <dgm:prSet custT="1"/>
      <dgm:spPr/>
      <dgm:t>
        <a:bodyPr/>
        <a:lstStyle/>
        <a:p>
          <a:pPr rtl="0"/>
          <a:r>
            <a:rPr lang="en-US" sz="1800" dirty="0" smtClean="0"/>
            <a:t>Conclusion </a:t>
          </a:r>
          <a:endParaRPr lang="en-IN" sz="1800" dirty="0"/>
        </a:p>
      </dgm:t>
    </dgm:pt>
    <dgm:pt modelId="{AD5E86B8-055F-4A28-88FA-CBF5EEB79A33}" type="parTrans" cxnId="{ED396DD1-0F3D-4958-8ADC-83C1DE34B494}">
      <dgm:prSet/>
      <dgm:spPr/>
      <dgm:t>
        <a:bodyPr/>
        <a:lstStyle/>
        <a:p>
          <a:endParaRPr lang="en-US"/>
        </a:p>
      </dgm:t>
    </dgm:pt>
    <dgm:pt modelId="{58B3890B-C579-4CB2-BF02-6D7CD996C78D}" type="sibTrans" cxnId="{ED396DD1-0F3D-4958-8ADC-83C1DE34B494}">
      <dgm:prSet/>
      <dgm:spPr/>
      <dgm:t>
        <a:bodyPr/>
        <a:lstStyle/>
        <a:p>
          <a:endParaRPr lang="en-US"/>
        </a:p>
      </dgm:t>
    </dgm:pt>
    <dgm:pt modelId="{5294CCCE-EB81-434B-85D3-565DDA9F36DA}" type="pres">
      <dgm:prSet presAssocID="{4367EDC9-8CB2-4A97-95CA-EFA2A3B52EF0}" presName="hierChild1" presStyleCnt="0">
        <dgm:presLayoutVars>
          <dgm:orgChart val="1"/>
          <dgm:chPref val="1"/>
          <dgm:dir/>
          <dgm:animOne val="branch"/>
          <dgm:animLvl val="lvl"/>
          <dgm:resizeHandles/>
        </dgm:presLayoutVars>
      </dgm:prSet>
      <dgm:spPr/>
      <dgm:t>
        <a:bodyPr/>
        <a:lstStyle/>
        <a:p>
          <a:endParaRPr lang="en-US"/>
        </a:p>
      </dgm:t>
    </dgm:pt>
    <dgm:pt modelId="{3ADC6E93-C0BC-4C9C-8AD9-53C3CC02D0A4}" type="pres">
      <dgm:prSet presAssocID="{FB1CA9A9-A011-40DB-A467-5ADA7B5FC4BF}" presName="hierRoot1" presStyleCnt="0">
        <dgm:presLayoutVars>
          <dgm:hierBranch val="init"/>
        </dgm:presLayoutVars>
      </dgm:prSet>
      <dgm:spPr/>
    </dgm:pt>
    <dgm:pt modelId="{77F912B2-1E08-4D2F-A0B3-7B3661A398D5}" type="pres">
      <dgm:prSet presAssocID="{FB1CA9A9-A011-40DB-A467-5ADA7B5FC4BF}" presName="rootComposite1" presStyleCnt="0"/>
      <dgm:spPr/>
    </dgm:pt>
    <dgm:pt modelId="{6899A623-23D4-4F05-96B5-E6EC853F649D}" type="pres">
      <dgm:prSet presAssocID="{FB1CA9A9-A011-40DB-A467-5ADA7B5FC4BF}" presName="rootText1" presStyleLbl="node0" presStyleIdx="0" presStyleCnt="6">
        <dgm:presLayoutVars>
          <dgm:chPref val="3"/>
        </dgm:presLayoutVars>
      </dgm:prSet>
      <dgm:spPr/>
      <dgm:t>
        <a:bodyPr/>
        <a:lstStyle/>
        <a:p>
          <a:endParaRPr lang="en-US"/>
        </a:p>
      </dgm:t>
    </dgm:pt>
    <dgm:pt modelId="{31467ACB-C0F9-438B-96C1-103D016BAC1E}" type="pres">
      <dgm:prSet presAssocID="{FB1CA9A9-A011-40DB-A467-5ADA7B5FC4BF}" presName="rootConnector1" presStyleLbl="node1" presStyleIdx="0" presStyleCnt="0"/>
      <dgm:spPr/>
      <dgm:t>
        <a:bodyPr/>
        <a:lstStyle/>
        <a:p>
          <a:endParaRPr lang="en-US"/>
        </a:p>
      </dgm:t>
    </dgm:pt>
    <dgm:pt modelId="{C24B6A79-62B7-4DBA-9865-DF4C8AFAD713}" type="pres">
      <dgm:prSet presAssocID="{FB1CA9A9-A011-40DB-A467-5ADA7B5FC4BF}" presName="hierChild2" presStyleCnt="0"/>
      <dgm:spPr/>
    </dgm:pt>
    <dgm:pt modelId="{E3F4C847-E7F6-4444-98DC-788371C815BF}" type="pres">
      <dgm:prSet presAssocID="{FB1CA9A9-A011-40DB-A467-5ADA7B5FC4BF}" presName="hierChild3" presStyleCnt="0"/>
      <dgm:spPr/>
    </dgm:pt>
    <dgm:pt modelId="{A2CF1CD5-41E7-4895-AC8F-B7BC1A87FF90}" type="pres">
      <dgm:prSet presAssocID="{F0EF58AD-FFDD-4FD8-811C-BB83BB5F5F49}" presName="hierRoot1" presStyleCnt="0">
        <dgm:presLayoutVars>
          <dgm:hierBranch val="init"/>
        </dgm:presLayoutVars>
      </dgm:prSet>
      <dgm:spPr/>
    </dgm:pt>
    <dgm:pt modelId="{D99F58BD-CB7F-4FE2-915D-98C09E705062}" type="pres">
      <dgm:prSet presAssocID="{F0EF58AD-FFDD-4FD8-811C-BB83BB5F5F49}" presName="rootComposite1" presStyleCnt="0"/>
      <dgm:spPr/>
    </dgm:pt>
    <dgm:pt modelId="{9032A3C1-B01F-4E54-80B0-43F51009C00F}" type="pres">
      <dgm:prSet presAssocID="{F0EF58AD-FFDD-4FD8-811C-BB83BB5F5F49}" presName="rootText1" presStyleLbl="node0" presStyleIdx="1" presStyleCnt="6">
        <dgm:presLayoutVars>
          <dgm:chPref val="3"/>
        </dgm:presLayoutVars>
      </dgm:prSet>
      <dgm:spPr/>
      <dgm:t>
        <a:bodyPr/>
        <a:lstStyle/>
        <a:p>
          <a:endParaRPr lang="en-US"/>
        </a:p>
      </dgm:t>
    </dgm:pt>
    <dgm:pt modelId="{79C1096F-59C3-4F07-A8EF-1CF7C0777E51}" type="pres">
      <dgm:prSet presAssocID="{F0EF58AD-FFDD-4FD8-811C-BB83BB5F5F49}" presName="rootConnector1" presStyleLbl="node1" presStyleIdx="0" presStyleCnt="0"/>
      <dgm:spPr/>
      <dgm:t>
        <a:bodyPr/>
        <a:lstStyle/>
        <a:p>
          <a:endParaRPr lang="en-US"/>
        </a:p>
      </dgm:t>
    </dgm:pt>
    <dgm:pt modelId="{08BA3024-E9D7-4F10-BE02-D3165E7E3E6C}" type="pres">
      <dgm:prSet presAssocID="{F0EF58AD-FFDD-4FD8-811C-BB83BB5F5F49}" presName="hierChild2" presStyleCnt="0"/>
      <dgm:spPr/>
    </dgm:pt>
    <dgm:pt modelId="{E961215F-78D5-4461-9B86-01A54446AAD3}" type="pres">
      <dgm:prSet presAssocID="{071C0522-261C-4BF1-B387-8A70AD038B24}" presName="Name37" presStyleLbl="parChTrans1D2" presStyleIdx="0" presStyleCnt="4"/>
      <dgm:spPr/>
      <dgm:t>
        <a:bodyPr/>
        <a:lstStyle/>
        <a:p>
          <a:endParaRPr lang="en-US"/>
        </a:p>
      </dgm:t>
    </dgm:pt>
    <dgm:pt modelId="{63687140-9480-4818-8A8C-E6F9062B7B82}" type="pres">
      <dgm:prSet presAssocID="{20CA13CC-8483-4F83-B7FD-C53123F2536D}" presName="hierRoot2" presStyleCnt="0">
        <dgm:presLayoutVars>
          <dgm:hierBranch val="init"/>
        </dgm:presLayoutVars>
      </dgm:prSet>
      <dgm:spPr/>
    </dgm:pt>
    <dgm:pt modelId="{2444BBEE-2CD7-4417-ACA7-10654F841946}" type="pres">
      <dgm:prSet presAssocID="{20CA13CC-8483-4F83-B7FD-C53123F2536D}" presName="rootComposite" presStyleCnt="0"/>
      <dgm:spPr/>
    </dgm:pt>
    <dgm:pt modelId="{C0F8C8FD-471D-4BF8-869C-6380DABAD372}" type="pres">
      <dgm:prSet presAssocID="{20CA13CC-8483-4F83-B7FD-C53123F2536D}" presName="rootText" presStyleLbl="node2" presStyleIdx="0" presStyleCnt="4">
        <dgm:presLayoutVars>
          <dgm:chPref val="3"/>
        </dgm:presLayoutVars>
      </dgm:prSet>
      <dgm:spPr/>
      <dgm:t>
        <a:bodyPr/>
        <a:lstStyle/>
        <a:p>
          <a:endParaRPr lang="en-US"/>
        </a:p>
      </dgm:t>
    </dgm:pt>
    <dgm:pt modelId="{6BD9EA59-6C1E-4522-AE7B-D846E3AE8275}" type="pres">
      <dgm:prSet presAssocID="{20CA13CC-8483-4F83-B7FD-C53123F2536D}" presName="rootConnector" presStyleLbl="node2" presStyleIdx="0" presStyleCnt="4"/>
      <dgm:spPr/>
      <dgm:t>
        <a:bodyPr/>
        <a:lstStyle/>
        <a:p>
          <a:endParaRPr lang="en-US"/>
        </a:p>
      </dgm:t>
    </dgm:pt>
    <dgm:pt modelId="{F8002E78-E3D8-4125-9253-E1D5F5A95B5B}" type="pres">
      <dgm:prSet presAssocID="{20CA13CC-8483-4F83-B7FD-C53123F2536D}" presName="hierChild4" presStyleCnt="0"/>
      <dgm:spPr/>
    </dgm:pt>
    <dgm:pt modelId="{DE505F55-544C-4D67-8070-37099B1E26D9}" type="pres">
      <dgm:prSet presAssocID="{20CA13CC-8483-4F83-B7FD-C53123F2536D}" presName="hierChild5" presStyleCnt="0"/>
      <dgm:spPr/>
    </dgm:pt>
    <dgm:pt modelId="{A1C0B7BA-0920-4E61-A2DF-1907552349C3}" type="pres">
      <dgm:prSet presAssocID="{0B0DBF21-8324-4F01-BAE1-7FDEF65EDBD9}" presName="Name37" presStyleLbl="parChTrans1D2" presStyleIdx="1" presStyleCnt="4"/>
      <dgm:spPr/>
      <dgm:t>
        <a:bodyPr/>
        <a:lstStyle/>
        <a:p>
          <a:endParaRPr lang="en-US"/>
        </a:p>
      </dgm:t>
    </dgm:pt>
    <dgm:pt modelId="{A1CD460F-1D9C-45B5-B5B2-14A9E1EB4BDB}" type="pres">
      <dgm:prSet presAssocID="{9EC15520-852B-4CE5-BDD8-DECFE04BCB3C}" presName="hierRoot2" presStyleCnt="0">
        <dgm:presLayoutVars>
          <dgm:hierBranch val="init"/>
        </dgm:presLayoutVars>
      </dgm:prSet>
      <dgm:spPr/>
    </dgm:pt>
    <dgm:pt modelId="{3CE3E4BD-1479-4319-9A00-745E23FEBB31}" type="pres">
      <dgm:prSet presAssocID="{9EC15520-852B-4CE5-BDD8-DECFE04BCB3C}" presName="rootComposite" presStyleCnt="0"/>
      <dgm:spPr/>
    </dgm:pt>
    <dgm:pt modelId="{0E37CFFD-6D70-4BA1-B977-BCD32F801923}" type="pres">
      <dgm:prSet presAssocID="{9EC15520-852B-4CE5-BDD8-DECFE04BCB3C}" presName="rootText" presStyleLbl="node2" presStyleIdx="1" presStyleCnt="4">
        <dgm:presLayoutVars>
          <dgm:chPref val="3"/>
        </dgm:presLayoutVars>
      </dgm:prSet>
      <dgm:spPr/>
      <dgm:t>
        <a:bodyPr/>
        <a:lstStyle/>
        <a:p>
          <a:endParaRPr lang="en-US"/>
        </a:p>
      </dgm:t>
    </dgm:pt>
    <dgm:pt modelId="{5569557F-8147-4FA7-BB6E-EC42E924DD12}" type="pres">
      <dgm:prSet presAssocID="{9EC15520-852B-4CE5-BDD8-DECFE04BCB3C}" presName="rootConnector" presStyleLbl="node2" presStyleIdx="1" presStyleCnt="4"/>
      <dgm:spPr/>
      <dgm:t>
        <a:bodyPr/>
        <a:lstStyle/>
        <a:p>
          <a:endParaRPr lang="en-US"/>
        </a:p>
      </dgm:t>
    </dgm:pt>
    <dgm:pt modelId="{D1D415A3-0726-49EC-B1A4-08A801AB90F3}" type="pres">
      <dgm:prSet presAssocID="{9EC15520-852B-4CE5-BDD8-DECFE04BCB3C}" presName="hierChild4" presStyleCnt="0"/>
      <dgm:spPr/>
    </dgm:pt>
    <dgm:pt modelId="{3291919F-7DA9-4463-98ED-255DFD2378C8}" type="pres">
      <dgm:prSet presAssocID="{9EC15520-852B-4CE5-BDD8-DECFE04BCB3C}" presName="hierChild5" presStyleCnt="0"/>
      <dgm:spPr/>
    </dgm:pt>
    <dgm:pt modelId="{E890759E-7BDA-4A68-B95D-655B46F48B28}" type="pres">
      <dgm:prSet presAssocID="{6DB0D880-673C-41D4-B12D-28781B1D13A4}" presName="Name37" presStyleLbl="parChTrans1D2" presStyleIdx="2" presStyleCnt="4"/>
      <dgm:spPr/>
      <dgm:t>
        <a:bodyPr/>
        <a:lstStyle/>
        <a:p>
          <a:endParaRPr lang="en-US"/>
        </a:p>
      </dgm:t>
    </dgm:pt>
    <dgm:pt modelId="{5748FDE8-D2E7-49FD-A85E-083F19FFA1CB}" type="pres">
      <dgm:prSet presAssocID="{BF8AE49F-D3C4-4110-B93B-1FC16CC3A9A2}" presName="hierRoot2" presStyleCnt="0">
        <dgm:presLayoutVars>
          <dgm:hierBranch val="init"/>
        </dgm:presLayoutVars>
      </dgm:prSet>
      <dgm:spPr/>
    </dgm:pt>
    <dgm:pt modelId="{7C0F455D-77A9-4CEA-9C2A-526873F9CCAD}" type="pres">
      <dgm:prSet presAssocID="{BF8AE49F-D3C4-4110-B93B-1FC16CC3A9A2}" presName="rootComposite" presStyleCnt="0"/>
      <dgm:spPr/>
    </dgm:pt>
    <dgm:pt modelId="{1F30E17E-F21C-41EC-B69C-CCACC2492C06}" type="pres">
      <dgm:prSet presAssocID="{BF8AE49F-D3C4-4110-B93B-1FC16CC3A9A2}" presName="rootText" presStyleLbl="node2" presStyleIdx="2" presStyleCnt="4" custScaleY="179515">
        <dgm:presLayoutVars>
          <dgm:chPref val="3"/>
        </dgm:presLayoutVars>
      </dgm:prSet>
      <dgm:spPr/>
      <dgm:t>
        <a:bodyPr/>
        <a:lstStyle/>
        <a:p>
          <a:endParaRPr lang="en-US"/>
        </a:p>
      </dgm:t>
    </dgm:pt>
    <dgm:pt modelId="{236431E2-6CED-4B49-80DF-FB3C2A024502}" type="pres">
      <dgm:prSet presAssocID="{BF8AE49F-D3C4-4110-B93B-1FC16CC3A9A2}" presName="rootConnector" presStyleLbl="node2" presStyleIdx="2" presStyleCnt="4"/>
      <dgm:spPr/>
      <dgm:t>
        <a:bodyPr/>
        <a:lstStyle/>
        <a:p>
          <a:endParaRPr lang="en-US"/>
        </a:p>
      </dgm:t>
    </dgm:pt>
    <dgm:pt modelId="{78C62C21-486F-4884-BB13-0E0152D1F427}" type="pres">
      <dgm:prSet presAssocID="{BF8AE49F-D3C4-4110-B93B-1FC16CC3A9A2}" presName="hierChild4" presStyleCnt="0"/>
      <dgm:spPr/>
    </dgm:pt>
    <dgm:pt modelId="{EA8E5C51-664D-4AD2-922F-6867BFA2A05F}" type="pres">
      <dgm:prSet presAssocID="{BF8AE49F-D3C4-4110-B93B-1FC16CC3A9A2}" presName="hierChild5" presStyleCnt="0"/>
      <dgm:spPr/>
    </dgm:pt>
    <dgm:pt modelId="{D5EFD07F-A99B-46C4-B22A-6560BFAA1F37}" type="pres">
      <dgm:prSet presAssocID="{4BBAA5E6-A2D5-4DF5-8947-AFE55E085CB3}" presName="Name37" presStyleLbl="parChTrans1D2" presStyleIdx="3" presStyleCnt="4"/>
      <dgm:spPr/>
      <dgm:t>
        <a:bodyPr/>
        <a:lstStyle/>
        <a:p>
          <a:endParaRPr lang="en-US"/>
        </a:p>
      </dgm:t>
    </dgm:pt>
    <dgm:pt modelId="{BD7C7149-D094-4CA9-A91F-BAB050C21111}" type="pres">
      <dgm:prSet presAssocID="{39EFBF50-90AD-419B-9D4D-DA4E1F194EC0}" presName="hierRoot2" presStyleCnt="0">
        <dgm:presLayoutVars>
          <dgm:hierBranch val="init"/>
        </dgm:presLayoutVars>
      </dgm:prSet>
      <dgm:spPr/>
    </dgm:pt>
    <dgm:pt modelId="{C9FF80DF-5E69-4FB1-A378-7D475880227E}" type="pres">
      <dgm:prSet presAssocID="{39EFBF50-90AD-419B-9D4D-DA4E1F194EC0}" presName="rootComposite" presStyleCnt="0"/>
      <dgm:spPr/>
    </dgm:pt>
    <dgm:pt modelId="{330D2BAA-6A9C-4A33-8CFF-2524B54CB7C7}" type="pres">
      <dgm:prSet presAssocID="{39EFBF50-90AD-419B-9D4D-DA4E1F194EC0}" presName="rootText" presStyleLbl="node2" presStyleIdx="3" presStyleCnt="4">
        <dgm:presLayoutVars>
          <dgm:chPref val="3"/>
        </dgm:presLayoutVars>
      </dgm:prSet>
      <dgm:spPr/>
      <dgm:t>
        <a:bodyPr/>
        <a:lstStyle/>
        <a:p>
          <a:endParaRPr lang="en-US"/>
        </a:p>
      </dgm:t>
    </dgm:pt>
    <dgm:pt modelId="{CF04C7C4-BFE0-4DEE-BF1B-C66712E51C25}" type="pres">
      <dgm:prSet presAssocID="{39EFBF50-90AD-419B-9D4D-DA4E1F194EC0}" presName="rootConnector" presStyleLbl="node2" presStyleIdx="3" presStyleCnt="4"/>
      <dgm:spPr/>
      <dgm:t>
        <a:bodyPr/>
        <a:lstStyle/>
        <a:p>
          <a:endParaRPr lang="en-US"/>
        </a:p>
      </dgm:t>
    </dgm:pt>
    <dgm:pt modelId="{051F3A59-8A7F-4B4E-B642-99545392F181}" type="pres">
      <dgm:prSet presAssocID="{39EFBF50-90AD-419B-9D4D-DA4E1F194EC0}" presName="hierChild4" presStyleCnt="0"/>
      <dgm:spPr/>
    </dgm:pt>
    <dgm:pt modelId="{5E9CD9A6-A92B-4429-A0DD-DD0D7DC967D8}" type="pres">
      <dgm:prSet presAssocID="{39EFBF50-90AD-419B-9D4D-DA4E1F194EC0}" presName="hierChild5" presStyleCnt="0"/>
      <dgm:spPr/>
    </dgm:pt>
    <dgm:pt modelId="{9CBC8B60-4EE3-4A31-B639-0D905B021580}" type="pres">
      <dgm:prSet presAssocID="{F0EF58AD-FFDD-4FD8-811C-BB83BB5F5F49}" presName="hierChild3" presStyleCnt="0"/>
      <dgm:spPr/>
    </dgm:pt>
    <dgm:pt modelId="{F28AF4DB-DE98-476E-9035-649A44A6D03A}" type="pres">
      <dgm:prSet presAssocID="{E5D1C9CE-1D2D-44D7-A174-EAB693BC7990}" presName="hierRoot1" presStyleCnt="0">
        <dgm:presLayoutVars>
          <dgm:hierBranch val="init"/>
        </dgm:presLayoutVars>
      </dgm:prSet>
      <dgm:spPr/>
    </dgm:pt>
    <dgm:pt modelId="{CE322A1E-DC82-4A51-A1BD-ACD26E3F681A}" type="pres">
      <dgm:prSet presAssocID="{E5D1C9CE-1D2D-44D7-A174-EAB693BC7990}" presName="rootComposite1" presStyleCnt="0"/>
      <dgm:spPr/>
    </dgm:pt>
    <dgm:pt modelId="{063DB372-5D12-4064-9851-7B80278ECF79}" type="pres">
      <dgm:prSet presAssocID="{E5D1C9CE-1D2D-44D7-A174-EAB693BC7990}" presName="rootText1" presStyleLbl="node0" presStyleIdx="2" presStyleCnt="6">
        <dgm:presLayoutVars>
          <dgm:chPref val="3"/>
        </dgm:presLayoutVars>
      </dgm:prSet>
      <dgm:spPr/>
      <dgm:t>
        <a:bodyPr/>
        <a:lstStyle/>
        <a:p>
          <a:endParaRPr lang="en-US"/>
        </a:p>
      </dgm:t>
    </dgm:pt>
    <dgm:pt modelId="{20EE3AD6-DB7A-42C8-8F81-A6E0D7884A75}" type="pres">
      <dgm:prSet presAssocID="{E5D1C9CE-1D2D-44D7-A174-EAB693BC7990}" presName="rootConnector1" presStyleLbl="node1" presStyleIdx="0" presStyleCnt="0"/>
      <dgm:spPr/>
      <dgm:t>
        <a:bodyPr/>
        <a:lstStyle/>
        <a:p>
          <a:endParaRPr lang="en-US"/>
        </a:p>
      </dgm:t>
    </dgm:pt>
    <dgm:pt modelId="{28360142-5D72-49FA-8CF3-7E0409915E83}" type="pres">
      <dgm:prSet presAssocID="{E5D1C9CE-1D2D-44D7-A174-EAB693BC7990}" presName="hierChild2" presStyleCnt="0"/>
      <dgm:spPr/>
    </dgm:pt>
    <dgm:pt modelId="{C9CE1190-62FA-4581-A6AD-54E61076B67F}" type="pres">
      <dgm:prSet presAssocID="{E5D1C9CE-1D2D-44D7-A174-EAB693BC7990}" presName="hierChild3" presStyleCnt="0"/>
      <dgm:spPr/>
    </dgm:pt>
    <dgm:pt modelId="{B8305054-5FD5-4C82-B05C-FADDF7F8DD35}" type="pres">
      <dgm:prSet presAssocID="{19C42F06-30C6-4159-AF0C-C5303320121B}" presName="hierRoot1" presStyleCnt="0">
        <dgm:presLayoutVars>
          <dgm:hierBranch val="init"/>
        </dgm:presLayoutVars>
      </dgm:prSet>
      <dgm:spPr/>
    </dgm:pt>
    <dgm:pt modelId="{FFBCDE54-4E03-4F19-8921-963A5BA5C262}" type="pres">
      <dgm:prSet presAssocID="{19C42F06-30C6-4159-AF0C-C5303320121B}" presName="rootComposite1" presStyleCnt="0"/>
      <dgm:spPr/>
    </dgm:pt>
    <dgm:pt modelId="{EDE297C6-7076-4972-A2B5-69DFD11858CC}" type="pres">
      <dgm:prSet presAssocID="{19C42F06-30C6-4159-AF0C-C5303320121B}" presName="rootText1" presStyleLbl="node0" presStyleIdx="3" presStyleCnt="6">
        <dgm:presLayoutVars>
          <dgm:chPref val="3"/>
        </dgm:presLayoutVars>
      </dgm:prSet>
      <dgm:spPr/>
      <dgm:t>
        <a:bodyPr/>
        <a:lstStyle/>
        <a:p>
          <a:endParaRPr lang="en-US"/>
        </a:p>
      </dgm:t>
    </dgm:pt>
    <dgm:pt modelId="{BEA3065C-005B-4EA1-91D8-832877062E3C}" type="pres">
      <dgm:prSet presAssocID="{19C42F06-30C6-4159-AF0C-C5303320121B}" presName="rootConnector1" presStyleLbl="node1" presStyleIdx="0" presStyleCnt="0"/>
      <dgm:spPr/>
      <dgm:t>
        <a:bodyPr/>
        <a:lstStyle/>
        <a:p>
          <a:endParaRPr lang="en-US"/>
        </a:p>
      </dgm:t>
    </dgm:pt>
    <dgm:pt modelId="{AB1CD2C1-ECCA-45D9-A436-29663A182AD2}" type="pres">
      <dgm:prSet presAssocID="{19C42F06-30C6-4159-AF0C-C5303320121B}" presName="hierChild2" presStyleCnt="0"/>
      <dgm:spPr/>
    </dgm:pt>
    <dgm:pt modelId="{16728490-3A88-43B5-9599-FD6AD3FF5FED}" type="pres">
      <dgm:prSet presAssocID="{19C42F06-30C6-4159-AF0C-C5303320121B}" presName="hierChild3" presStyleCnt="0"/>
      <dgm:spPr/>
    </dgm:pt>
    <dgm:pt modelId="{C8AC7F1F-A51B-46A1-948F-6C0403715293}" type="pres">
      <dgm:prSet presAssocID="{70C1C8B7-0380-4409-8C47-5BEC2908474F}" presName="hierRoot1" presStyleCnt="0">
        <dgm:presLayoutVars>
          <dgm:hierBranch val="init"/>
        </dgm:presLayoutVars>
      </dgm:prSet>
      <dgm:spPr/>
    </dgm:pt>
    <dgm:pt modelId="{03C5AFEA-1B82-4324-AF8B-1426C9354828}" type="pres">
      <dgm:prSet presAssocID="{70C1C8B7-0380-4409-8C47-5BEC2908474F}" presName="rootComposite1" presStyleCnt="0"/>
      <dgm:spPr/>
    </dgm:pt>
    <dgm:pt modelId="{31F3963D-EFE4-4931-A855-91E08C4B23E8}" type="pres">
      <dgm:prSet presAssocID="{70C1C8B7-0380-4409-8C47-5BEC2908474F}" presName="rootText1" presStyleLbl="node0" presStyleIdx="4" presStyleCnt="6">
        <dgm:presLayoutVars>
          <dgm:chPref val="3"/>
        </dgm:presLayoutVars>
      </dgm:prSet>
      <dgm:spPr/>
      <dgm:t>
        <a:bodyPr/>
        <a:lstStyle/>
        <a:p>
          <a:endParaRPr lang="en-US"/>
        </a:p>
      </dgm:t>
    </dgm:pt>
    <dgm:pt modelId="{83D189F3-42EF-45E7-8CD9-82FD0C17AE3F}" type="pres">
      <dgm:prSet presAssocID="{70C1C8B7-0380-4409-8C47-5BEC2908474F}" presName="rootConnector1" presStyleLbl="node1" presStyleIdx="0" presStyleCnt="0"/>
      <dgm:spPr/>
      <dgm:t>
        <a:bodyPr/>
        <a:lstStyle/>
        <a:p>
          <a:endParaRPr lang="en-US"/>
        </a:p>
      </dgm:t>
    </dgm:pt>
    <dgm:pt modelId="{D72A1901-13B0-42C7-91DF-A40A72CB8572}" type="pres">
      <dgm:prSet presAssocID="{70C1C8B7-0380-4409-8C47-5BEC2908474F}" presName="hierChild2" presStyleCnt="0"/>
      <dgm:spPr/>
    </dgm:pt>
    <dgm:pt modelId="{FB7342F1-4857-413E-9686-EDFC499B9A55}" type="pres">
      <dgm:prSet presAssocID="{70C1C8B7-0380-4409-8C47-5BEC2908474F}" presName="hierChild3" presStyleCnt="0"/>
      <dgm:spPr/>
    </dgm:pt>
    <dgm:pt modelId="{E9CAEB99-76B7-4529-BC01-237AD80228E7}" type="pres">
      <dgm:prSet presAssocID="{00063AC0-C421-4C96-AC5A-8B6399C9F0EE}" presName="hierRoot1" presStyleCnt="0">
        <dgm:presLayoutVars>
          <dgm:hierBranch val="init"/>
        </dgm:presLayoutVars>
      </dgm:prSet>
      <dgm:spPr/>
    </dgm:pt>
    <dgm:pt modelId="{89060BF0-1845-4317-B37B-CD82C589B717}" type="pres">
      <dgm:prSet presAssocID="{00063AC0-C421-4C96-AC5A-8B6399C9F0EE}" presName="rootComposite1" presStyleCnt="0"/>
      <dgm:spPr/>
    </dgm:pt>
    <dgm:pt modelId="{C8344123-9ACF-4054-BF0A-5ACCD3534AED}" type="pres">
      <dgm:prSet presAssocID="{00063AC0-C421-4C96-AC5A-8B6399C9F0EE}" presName="rootText1" presStyleLbl="node0" presStyleIdx="5" presStyleCnt="6">
        <dgm:presLayoutVars>
          <dgm:chPref val="3"/>
        </dgm:presLayoutVars>
      </dgm:prSet>
      <dgm:spPr/>
      <dgm:t>
        <a:bodyPr/>
        <a:lstStyle/>
        <a:p>
          <a:endParaRPr lang="en-US"/>
        </a:p>
      </dgm:t>
    </dgm:pt>
    <dgm:pt modelId="{97AA9255-8946-4E22-A8CE-FDD00E532A63}" type="pres">
      <dgm:prSet presAssocID="{00063AC0-C421-4C96-AC5A-8B6399C9F0EE}" presName="rootConnector1" presStyleLbl="node1" presStyleIdx="0" presStyleCnt="0"/>
      <dgm:spPr/>
      <dgm:t>
        <a:bodyPr/>
        <a:lstStyle/>
        <a:p>
          <a:endParaRPr lang="en-US"/>
        </a:p>
      </dgm:t>
    </dgm:pt>
    <dgm:pt modelId="{1B9FA015-C35D-4766-A419-4201EAF038E8}" type="pres">
      <dgm:prSet presAssocID="{00063AC0-C421-4C96-AC5A-8B6399C9F0EE}" presName="hierChild2" presStyleCnt="0"/>
      <dgm:spPr/>
    </dgm:pt>
    <dgm:pt modelId="{0D323712-CA12-4154-9896-77EACF80EDA4}" type="pres">
      <dgm:prSet presAssocID="{00063AC0-C421-4C96-AC5A-8B6399C9F0EE}" presName="hierChild3" presStyleCnt="0"/>
      <dgm:spPr/>
    </dgm:pt>
  </dgm:ptLst>
  <dgm:cxnLst>
    <dgm:cxn modelId="{1E19CF9B-3382-463B-BE58-2B9AA00326AE}" srcId="{F0EF58AD-FFDD-4FD8-811C-BB83BB5F5F49}" destId="{39EFBF50-90AD-419B-9D4D-DA4E1F194EC0}" srcOrd="3" destOrd="0" parTransId="{4BBAA5E6-A2D5-4DF5-8947-AFE55E085CB3}" sibTransId="{2E6C9D89-6419-473D-A0A0-4D69342AF918}"/>
    <dgm:cxn modelId="{1F5372ED-2C8A-43D6-934D-3E6C4D9CAEA1}" type="presOf" srcId="{00063AC0-C421-4C96-AC5A-8B6399C9F0EE}" destId="{C8344123-9ACF-4054-BF0A-5ACCD3534AED}" srcOrd="0" destOrd="0" presId="urn:microsoft.com/office/officeart/2005/8/layout/orgChart1"/>
    <dgm:cxn modelId="{8CACD3D1-62A1-4149-B3AA-5BF939AF9886}" srcId="{F0EF58AD-FFDD-4FD8-811C-BB83BB5F5F49}" destId="{9EC15520-852B-4CE5-BDD8-DECFE04BCB3C}" srcOrd="1" destOrd="0" parTransId="{0B0DBF21-8324-4F01-BAE1-7FDEF65EDBD9}" sibTransId="{54CC5F67-F5B1-4FA9-85B4-077BF452C7D9}"/>
    <dgm:cxn modelId="{745008AE-6DB6-4FA2-9002-335A98E5599A}" type="presOf" srcId="{4BBAA5E6-A2D5-4DF5-8947-AFE55E085CB3}" destId="{D5EFD07F-A99B-46C4-B22A-6560BFAA1F37}" srcOrd="0" destOrd="0" presId="urn:microsoft.com/office/officeart/2005/8/layout/orgChart1"/>
    <dgm:cxn modelId="{EE3A9619-960E-48D3-961D-8B76F299AA6B}" type="presOf" srcId="{F0EF58AD-FFDD-4FD8-811C-BB83BB5F5F49}" destId="{79C1096F-59C3-4F07-A8EF-1CF7C0777E51}" srcOrd="1" destOrd="0" presId="urn:microsoft.com/office/officeart/2005/8/layout/orgChart1"/>
    <dgm:cxn modelId="{88375235-D3BD-4EAE-9493-3DF24285D294}" type="presOf" srcId="{6DB0D880-673C-41D4-B12D-28781B1D13A4}" destId="{E890759E-7BDA-4A68-B95D-655B46F48B28}" srcOrd="0" destOrd="0" presId="urn:microsoft.com/office/officeart/2005/8/layout/orgChart1"/>
    <dgm:cxn modelId="{C311FE23-5B3A-4E4C-8B90-BA22FCBFB2B4}" srcId="{F0EF58AD-FFDD-4FD8-811C-BB83BB5F5F49}" destId="{20CA13CC-8483-4F83-B7FD-C53123F2536D}" srcOrd="0" destOrd="0" parTransId="{071C0522-261C-4BF1-B387-8A70AD038B24}" sibTransId="{EDB9DFED-6529-480C-91DB-6B5B5CEBCB7A}"/>
    <dgm:cxn modelId="{07EA7A5C-C256-473D-9A94-A52E5C564B01}" type="presOf" srcId="{BF8AE49F-D3C4-4110-B93B-1FC16CC3A9A2}" destId="{236431E2-6CED-4B49-80DF-FB3C2A024502}" srcOrd="1" destOrd="0" presId="urn:microsoft.com/office/officeart/2005/8/layout/orgChart1"/>
    <dgm:cxn modelId="{3CC2985B-84C2-4D96-9690-FA21F4B7CBD7}" srcId="{F0EF58AD-FFDD-4FD8-811C-BB83BB5F5F49}" destId="{BF8AE49F-D3C4-4110-B93B-1FC16CC3A9A2}" srcOrd="2" destOrd="0" parTransId="{6DB0D880-673C-41D4-B12D-28781B1D13A4}" sibTransId="{5338B28A-D403-4DF9-9917-D69C835F3C90}"/>
    <dgm:cxn modelId="{BC856162-8165-4B40-873B-F1CEFCAD1D4D}" type="presOf" srcId="{BF8AE49F-D3C4-4110-B93B-1FC16CC3A9A2}" destId="{1F30E17E-F21C-41EC-B69C-CCACC2492C06}" srcOrd="0" destOrd="0" presId="urn:microsoft.com/office/officeart/2005/8/layout/orgChart1"/>
    <dgm:cxn modelId="{1654232B-88F0-48D7-BB6C-8D061C691037}" type="presOf" srcId="{0B0DBF21-8324-4F01-BAE1-7FDEF65EDBD9}" destId="{A1C0B7BA-0920-4E61-A2DF-1907552349C3}" srcOrd="0" destOrd="0" presId="urn:microsoft.com/office/officeart/2005/8/layout/orgChart1"/>
    <dgm:cxn modelId="{E59143D0-4CFF-4E65-ABEE-E476192BB349}" srcId="{4367EDC9-8CB2-4A97-95CA-EFA2A3B52EF0}" destId="{19C42F06-30C6-4159-AF0C-C5303320121B}" srcOrd="3" destOrd="0" parTransId="{34A97D91-FD7A-4E91-8A27-63D7FA373416}" sibTransId="{7C33EDB3-F86A-4215-8A90-AE449C549FD5}"/>
    <dgm:cxn modelId="{939FB592-1465-4BC3-A6EF-D751B1976264}" type="presOf" srcId="{E5D1C9CE-1D2D-44D7-A174-EAB693BC7990}" destId="{20EE3AD6-DB7A-42C8-8F81-A6E0D7884A75}" srcOrd="1" destOrd="0" presId="urn:microsoft.com/office/officeart/2005/8/layout/orgChart1"/>
    <dgm:cxn modelId="{4D7CCAB2-ACE2-4DBA-87E6-A37FC5147425}" type="presOf" srcId="{9EC15520-852B-4CE5-BDD8-DECFE04BCB3C}" destId="{0E37CFFD-6D70-4BA1-B977-BCD32F801923}" srcOrd="0" destOrd="0" presId="urn:microsoft.com/office/officeart/2005/8/layout/orgChart1"/>
    <dgm:cxn modelId="{E55B5141-983D-4E0D-BD02-1B85AC91FD26}" type="presOf" srcId="{FB1CA9A9-A011-40DB-A467-5ADA7B5FC4BF}" destId="{6899A623-23D4-4F05-96B5-E6EC853F649D}" srcOrd="0" destOrd="0" presId="urn:microsoft.com/office/officeart/2005/8/layout/orgChart1"/>
    <dgm:cxn modelId="{983BAFF1-F17F-4654-B262-2522B208E702}" type="presOf" srcId="{70C1C8B7-0380-4409-8C47-5BEC2908474F}" destId="{31F3963D-EFE4-4931-A855-91E08C4B23E8}" srcOrd="0" destOrd="0" presId="urn:microsoft.com/office/officeart/2005/8/layout/orgChart1"/>
    <dgm:cxn modelId="{90961AAC-5A7E-40F7-A332-1F7A9253F130}" type="presOf" srcId="{E5D1C9CE-1D2D-44D7-A174-EAB693BC7990}" destId="{063DB372-5D12-4064-9851-7B80278ECF79}" srcOrd="0" destOrd="0" presId="urn:microsoft.com/office/officeart/2005/8/layout/orgChart1"/>
    <dgm:cxn modelId="{C50B312E-E8EC-4D71-85BC-55C5B3E14B5C}" type="presOf" srcId="{70C1C8B7-0380-4409-8C47-5BEC2908474F}" destId="{83D189F3-42EF-45E7-8CD9-82FD0C17AE3F}" srcOrd="1" destOrd="0" presId="urn:microsoft.com/office/officeart/2005/8/layout/orgChart1"/>
    <dgm:cxn modelId="{76EDC1A1-4167-4899-B231-586031570A92}" type="presOf" srcId="{071C0522-261C-4BF1-B387-8A70AD038B24}" destId="{E961215F-78D5-4461-9B86-01A54446AAD3}" srcOrd="0" destOrd="0" presId="urn:microsoft.com/office/officeart/2005/8/layout/orgChart1"/>
    <dgm:cxn modelId="{ED396DD1-0F3D-4958-8ADC-83C1DE34B494}" srcId="{4367EDC9-8CB2-4A97-95CA-EFA2A3B52EF0}" destId="{00063AC0-C421-4C96-AC5A-8B6399C9F0EE}" srcOrd="5" destOrd="0" parTransId="{AD5E86B8-055F-4A28-88FA-CBF5EEB79A33}" sibTransId="{58B3890B-C579-4CB2-BF02-6D7CD996C78D}"/>
    <dgm:cxn modelId="{D41E35DE-E4F5-438F-AE60-543F8857D46F}" type="presOf" srcId="{39EFBF50-90AD-419B-9D4D-DA4E1F194EC0}" destId="{CF04C7C4-BFE0-4DEE-BF1B-C66712E51C25}" srcOrd="1" destOrd="0" presId="urn:microsoft.com/office/officeart/2005/8/layout/orgChart1"/>
    <dgm:cxn modelId="{56ADB911-90A5-4EE3-82D7-AAC2DA201AA0}" type="presOf" srcId="{00063AC0-C421-4C96-AC5A-8B6399C9F0EE}" destId="{97AA9255-8946-4E22-A8CE-FDD00E532A63}" srcOrd="1" destOrd="0" presId="urn:microsoft.com/office/officeart/2005/8/layout/orgChart1"/>
    <dgm:cxn modelId="{6ABD8360-2E35-43BC-9DBB-3D2F624F525E}" srcId="{4367EDC9-8CB2-4A97-95CA-EFA2A3B52EF0}" destId="{E5D1C9CE-1D2D-44D7-A174-EAB693BC7990}" srcOrd="2" destOrd="0" parTransId="{0A79CBD9-A8C2-4A05-AA8E-ACDDFF55C218}" sibTransId="{470EFA49-55D5-4EDE-AD79-2226BEF0A837}"/>
    <dgm:cxn modelId="{9F98330A-0456-4EC0-AD3A-19924E0B1E65}" type="presOf" srcId="{19C42F06-30C6-4159-AF0C-C5303320121B}" destId="{BEA3065C-005B-4EA1-91D8-832877062E3C}" srcOrd="1" destOrd="0" presId="urn:microsoft.com/office/officeart/2005/8/layout/orgChart1"/>
    <dgm:cxn modelId="{278FBE47-10C4-492F-ACC1-7B035C06EF08}" type="presOf" srcId="{20CA13CC-8483-4F83-B7FD-C53123F2536D}" destId="{C0F8C8FD-471D-4BF8-869C-6380DABAD372}" srcOrd="0" destOrd="0" presId="urn:microsoft.com/office/officeart/2005/8/layout/orgChart1"/>
    <dgm:cxn modelId="{A90569F6-E5E0-4B9F-B6D2-48603AFAA3EC}" srcId="{4367EDC9-8CB2-4A97-95CA-EFA2A3B52EF0}" destId="{FB1CA9A9-A011-40DB-A467-5ADA7B5FC4BF}" srcOrd="0" destOrd="0" parTransId="{9E88A340-EF11-4997-863D-F9F386CEE08D}" sibTransId="{C7CAC538-6571-408A-8916-1215B373D144}"/>
    <dgm:cxn modelId="{3BED6240-3FAF-4E1D-AEEC-FE9B8AEFE02C}" type="presOf" srcId="{FB1CA9A9-A011-40DB-A467-5ADA7B5FC4BF}" destId="{31467ACB-C0F9-438B-96C1-103D016BAC1E}" srcOrd="1" destOrd="0" presId="urn:microsoft.com/office/officeart/2005/8/layout/orgChart1"/>
    <dgm:cxn modelId="{A52F36AA-B5E3-46AA-A9A8-0AAA7ABCE54C}" srcId="{4367EDC9-8CB2-4A97-95CA-EFA2A3B52EF0}" destId="{70C1C8B7-0380-4409-8C47-5BEC2908474F}" srcOrd="4" destOrd="0" parTransId="{28008441-29E8-4546-94A4-28EE88EC697D}" sibTransId="{0933381B-347E-44AC-95C2-C3AA23EFECF1}"/>
    <dgm:cxn modelId="{7581A4C8-10F0-4911-A682-D5BC46114E74}" type="presOf" srcId="{39EFBF50-90AD-419B-9D4D-DA4E1F194EC0}" destId="{330D2BAA-6A9C-4A33-8CFF-2524B54CB7C7}" srcOrd="0" destOrd="0" presId="urn:microsoft.com/office/officeart/2005/8/layout/orgChart1"/>
    <dgm:cxn modelId="{9ACD05E0-7E01-4B24-B884-BF1CC0EF9A80}" type="presOf" srcId="{20CA13CC-8483-4F83-B7FD-C53123F2536D}" destId="{6BD9EA59-6C1E-4522-AE7B-D846E3AE8275}" srcOrd="1" destOrd="0" presId="urn:microsoft.com/office/officeart/2005/8/layout/orgChart1"/>
    <dgm:cxn modelId="{84FC1954-08B0-4274-976B-C70B64B3773A}" type="presOf" srcId="{F0EF58AD-FFDD-4FD8-811C-BB83BB5F5F49}" destId="{9032A3C1-B01F-4E54-80B0-43F51009C00F}" srcOrd="0" destOrd="0" presId="urn:microsoft.com/office/officeart/2005/8/layout/orgChart1"/>
    <dgm:cxn modelId="{5B9D1ECE-7A94-4B67-86AD-1B9CFFAC0164}" type="presOf" srcId="{9EC15520-852B-4CE5-BDD8-DECFE04BCB3C}" destId="{5569557F-8147-4FA7-BB6E-EC42E924DD12}" srcOrd="1" destOrd="0" presId="urn:microsoft.com/office/officeart/2005/8/layout/orgChart1"/>
    <dgm:cxn modelId="{FD7DFF0C-275B-49DC-925F-ACF3DBB38C59}" type="presOf" srcId="{19C42F06-30C6-4159-AF0C-C5303320121B}" destId="{EDE297C6-7076-4972-A2B5-69DFD11858CC}" srcOrd="0" destOrd="0" presId="urn:microsoft.com/office/officeart/2005/8/layout/orgChart1"/>
    <dgm:cxn modelId="{5EFD741D-67CD-465C-BFB6-5594CE10F5E0}" srcId="{4367EDC9-8CB2-4A97-95CA-EFA2A3B52EF0}" destId="{F0EF58AD-FFDD-4FD8-811C-BB83BB5F5F49}" srcOrd="1" destOrd="0" parTransId="{F2D586A5-4A80-43E5-912D-45AAFCF6304D}" sibTransId="{2F8E19A4-99A4-49A3-B2DC-A5D94413AB6F}"/>
    <dgm:cxn modelId="{BBD2B657-DB9E-48DF-A07A-2481C714E325}" type="presOf" srcId="{4367EDC9-8CB2-4A97-95CA-EFA2A3B52EF0}" destId="{5294CCCE-EB81-434B-85D3-565DDA9F36DA}" srcOrd="0" destOrd="0" presId="urn:microsoft.com/office/officeart/2005/8/layout/orgChart1"/>
    <dgm:cxn modelId="{E6A9E3EB-C51E-4459-AAB3-0430D5B99AA0}" type="presParOf" srcId="{5294CCCE-EB81-434B-85D3-565DDA9F36DA}" destId="{3ADC6E93-C0BC-4C9C-8AD9-53C3CC02D0A4}" srcOrd="0" destOrd="0" presId="urn:microsoft.com/office/officeart/2005/8/layout/orgChart1"/>
    <dgm:cxn modelId="{C282ADD5-27BF-42DF-BB3E-FAB60B4638C1}" type="presParOf" srcId="{3ADC6E93-C0BC-4C9C-8AD9-53C3CC02D0A4}" destId="{77F912B2-1E08-4D2F-A0B3-7B3661A398D5}" srcOrd="0" destOrd="0" presId="urn:microsoft.com/office/officeart/2005/8/layout/orgChart1"/>
    <dgm:cxn modelId="{D7C2911A-4701-4003-A47C-A58E4EBCB9C9}" type="presParOf" srcId="{77F912B2-1E08-4D2F-A0B3-7B3661A398D5}" destId="{6899A623-23D4-4F05-96B5-E6EC853F649D}" srcOrd="0" destOrd="0" presId="urn:microsoft.com/office/officeart/2005/8/layout/orgChart1"/>
    <dgm:cxn modelId="{FA605508-058E-41F0-97A6-CE573A27C977}" type="presParOf" srcId="{77F912B2-1E08-4D2F-A0B3-7B3661A398D5}" destId="{31467ACB-C0F9-438B-96C1-103D016BAC1E}" srcOrd="1" destOrd="0" presId="urn:microsoft.com/office/officeart/2005/8/layout/orgChart1"/>
    <dgm:cxn modelId="{11EBAB71-270E-48EE-A31B-0711F6109D64}" type="presParOf" srcId="{3ADC6E93-C0BC-4C9C-8AD9-53C3CC02D0A4}" destId="{C24B6A79-62B7-4DBA-9865-DF4C8AFAD713}" srcOrd="1" destOrd="0" presId="urn:microsoft.com/office/officeart/2005/8/layout/orgChart1"/>
    <dgm:cxn modelId="{0117F25D-0C9A-4CC6-AB0B-545DA561EFE8}" type="presParOf" srcId="{3ADC6E93-C0BC-4C9C-8AD9-53C3CC02D0A4}" destId="{E3F4C847-E7F6-4444-98DC-788371C815BF}" srcOrd="2" destOrd="0" presId="urn:microsoft.com/office/officeart/2005/8/layout/orgChart1"/>
    <dgm:cxn modelId="{03AC61B8-27AD-4D21-83DF-C433F4940E88}" type="presParOf" srcId="{5294CCCE-EB81-434B-85D3-565DDA9F36DA}" destId="{A2CF1CD5-41E7-4895-AC8F-B7BC1A87FF90}" srcOrd="1" destOrd="0" presId="urn:microsoft.com/office/officeart/2005/8/layout/orgChart1"/>
    <dgm:cxn modelId="{87D1C453-3B35-40AE-ADC7-56D1A79A74B8}" type="presParOf" srcId="{A2CF1CD5-41E7-4895-AC8F-B7BC1A87FF90}" destId="{D99F58BD-CB7F-4FE2-915D-98C09E705062}" srcOrd="0" destOrd="0" presId="urn:microsoft.com/office/officeart/2005/8/layout/orgChart1"/>
    <dgm:cxn modelId="{AE9F279B-0977-49D2-B669-455FC1274378}" type="presParOf" srcId="{D99F58BD-CB7F-4FE2-915D-98C09E705062}" destId="{9032A3C1-B01F-4E54-80B0-43F51009C00F}" srcOrd="0" destOrd="0" presId="urn:microsoft.com/office/officeart/2005/8/layout/orgChart1"/>
    <dgm:cxn modelId="{7EA4BF13-F542-4CF2-B50B-B30F271B329D}" type="presParOf" srcId="{D99F58BD-CB7F-4FE2-915D-98C09E705062}" destId="{79C1096F-59C3-4F07-A8EF-1CF7C0777E51}" srcOrd="1" destOrd="0" presId="urn:microsoft.com/office/officeart/2005/8/layout/orgChart1"/>
    <dgm:cxn modelId="{B21FCE25-B142-4074-A8F3-996E09DEFC5A}" type="presParOf" srcId="{A2CF1CD5-41E7-4895-AC8F-B7BC1A87FF90}" destId="{08BA3024-E9D7-4F10-BE02-D3165E7E3E6C}" srcOrd="1" destOrd="0" presId="urn:microsoft.com/office/officeart/2005/8/layout/orgChart1"/>
    <dgm:cxn modelId="{CEEC63C9-94E9-4D22-AF91-A6C8A045FED6}" type="presParOf" srcId="{08BA3024-E9D7-4F10-BE02-D3165E7E3E6C}" destId="{E961215F-78D5-4461-9B86-01A54446AAD3}" srcOrd="0" destOrd="0" presId="urn:microsoft.com/office/officeart/2005/8/layout/orgChart1"/>
    <dgm:cxn modelId="{4E604E19-A948-4B7C-B0CF-E0E2DD30DBC1}" type="presParOf" srcId="{08BA3024-E9D7-4F10-BE02-D3165E7E3E6C}" destId="{63687140-9480-4818-8A8C-E6F9062B7B82}" srcOrd="1" destOrd="0" presId="urn:microsoft.com/office/officeart/2005/8/layout/orgChart1"/>
    <dgm:cxn modelId="{416DA433-F41D-4B90-A0DD-0BFEA1A223CE}" type="presParOf" srcId="{63687140-9480-4818-8A8C-E6F9062B7B82}" destId="{2444BBEE-2CD7-4417-ACA7-10654F841946}" srcOrd="0" destOrd="0" presId="urn:microsoft.com/office/officeart/2005/8/layout/orgChart1"/>
    <dgm:cxn modelId="{E8C9543A-557A-40F3-B852-C3658FD853AA}" type="presParOf" srcId="{2444BBEE-2CD7-4417-ACA7-10654F841946}" destId="{C0F8C8FD-471D-4BF8-869C-6380DABAD372}" srcOrd="0" destOrd="0" presId="urn:microsoft.com/office/officeart/2005/8/layout/orgChart1"/>
    <dgm:cxn modelId="{2C889AC2-FE8C-4984-8581-8B3418B8512B}" type="presParOf" srcId="{2444BBEE-2CD7-4417-ACA7-10654F841946}" destId="{6BD9EA59-6C1E-4522-AE7B-D846E3AE8275}" srcOrd="1" destOrd="0" presId="urn:microsoft.com/office/officeart/2005/8/layout/orgChart1"/>
    <dgm:cxn modelId="{0FAEB970-6258-4F60-96E1-AD524C26EAC3}" type="presParOf" srcId="{63687140-9480-4818-8A8C-E6F9062B7B82}" destId="{F8002E78-E3D8-4125-9253-E1D5F5A95B5B}" srcOrd="1" destOrd="0" presId="urn:microsoft.com/office/officeart/2005/8/layout/orgChart1"/>
    <dgm:cxn modelId="{FFDB85C1-394C-4CA5-9D5B-BEB3F6FAF9CA}" type="presParOf" srcId="{63687140-9480-4818-8A8C-E6F9062B7B82}" destId="{DE505F55-544C-4D67-8070-37099B1E26D9}" srcOrd="2" destOrd="0" presId="urn:microsoft.com/office/officeart/2005/8/layout/orgChart1"/>
    <dgm:cxn modelId="{D77F74C5-F9FC-4E4A-BFE3-7933CBE3D8F7}" type="presParOf" srcId="{08BA3024-E9D7-4F10-BE02-D3165E7E3E6C}" destId="{A1C0B7BA-0920-4E61-A2DF-1907552349C3}" srcOrd="2" destOrd="0" presId="urn:microsoft.com/office/officeart/2005/8/layout/orgChart1"/>
    <dgm:cxn modelId="{7B41588C-5578-4745-AE22-A2C33E19248F}" type="presParOf" srcId="{08BA3024-E9D7-4F10-BE02-D3165E7E3E6C}" destId="{A1CD460F-1D9C-45B5-B5B2-14A9E1EB4BDB}" srcOrd="3" destOrd="0" presId="urn:microsoft.com/office/officeart/2005/8/layout/orgChart1"/>
    <dgm:cxn modelId="{98F493C1-5807-4817-A27A-2AEC93EAAC71}" type="presParOf" srcId="{A1CD460F-1D9C-45B5-B5B2-14A9E1EB4BDB}" destId="{3CE3E4BD-1479-4319-9A00-745E23FEBB31}" srcOrd="0" destOrd="0" presId="urn:microsoft.com/office/officeart/2005/8/layout/orgChart1"/>
    <dgm:cxn modelId="{B9BF9695-886F-4D30-9E4E-40ACF1CE498B}" type="presParOf" srcId="{3CE3E4BD-1479-4319-9A00-745E23FEBB31}" destId="{0E37CFFD-6D70-4BA1-B977-BCD32F801923}" srcOrd="0" destOrd="0" presId="urn:microsoft.com/office/officeart/2005/8/layout/orgChart1"/>
    <dgm:cxn modelId="{AE4EFD28-0462-4342-8456-20574738D0A1}" type="presParOf" srcId="{3CE3E4BD-1479-4319-9A00-745E23FEBB31}" destId="{5569557F-8147-4FA7-BB6E-EC42E924DD12}" srcOrd="1" destOrd="0" presId="urn:microsoft.com/office/officeart/2005/8/layout/orgChart1"/>
    <dgm:cxn modelId="{18E780C2-618C-4E8B-8178-7CEE201035C3}" type="presParOf" srcId="{A1CD460F-1D9C-45B5-B5B2-14A9E1EB4BDB}" destId="{D1D415A3-0726-49EC-B1A4-08A801AB90F3}" srcOrd="1" destOrd="0" presId="urn:microsoft.com/office/officeart/2005/8/layout/orgChart1"/>
    <dgm:cxn modelId="{CE11D0F1-477D-4DA3-9867-B63140599336}" type="presParOf" srcId="{A1CD460F-1D9C-45B5-B5B2-14A9E1EB4BDB}" destId="{3291919F-7DA9-4463-98ED-255DFD2378C8}" srcOrd="2" destOrd="0" presId="urn:microsoft.com/office/officeart/2005/8/layout/orgChart1"/>
    <dgm:cxn modelId="{1F36D83A-3C85-4B08-B352-B2CAD2DE0168}" type="presParOf" srcId="{08BA3024-E9D7-4F10-BE02-D3165E7E3E6C}" destId="{E890759E-7BDA-4A68-B95D-655B46F48B28}" srcOrd="4" destOrd="0" presId="urn:microsoft.com/office/officeart/2005/8/layout/orgChart1"/>
    <dgm:cxn modelId="{A5BE41D2-8CD4-4180-AF29-CEAE8B69D124}" type="presParOf" srcId="{08BA3024-E9D7-4F10-BE02-D3165E7E3E6C}" destId="{5748FDE8-D2E7-49FD-A85E-083F19FFA1CB}" srcOrd="5" destOrd="0" presId="urn:microsoft.com/office/officeart/2005/8/layout/orgChart1"/>
    <dgm:cxn modelId="{99F939BA-88B9-47F8-BBB2-8912AF71E320}" type="presParOf" srcId="{5748FDE8-D2E7-49FD-A85E-083F19FFA1CB}" destId="{7C0F455D-77A9-4CEA-9C2A-526873F9CCAD}" srcOrd="0" destOrd="0" presId="urn:microsoft.com/office/officeart/2005/8/layout/orgChart1"/>
    <dgm:cxn modelId="{E644D31E-2D91-4329-8288-6A3489CD5816}" type="presParOf" srcId="{7C0F455D-77A9-4CEA-9C2A-526873F9CCAD}" destId="{1F30E17E-F21C-41EC-B69C-CCACC2492C06}" srcOrd="0" destOrd="0" presId="urn:microsoft.com/office/officeart/2005/8/layout/orgChart1"/>
    <dgm:cxn modelId="{8730FEE8-0839-479A-B136-5DEAD01D0243}" type="presParOf" srcId="{7C0F455D-77A9-4CEA-9C2A-526873F9CCAD}" destId="{236431E2-6CED-4B49-80DF-FB3C2A024502}" srcOrd="1" destOrd="0" presId="urn:microsoft.com/office/officeart/2005/8/layout/orgChart1"/>
    <dgm:cxn modelId="{CE99C15D-65C1-49E6-9872-5D1B6EAD3E82}" type="presParOf" srcId="{5748FDE8-D2E7-49FD-A85E-083F19FFA1CB}" destId="{78C62C21-486F-4884-BB13-0E0152D1F427}" srcOrd="1" destOrd="0" presId="urn:microsoft.com/office/officeart/2005/8/layout/orgChart1"/>
    <dgm:cxn modelId="{B3B17CBD-63AD-4B13-A065-CFE528C9C3BD}" type="presParOf" srcId="{5748FDE8-D2E7-49FD-A85E-083F19FFA1CB}" destId="{EA8E5C51-664D-4AD2-922F-6867BFA2A05F}" srcOrd="2" destOrd="0" presId="urn:microsoft.com/office/officeart/2005/8/layout/orgChart1"/>
    <dgm:cxn modelId="{9E36F07E-9D4C-4582-97D3-773968D6CF04}" type="presParOf" srcId="{08BA3024-E9D7-4F10-BE02-D3165E7E3E6C}" destId="{D5EFD07F-A99B-46C4-B22A-6560BFAA1F37}" srcOrd="6" destOrd="0" presId="urn:microsoft.com/office/officeart/2005/8/layout/orgChart1"/>
    <dgm:cxn modelId="{E5117858-2888-4B35-A0B8-AC9D3616E1B6}" type="presParOf" srcId="{08BA3024-E9D7-4F10-BE02-D3165E7E3E6C}" destId="{BD7C7149-D094-4CA9-A91F-BAB050C21111}" srcOrd="7" destOrd="0" presId="urn:microsoft.com/office/officeart/2005/8/layout/orgChart1"/>
    <dgm:cxn modelId="{22A9E7C3-360F-4A52-A2B9-FD18BEFC44A1}" type="presParOf" srcId="{BD7C7149-D094-4CA9-A91F-BAB050C21111}" destId="{C9FF80DF-5E69-4FB1-A378-7D475880227E}" srcOrd="0" destOrd="0" presId="urn:microsoft.com/office/officeart/2005/8/layout/orgChart1"/>
    <dgm:cxn modelId="{1081EA3A-D030-4C2B-9B63-A2A0D793E2A4}" type="presParOf" srcId="{C9FF80DF-5E69-4FB1-A378-7D475880227E}" destId="{330D2BAA-6A9C-4A33-8CFF-2524B54CB7C7}" srcOrd="0" destOrd="0" presId="urn:microsoft.com/office/officeart/2005/8/layout/orgChart1"/>
    <dgm:cxn modelId="{0AFD0416-68AE-4B63-9138-D59670913B52}" type="presParOf" srcId="{C9FF80DF-5E69-4FB1-A378-7D475880227E}" destId="{CF04C7C4-BFE0-4DEE-BF1B-C66712E51C25}" srcOrd="1" destOrd="0" presId="urn:microsoft.com/office/officeart/2005/8/layout/orgChart1"/>
    <dgm:cxn modelId="{0B482E74-7A72-4420-BE77-0BB70AA921A2}" type="presParOf" srcId="{BD7C7149-D094-4CA9-A91F-BAB050C21111}" destId="{051F3A59-8A7F-4B4E-B642-99545392F181}" srcOrd="1" destOrd="0" presId="urn:microsoft.com/office/officeart/2005/8/layout/orgChart1"/>
    <dgm:cxn modelId="{CCFABF07-2FFD-40B1-8E57-3CE0F3A53447}" type="presParOf" srcId="{BD7C7149-D094-4CA9-A91F-BAB050C21111}" destId="{5E9CD9A6-A92B-4429-A0DD-DD0D7DC967D8}" srcOrd="2" destOrd="0" presId="urn:microsoft.com/office/officeart/2005/8/layout/orgChart1"/>
    <dgm:cxn modelId="{7C123FCE-6911-4278-9096-02E57069D665}" type="presParOf" srcId="{A2CF1CD5-41E7-4895-AC8F-B7BC1A87FF90}" destId="{9CBC8B60-4EE3-4A31-B639-0D905B021580}" srcOrd="2" destOrd="0" presId="urn:microsoft.com/office/officeart/2005/8/layout/orgChart1"/>
    <dgm:cxn modelId="{6732593B-B169-4B92-B613-B49AE4C345BC}" type="presParOf" srcId="{5294CCCE-EB81-434B-85D3-565DDA9F36DA}" destId="{F28AF4DB-DE98-476E-9035-649A44A6D03A}" srcOrd="2" destOrd="0" presId="urn:microsoft.com/office/officeart/2005/8/layout/orgChart1"/>
    <dgm:cxn modelId="{F3A3F8D9-304E-44AA-9784-127721096B3A}" type="presParOf" srcId="{F28AF4DB-DE98-476E-9035-649A44A6D03A}" destId="{CE322A1E-DC82-4A51-A1BD-ACD26E3F681A}" srcOrd="0" destOrd="0" presId="urn:microsoft.com/office/officeart/2005/8/layout/orgChart1"/>
    <dgm:cxn modelId="{266595A0-0EE4-4DDB-B0F6-B67375CE0FDE}" type="presParOf" srcId="{CE322A1E-DC82-4A51-A1BD-ACD26E3F681A}" destId="{063DB372-5D12-4064-9851-7B80278ECF79}" srcOrd="0" destOrd="0" presId="urn:microsoft.com/office/officeart/2005/8/layout/orgChart1"/>
    <dgm:cxn modelId="{14F4C1E9-C91F-422E-A2A2-92282F27B986}" type="presParOf" srcId="{CE322A1E-DC82-4A51-A1BD-ACD26E3F681A}" destId="{20EE3AD6-DB7A-42C8-8F81-A6E0D7884A75}" srcOrd="1" destOrd="0" presId="urn:microsoft.com/office/officeart/2005/8/layout/orgChart1"/>
    <dgm:cxn modelId="{617B4D0F-D037-4B46-901F-D790D91F3DD9}" type="presParOf" srcId="{F28AF4DB-DE98-476E-9035-649A44A6D03A}" destId="{28360142-5D72-49FA-8CF3-7E0409915E83}" srcOrd="1" destOrd="0" presId="urn:microsoft.com/office/officeart/2005/8/layout/orgChart1"/>
    <dgm:cxn modelId="{ADE13FE6-0D58-42C3-88F9-FB093B988DEB}" type="presParOf" srcId="{F28AF4DB-DE98-476E-9035-649A44A6D03A}" destId="{C9CE1190-62FA-4581-A6AD-54E61076B67F}" srcOrd="2" destOrd="0" presId="urn:microsoft.com/office/officeart/2005/8/layout/orgChart1"/>
    <dgm:cxn modelId="{561A15D7-38E2-41C3-959E-762494A6FFF5}" type="presParOf" srcId="{5294CCCE-EB81-434B-85D3-565DDA9F36DA}" destId="{B8305054-5FD5-4C82-B05C-FADDF7F8DD35}" srcOrd="3" destOrd="0" presId="urn:microsoft.com/office/officeart/2005/8/layout/orgChart1"/>
    <dgm:cxn modelId="{F4F9F89F-DE7C-497E-A730-BC2537E5D306}" type="presParOf" srcId="{B8305054-5FD5-4C82-B05C-FADDF7F8DD35}" destId="{FFBCDE54-4E03-4F19-8921-963A5BA5C262}" srcOrd="0" destOrd="0" presId="urn:microsoft.com/office/officeart/2005/8/layout/orgChart1"/>
    <dgm:cxn modelId="{2B11EA37-24B6-4085-BB0D-E62F8BDB1BA6}" type="presParOf" srcId="{FFBCDE54-4E03-4F19-8921-963A5BA5C262}" destId="{EDE297C6-7076-4972-A2B5-69DFD11858CC}" srcOrd="0" destOrd="0" presId="urn:microsoft.com/office/officeart/2005/8/layout/orgChart1"/>
    <dgm:cxn modelId="{7664BA27-49D3-4688-8907-662780966A4B}" type="presParOf" srcId="{FFBCDE54-4E03-4F19-8921-963A5BA5C262}" destId="{BEA3065C-005B-4EA1-91D8-832877062E3C}" srcOrd="1" destOrd="0" presId="urn:microsoft.com/office/officeart/2005/8/layout/orgChart1"/>
    <dgm:cxn modelId="{3F02D7D1-1FBA-4A28-8309-C7D0D74EC99F}" type="presParOf" srcId="{B8305054-5FD5-4C82-B05C-FADDF7F8DD35}" destId="{AB1CD2C1-ECCA-45D9-A436-29663A182AD2}" srcOrd="1" destOrd="0" presId="urn:microsoft.com/office/officeart/2005/8/layout/orgChart1"/>
    <dgm:cxn modelId="{25711132-E068-45A1-A555-66EAF7DDF4E6}" type="presParOf" srcId="{B8305054-5FD5-4C82-B05C-FADDF7F8DD35}" destId="{16728490-3A88-43B5-9599-FD6AD3FF5FED}" srcOrd="2" destOrd="0" presId="urn:microsoft.com/office/officeart/2005/8/layout/orgChart1"/>
    <dgm:cxn modelId="{615BB2B6-ED46-4B51-8B2A-39C7901A8740}" type="presParOf" srcId="{5294CCCE-EB81-434B-85D3-565DDA9F36DA}" destId="{C8AC7F1F-A51B-46A1-948F-6C0403715293}" srcOrd="4" destOrd="0" presId="urn:microsoft.com/office/officeart/2005/8/layout/orgChart1"/>
    <dgm:cxn modelId="{725AE9BD-32A2-4774-901C-37B8A1D591BF}" type="presParOf" srcId="{C8AC7F1F-A51B-46A1-948F-6C0403715293}" destId="{03C5AFEA-1B82-4324-AF8B-1426C9354828}" srcOrd="0" destOrd="0" presId="urn:microsoft.com/office/officeart/2005/8/layout/orgChart1"/>
    <dgm:cxn modelId="{41A5725C-B3F0-4CFD-90F4-B88FDBAB987D}" type="presParOf" srcId="{03C5AFEA-1B82-4324-AF8B-1426C9354828}" destId="{31F3963D-EFE4-4931-A855-91E08C4B23E8}" srcOrd="0" destOrd="0" presId="urn:microsoft.com/office/officeart/2005/8/layout/orgChart1"/>
    <dgm:cxn modelId="{5A9EF68B-6255-44AB-83B7-D4F36E574B5C}" type="presParOf" srcId="{03C5AFEA-1B82-4324-AF8B-1426C9354828}" destId="{83D189F3-42EF-45E7-8CD9-82FD0C17AE3F}" srcOrd="1" destOrd="0" presId="urn:microsoft.com/office/officeart/2005/8/layout/orgChart1"/>
    <dgm:cxn modelId="{AA0A604C-7994-4BFF-B5B6-1233C1791D20}" type="presParOf" srcId="{C8AC7F1F-A51B-46A1-948F-6C0403715293}" destId="{D72A1901-13B0-42C7-91DF-A40A72CB8572}" srcOrd="1" destOrd="0" presId="urn:microsoft.com/office/officeart/2005/8/layout/orgChart1"/>
    <dgm:cxn modelId="{B014D989-0D98-41F1-9A7A-24157C10D095}" type="presParOf" srcId="{C8AC7F1F-A51B-46A1-948F-6C0403715293}" destId="{FB7342F1-4857-413E-9686-EDFC499B9A55}" srcOrd="2" destOrd="0" presId="urn:microsoft.com/office/officeart/2005/8/layout/orgChart1"/>
    <dgm:cxn modelId="{5859DF07-6003-4C5C-AEDC-66EB4D4CCA9F}" type="presParOf" srcId="{5294CCCE-EB81-434B-85D3-565DDA9F36DA}" destId="{E9CAEB99-76B7-4529-BC01-237AD80228E7}" srcOrd="5" destOrd="0" presId="urn:microsoft.com/office/officeart/2005/8/layout/orgChart1"/>
    <dgm:cxn modelId="{5CE6ABF9-AAE0-4C4B-9897-33B05A081B8E}" type="presParOf" srcId="{E9CAEB99-76B7-4529-BC01-237AD80228E7}" destId="{89060BF0-1845-4317-B37B-CD82C589B717}" srcOrd="0" destOrd="0" presId="urn:microsoft.com/office/officeart/2005/8/layout/orgChart1"/>
    <dgm:cxn modelId="{1AB57A59-1400-45D8-8471-D0E1E4A73321}" type="presParOf" srcId="{89060BF0-1845-4317-B37B-CD82C589B717}" destId="{C8344123-9ACF-4054-BF0A-5ACCD3534AED}" srcOrd="0" destOrd="0" presId="urn:microsoft.com/office/officeart/2005/8/layout/orgChart1"/>
    <dgm:cxn modelId="{83184A10-F4A2-416C-A504-4183849FDCFB}" type="presParOf" srcId="{89060BF0-1845-4317-B37B-CD82C589B717}" destId="{97AA9255-8946-4E22-A8CE-FDD00E532A63}" srcOrd="1" destOrd="0" presId="urn:microsoft.com/office/officeart/2005/8/layout/orgChart1"/>
    <dgm:cxn modelId="{37E8D971-8585-4202-BC41-15720A20CCEE}" type="presParOf" srcId="{E9CAEB99-76B7-4529-BC01-237AD80228E7}" destId="{1B9FA015-C35D-4766-A419-4201EAF038E8}" srcOrd="1" destOrd="0" presId="urn:microsoft.com/office/officeart/2005/8/layout/orgChart1"/>
    <dgm:cxn modelId="{A9C5D41F-A682-4D44-9FE8-9B2D54674C1B}" type="presParOf" srcId="{E9CAEB99-76B7-4529-BC01-237AD80228E7}" destId="{0D323712-CA12-4154-9896-77EACF80EDA4}"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092109-55B2-4B63-A2B1-03429054F3FD}">
      <dsp:nvSpPr>
        <dsp:cNvPr id="0" name=""/>
        <dsp:cNvSpPr/>
      </dsp:nvSpPr>
      <dsp:spPr>
        <a:xfrm rot="5400000">
          <a:off x="299551" y="4652061"/>
          <a:ext cx="899755" cy="1497172"/>
        </a:xfrm>
        <a:prstGeom prst="corner">
          <a:avLst>
            <a:gd name="adj1" fmla="val 16120"/>
            <a:gd name="adj2" fmla="val 16110"/>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BCAFB9C-9B89-401C-BD7E-194DC27ED49B}">
      <dsp:nvSpPr>
        <dsp:cNvPr id="0" name=""/>
        <dsp:cNvSpPr/>
      </dsp:nvSpPr>
      <dsp:spPr>
        <a:xfrm>
          <a:off x="149359" y="5099393"/>
          <a:ext cx="1351655" cy="11848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lvl="0" algn="l" defTabSz="711200">
            <a:lnSpc>
              <a:spcPct val="90000"/>
            </a:lnSpc>
            <a:spcBef>
              <a:spcPct val="0"/>
            </a:spcBef>
            <a:spcAft>
              <a:spcPct val="35000"/>
            </a:spcAft>
          </a:pPr>
          <a:r>
            <a:rPr lang="en-US" sz="1600" kern="1200" dirty="0" smtClean="0"/>
            <a:t>Introduction</a:t>
          </a:r>
          <a:endParaRPr lang="en-US" sz="1600" kern="1200" dirty="0"/>
        </a:p>
      </dsp:txBody>
      <dsp:txXfrm>
        <a:off x="149359" y="5099393"/>
        <a:ext cx="1351655" cy="1184805"/>
      </dsp:txXfrm>
    </dsp:sp>
    <dsp:sp modelId="{A382FFDE-CDD1-4C58-B314-920934563315}">
      <dsp:nvSpPr>
        <dsp:cNvPr id="0" name=""/>
        <dsp:cNvSpPr/>
      </dsp:nvSpPr>
      <dsp:spPr>
        <a:xfrm>
          <a:off x="1245985" y="4541837"/>
          <a:ext cx="255029" cy="255029"/>
        </a:xfrm>
        <a:prstGeom prst="triangle">
          <a:avLst>
            <a:gd name="adj" fmla="val 100000"/>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3A91D46-EB77-43A7-AB25-54B1CE604573}">
      <dsp:nvSpPr>
        <dsp:cNvPr id="0" name=""/>
        <dsp:cNvSpPr/>
      </dsp:nvSpPr>
      <dsp:spPr>
        <a:xfrm rot="5400000">
          <a:off x="1954241" y="4242606"/>
          <a:ext cx="899755" cy="1497172"/>
        </a:xfrm>
        <a:prstGeom prst="corner">
          <a:avLst>
            <a:gd name="adj1" fmla="val 16120"/>
            <a:gd name="adj2" fmla="val 16110"/>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6B77318-5B03-40F1-BCB6-09CECD4DD163}">
      <dsp:nvSpPr>
        <dsp:cNvPr id="0" name=""/>
        <dsp:cNvSpPr/>
      </dsp:nvSpPr>
      <dsp:spPr>
        <a:xfrm>
          <a:off x="1804049" y="4689938"/>
          <a:ext cx="1351655" cy="11848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lvl="0" algn="l" defTabSz="711200">
            <a:lnSpc>
              <a:spcPct val="90000"/>
            </a:lnSpc>
            <a:spcBef>
              <a:spcPct val="0"/>
            </a:spcBef>
            <a:spcAft>
              <a:spcPct val="35000"/>
            </a:spcAft>
          </a:pPr>
          <a:r>
            <a:rPr lang="en-US" sz="1600" kern="1200" dirty="0" smtClean="0"/>
            <a:t>Related Works</a:t>
          </a:r>
          <a:endParaRPr lang="en-US" sz="1600" kern="1200" dirty="0"/>
        </a:p>
      </dsp:txBody>
      <dsp:txXfrm>
        <a:off x="1804049" y="4689938"/>
        <a:ext cx="1351655" cy="1184805"/>
      </dsp:txXfrm>
    </dsp:sp>
    <dsp:sp modelId="{596FF5BB-6190-48FE-85B0-66517DF211BB}">
      <dsp:nvSpPr>
        <dsp:cNvPr id="0" name=""/>
        <dsp:cNvSpPr/>
      </dsp:nvSpPr>
      <dsp:spPr>
        <a:xfrm>
          <a:off x="2900675" y="4132383"/>
          <a:ext cx="255029" cy="255029"/>
        </a:xfrm>
        <a:prstGeom prst="triangle">
          <a:avLst>
            <a:gd name="adj" fmla="val 100000"/>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BBEE4DB-9F12-435E-AA13-BAFB7EA619F6}">
      <dsp:nvSpPr>
        <dsp:cNvPr id="0" name=""/>
        <dsp:cNvSpPr/>
      </dsp:nvSpPr>
      <dsp:spPr>
        <a:xfrm rot="5400000">
          <a:off x="3608931" y="3833151"/>
          <a:ext cx="899755" cy="1497172"/>
        </a:xfrm>
        <a:prstGeom prst="corner">
          <a:avLst>
            <a:gd name="adj1" fmla="val 16120"/>
            <a:gd name="adj2" fmla="val 16110"/>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9196AC4-F716-4CB1-A830-DE9EE37E1C79}">
      <dsp:nvSpPr>
        <dsp:cNvPr id="0" name=""/>
        <dsp:cNvSpPr/>
      </dsp:nvSpPr>
      <dsp:spPr>
        <a:xfrm>
          <a:off x="3458740" y="4280483"/>
          <a:ext cx="1351655" cy="11848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lvl="0" algn="l" defTabSz="711200">
            <a:lnSpc>
              <a:spcPct val="90000"/>
            </a:lnSpc>
            <a:spcBef>
              <a:spcPct val="0"/>
            </a:spcBef>
            <a:spcAft>
              <a:spcPct val="35000"/>
            </a:spcAft>
          </a:pPr>
          <a:r>
            <a:rPr lang="en-US" sz="1600" kern="1200" dirty="0" smtClean="0"/>
            <a:t>Gaps Identified</a:t>
          </a:r>
          <a:endParaRPr lang="en-US" sz="1600" kern="1200" dirty="0"/>
        </a:p>
      </dsp:txBody>
      <dsp:txXfrm>
        <a:off x="3458740" y="4280483"/>
        <a:ext cx="1351655" cy="1184805"/>
      </dsp:txXfrm>
    </dsp:sp>
    <dsp:sp modelId="{8826B944-B348-4DB2-BC4C-683B260837D2}">
      <dsp:nvSpPr>
        <dsp:cNvPr id="0" name=""/>
        <dsp:cNvSpPr/>
      </dsp:nvSpPr>
      <dsp:spPr>
        <a:xfrm>
          <a:off x="4555366" y="3722928"/>
          <a:ext cx="255029" cy="255029"/>
        </a:xfrm>
        <a:prstGeom prst="triangle">
          <a:avLst>
            <a:gd name="adj" fmla="val 100000"/>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51C0C7B-A6B1-41C5-B6C0-1BD172AC495E}">
      <dsp:nvSpPr>
        <dsp:cNvPr id="0" name=""/>
        <dsp:cNvSpPr/>
      </dsp:nvSpPr>
      <dsp:spPr>
        <a:xfrm rot="5400000">
          <a:off x="5263621" y="3423697"/>
          <a:ext cx="899755" cy="1497172"/>
        </a:xfrm>
        <a:prstGeom prst="corner">
          <a:avLst>
            <a:gd name="adj1" fmla="val 16120"/>
            <a:gd name="adj2" fmla="val 16110"/>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754A152-B387-4542-ABD7-B713827212D0}">
      <dsp:nvSpPr>
        <dsp:cNvPr id="0" name=""/>
        <dsp:cNvSpPr/>
      </dsp:nvSpPr>
      <dsp:spPr>
        <a:xfrm>
          <a:off x="5113430" y="3871029"/>
          <a:ext cx="1351655" cy="11848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lvl="0" algn="l" defTabSz="711200">
            <a:lnSpc>
              <a:spcPct val="90000"/>
            </a:lnSpc>
            <a:spcBef>
              <a:spcPct val="0"/>
            </a:spcBef>
            <a:spcAft>
              <a:spcPct val="35000"/>
            </a:spcAft>
          </a:pPr>
          <a:r>
            <a:rPr lang="en-US" sz="1600" kern="1200" dirty="0" smtClean="0"/>
            <a:t>Methodology</a:t>
          </a:r>
          <a:endParaRPr lang="en-US" sz="1600" kern="1200" dirty="0"/>
        </a:p>
      </dsp:txBody>
      <dsp:txXfrm>
        <a:off x="5113430" y="3871029"/>
        <a:ext cx="1351655" cy="1184805"/>
      </dsp:txXfrm>
    </dsp:sp>
    <dsp:sp modelId="{7219A165-E5E8-43C1-B6B5-5170A1194F60}">
      <dsp:nvSpPr>
        <dsp:cNvPr id="0" name=""/>
        <dsp:cNvSpPr/>
      </dsp:nvSpPr>
      <dsp:spPr>
        <a:xfrm>
          <a:off x="6210056" y="3313473"/>
          <a:ext cx="255029" cy="255029"/>
        </a:xfrm>
        <a:prstGeom prst="triangle">
          <a:avLst>
            <a:gd name="adj" fmla="val 100000"/>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43B2839-9719-4B74-AEEB-1477ACCDEB00}">
      <dsp:nvSpPr>
        <dsp:cNvPr id="0" name=""/>
        <dsp:cNvSpPr/>
      </dsp:nvSpPr>
      <dsp:spPr>
        <a:xfrm rot="5400000">
          <a:off x="6918312" y="3014242"/>
          <a:ext cx="899755" cy="1497172"/>
        </a:xfrm>
        <a:prstGeom prst="corner">
          <a:avLst>
            <a:gd name="adj1" fmla="val 16120"/>
            <a:gd name="adj2" fmla="val 16110"/>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F1DCD59-E38F-453C-8F0C-67B4127940D5}">
      <dsp:nvSpPr>
        <dsp:cNvPr id="0" name=""/>
        <dsp:cNvSpPr/>
      </dsp:nvSpPr>
      <dsp:spPr>
        <a:xfrm>
          <a:off x="6768120" y="3461574"/>
          <a:ext cx="1351655" cy="11848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lvl="0" algn="l" defTabSz="711200">
            <a:lnSpc>
              <a:spcPct val="90000"/>
            </a:lnSpc>
            <a:spcBef>
              <a:spcPct val="0"/>
            </a:spcBef>
            <a:spcAft>
              <a:spcPct val="35000"/>
            </a:spcAft>
          </a:pPr>
          <a:r>
            <a:rPr lang="en-US" sz="1600" kern="1200" dirty="0" smtClean="0"/>
            <a:t>About Data</a:t>
          </a:r>
          <a:endParaRPr lang="en-US" sz="1600" kern="1200" dirty="0"/>
        </a:p>
      </dsp:txBody>
      <dsp:txXfrm>
        <a:off x="6768120" y="3461574"/>
        <a:ext cx="1351655" cy="1184805"/>
      </dsp:txXfrm>
    </dsp:sp>
    <dsp:sp modelId="{57B806B1-4186-4EA1-9553-8921091719BC}">
      <dsp:nvSpPr>
        <dsp:cNvPr id="0" name=""/>
        <dsp:cNvSpPr/>
      </dsp:nvSpPr>
      <dsp:spPr>
        <a:xfrm>
          <a:off x="7864746" y="2904018"/>
          <a:ext cx="255029" cy="255029"/>
        </a:xfrm>
        <a:prstGeom prst="triangle">
          <a:avLst>
            <a:gd name="adj" fmla="val 100000"/>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F871627-A4DB-4FCC-B8A8-BF6A57E8C2AC}">
      <dsp:nvSpPr>
        <dsp:cNvPr id="0" name=""/>
        <dsp:cNvSpPr/>
      </dsp:nvSpPr>
      <dsp:spPr>
        <a:xfrm rot="5400000">
          <a:off x="8573002" y="2604787"/>
          <a:ext cx="899755" cy="1497172"/>
        </a:xfrm>
        <a:prstGeom prst="corner">
          <a:avLst>
            <a:gd name="adj1" fmla="val 16120"/>
            <a:gd name="adj2" fmla="val 16110"/>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B0F385A-D7F6-413C-B0B3-75456FE77B44}">
      <dsp:nvSpPr>
        <dsp:cNvPr id="0" name=""/>
        <dsp:cNvSpPr/>
      </dsp:nvSpPr>
      <dsp:spPr>
        <a:xfrm>
          <a:off x="8422810" y="3052119"/>
          <a:ext cx="1351655" cy="11848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lvl="0" algn="l" defTabSz="711200">
            <a:lnSpc>
              <a:spcPct val="90000"/>
            </a:lnSpc>
            <a:spcBef>
              <a:spcPct val="0"/>
            </a:spcBef>
            <a:spcAft>
              <a:spcPct val="35000"/>
            </a:spcAft>
          </a:pPr>
          <a:r>
            <a:rPr lang="en-US" sz="1600" kern="1200" dirty="0" smtClean="0"/>
            <a:t>Data Preprocessing</a:t>
          </a:r>
          <a:endParaRPr lang="en-US" sz="1600" kern="1200" dirty="0"/>
        </a:p>
      </dsp:txBody>
      <dsp:txXfrm>
        <a:off x="8422810" y="3052119"/>
        <a:ext cx="1351655" cy="1184805"/>
      </dsp:txXfrm>
    </dsp:sp>
    <dsp:sp modelId="{917F34B3-E5B2-4277-8D5C-AFDDD1BC51F8}">
      <dsp:nvSpPr>
        <dsp:cNvPr id="0" name=""/>
        <dsp:cNvSpPr/>
      </dsp:nvSpPr>
      <dsp:spPr>
        <a:xfrm>
          <a:off x="9519436" y="2494564"/>
          <a:ext cx="255029" cy="255029"/>
        </a:xfrm>
        <a:prstGeom prst="triangle">
          <a:avLst>
            <a:gd name="adj" fmla="val 100000"/>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3DDDAD9-46BD-49E7-B47E-E0BE52A836E7}">
      <dsp:nvSpPr>
        <dsp:cNvPr id="0" name=""/>
        <dsp:cNvSpPr/>
      </dsp:nvSpPr>
      <dsp:spPr>
        <a:xfrm rot="5400000">
          <a:off x="10227692" y="2195332"/>
          <a:ext cx="899755" cy="1497172"/>
        </a:xfrm>
        <a:prstGeom prst="corner">
          <a:avLst>
            <a:gd name="adj1" fmla="val 16120"/>
            <a:gd name="adj2" fmla="val 16110"/>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08D99A8-AC68-405E-AD4D-DC7280215B0C}">
      <dsp:nvSpPr>
        <dsp:cNvPr id="0" name=""/>
        <dsp:cNvSpPr/>
      </dsp:nvSpPr>
      <dsp:spPr>
        <a:xfrm>
          <a:off x="10077501" y="2642664"/>
          <a:ext cx="1351655" cy="11848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lvl="0" algn="l" defTabSz="711200">
            <a:lnSpc>
              <a:spcPct val="90000"/>
            </a:lnSpc>
            <a:spcBef>
              <a:spcPct val="0"/>
            </a:spcBef>
            <a:spcAft>
              <a:spcPct val="35000"/>
            </a:spcAft>
          </a:pPr>
          <a:r>
            <a:rPr lang="en-US" sz="1600" kern="1200" dirty="0" smtClean="0"/>
            <a:t>Result</a:t>
          </a:r>
          <a:endParaRPr lang="en-US" sz="1600" kern="1200" dirty="0"/>
        </a:p>
      </dsp:txBody>
      <dsp:txXfrm>
        <a:off x="10077501" y="2642664"/>
        <a:ext cx="1351655" cy="118480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1A0412-F2BB-428A-8498-F7E14CBED907}">
      <dsp:nvSpPr>
        <dsp:cNvPr id="0" name=""/>
        <dsp:cNvSpPr/>
      </dsp:nvSpPr>
      <dsp:spPr>
        <a:xfrm rot="5400000">
          <a:off x="6608833" y="-2890949"/>
          <a:ext cx="561070" cy="6484112"/>
        </a:xfrm>
        <a:prstGeom prst="round2Same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20955" rIns="41910" bIns="20955" numCol="1" spcCol="1270" anchor="ctr" anchorCtr="0">
          <a:noAutofit/>
        </a:bodyPr>
        <a:lstStyle/>
        <a:p>
          <a:pPr marL="57150" lvl="1" indent="-57150" algn="l" defTabSz="488950" rtl="0">
            <a:lnSpc>
              <a:spcPct val="90000"/>
            </a:lnSpc>
            <a:spcBef>
              <a:spcPct val="0"/>
            </a:spcBef>
            <a:spcAft>
              <a:spcPct val="15000"/>
            </a:spcAft>
            <a:buChar char="••"/>
          </a:pPr>
          <a:r>
            <a:rPr lang="en-US" sz="1100" kern="1200" smtClean="0"/>
            <a:t>Previous research has primarily examined individual factors such as age, BMI, and smoking status in isolation. A research gap exists in understanding the potential interaction effects among these variables and their combined impact on medical insurance charges.</a:t>
          </a:r>
          <a:endParaRPr lang="en-IN" sz="1100" kern="1200"/>
        </a:p>
      </dsp:txBody>
      <dsp:txXfrm rot="-5400000">
        <a:off x="3647313" y="97960"/>
        <a:ext cx="6456723" cy="506292"/>
      </dsp:txXfrm>
    </dsp:sp>
    <dsp:sp modelId="{781C8F00-3A65-414A-907C-76049BA7A94E}">
      <dsp:nvSpPr>
        <dsp:cNvPr id="0" name=""/>
        <dsp:cNvSpPr/>
      </dsp:nvSpPr>
      <dsp:spPr>
        <a:xfrm>
          <a:off x="0" y="437"/>
          <a:ext cx="3647313" cy="701337"/>
        </a:xfrm>
        <a:prstGeom prst="roundRect">
          <a:avLst/>
        </a:prstGeom>
        <a:solidFill>
          <a:schemeClr val="accent1">
            <a:alpha val="9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36195" rIns="72390" bIns="36195" numCol="1" spcCol="1270" anchor="ctr" anchorCtr="0">
          <a:noAutofit/>
        </a:bodyPr>
        <a:lstStyle/>
        <a:p>
          <a:pPr lvl="0" algn="ctr" defTabSz="844550" rtl="0">
            <a:lnSpc>
              <a:spcPct val="90000"/>
            </a:lnSpc>
            <a:spcBef>
              <a:spcPct val="0"/>
            </a:spcBef>
            <a:spcAft>
              <a:spcPct val="35000"/>
            </a:spcAft>
          </a:pPr>
          <a:r>
            <a:rPr lang="en-US" sz="1900" b="1" kern="1200" smtClean="0"/>
            <a:t>Limited Exploration of Interaction Effects:</a:t>
          </a:r>
          <a:endParaRPr lang="en-IN" sz="1900" kern="1200"/>
        </a:p>
      </dsp:txBody>
      <dsp:txXfrm>
        <a:off x="34236" y="34673"/>
        <a:ext cx="3578841" cy="632865"/>
      </dsp:txXfrm>
    </dsp:sp>
    <dsp:sp modelId="{9BB6D25E-1CF6-46A2-8FAB-01537995DB8F}">
      <dsp:nvSpPr>
        <dsp:cNvPr id="0" name=""/>
        <dsp:cNvSpPr/>
      </dsp:nvSpPr>
      <dsp:spPr>
        <a:xfrm rot="5400000">
          <a:off x="6608833" y="-2154545"/>
          <a:ext cx="561070" cy="6484112"/>
        </a:xfrm>
        <a:prstGeom prst="round2Same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20955" rIns="41910" bIns="20955" numCol="1" spcCol="1270" anchor="ctr" anchorCtr="0">
          <a:noAutofit/>
        </a:bodyPr>
        <a:lstStyle/>
        <a:p>
          <a:pPr marL="57150" lvl="1" indent="-57150" algn="l" defTabSz="488950" rtl="0">
            <a:lnSpc>
              <a:spcPct val="90000"/>
            </a:lnSpc>
            <a:spcBef>
              <a:spcPct val="0"/>
            </a:spcBef>
            <a:spcAft>
              <a:spcPct val="15000"/>
            </a:spcAft>
            <a:buChar char="••"/>
          </a:pPr>
          <a:r>
            <a:rPr lang="en-US" sz="1100" kern="1200" smtClean="0"/>
            <a:t>The majority of related works may lack a temporal dimension in analyzing how medical insurance charges evolve over time. Investigating temporal trends could provide insights into changing patterns influenced by economic, social, or healthcare policy factors.</a:t>
          </a:r>
          <a:endParaRPr lang="en-IN" sz="1100" kern="1200"/>
        </a:p>
      </dsp:txBody>
      <dsp:txXfrm rot="-5400000">
        <a:off x="3647313" y="834364"/>
        <a:ext cx="6456723" cy="506292"/>
      </dsp:txXfrm>
    </dsp:sp>
    <dsp:sp modelId="{6C971F49-C33E-4A93-BDAF-82D1FBD961CF}">
      <dsp:nvSpPr>
        <dsp:cNvPr id="0" name=""/>
        <dsp:cNvSpPr/>
      </dsp:nvSpPr>
      <dsp:spPr>
        <a:xfrm>
          <a:off x="0" y="736841"/>
          <a:ext cx="3647313" cy="701337"/>
        </a:xfrm>
        <a:prstGeom prst="roundRect">
          <a:avLst/>
        </a:prstGeom>
        <a:solidFill>
          <a:schemeClr val="accent1">
            <a:alpha val="90000"/>
            <a:hueOff val="0"/>
            <a:satOff val="0"/>
            <a:lumOff val="0"/>
            <a:alphaOff val="-6667"/>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36195" rIns="72390" bIns="36195" numCol="1" spcCol="1270" anchor="ctr" anchorCtr="0">
          <a:noAutofit/>
        </a:bodyPr>
        <a:lstStyle/>
        <a:p>
          <a:pPr lvl="0" algn="ctr" defTabSz="844550" rtl="0">
            <a:lnSpc>
              <a:spcPct val="90000"/>
            </a:lnSpc>
            <a:spcBef>
              <a:spcPct val="0"/>
            </a:spcBef>
            <a:spcAft>
              <a:spcPct val="35000"/>
            </a:spcAft>
          </a:pPr>
          <a:r>
            <a:rPr lang="en-US" sz="1900" b="1" kern="1200" smtClean="0"/>
            <a:t>Sparse Investigation into Temporal Trends:</a:t>
          </a:r>
          <a:endParaRPr lang="en-IN" sz="1900" kern="1200"/>
        </a:p>
      </dsp:txBody>
      <dsp:txXfrm>
        <a:off x="34236" y="771077"/>
        <a:ext cx="3578841" cy="632865"/>
      </dsp:txXfrm>
    </dsp:sp>
    <dsp:sp modelId="{C3339502-8E4E-4DA8-A803-B21726883258}">
      <dsp:nvSpPr>
        <dsp:cNvPr id="0" name=""/>
        <dsp:cNvSpPr/>
      </dsp:nvSpPr>
      <dsp:spPr>
        <a:xfrm rot="5400000">
          <a:off x="6608833" y="-1418140"/>
          <a:ext cx="561070" cy="6484112"/>
        </a:xfrm>
        <a:prstGeom prst="round2Same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20955" rIns="41910" bIns="20955" numCol="1" spcCol="1270" anchor="ctr" anchorCtr="0">
          <a:noAutofit/>
        </a:bodyPr>
        <a:lstStyle/>
        <a:p>
          <a:pPr marL="57150" lvl="1" indent="-57150" algn="l" defTabSz="488950" rtl="0">
            <a:lnSpc>
              <a:spcPct val="90000"/>
            </a:lnSpc>
            <a:spcBef>
              <a:spcPct val="0"/>
            </a:spcBef>
            <a:spcAft>
              <a:spcPct val="15000"/>
            </a:spcAft>
            <a:buChar char="••"/>
          </a:pPr>
          <a:r>
            <a:rPr lang="en-US" sz="1100" kern="1200" smtClean="0"/>
            <a:t>Geographic variations in healthcare costs may play a crucial role. Existing studies often overlook the nuanced dynamics related to regional differences in healthcare infrastructure, accessibility, and cost of living.</a:t>
          </a:r>
          <a:endParaRPr lang="en-IN" sz="1100" kern="1200"/>
        </a:p>
      </dsp:txBody>
      <dsp:txXfrm rot="-5400000">
        <a:off x="3647313" y="1570769"/>
        <a:ext cx="6456723" cy="506292"/>
      </dsp:txXfrm>
    </dsp:sp>
    <dsp:sp modelId="{7B418EBD-147B-4CF5-B31E-0DF0D24A731F}">
      <dsp:nvSpPr>
        <dsp:cNvPr id="0" name=""/>
        <dsp:cNvSpPr/>
      </dsp:nvSpPr>
      <dsp:spPr>
        <a:xfrm>
          <a:off x="0" y="1473246"/>
          <a:ext cx="3647313" cy="701337"/>
        </a:xfrm>
        <a:prstGeom prst="roundRect">
          <a:avLst/>
        </a:prstGeom>
        <a:solidFill>
          <a:schemeClr val="accent1">
            <a:alpha val="90000"/>
            <a:hueOff val="0"/>
            <a:satOff val="0"/>
            <a:lumOff val="0"/>
            <a:alphaOff val="-13333"/>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36195" rIns="72390" bIns="36195" numCol="1" spcCol="1270" anchor="ctr" anchorCtr="0">
          <a:noAutofit/>
        </a:bodyPr>
        <a:lstStyle/>
        <a:p>
          <a:pPr lvl="0" algn="ctr" defTabSz="844550" rtl="0">
            <a:lnSpc>
              <a:spcPct val="90000"/>
            </a:lnSpc>
            <a:spcBef>
              <a:spcPct val="0"/>
            </a:spcBef>
            <a:spcAft>
              <a:spcPct val="35000"/>
            </a:spcAft>
          </a:pPr>
          <a:r>
            <a:rPr lang="en-US" sz="1900" b="1" kern="1200" smtClean="0"/>
            <a:t>Insufficient Focus on Region-Specific Dynamics:</a:t>
          </a:r>
          <a:endParaRPr lang="en-IN" sz="1900" kern="1200"/>
        </a:p>
      </dsp:txBody>
      <dsp:txXfrm>
        <a:off x="34236" y="1507482"/>
        <a:ext cx="3578841" cy="632865"/>
      </dsp:txXfrm>
    </dsp:sp>
    <dsp:sp modelId="{422755DA-4E07-49CD-97B8-959070C0FD35}">
      <dsp:nvSpPr>
        <dsp:cNvPr id="0" name=""/>
        <dsp:cNvSpPr/>
      </dsp:nvSpPr>
      <dsp:spPr>
        <a:xfrm rot="5400000">
          <a:off x="6608833" y="-681736"/>
          <a:ext cx="561070" cy="6484112"/>
        </a:xfrm>
        <a:prstGeom prst="round2Same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20955" rIns="41910" bIns="20955" numCol="1" spcCol="1270" anchor="ctr" anchorCtr="0">
          <a:noAutofit/>
        </a:bodyPr>
        <a:lstStyle/>
        <a:p>
          <a:pPr marL="57150" lvl="1" indent="-57150" algn="l" defTabSz="488950" rtl="0">
            <a:lnSpc>
              <a:spcPct val="90000"/>
            </a:lnSpc>
            <a:spcBef>
              <a:spcPct val="0"/>
            </a:spcBef>
            <a:spcAft>
              <a:spcPct val="15000"/>
            </a:spcAft>
            <a:buChar char="••"/>
          </a:pPr>
          <a:r>
            <a:rPr lang="en-US" sz="1100" kern="1200" smtClean="0"/>
            <a:t>Traditional datasets have been the focus of prior research. A research gap exists in exploring the integration of unconventional data sources, such as lifestyle or environmental factors, which could contribute to a more holistic understanding of insurance charge determinants.</a:t>
          </a:r>
          <a:endParaRPr lang="en-IN" sz="1100" kern="1200"/>
        </a:p>
      </dsp:txBody>
      <dsp:txXfrm rot="-5400000">
        <a:off x="3647313" y="2307173"/>
        <a:ext cx="6456723" cy="506292"/>
      </dsp:txXfrm>
    </dsp:sp>
    <dsp:sp modelId="{12F1ACF7-1DCF-412A-9B09-672D16B398DB}">
      <dsp:nvSpPr>
        <dsp:cNvPr id="0" name=""/>
        <dsp:cNvSpPr/>
      </dsp:nvSpPr>
      <dsp:spPr>
        <a:xfrm>
          <a:off x="0" y="2209650"/>
          <a:ext cx="3647313" cy="701337"/>
        </a:xfrm>
        <a:prstGeom prst="roundRect">
          <a:avLst/>
        </a:prstGeom>
        <a:solidFill>
          <a:schemeClr val="accent1">
            <a:alpha val="90000"/>
            <a:hueOff val="0"/>
            <a:satOff val="0"/>
            <a:lumOff val="0"/>
            <a:alphaOff val="-20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36195" rIns="72390" bIns="36195" numCol="1" spcCol="1270" anchor="ctr" anchorCtr="0">
          <a:noAutofit/>
        </a:bodyPr>
        <a:lstStyle/>
        <a:p>
          <a:pPr lvl="0" algn="ctr" defTabSz="844550" rtl="0">
            <a:lnSpc>
              <a:spcPct val="90000"/>
            </a:lnSpc>
            <a:spcBef>
              <a:spcPct val="0"/>
            </a:spcBef>
            <a:spcAft>
              <a:spcPct val="35000"/>
            </a:spcAft>
          </a:pPr>
          <a:r>
            <a:rPr lang="en-US" sz="1900" b="1" kern="1200" smtClean="0"/>
            <a:t>Underrepresentation of Unconventional Data Sources:</a:t>
          </a:r>
          <a:endParaRPr lang="en-IN" sz="1900" kern="1200"/>
        </a:p>
      </dsp:txBody>
      <dsp:txXfrm>
        <a:off x="34236" y="2243886"/>
        <a:ext cx="3578841" cy="632865"/>
      </dsp:txXfrm>
    </dsp:sp>
    <dsp:sp modelId="{53D7E614-8105-4685-872B-4322228E44CB}">
      <dsp:nvSpPr>
        <dsp:cNvPr id="0" name=""/>
        <dsp:cNvSpPr/>
      </dsp:nvSpPr>
      <dsp:spPr>
        <a:xfrm rot="5400000">
          <a:off x="6608833" y="54667"/>
          <a:ext cx="561070" cy="6484112"/>
        </a:xfrm>
        <a:prstGeom prst="round2Same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20955" rIns="41910" bIns="20955" numCol="1" spcCol="1270" anchor="ctr" anchorCtr="0">
          <a:noAutofit/>
        </a:bodyPr>
        <a:lstStyle/>
        <a:p>
          <a:pPr marL="57150" lvl="1" indent="-57150" algn="l" defTabSz="488950" rtl="0">
            <a:lnSpc>
              <a:spcPct val="90000"/>
            </a:lnSpc>
            <a:spcBef>
              <a:spcPct val="0"/>
            </a:spcBef>
            <a:spcAft>
              <a:spcPct val="15000"/>
            </a:spcAft>
            <a:buChar char="••"/>
          </a:pPr>
          <a:r>
            <a:rPr lang="en-US" sz="1100" kern="1200" smtClean="0"/>
            <a:t>While prior works have applied various regression models, a research gap lies in the lack of comprehensive comparative analyses of their performances. Understanding the strengths and weaknesses of different models in the context of medical insurance pricing is essential for model selection and refinement.</a:t>
          </a:r>
          <a:endParaRPr lang="en-IN" sz="1100" kern="1200"/>
        </a:p>
      </dsp:txBody>
      <dsp:txXfrm rot="-5400000">
        <a:off x="3647313" y="3043577"/>
        <a:ext cx="6456723" cy="506292"/>
      </dsp:txXfrm>
    </dsp:sp>
    <dsp:sp modelId="{1FD8FC8A-119C-40C5-BE41-D598035A7DEF}">
      <dsp:nvSpPr>
        <dsp:cNvPr id="0" name=""/>
        <dsp:cNvSpPr/>
      </dsp:nvSpPr>
      <dsp:spPr>
        <a:xfrm>
          <a:off x="0" y="2946055"/>
          <a:ext cx="3647313" cy="701337"/>
        </a:xfrm>
        <a:prstGeom prst="roundRect">
          <a:avLst/>
        </a:prstGeom>
        <a:solidFill>
          <a:schemeClr val="accent1">
            <a:alpha val="90000"/>
            <a:hueOff val="0"/>
            <a:satOff val="0"/>
            <a:lumOff val="0"/>
            <a:alphaOff val="-26667"/>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36195" rIns="72390" bIns="36195" numCol="1" spcCol="1270" anchor="ctr" anchorCtr="0">
          <a:noAutofit/>
        </a:bodyPr>
        <a:lstStyle/>
        <a:p>
          <a:pPr lvl="0" algn="ctr" defTabSz="844550" rtl="0">
            <a:lnSpc>
              <a:spcPct val="90000"/>
            </a:lnSpc>
            <a:spcBef>
              <a:spcPct val="0"/>
            </a:spcBef>
            <a:spcAft>
              <a:spcPct val="35000"/>
            </a:spcAft>
          </a:pPr>
          <a:r>
            <a:rPr lang="en-US" sz="1900" b="1" kern="1200" smtClean="0"/>
            <a:t>Limited Comparative Analysis of Model Performances:</a:t>
          </a:r>
          <a:endParaRPr lang="en-IN" sz="1900" kern="1200"/>
        </a:p>
      </dsp:txBody>
      <dsp:txXfrm>
        <a:off x="34236" y="2980291"/>
        <a:ext cx="3578841" cy="632865"/>
      </dsp:txXfrm>
    </dsp:sp>
    <dsp:sp modelId="{A7E785F9-D7A1-484D-B898-2B74B450E4E3}">
      <dsp:nvSpPr>
        <dsp:cNvPr id="0" name=""/>
        <dsp:cNvSpPr/>
      </dsp:nvSpPr>
      <dsp:spPr>
        <a:xfrm rot="5400000">
          <a:off x="6608833" y="791072"/>
          <a:ext cx="561070" cy="6484112"/>
        </a:xfrm>
        <a:prstGeom prst="round2Same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20955" rIns="41910" bIns="20955" numCol="1" spcCol="1270" anchor="ctr" anchorCtr="0">
          <a:noAutofit/>
        </a:bodyPr>
        <a:lstStyle/>
        <a:p>
          <a:pPr marL="57150" lvl="1" indent="-57150" algn="l" defTabSz="488950" rtl="0">
            <a:lnSpc>
              <a:spcPct val="90000"/>
            </a:lnSpc>
            <a:spcBef>
              <a:spcPct val="0"/>
            </a:spcBef>
            <a:spcAft>
              <a:spcPct val="15000"/>
            </a:spcAft>
            <a:buChar char="••"/>
          </a:pPr>
          <a:r>
            <a:rPr lang="en-US" sz="1100" kern="1200" smtClean="0"/>
            <a:t>Previous studies often assume linear relationships between predictors and insurance charges. A gap exists in exploring non-linear relationships and considering advanced modeling techniques capable of capturing more complex patterns in the data.</a:t>
          </a:r>
          <a:endParaRPr lang="en-IN" sz="1100" kern="1200"/>
        </a:p>
      </dsp:txBody>
      <dsp:txXfrm rot="-5400000">
        <a:off x="3647313" y="3779982"/>
        <a:ext cx="6456723" cy="506292"/>
      </dsp:txXfrm>
    </dsp:sp>
    <dsp:sp modelId="{3E3467F4-3248-43A8-A92E-E257FED69B0B}">
      <dsp:nvSpPr>
        <dsp:cNvPr id="0" name=""/>
        <dsp:cNvSpPr/>
      </dsp:nvSpPr>
      <dsp:spPr>
        <a:xfrm>
          <a:off x="0" y="3682459"/>
          <a:ext cx="3647313" cy="701337"/>
        </a:xfrm>
        <a:prstGeom prst="roundRect">
          <a:avLst/>
        </a:prstGeom>
        <a:solidFill>
          <a:schemeClr val="accent1">
            <a:alpha val="90000"/>
            <a:hueOff val="0"/>
            <a:satOff val="0"/>
            <a:lumOff val="0"/>
            <a:alphaOff val="-33333"/>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36195" rIns="72390" bIns="36195" numCol="1" spcCol="1270" anchor="ctr" anchorCtr="0">
          <a:noAutofit/>
        </a:bodyPr>
        <a:lstStyle/>
        <a:p>
          <a:pPr lvl="0" algn="ctr" defTabSz="844550" rtl="0">
            <a:lnSpc>
              <a:spcPct val="90000"/>
            </a:lnSpc>
            <a:spcBef>
              <a:spcPct val="0"/>
            </a:spcBef>
            <a:spcAft>
              <a:spcPct val="35000"/>
            </a:spcAft>
          </a:pPr>
          <a:r>
            <a:rPr lang="en-US" sz="1900" b="1" kern="1200" smtClean="0"/>
            <a:t>Inadequate Exploration of Non-Linear Relationships:</a:t>
          </a:r>
          <a:endParaRPr lang="en-IN" sz="1900" kern="1200"/>
        </a:p>
      </dsp:txBody>
      <dsp:txXfrm>
        <a:off x="34236" y="3716695"/>
        <a:ext cx="3578841" cy="632865"/>
      </dsp:txXfrm>
    </dsp:sp>
    <dsp:sp modelId="{AFE6A422-1B5B-446F-92D0-6B3D0435103B}">
      <dsp:nvSpPr>
        <dsp:cNvPr id="0" name=""/>
        <dsp:cNvSpPr/>
      </dsp:nvSpPr>
      <dsp:spPr>
        <a:xfrm rot="5400000">
          <a:off x="6608833" y="1527476"/>
          <a:ext cx="561070" cy="6484112"/>
        </a:xfrm>
        <a:prstGeom prst="round2Same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20955" rIns="41910" bIns="20955" numCol="1" spcCol="1270" anchor="ctr" anchorCtr="0">
          <a:noAutofit/>
        </a:bodyPr>
        <a:lstStyle/>
        <a:p>
          <a:pPr marL="57150" lvl="1" indent="-57150" algn="l" defTabSz="488950" rtl="0">
            <a:lnSpc>
              <a:spcPct val="90000"/>
            </a:lnSpc>
            <a:spcBef>
              <a:spcPct val="0"/>
            </a:spcBef>
            <a:spcAft>
              <a:spcPct val="15000"/>
            </a:spcAft>
            <a:buChar char="••"/>
          </a:pPr>
          <a:r>
            <a:rPr lang="en-US" sz="1100" kern="1200" smtClean="0"/>
            <a:t>The influence of socioeconomic factors on medical insurance charges may be underexplored. There is a research gap in systematically analyzing how variables such as income, education, or occupation contribute to variations in insurance costs.</a:t>
          </a:r>
          <a:endParaRPr lang="en-IN" sz="1100" kern="1200"/>
        </a:p>
      </dsp:txBody>
      <dsp:txXfrm rot="-5400000">
        <a:off x="3647313" y="4516386"/>
        <a:ext cx="6456723" cy="506292"/>
      </dsp:txXfrm>
    </dsp:sp>
    <dsp:sp modelId="{FC106EF7-D3F0-4AA5-ACC6-B12343EE2718}">
      <dsp:nvSpPr>
        <dsp:cNvPr id="0" name=""/>
        <dsp:cNvSpPr/>
      </dsp:nvSpPr>
      <dsp:spPr>
        <a:xfrm>
          <a:off x="0" y="4418863"/>
          <a:ext cx="3647313" cy="701337"/>
        </a:xfrm>
        <a:prstGeom prst="roundRect">
          <a:avLst/>
        </a:prstGeom>
        <a:solidFill>
          <a:schemeClr val="accent1">
            <a:alpha val="90000"/>
            <a:hueOff val="0"/>
            <a:satOff val="0"/>
            <a:lumOff val="0"/>
            <a:alphaOff val="-40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36195" rIns="72390" bIns="36195" numCol="1" spcCol="1270" anchor="ctr" anchorCtr="0">
          <a:noAutofit/>
        </a:bodyPr>
        <a:lstStyle/>
        <a:p>
          <a:pPr lvl="0" algn="ctr" defTabSz="844550" rtl="0">
            <a:lnSpc>
              <a:spcPct val="90000"/>
            </a:lnSpc>
            <a:spcBef>
              <a:spcPct val="0"/>
            </a:spcBef>
            <a:spcAft>
              <a:spcPct val="35000"/>
            </a:spcAft>
          </a:pPr>
          <a:r>
            <a:rPr lang="en-US" sz="1900" b="1" kern="1200" smtClean="0"/>
            <a:t>Sparse Inclusion of Socioeconomic Factors:</a:t>
          </a:r>
          <a:endParaRPr lang="en-IN" sz="1900" kern="1200"/>
        </a:p>
      </dsp:txBody>
      <dsp:txXfrm>
        <a:off x="34236" y="4453099"/>
        <a:ext cx="3578841" cy="63286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F22BA7-86D9-45AD-A125-25E46129E4D6}">
      <dsp:nvSpPr>
        <dsp:cNvPr id="0" name=""/>
        <dsp:cNvSpPr/>
      </dsp:nvSpPr>
      <dsp:spPr>
        <a:xfrm>
          <a:off x="966674" y="11"/>
          <a:ext cx="2034782" cy="1220869"/>
        </a:xfrm>
        <a:prstGeom prst="roundRect">
          <a:avLst>
            <a:gd name="adj" fmla="val 10000"/>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rtl="0">
            <a:lnSpc>
              <a:spcPct val="90000"/>
            </a:lnSpc>
            <a:spcBef>
              <a:spcPct val="0"/>
            </a:spcBef>
            <a:spcAft>
              <a:spcPct val="35000"/>
            </a:spcAft>
          </a:pPr>
          <a:r>
            <a:rPr lang="en-US" sz="2000" b="1" kern="1200" smtClean="0"/>
            <a:t>Data Collection</a:t>
          </a:r>
          <a:endParaRPr lang="en-IN" sz="2000" kern="1200"/>
        </a:p>
      </dsp:txBody>
      <dsp:txXfrm>
        <a:off x="1002432" y="35769"/>
        <a:ext cx="1963266" cy="1149353"/>
      </dsp:txXfrm>
    </dsp:sp>
    <dsp:sp modelId="{35918423-C5F1-49DA-94C4-35110EE6EDDE}">
      <dsp:nvSpPr>
        <dsp:cNvPr id="0" name=""/>
        <dsp:cNvSpPr/>
      </dsp:nvSpPr>
      <dsp:spPr>
        <a:xfrm>
          <a:off x="3180517" y="358132"/>
          <a:ext cx="431373" cy="504626"/>
        </a:xfrm>
        <a:prstGeom prst="rightArrow">
          <a:avLst>
            <a:gd name="adj1" fmla="val 60000"/>
            <a:gd name="adj2" fmla="val 5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US" sz="1600" kern="1200"/>
        </a:p>
      </dsp:txBody>
      <dsp:txXfrm>
        <a:off x="3180517" y="459057"/>
        <a:ext cx="301961" cy="302776"/>
      </dsp:txXfrm>
    </dsp:sp>
    <dsp:sp modelId="{45A8043C-C4B0-4F18-8F90-86321E888D31}">
      <dsp:nvSpPr>
        <dsp:cNvPr id="0" name=""/>
        <dsp:cNvSpPr/>
      </dsp:nvSpPr>
      <dsp:spPr>
        <a:xfrm>
          <a:off x="3815369" y="11"/>
          <a:ext cx="2034782" cy="1220869"/>
        </a:xfrm>
        <a:prstGeom prst="roundRect">
          <a:avLst>
            <a:gd name="adj" fmla="val 10000"/>
          </a:avLst>
        </a:prstGeom>
        <a:solidFill>
          <a:schemeClr val="accent5">
            <a:hueOff val="-573831"/>
            <a:satOff val="-3136"/>
            <a:lumOff val="-545"/>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rtl="0">
            <a:lnSpc>
              <a:spcPct val="90000"/>
            </a:lnSpc>
            <a:spcBef>
              <a:spcPct val="0"/>
            </a:spcBef>
            <a:spcAft>
              <a:spcPct val="35000"/>
            </a:spcAft>
          </a:pPr>
          <a:r>
            <a:rPr lang="en-US" sz="2000" b="1" kern="1200" smtClean="0"/>
            <a:t>Data Description and Exploration</a:t>
          </a:r>
          <a:endParaRPr lang="en-IN" sz="2000" kern="1200"/>
        </a:p>
      </dsp:txBody>
      <dsp:txXfrm>
        <a:off x="3851127" y="35769"/>
        <a:ext cx="1963266" cy="1149353"/>
      </dsp:txXfrm>
    </dsp:sp>
    <dsp:sp modelId="{972194E9-63D1-4555-B271-4736916BC952}">
      <dsp:nvSpPr>
        <dsp:cNvPr id="0" name=""/>
        <dsp:cNvSpPr/>
      </dsp:nvSpPr>
      <dsp:spPr>
        <a:xfrm>
          <a:off x="6029213" y="358132"/>
          <a:ext cx="431373" cy="504626"/>
        </a:xfrm>
        <a:prstGeom prst="rightArrow">
          <a:avLst>
            <a:gd name="adj1" fmla="val 60000"/>
            <a:gd name="adj2" fmla="val 50000"/>
          </a:avLst>
        </a:prstGeom>
        <a:solidFill>
          <a:schemeClr val="accent5">
            <a:hueOff val="-645560"/>
            <a:satOff val="-3528"/>
            <a:lumOff val="-613"/>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US" sz="1600" kern="1200"/>
        </a:p>
      </dsp:txBody>
      <dsp:txXfrm>
        <a:off x="6029213" y="459057"/>
        <a:ext cx="301961" cy="302776"/>
      </dsp:txXfrm>
    </dsp:sp>
    <dsp:sp modelId="{9B84D790-914A-43E9-9A0E-7C02C69B956C}">
      <dsp:nvSpPr>
        <dsp:cNvPr id="0" name=""/>
        <dsp:cNvSpPr/>
      </dsp:nvSpPr>
      <dsp:spPr>
        <a:xfrm>
          <a:off x="6664065" y="11"/>
          <a:ext cx="2034782" cy="1220869"/>
        </a:xfrm>
        <a:prstGeom prst="roundRect">
          <a:avLst>
            <a:gd name="adj" fmla="val 10000"/>
          </a:avLst>
        </a:prstGeom>
        <a:solidFill>
          <a:schemeClr val="accent5">
            <a:hueOff val="-1147662"/>
            <a:satOff val="-6272"/>
            <a:lumOff val="-1089"/>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rtl="0">
            <a:lnSpc>
              <a:spcPct val="90000"/>
            </a:lnSpc>
            <a:spcBef>
              <a:spcPct val="0"/>
            </a:spcBef>
            <a:spcAft>
              <a:spcPct val="35000"/>
            </a:spcAft>
          </a:pPr>
          <a:r>
            <a:rPr lang="en-US" sz="2000" b="1" kern="1200" smtClean="0"/>
            <a:t>Data Preprocessing</a:t>
          </a:r>
          <a:endParaRPr lang="en-IN" sz="2000" kern="1200"/>
        </a:p>
      </dsp:txBody>
      <dsp:txXfrm>
        <a:off x="6699823" y="35769"/>
        <a:ext cx="1963266" cy="1149353"/>
      </dsp:txXfrm>
    </dsp:sp>
    <dsp:sp modelId="{054E7446-0844-4934-9FED-C9E1CC23B348}">
      <dsp:nvSpPr>
        <dsp:cNvPr id="0" name=""/>
        <dsp:cNvSpPr/>
      </dsp:nvSpPr>
      <dsp:spPr>
        <a:xfrm>
          <a:off x="8877908" y="358132"/>
          <a:ext cx="431373" cy="504626"/>
        </a:xfrm>
        <a:prstGeom prst="rightArrow">
          <a:avLst>
            <a:gd name="adj1" fmla="val 60000"/>
            <a:gd name="adj2" fmla="val 50000"/>
          </a:avLst>
        </a:prstGeom>
        <a:solidFill>
          <a:schemeClr val="accent5">
            <a:hueOff val="-1291119"/>
            <a:satOff val="-7056"/>
            <a:lumOff val="-1225"/>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US" sz="1600" kern="1200"/>
        </a:p>
      </dsp:txBody>
      <dsp:txXfrm>
        <a:off x="8877908" y="459057"/>
        <a:ext cx="301961" cy="302776"/>
      </dsp:txXfrm>
    </dsp:sp>
    <dsp:sp modelId="{A5B9E3AD-9C54-41FC-A199-3B8941758199}">
      <dsp:nvSpPr>
        <dsp:cNvPr id="0" name=""/>
        <dsp:cNvSpPr/>
      </dsp:nvSpPr>
      <dsp:spPr>
        <a:xfrm>
          <a:off x="9512761" y="11"/>
          <a:ext cx="2034782" cy="1220869"/>
        </a:xfrm>
        <a:prstGeom prst="roundRect">
          <a:avLst>
            <a:gd name="adj" fmla="val 10000"/>
          </a:avLst>
        </a:prstGeom>
        <a:solidFill>
          <a:schemeClr val="accent5">
            <a:hueOff val="-1721492"/>
            <a:satOff val="-9408"/>
            <a:lumOff val="-1634"/>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rtl="0">
            <a:lnSpc>
              <a:spcPct val="90000"/>
            </a:lnSpc>
            <a:spcBef>
              <a:spcPct val="0"/>
            </a:spcBef>
            <a:spcAft>
              <a:spcPct val="35000"/>
            </a:spcAft>
          </a:pPr>
          <a:r>
            <a:rPr lang="en-US" sz="2000" b="1" kern="1200" smtClean="0"/>
            <a:t>Exploratory Data Analysis (EDA)</a:t>
          </a:r>
          <a:endParaRPr lang="en-IN" sz="2000" kern="1200"/>
        </a:p>
      </dsp:txBody>
      <dsp:txXfrm>
        <a:off x="9548519" y="35769"/>
        <a:ext cx="1963266" cy="1149353"/>
      </dsp:txXfrm>
    </dsp:sp>
    <dsp:sp modelId="{732684E5-919F-4B4D-8D62-A27A52BF0758}">
      <dsp:nvSpPr>
        <dsp:cNvPr id="0" name=""/>
        <dsp:cNvSpPr/>
      </dsp:nvSpPr>
      <dsp:spPr>
        <a:xfrm rot="5400000">
          <a:off x="10314465" y="1363315"/>
          <a:ext cx="431373" cy="504626"/>
        </a:xfrm>
        <a:prstGeom prst="rightArrow">
          <a:avLst>
            <a:gd name="adj1" fmla="val 60000"/>
            <a:gd name="adj2" fmla="val 50000"/>
          </a:avLst>
        </a:prstGeom>
        <a:solidFill>
          <a:schemeClr val="accent5">
            <a:hueOff val="-1936679"/>
            <a:satOff val="-10584"/>
            <a:lumOff val="-1838"/>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US" sz="1600" kern="1200"/>
        </a:p>
      </dsp:txBody>
      <dsp:txXfrm rot="-5400000">
        <a:off x="10378764" y="1399941"/>
        <a:ext cx="302776" cy="301961"/>
      </dsp:txXfrm>
    </dsp:sp>
    <dsp:sp modelId="{7B5E7D99-F9FB-481A-8430-769399B4205D}">
      <dsp:nvSpPr>
        <dsp:cNvPr id="0" name=""/>
        <dsp:cNvSpPr/>
      </dsp:nvSpPr>
      <dsp:spPr>
        <a:xfrm>
          <a:off x="9512761" y="2034793"/>
          <a:ext cx="2034782" cy="1220869"/>
        </a:xfrm>
        <a:prstGeom prst="roundRect">
          <a:avLst>
            <a:gd name="adj" fmla="val 10000"/>
          </a:avLst>
        </a:prstGeom>
        <a:solidFill>
          <a:schemeClr val="accent5">
            <a:hueOff val="-2295323"/>
            <a:satOff val="-12544"/>
            <a:lumOff val="-2179"/>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rtl="0">
            <a:lnSpc>
              <a:spcPct val="90000"/>
            </a:lnSpc>
            <a:spcBef>
              <a:spcPct val="0"/>
            </a:spcBef>
            <a:spcAft>
              <a:spcPct val="35000"/>
            </a:spcAft>
          </a:pPr>
          <a:r>
            <a:rPr lang="en-US" sz="2000" b="1" kern="1200" smtClean="0"/>
            <a:t>Feature Importance Analysis</a:t>
          </a:r>
          <a:endParaRPr lang="en-IN" sz="2000" kern="1200"/>
        </a:p>
      </dsp:txBody>
      <dsp:txXfrm>
        <a:off x="9548519" y="2070551"/>
        <a:ext cx="1963266" cy="1149353"/>
      </dsp:txXfrm>
    </dsp:sp>
    <dsp:sp modelId="{22771612-B289-4BF2-98F5-DC77DF254D57}">
      <dsp:nvSpPr>
        <dsp:cNvPr id="0" name=""/>
        <dsp:cNvSpPr/>
      </dsp:nvSpPr>
      <dsp:spPr>
        <a:xfrm rot="10800000">
          <a:off x="8902326" y="2392915"/>
          <a:ext cx="431373" cy="504626"/>
        </a:xfrm>
        <a:prstGeom prst="rightArrow">
          <a:avLst>
            <a:gd name="adj1" fmla="val 60000"/>
            <a:gd name="adj2" fmla="val 50000"/>
          </a:avLst>
        </a:prstGeom>
        <a:solidFill>
          <a:schemeClr val="accent5">
            <a:hueOff val="-2582238"/>
            <a:satOff val="-14111"/>
            <a:lumOff val="-2451"/>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US" sz="1600" kern="1200"/>
        </a:p>
      </dsp:txBody>
      <dsp:txXfrm rot="10800000">
        <a:off x="9031738" y="2493840"/>
        <a:ext cx="301961" cy="302776"/>
      </dsp:txXfrm>
    </dsp:sp>
    <dsp:sp modelId="{6244EBD6-97B4-41E9-8911-E25DA678F2DE}">
      <dsp:nvSpPr>
        <dsp:cNvPr id="0" name=""/>
        <dsp:cNvSpPr/>
      </dsp:nvSpPr>
      <dsp:spPr>
        <a:xfrm>
          <a:off x="6664065" y="2034793"/>
          <a:ext cx="2034782" cy="1220869"/>
        </a:xfrm>
        <a:prstGeom prst="roundRect">
          <a:avLst>
            <a:gd name="adj" fmla="val 10000"/>
          </a:avLst>
        </a:prstGeom>
        <a:solidFill>
          <a:schemeClr val="accent5">
            <a:hueOff val="-2869154"/>
            <a:satOff val="-15679"/>
            <a:lumOff val="-2723"/>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rtl="0">
            <a:lnSpc>
              <a:spcPct val="90000"/>
            </a:lnSpc>
            <a:spcBef>
              <a:spcPct val="0"/>
            </a:spcBef>
            <a:spcAft>
              <a:spcPct val="35000"/>
            </a:spcAft>
          </a:pPr>
          <a:r>
            <a:rPr lang="en-US" sz="2000" b="1" kern="1200" smtClean="0"/>
            <a:t>Identify Important Features</a:t>
          </a:r>
          <a:endParaRPr lang="en-IN" sz="2000" kern="1200"/>
        </a:p>
      </dsp:txBody>
      <dsp:txXfrm>
        <a:off x="6699823" y="2070551"/>
        <a:ext cx="1963266" cy="1149353"/>
      </dsp:txXfrm>
    </dsp:sp>
    <dsp:sp modelId="{A6077270-3A88-4E93-B995-3DD685E01143}">
      <dsp:nvSpPr>
        <dsp:cNvPr id="0" name=""/>
        <dsp:cNvSpPr/>
      </dsp:nvSpPr>
      <dsp:spPr>
        <a:xfrm rot="10800000">
          <a:off x="6053630" y="2392915"/>
          <a:ext cx="431373" cy="504626"/>
        </a:xfrm>
        <a:prstGeom prst="rightArrow">
          <a:avLst>
            <a:gd name="adj1" fmla="val 60000"/>
            <a:gd name="adj2" fmla="val 50000"/>
          </a:avLst>
        </a:prstGeom>
        <a:solidFill>
          <a:schemeClr val="accent5">
            <a:hueOff val="-3227798"/>
            <a:satOff val="-17639"/>
            <a:lumOff val="-3064"/>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US" sz="1600" kern="1200"/>
        </a:p>
      </dsp:txBody>
      <dsp:txXfrm rot="10800000">
        <a:off x="6183042" y="2493840"/>
        <a:ext cx="301961" cy="302776"/>
      </dsp:txXfrm>
    </dsp:sp>
    <dsp:sp modelId="{47E3D4BF-7914-41B7-AD31-8F4A3EE7EEC8}">
      <dsp:nvSpPr>
        <dsp:cNvPr id="0" name=""/>
        <dsp:cNvSpPr/>
      </dsp:nvSpPr>
      <dsp:spPr>
        <a:xfrm>
          <a:off x="3815369" y="2034793"/>
          <a:ext cx="2034782" cy="1220869"/>
        </a:xfrm>
        <a:prstGeom prst="roundRect">
          <a:avLst>
            <a:gd name="adj" fmla="val 10000"/>
          </a:avLst>
        </a:prstGeom>
        <a:solidFill>
          <a:schemeClr val="accent5">
            <a:hueOff val="-3442985"/>
            <a:satOff val="-18815"/>
            <a:lumOff val="-3268"/>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rtl="0">
            <a:lnSpc>
              <a:spcPct val="90000"/>
            </a:lnSpc>
            <a:spcBef>
              <a:spcPct val="0"/>
            </a:spcBef>
            <a:spcAft>
              <a:spcPct val="35000"/>
            </a:spcAft>
          </a:pPr>
          <a:r>
            <a:rPr lang="en-US" sz="2000" b="1" kern="1200" smtClean="0"/>
            <a:t>Model Building</a:t>
          </a:r>
          <a:endParaRPr lang="en-IN" sz="2000" kern="1200"/>
        </a:p>
      </dsp:txBody>
      <dsp:txXfrm>
        <a:off x="3851127" y="2070551"/>
        <a:ext cx="1963266" cy="1149353"/>
      </dsp:txXfrm>
    </dsp:sp>
    <dsp:sp modelId="{3276B372-4826-4AB1-A099-C986915D8E3B}">
      <dsp:nvSpPr>
        <dsp:cNvPr id="0" name=""/>
        <dsp:cNvSpPr/>
      </dsp:nvSpPr>
      <dsp:spPr>
        <a:xfrm rot="10800000">
          <a:off x="3204935" y="2392915"/>
          <a:ext cx="431373" cy="504626"/>
        </a:xfrm>
        <a:prstGeom prst="rightArrow">
          <a:avLst>
            <a:gd name="adj1" fmla="val 60000"/>
            <a:gd name="adj2" fmla="val 50000"/>
          </a:avLst>
        </a:prstGeom>
        <a:solidFill>
          <a:schemeClr val="accent5">
            <a:hueOff val="-3873358"/>
            <a:satOff val="-21167"/>
            <a:lumOff val="-3676"/>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US" sz="1600" kern="1200"/>
        </a:p>
      </dsp:txBody>
      <dsp:txXfrm rot="10800000">
        <a:off x="3334347" y="2493840"/>
        <a:ext cx="301961" cy="302776"/>
      </dsp:txXfrm>
    </dsp:sp>
    <dsp:sp modelId="{95E1F47E-FB05-4A90-9F2A-82759B6E8277}">
      <dsp:nvSpPr>
        <dsp:cNvPr id="0" name=""/>
        <dsp:cNvSpPr/>
      </dsp:nvSpPr>
      <dsp:spPr>
        <a:xfrm>
          <a:off x="966674" y="2034793"/>
          <a:ext cx="2034782" cy="1220869"/>
        </a:xfrm>
        <a:prstGeom prst="roundRect">
          <a:avLst>
            <a:gd name="adj" fmla="val 10000"/>
          </a:avLst>
        </a:prstGeom>
        <a:solidFill>
          <a:schemeClr val="accent5">
            <a:hueOff val="-4016815"/>
            <a:satOff val="-21951"/>
            <a:lumOff val="-3813"/>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rtl="0">
            <a:lnSpc>
              <a:spcPct val="90000"/>
            </a:lnSpc>
            <a:spcBef>
              <a:spcPct val="0"/>
            </a:spcBef>
            <a:spcAft>
              <a:spcPct val="35000"/>
            </a:spcAft>
          </a:pPr>
          <a:r>
            <a:rPr lang="en-US" sz="2000" b="1" kern="1200" smtClean="0"/>
            <a:t>Hyperparameter Tuning</a:t>
          </a:r>
          <a:endParaRPr lang="en-IN" sz="2000" kern="1200"/>
        </a:p>
      </dsp:txBody>
      <dsp:txXfrm>
        <a:off x="1002432" y="2070551"/>
        <a:ext cx="1963266" cy="1149353"/>
      </dsp:txXfrm>
    </dsp:sp>
    <dsp:sp modelId="{7F49305D-A62C-4CE9-9895-36EC9581DDFD}">
      <dsp:nvSpPr>
        <dsp:cNvPr id="0" name=""/>
        <dsp:cNvSpPr/>
      </dsp:nvSpPr>
      <dsp:spPr>
        <a:xfrm rot="5400000">
          <a:off x="1768378" y="3398098"/>
          <a:ext cx="431373" cy="504626"/>
        </a:xfrm>
        <a:prstGeom prst="rightArrow">
          <a:avLst>
            <a:gd name="adj1" fmla="val 60000"/>
            <a:gd name="adj2" fmla="val 50000"/>
          </a:avLst>
        </a:prstGeom>
        <a:solidFill>
          <a:schemeClr val="accent5">
            <a:hueOff val="-4518918"/>
            <a:satOff val="-24695"/>
            <a:lumOff val="-4289"/>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US" sz="1600" kern="1200"/>
        </a:p>
      </dsp:txBody>
      <dsp:txXfrm rot="-5400000">
        <a:off x="1832677" y="3434724"/>
        <a:ext cx="302776" cy="301961"/>
      </dsp:txXfrm>
    </dsp:sp>
    <dsp:sp modelId="{416241A4-E23E-4601-8EB7-E11625BF6A9B}">
      <dsp:nvSpPr>
        <dsp:cNvPr id="0" name=""/>
        <dsp:cNvSpPr/>
      </dsp:nvSpPr>
      <dsp:spPr>
        <a:xfrm>
          <a:off x="966674" y="4069576"/>
          <a:ext cx="2034782" cy="1220869"/>
        </a:xfrm>
        <a:prstGeom prst="roundRect">
          <a:avLst>
            <a:gd name="adj" fmla="val 10000"/>
          </a:avLst>
        </a:prstGeom>
        <a:solidFill>
          <a:schemeClr val="accent5">
            <a:hueOff val="-4590646"/>
            <a:satOff val="-25087"/>
            <a:lumOff val="-4357"/>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rtl="0">
            <a:lnSpc>
              <a:spcPct val="90000"/>
            </a:lnSpc>
            <a:spcBef>
              <a:spcPct val="0"/>
            </a:spcBef>
            <a:spcAft>
              <a:spcPct val="35000"/>
            </a:spcAft>
          </a:pPr>
          <a:r>
            <a:rPr lang="en-US" sz="2000" b="1" kern="1200" smtClean="0"/>
            <a:t>Final Model Training</a:t>
          </a:r>
          <a:endParaRPr lang="en-IN" sz="2000" kern="1200"/>
        </a:p>
      </dsp:txBody>
      <dsp:txXfrm>
        <a:off x="1002432" y="4105334"/>
        <a:ext cx="1963266" cy="1149353"/>
      </dsp:txXfrm>
    </dsp:sp>
    <dsp:sp modelId="{E3B51744-6538-4C61-9491-F0A7BE84FEBF}">
      <dsp:nvSpPr>
        <dsp:cNvPr id="0" name=""/>
        <dsp:cNvSpPr/>
      </dsp:nvSpPr>
      <dsp:spPr>
        <a:xfrm>
          <a:off x="3180517" y="4427697"/>
          <a:ext cx="431373" cy="504626"/>
        </a:xfrm>
        <a:prstGeom prst="rightArrow">
          <a:avLst>
            <a:gd name="adj1" fmla="val 60000"/>
            <a:gd name="adj2" fmla="val 50000"/>
          </a:avLst>
        </a:prstGeom>
        <a:solidFill>
          <a:schemeClr val="accent5">
            <a:hueOff val="-5164477"/>
            <a:satOff val="-28223"/>
            <a:lumOff val="-4902"/>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US" sz="1600" kern="1200"/>
        </a:p>
      </dsp:txBody>
      <dsp:txXfrm>
        <a:off x="3180517" y="4528622"/>
        <a:ext cx="301961" cy="302776"/>
      </dsp:txXfrm>
    </dsp:sp>
    <dsp:sp modelId="{4DD058A0-D929-44F6-A60D-FA46E26B62E1}">
      <dsp:nvSpPr>
        <dsp:cNvPr id="0" name=""/>
        <dsp:cNvSpPr/>
      </dsp:nvSpPr>
      <dsp:spPr>
        <a:xfrm>
          <a:off x="3815369" y="4069576"/>
          <a:ext cx="2034782" cy="1220869"/>
        </a:xfrm>
        <a:prstGeom prst="roundRect">
          <a:avLst>
            <a:gd name="adj" fmla="val 10000"/>
          </a:avLst>
        </a:prstGeom>
        <a:solidFill>
          <a:schemeClr val="accent5">
            <a:hueOff val="-5164477"/>
            <a:satOff val="-28223"/>
            <a:lumOff val="-4902"/>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rtl="0">
            <a:lnSpc>
              <a:spcPct val="90000"/>
            </a:lnSpc>
            <a:spcBef>
              <a:spcPct val="0"/>
            </a:spcBef>
            <a:spcAft>
              <a:spcPct val="35000"/>
            </a:spcAft>
          </a:pPr>
          <a:r>
            <a:rPr lang="en-US" sz="2000" b="1" kern="1200" smtClean="0"/>
            <a:t>Results and Interpretation</a:t>
          </a:r>
          <a:endParaRPr lang="en-IN" sz="2000" kern="1200"/>
        </a:p>
      </dsp:txBody>
      <dsp:txXfrm>
        <a:off x="3851127" y="4105334"/>
        <a:ext cx="1963266" cy="114935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6CE823A-6E22-42B4-996E-984EC7F65FBB}">
      <dsp:nvSpPr>
        <dsp:cNvPr id="0" name=""/>
        <dsp:cNvSpPr/>
      </dsp:nvSpPr>
      <dsp:spPr>
        <a:xfrm rot="5400000">
          <a:off x="4643011" y="-386077"/>
          <a:ext cx="4492714" cy="6484112"/>
        </a:xfrm>
        <a:prstGeom prst="round2Same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just" defTabSz="622300" rtl="0">
            <a:lnSpc>
              <a:spcPct val="90000"/>
            </a:lnSpc>
            <a:spcBef>
              <a:spcPct val="0"/>
            </a:spcBef>
            <a:spcAft>
              <a:spcPct val="15000"/>
            </a:spcAft>
            <a:buChar char="••"/>
          </a:pPr>
          <a:r>
            <a:rPr lang="en-IN" sz="1400" b="1" kern="1200" dirty="0" smtClean="0"/>
            <a:t>age:</a:t>
          </a:r>
          <a:r>
            <a:rPr lang="en-IN" sz="1400" kern="1200" dirty="0" smtClean="0"/>
            <a:t> Represents the age of the insured individual. This variable provides insight into how age may influence medical insurance pricing.</a:t>
          </a:r>
          <a:endParaRPr lang="en-IN" sz="1400" kern="1200" dirty="0"/>
        </a:p>
        <a:p>
          <a:pPr marL="114300" lvl="1" indent="-114300" algn="just" defTabSz="622300" rtl="0">
            <a:lnSpc>
              <a:spcPct val="90000"/>
            </a:lnSpc>
            <a:spcBef>
              <a:spcPct val="0"/>
            </a:spcBef>
            <a:spcAft>
              <a:spcPct val="15000"/>
            </a:spcAft>
            <a:buChar char="••"/>
          </a:pPr>
          <a:r>
            <a:rPr lang="en-IN" sz="1400" b="1" kern="1200" dirty="0" smtClean="0"/>
            <a:t>sex:</a:t>
          </a:r>
          <a:r>
            <a:rPr lang="en-IN" sz="1400" kern="1200" dirty="0" smtClean="0"/>
            <a:t> Indicates the gender of the insured individual, with 'male' and 'female' as possible values. This variable helps assess gender-based differences in insurance charges.</a:t>
          </a:r>
          <a:endParaRPr lang="en-IN" sz="1400" kern="1200" dirty="0"/>
        </a:p>
        <a:p>
          <a:pPr marL="114300" lvl="1" indent="-114300" algn="just" defTabSz="622300" rtl="0">
            <a:lnSpc>
              <a:spcPct val="90000"/>
            </a:lnSpc>
            <a:spcBef>
              <a:spcPct val="0"/>
            </a:spcBef>
            <a:spcAft>
              <a:spcPct val="15000"/>
            </a:spcAft>
            <a:buChar char="••"/>
          </a:pPr>
          <a:r>
            <a:rPr lang="en-IN" sz="1400" b="1" kern="1200" dirty="0" err="1" smtClean="0"/>
            <a:t>bmi</a:t>
          </a:r>
          <a:r>
            <a:rPr lang="en-IN" sz="1400" b="1" kern="1200" dirty="0" smtClean="0"/>
            <a:t>:</a:t>
          </a:r>
          <a:r>
            <a:rPr lang="en-IN" sz="1400" kern="1200" dirty="0" smtClean="0"/>
            <a:t> Stands for Body Mass Index, a measure derived from an individual's weight and height. BMI is relevant in understanding the impact of body composition on insurance charges.</a:t>
          </a:r>
          <a:endParaRPr lang="en-IN" sz="1400" kern="1200" dirty="0"/>
        </a:p>
        <a:p>
          <a:pPr marL="114300" lvl="1" indent="-114300" algn="just" defTabSz="622300" rtl="0">
            <a:lnSpc>
              <a:spcPct val="90000"/>
            </a:lnSpc>
            <a:spcBef>
              <a:spcPct val="0"/>
            </a:spcBef>
            <a:spcAft>
              <a:spcPct val="15000"/>
            </a:spcAft>
            <a:buChar char="••"/>
          </a:pPr>
          <a:r>
            <a:rPr lang="en-IN" sz="1400" b="1" kern="1200" dirty="0" smtClean="0"/>
            <a:t>children:</a:t>
          </a:r>
          <a:r>
            <a:rPr lang="en-IN" sz="1400" kern="1200" dirty="0" smtClean="0"/>
            <a:t> Denotes the number of children or dependents covered by the insurance plan. This variable considers the family structure and its potential influence on insurance pricing.</a:t>
          </a:r>
          <a:endParaRPr lang="en-IN" sz="1400" kern="1200" dirty="0"/>
        </a:p>
        <a:p>
          <a:pPr marL="114300" lvl="1" indent="-114300" algn="just" defTabSz="622300" rtl="0">
            <a:lnSpc>
              <a:spcPct val="90000"/>
            </a:lnSpc>
            <a:spcBef>
              <a:spcPct val="0"/>
            </a:spcBef>
            <a:spcAft>
              <a:spcPct val="15000"/>
            </a:spcAft>
            <a:buChar char="••"/>
          </a:pPr>
          <a:r>
            <a:rPr lang="en-IN" sz="1400" b="1" kern="1200" dirty="0" smtClean="0"/>
            <a:t>smoker:</a:t>
          </a:r>
          <a:r>
            <a:rPr lang="en-IN" sz="1400" kern="1200" dirty="0" smtClean="0"/>
            <a:t> Indicates whether the insured individual is a smoker or not, with 'yes' and 'no' as possible values. Smoking status is a significant factor influencing healthcare costs and, consequently, insurance charges.</a:t>
          </a:r>
          <a:endParaRPr lang="en-IN" sz="1400" kern="1200" dirty="0"/>
        </a:p>
        <a:p>
          <a:pPr marL="114300" lvl="1" indent="-114300" algn="just" defTabSz="622300" rtl="0">
            <a:lnSpc>
              <a:spcPct val="90000"/>
            </a:lnSpc>
            <a:spcBef>
              <a:spcPct val="0"/>
            </a:spcBef>
            <a:spcAft>
              <a:spcPct val="15000"/>
            </a:spcAft>
            <a:buChar char="••"/>
          </a:pPr>
          <a:r>
            <a:rPr lang="en-IN" sz="1400" b="1" kern="1200" dirty="0" smtClean="0"/>
            <a:t>region:</a:t>
          </a:r>
          <a:r>
            <a:rPr lang="en-IN" sz="1400" kern="1200" dirty="0" smtClean="0"/>
            <a:t> Represents the geographical region of the insured individual. The dataset includes four regions: 'northwest,' 'northeast,' 'southeast,' and 'southwest.' Regional variations may impact healthcare costs and insurance pricing.</a:t>
          </a:r>
          <a:endParaRPr lang="en-IN" sz="1400" kern="1200" dirty="0"/>
        </a:p>
        <a:p>
          <a:pPr marL="114300" lvl="1" indent="-114300" algn="just" defTabSz="622300" rtl="0">
            <a:lnSpc>
              <a:spcPct val="90000"/>
            </a:lnSpc>
            <a:spcBef>
              <a:spcPct val="0"/>
            </a:spcBef>
            <a:spcAft>
              <a:spcPct val="15000"/>
            </a:spcAft>
            <a:buChar char="••"/>
          </a:pPr>
          <a:r>
            <a:rPr lang="en-IN" sz="1400" b="1" kern="1200" dirty="0" smtClean="0"/>
            <a:t>charges:</a:t>
          </a:r>
          <a:r>
            <a:rPr lang="en-IN" sz="1400" kern="1200" dirty="0" smtClean="0"/>
            <a:t> This is the target variable, representing the medical insurance charges incurred by the insured individual. The goal of the project is to predict this variable based on the other features in the dataset.</a:t>
          </a:r>
          <a:endParaRPr lang="en-IN" sz="1400" kern="1200" dirty="0"/>
        </a:p>
      </dsp:txBody>
      <dsp:txXfrm rot="-5400000">
        <a:off x="3647312" y="828938"/>
        <a:ext cx="6264796" cy="4054082"/>
      </dsp:txXfrm>
    </dsp:sp>
    <dsp:sp modelId="{DF88F256-4BB3-4C30-A02C-611CDFFB3BF4}">
      <dsp:nvSpPr>
        <dsp:cNvPr id="0" name=""/>
        <dsp:cNvSpPr/>
      </dsp:nvSpPr>
      <dsp:spPr>
        <a:xfrm>
          <a:off x="0" y="2744"/>
          <a:ext cx="3647313" cy="5615893"/>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55245" rIns="110490" bIns="55245" numCol="1" spcCol="1270" anchor="ctr" anchorCtr="0">
          <a:noAutofit/>
        </a:bodyPr>
        <a:lstStyle/>
        <a:p>
          <a:pPr lvl="0" algn="ctr" defTabSz="1289050" rtl="0">
            <a:lnSpc>
              <a:spcPct val="90000"/>
            </a:lnSpc>
            <a:spcBef>
              <a:spcPct val="0"/>
            </a:spcBef>
            <a:spcAft>
              <a:spcPct val="35000"/>
            </a:spcAft>
          </a:pPr>
          <a:r>
            <a:rPr lang="en-IN" sz="2900" kern="1200" smtClean="0"/>
            <a:t>The dataset used for the medical insurance price prediction project consists of several columns, each providing information about specific aspects of individuals and their medical insurance characteristics.</a:t>
          </a:r>
          <a:endParaRPr lang="en-IN" sz="2900" kern="1200"/>
        </a:p>
      </dsp:txBody>
      <dsp:txXfrm>
        <a:off x="178047" y="180791"/>
        <a:ext cx="3291219" cy="525979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57E099-81E1-4B56-83AB-54FA05D4F962}">
      <dsp:nvSpPr>
        <dsp:cNvPr id="0" name=""/>
        <dsp:cNvSpPr/>
      </dsp:nvSpPr>
      <dsp:spPr>
        <a:xfrm>
          <a:off x="-6122738" y="-937410"/>
          <a:ext cx="7293488" cy="7293488"/>
        </a:xfrm>
        <a:prstGeom prst="blockArc">
          <a:avLst>
            <a:gd name="adj1" fmla="val 18900000"/>
            <a:gd name="adj2" fmla="val 2700000"/>
            <a:gd name="adj3" fmla="val 296"/>
          </a:avLst>
        </a:prstGeom>
        <a:noFill/>
        <a:ln w="19050" cap="rnd" cmpd="sng" algn="ctr">
          <a:solidFill>
            <a:schemeClr val="accent1">
              <a:tint val="9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960451F-B7EF-43A3-A76C-E05A355EBB9A}">
      <dsp:nvSpPr>
        <dsp:cNvPr id="0" name=""/>
        <dsp:cNvSpPr/>
      </dsp:nvSpPr>
      <dsp:spPr>
        <a:xfrm>
          <a:off x="380119" y="246332"/>
          <a:ext cx="7675541" cy="492448"/>
        </a:xfrm>
        <a:prstGeom prst="rect">
          <a:avLst/>
        </a:prstGeom>
        <a:solidFill>
          <a:schemeClr val="accent1">
            <a:alpha val="9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90881" tIns="63500" rIns="63500" bIns="63500" numCol="1" spcCol="1270" anchor="ctr" anchorCtr="0">
          <a:noAutofit/>
        </a:bodyPr>
        <a:lstStyle/>
        <a:p>
          <a:pPr lvl="0" algn="l" defTabSz="1111250">
            <a:lnSpc>
              <a:spcPct val="90000"/>
            </a:lnSpc>
            <a:spcBef>
              <a:spcPct val="0"/>
            </a:spcBef>
            <a:spcAft>
              <a:spcPct val="35000"/>
            </a:spcAft>
          </a:pPr>
          <a:r>
            <a:rPr lang="en-US" sz="2500" kern="1200" dirty="0" smtClean="0"/>
            <a:t>Data loading</a:t>
          </a:r>
          <a:endParaRPr lang="en-US" sz="2500" kern="1200" dirty="0"/>
        </a:p>
      </dsp:txBody>
      <dsp:txXfrm>
        <a:off x="380119" y="246332"/>
        <a:ext cx="7675541" cy="492448"/>
      </dsp:txXfrm>
    </dsp:sp>
    <dsp:sp modelId="{34585BFD-963F-484B-8772-F32745726D58}">
      <dsp:nvSpPr>
        <dsp:cNvPr id="0" name=""/>
        <dsp:cNvSpPr/>
      </dsp:nvSpPr>
      <dsp:spPr>
        <a:xfrm>
          <a:off x="72339" y="184776"/>
          <a:ext cx="615560" cy="615560"/>
        </a:xfrm>
        <a:prstGeom prst="ellipse">
          <a:avLst/>
        </a:prstGeom>
        <a:solidFill>
          <a:schemeClr val="lt1">
            <a:hueOff val="0"/>
            <a:satOff val="0"/>
            <a:lumOff val="0"/>
            <a:alphaOff val="0"/>
          </a:schemeClr>
        </a:solidFill>
        <a:ln w="19050" cap="rnd" cmpd="sng" algn="ctr">
          <a:solidFill>
            <a:schemeClr val="accent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60F1248-AF88-4C60-B8E8-13B97F7B4DE1}">
      <dsp:nvSpPr>
        <dsp:cNvPr id="0" name=""/>
        <dsp:cNvSpPr/>
      </dsp:nvSpPr>
      <dsp:spPr>
        <a:xfrm>
          <a:off x="826075" y="985438"/>
          <a:ext cx="7229585" cy="492448"/>
        </a:xfrm>
        <a:prstGeom prst="rect">
          <a:avLst/>
        </a:prstGeom>
        <a:solidFill>
          <a:schemeClr val="accent1">
            <a:alpha val="90000"/>
            <a:hueOff val="0"/>
            <a:satOff val="0"/>
            <a:lumOff val="0"/>
            <a:alphaOff val="-6667"/>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90881" tIns="63500" rIns="63500" bIns="63500" numCol="1" spcCol="1270" anchor="ctr" anchorCtr="0">
          <a:noAutofit/>
        </a:bodyPr>
        <a:lstStyle/>
        <a:p>
          <a:pPr lvl="0" algn="l" defTabSz="1111250">
            <a:lnSpc>
              <a:spcPct val="90000"/>
            </a:lnSpc>
            <a:spcBef>
              <a:spcPct val="0"/>
            </a:spcBef>
            <a:spcAft>
              <a:spcPct val="35000"/>
            </a:spcAft>
          </a:pPr>
          <a:r>
            <a:rPr lang="en-US" sz="2500" kern="1200" dirty="0" smtClean="0"/>
            <a:t>Data Overview</a:t>
          </a:r>
          <a:endParaRPr lang="en-US" sz="2500" kern="1200" dirty="0"/>
        </a:p>
      </dsp:txBody>
      <dsp:txXfrm>
        <a:off x="826075" y="985438"/>
        <a:ext cx="7229585" cy="492448"/>
      </dsp:txXfrm>
    </dsp:sp>
    <dsp:sp modelId="{70E70C77-8A56-4470-8E8D-489B240CC2FD}">
      <dsp:nvSpPr>
        <dsp:cNvPr id="0" name=""/>
        <dsp:cNvSpPr/>
      </dsp:nvSpPr>
      <dsp:spPr>
        <a:xfrm>
          <a:off x="518295" y="923882"/>
          <a:ext cx="615560" cy="615560"/>
        </a:xfrm>
        <a:prstGeom prst="ellipse">
          <a:avLst/>
        </a:prstGeom>
        <a:solidFill>
          <a:schemeClr val="lt1">
            <a:hueOff val="0"/>
            <a:satOff val="0"/>
            <a:lumOff val="0"/>
            <a:alphaOff val="0"/>
          </a:schemeClr>
        </a:solidFill>
        <a:ln w="19050" cap="rnd" cmpd="sng" algn="ctr">
          <a:solidFill>
            <a:schemeClr val="accent1">
              <a:alpha val="90000"/>
              <a:hueOff val="0"/>
              <a:satOff val="0"/>
              <a:lumOff val="0"/>
              <a:alphaOff val="-6667"/>
            </a:schemeClr>
          </a:solidFill>
          <a:prstDash val="solid"/>
        </a:ln>
        <a:effectLst/>
      </dsp:spPr>
      <dsp:style>
        <a:lnRef idx="2">
          <a:scrgbClr r="0" g="0" b="0"/>
        </a:lnRef>
        <a:fillRef idx="1">
          <a:scrgbClr r="0" g="0" b="0"/>
        </a:fillRef>
        <a:effectRef idx="0">
          <a:scrgbClr r="0" g="0" b="0"/>
        </a:effectRef>
        <a:fontRef idx="minor"/>
      </dsp:style>
    </dsp:sp>
    <dsp:sp modelId="{77245B4A-BFA2-4C20-9507-5725C8C3758A}">
      <dsp:nvSpPr>
        <dsp:cNvPr id="0" name=""/>
        <dsp:cNvSpPr/>
      </dsp:nvSpPr>
      <dsp:spPr>
        <a:xfrm>
          <a:off x="1070457" y="1724003"/>
          <a:ext cx="6985203" cy="492448"/>
        </a:xfrm>
        <a:prstGeom prst="rect">
          <a:avLst/>
        </a:prstGeom>
        <a:solidFill>
          <a:schemeClr val="accent1">
            <a:alpha val="90000"/>
            <a:hueOff val="0"/>
            <a:satOff val="0"/>
            <a:lumOff val="0"/>
            <a:alphaOff val="-13333"/>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90881" tIns="63500" rIns="63500" bIns="63500" numCol="1" spcCol="1270" anchor="ctr" anchorCtr="0">
          <a:noAutofit/>
        </a:bodyPr>
        <a:lstStyle/>
        <a:p>
          <a:pPr lvl="0" algn="l" defTabSz="1111250">
            <a:lnSpc>
              <a:spcPct val="90000"/>
            </a:lnSpc>
            <a:spcBef>
              <a:spcPct val="0"/>
            </a:spcBef>
            <a:spcAft>
              <a:spcPct val="35000"/>
            </a:spcAft>
          </a:pPr>
          <a:r>
            <a:rPr lang="en-US" sz="2500" kern="1200" dirty="0" smtClean="0"/>
            <a:t>Handling Missing Values</a:t>
          </a:r>
          <a:endParaRPr lang="en-US" sz="2500" kern="1200" dirty="0"/>
        </a:p>
      </dsp:txBody>
      <dsp:txXfrm>
        <a:off x="1070457" y="1724003"/>
        <a:ext cx="6985203" cy="492448"/>
      </dsp:txXfrm>
    </dsp:sp>
    <dsp:sp modelId="{5B2D4617-19FE-4377-9101-2765E860DB37}">
      <dsp:nvSpPr>
        <dsp:cNvPr id="0" name=""/>
        <dsp:cNvSpPr/>
      </dsp:nvSpPr>
      <dsp:spPr>
        <a:xfrm>
          <a:off x="762677" y="1662447"/>
          <a:ext cx="615560" cy="615560"/>
        </a:xfrm>
        <a:prstGeom prst="ellipse">
          <a:avLst/>
        </a:prstGeom>
        <a:solidFill>
          <a:schemeClr val="lt1">
            <a:hueOff val="0"/>
            <a:satOff val="0"/>
            <a:lumOff val="0"/>
            <a:alphaOff val="0"/>
          </a:schemeClr>
        </a:solidFill>
        <a:ln w="19050" cap="rnd" cmpd="sng" algn="ctr">
          <a:solidFill>
            <a:schemeClr val="accent1">
              <a:alpha val="90000"/>
              <a:hueOff val="0"/>
              <a:satOff val="0"/>
              <a:lumOff val="0"/>
              <a:alphaOff val="-13333"/>
            </a:schemeClr>
          </a:solidFill>
          <a:prstDash val="solid"/>
        </a:ln>
        <a:effectLst/>
      </dsp:spPr>
      <dsp:style>
        <a:lnRef idx="2">
          <a:scrgbClr r="0" g="0" b="0"/>
        </a:lnRef>
        <a:fillRef idx="1">
          <a:scrgbClr r="0" g="0" b="0"/>
        </a:fillRef>
        <a:effectRef idx="0">
          <a:scrgbClr r="0" g="0" b="0"/>
        </a:effectRef>
        <a:fontRef idx="minor"/>
      </dsp:style>
    </dsp:sp>
    <dsp:sp modelId="{B02FBC21-CFA4-469B-B73D-61D2EF8C7449}">
      <dsp:nvSpPr>
        <dsp:cNvPr id="0" name=""/>
        <dsp:cNvSpPr/>
      </dsp:nvSpPr>
      <dsp:spPr>
        <a:xfrm>
          <a:off x="1148486" y="2463109"/>
          <a:ext cx="6907174" cy="492448"/>
        </a:xfrm>
        <a:prstGeom prst="rect">
          <a:avLst/>
        </a:prstGeom>
        <a:solidFill>
          <a:schemeClr val="accent1">
            <a:alpha val="90000"/>
            <a:hueOff val="0"/>
            <a:satOff val="0"/>
            <a:lumOff val="0"/>
            <a:alphaOff val="-20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90881" tIns="63500" rIns="63500" bIns="63500" numCol="1" spcCol="1270" anchor="ctr" anchorCtr="0">
          <a:noAutofit/>
        </a:bodyPr>
        <a:lstStyle/>
        <a:p>
          <a:pPr lvl="0" algn="l" defTabSz="1111250">
            <a:lnSpc>
              <a:spcPct val="90000"/>
            </a:lnSpc>
            <a:spcBef>
              <a:spcPct val="0"/>
            </a:spcBef>
            <a:spcAft>
              <a:spcPct val="35000"/>
            </a:spcAft>
          </a:pPr>
          <a:r>
            <a:rPr lang="en-US" sz="2500" kern="1200" dirty="0" smtClean="0"/>
            <a:t>Exploratory Data Analysis</a:t>
          </a:r>
          <a:endParaRPr lang="en-US" sz="2500" kern="1200" dirty="0"/>
        </a:p>
      </dsp:txBody>
      <dsp:txXfrm>
        <a:off x="1148486" y="2463109"/>
        <a:ext cx="6907174" cy="492448"/>
      </dsp:txXfrm>
    </dsp:sp>
    <dsp:sp modelId="{D5B30D21-05A5-432F-9718-129C19DDED95}">
      <dsp:nvSpPr>
        <dsp:cNvPr id="0" name=""/>
        <dsp:cNvSpPr/>
      </dsp:nvSpPr>
      <dsp:spPr>
        <a:xfrm>
          <a:off x="840706" y="2401553"/>
          <a:ext cx="615560" cy="615560"/>
        </a:xfrm>
        <a:prstGeom prst="ellipse">
          <a:avLst/>
        </a:prstGeom>
        <a:solidFill>
          <a:schemeClr val="lt1">
            <a:hueOff val="0"/>
            <a:satOff val="0"/>
            <a:lumOff val="0"/>
            <a:alphaOff val="0"/>
          </a:schemeClr>
        </a:solidFill>
        <a:ln w="19050" cap="rnd" cmpd="sng" algn="ctr">
          <a:solidFill>
            <a:schemeClr val="accent1">
              <a:alpha val="90000"/>
              <a:hueOff val="0"/>
              <a:satOff val="0"/>
              <a:lumOff val="0"/>
              <a:alphaOff val="-20000"/>
            </a:schemeClr>
          </a:solidFill>
          <a:prstDash val="solid"/>
        </a:ln>
        <a:effectLst/>
      </dsp:spPr>
      <dsp:style>
        <a:lnRef idx="2">
          <a:scrgbClr r="0" g="0" b="0"/>
        </a:lnRef>
        <a:fillRef idx="1">
          <a:scrgbClr r="0" g="0" b="0"/>
        </a:fillRef>
        <a:effectRef idx="0">
          <a:scrgbClr r="0" g="0" b="0"/>
        </a:effectRef>
        <a:fontRef idx="minor"/>
      </dsp:style>
    </dsp:sp>
    <dsp:sp modelId="{852B7C77-63C7-4EBB-ACDE-9F9FC35D3AFD}">
      <dsp:nvSpPr>
        <dsp:cNvPr id="0" name=""/>
        <dsp:cNvSpPr/>
      </dsp:nvSpPr>
      <dsp:spPr>
        <a:xfrm>
          <a:off x="1070457" y="3202215"/>
          <a:ext cx="6985203" cy="492448"/>
        </a:xfrm>
        <a:prstGeom prst="rect">
          <a:avLst/>
        </a:prstGeom>
        <a:solidFill>
          <a:schemeClr val="accent1">
            <a:alpha val="90000"/>
            <a:hueOff val="0"/>
            <a:satOff val="0"/>
            <a:lumOff val="0"/>
            <a:alphaOff val="-26667"/>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90881" tIns="63500" rIns="63500" bIns="63500" numCol="1" spcCol="1270" anchor="ctr" anchorCtr="0">
          <a:noAutofit/>
        </a:bodyPr>
        <a:lstStyle/>
        <a:p>
          <a:pPr lvl="0" algn="l" defTabSz="1111250">
            <a:lnSpc>
              <a:spcPct val="90000"/>
            </a:lnSpc>
            <a:spcBef>
              <a:spcPct val="0"/>
            </a:spcBef>
            <a:spcAft>
              <a:spcPct val="35000"/>
            </a:spcAft>
          </a:pPr>
          <a:r>
            <a:rPr lang="en-US" sz="2500" kern="1200" dirty="0" smtClean="0"/>
            <a:t>Outlier Handling</a:t>
          </a:r>
          <a:endParaRPr lang="en-US" sz="2500" kern="1200" dirty="0"/>
        </a:p>
      </dsp:txBody>
      <dsp:txXfrm>
        <a:off x="1070457" y="3202215"/>
        <a:ext cx="6985203" cy="492448"/>
      </dsp:txXfrm>
    </dsp:sp>
    <dsp:sp modelId="{5F96F7F8-47BF-4C49-87A8-4163C3198ED1}">
      <dsp:nvSpPr>
        <dsp:cNvPr id="0" name=""/>
        <dsp:cNvSpPr/>
      </dsp:nvSpPr>
      <dsp:spPr>
        <a:xfrm>
          <a:off x="762677" y="3140659"/>
          <a:ext cx="615560" cy="615560"/>
        </a:xfrm>
        <a:prstGeom prst="ellipse">
          <a:avLst/>
        </a:prstGeom>
        <a:solidFill>
          <a:schemeClr val="lt1">
            <a:hueOff val="0"/>
            <a:satOff val="0"/>
            <a:lumOff val="0"/>
            <a:alphaOff val="0"/>
          </a:schemeClr>
        </a:solidFill>
        <a:ln w="19050" cap="rnd" cmpd="sng" algn="ctr">
          <a:solidFill>
            <a:schemeClr val="accent1">
              <a:alpha val="90000"/>
              <a:hueOff val="0"/>
              <a:satOff val="0"/>
              <a:lumOff val="0"/>
              <a:alphaOff val="-26667"/>
            </a:schemeClr>
          </a:solidFill>
          <a:prstDash val="solid"/>
        </a:ln>
        <a:effectLst/>
      </dsp:spPr>
      <dsp:style>
        <a:lnRef idx="2">
          <a:scrgbClr r="0" g="0" b="0"/>
        </a:lnRef>
        <a:fillRef idx="1">
          <a:scrgbClr r="0" g="0" b="0"/>
        </a:fillRef>
        <a:effectRef idx="0">
          <a:scrgbClr r="0" g="0" b="0"/>
        </a:effectRef>
        <a:fontRef idx="minor"/>
      </dsp:style>
    </dsp:sp>
    <dsp:sp modelId="{6B4D7BB7-5213-47E6-AACD-31603A2C8FD6}">
      <dsp:nvSpPr>
        <dsp:cNvPr id="0" name=""/>
        <dsp:cNvSpPr/>
      </dsp:nvSpPr>
      <dsp:spPr>
        <a:xfrm>
          <a:off x="826075" y="3940779"/>
          <a:ext cx="7229585" cy="492448"/>
        </a:xfrm>
        <a:prstGeom prst="rect">
          <a:avLst/>
        </a:prstGeom>
        <a:solidFill>
          <a:schemeClr val="accent1">
            <a:alpha val="90000"/>
            <a:hueOff val="0"/>
            <a:satOff val="0"/>
            <a:lumOff val="0"/>
            <a:alphaOff val="-33333"/>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90881" tIns="63500" rIns="63500" bIns="63500" numCol="1" spcCol="1270" anchor="ctr" anchorCtr="0">
          <a:noAutofit/>
        </a:bodyPr>
        <a:lstStyle/>
        <a:p>
          <a:pPr lvl="0" algn="l" defTabSz="1111250">
            <a:lnSpc>
              <a:spcPct val="90000"/>
            </a:lnSpc>
            <a:spcBef>
              <a:spcPct val="0"/>
            </a:spcBef>
            <a:spcAft>
              <a:spcPct val="35000"/>
            </a:spcAft>
          </a:pPr>
          <a:r>
            <a:rPr lang="en-US" sz="2500" kern="1200" dirty="0" smtClean="0"/>
            <a:t>Duplicate Removal</a:t>
          </a:r>
          <a:endParaRPr lang="en-US" sz="2500" kern="1200" dirty="0"/>
        </a:p>
      </dsp:txBody>
      <dsp:txXfrm>
        <a:off x="826075" y="3940779"/>
        <a:ext cx="7229585" cy="492448"/>
      </dsp:txXfrm>
    </dsp:sp>
    <dsp:sp modelId="{BFB6FA11-9D05-4BEC-AD60-468211E3A496}">
      <dsp:nvSpPr>
        <dsp:cNvPr id="0" name=""/>
        <dsp:cNvSpPr/>
      </dsp:nvSpPr>
      <dsp:spPr>
        <a:xfrm>
          <a:off x="518295" y="3879223"/>
          <a:ext cx="615560" cy="615560"/>
        </a:xfrm>
        <a:prstGeom prst="ellipse">
          <a:avLst/>
        </a:prstGeom>
        <a:solidFill>
          <a:schemeClr val="lt1">
            <a:hueOff val="0"/>
            <a:satOff val="0"/>
            <a:lumOff val="0"/>
            <a:alphaOff val="0"/>
          </a:schemeClr>
        </a:solidFill>
        <a:ln w="19050" cap="rnd" cmpd="sng" algn="ctr">
          <a:solidFill>
            <a:schemeClr val="accent1">
              <a:alpha val="90000"/>
              <a:hueOff val="0"/>
              <a:satOff val="0"/>
              <a:lumOff val="0"/>
              <a:alphaOff val="-33333"/>
            </a:schemeClr>
          </a:solidFill>
          <a:prstDash val="solid"/>
        </a:ln>
        <a:effectLst/>
      </dsp:spPr>
      <dsp:style>
        <a:lnRef idx="2">
          <a:scrgbClr r="0" g="0" b="0"/>
        </a:lnRef>
        <a:fillRef idx="1">
          <a:scrgbClr r="0" g="0" b="0"/>
        </a:fillRef>
        <a:effectRef idx="0">
          <a:scrgbClr r="0" g="0" b="0"/>
        </a:effectRef>
        <a:fontRef idx="minor"/>
      </dsp:style>
    </dsp:sp>
    <dsp:sp modelId="{13D111A8-895F-4D1F-AC98-55DC78B79CB4}">
      <dsp:nvSpPr>
        <dsp:cNvPr id="0" name=""/>
        <dsp:cNvSpPr/>
      </dsp:nvSpPr>
      <dsp:spPr>
        <a:xfrm>
          <a:off x="380119" y="4679885"/>
          <a:ext cx="7675541" cy="492448"/>
        </a:xfrm>
        <a:prstGeom prst="rect">
          <a:avLst/>
        </a:prstGeom>
        <a:solidFill>
          <a:schemeClr val="accent1">
            <a:alpha val="90000"/>
            <a:hueOff val="0"/>
            <a:satOff val="0"/>
            <a:lumOff val="0"/>
            <a:alphaOff val="-40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90881" tIns="63500" rIns="63500" bIns="63500" numCol="1" spcCol="1270" anchor="ctr" anchorCtr="0">
          <a:noAutofit/>
        </a:bodyPr>
        <a:lstStyle/>
        <a:p>
          <a:pPr lvl="0" algn="l" defTabSz="1111250">
            <a:lnSpc>
              <a:spcPct val="90000"/>
            </a:lnSpc>
            <a:spcBef>
              <a:spcPct val="0"/>
            </a:spcBef>
            <a:spcAft>
              <a:spcPct val="35000"/>
            </a:spcAft>
          </a:pPr>
          <a:r>
            <a:rPr lang="en-US" sz="2500" kern="1200" dirty="0" smtClean="0"/>
            <a:t>Feature Engineering</a:t>
          </a:r>
          <a:endParaRPr lang="en-US" sz="2500" kern="1200" dirty="0"/>
        </a:p>
      </dsp:txBody>
      <dsp:txXfrm>
        <a:off x="380119" y="4679885"/>
        <a:ext cx="7675541" cy="492448"/>
      </dsp:txXfrm>
    </dsp:sp>
    <dsp:sp modelId="{F007A4E3-803E-417E-8ADC-E6104A8C1976}">
      <dsp:nvSpPr>
        <dsp:cNvPr id="0" name=""/>
        <dsp:cNvSpPr/>
      </dsp:nvSpPr>
      <dsp:spPr>
        <a:xfrm>
          <a:off x="72339" y="4618329"/>
          <a:ext cx="615560" cy="615560"/>
        </a:xfrm>
        <a:prstGeom prst="ellipse">
          <a:avLst/>
        </a:prstGeom>
        <a:solidFill>
          <a:schemeClr val="lt1">
            <a:hueOff val="0"/>
            <a:satOff val="0"/>
            <a:lumOff val="0"/>
            <a:alphaOff val="0"/>
          </a:schemeClr>
        </a:solidFill>
        <a:ln w="19050" cap="rnd" cmpd="sng" algn="ctr">
          <a:solidFill>
            <a:schemeClr val="accent1">
              <a:alpha val="90000"/>
              <a:hueOff val="0"/>
              <a:satOff val="0"/>
              <a:lumOff val="0"/>
              <a:alphaOff val="-4000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EFD07F-A99B-46C4-B22A-6560BFAA1F37}">
      <dsp:nvSpPr>
        <dsp:cNvPr id="0" name=""/>
        <dsp:cNvSpPr/>
      </dsp:nvSpPr>
      <dsp:spPr>
        <a:xfrm>
          <a:off x="3512251" y="2648168"/>
          <a:ext cx="2753026" cy="318531"/>
        </a:xfrm>
        <a:custGeom>
          <a:avLst/>
          <a:gdLst/>
          <a:ahLst/>
          <a:cxnLst/>
          <a:rect l="0" t="0" r="0" b="0"/>
          <a:pathLst>
            <a:path>
              <a:moveTo>
                <a:pt x="0" y="0"/>
              </a:moveTo>
              <a:lnTo>
                <a:pt x="0" y="159265"/>
              </a:lnTo>
              <a:lnTo>
                <a:pt x="2753026" y="159265"/>
              </a:lnTo>
              <a:lnTo>
                <a:pt x="2753026" y="318531"/>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890759E-7BDA-4A68-B95D-655B46F48B28}">
      <dsp:nvSpPr>
        <dsp:cNvPr id="0" name=""/>
        <dsp:cNvSpPr/>
      </dsp:nvSpPr>
      <dsp:spPr>
        <a:xfrm>
          <a:off x="3512251" y="2648168"/>
          <a:ext cx="917675" cy="318531"/>
        </a:xfrm>
        <a:custGeom>
          <a:avLst/>
          <a:gdLst/>
          <a:ahLst/>
          <a:cxnLst/>
          <a:rect l="0" t="0" r="0" b="0"/>
          <a:pathLst>
            <a:path>
              <a:moveTo>
                <a:pt x="0" y="0"/>
              </a:moveTo>
              <a:lnTo>
                <a:pt x="0" y="159265"/>
              </a:lnTo>
              <a:lnTo>
                <a:pt x="917675" y="159265"/>
              </a:lnTo>
              <a:lnTo>
                <a:pt x="917675" y="318531"/>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1C0B7BA-0920-4E61-A2DF-1907552349C3}">
      <dsp:nvSpPr>
        <dsp:cNvPr id="0" name=""/>
        <dsp:cNvSpPr/>
      </dsp:nvSpPr>
      <dsp:spPr>
        <a:xfrm>
          <a:off x="2594575" y="2648168"/>
          <a:ext cx="917675" cy="318531"/>
        </a:xfrm>
        <a:custGeom>
          <a:avLst/>
          <a:gdLst/>
          <a:ahLst/>
          <a:cxnLst/>
          <a:rect l="0" t="0" r="0" b="0"/>
          <a:pathLst>
            <a:path>
              <a:moveTo>
                <a:pt x="917675" y="0"/>
              </a:moveTo>
              <a:lnTo>
                <a:pt x="917675" y="159265"/>
              </a:lnTo>
              <a:lnTo>
                <a:pt x="0" y="159265"/>
              </a:lnTo>
              <a:lnTo>
                <a:pt x="0" y="318531"/>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961215F-78D5-4461-9B86-01A54446AAD3}">
      <dsp:nvSpPr>
        <dsp:cNvPr id="0" name=""/>
        <dsp:cNvSpPr/>
      </dsp:nvSpPr>
      <dsp:spPr>
        <a:xfrm>
          <a:off x="759224" y="2648168"/>
          <a:ext cx="2753026" cy="318531"/>
        </a:xfrm>
        <a:custGeom>
          <a:avLst/>
          <a:gdLst/>
          <a:ahLst/>
          <a:cxnLst/>
          <a:rect l="0" t="0" r="0" b="0"/>
          <a:pathLst>
            <a:path>
              <a:moveTo>
                <a:pt x="2753026" y="0"/>
              </a:moveTo>
              <a:lnTo>
                <a:pt x="2753026" y="159265"/>
              </a:lnTo>
              <a:lnTo>
                <a:pt x="0" y="159265"/>
              </a:lnTo>
              <a:lnTo>
                <a:pt x="0" y="318531"/>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899A623-23D4-4F05-96B5-E6EC853F649D}">
      <dsp:nvSpPr>
        <dsp:cNvPr id="0" name=""/>
        <dsp:cNvSpPr/>
      </dsp:nvSpPr>
      <dsp:spPr>
        <a:xfrm>
          <a:off x="918490" y="1889759"/>
          <a:ext cx="1516819" cy="758409"/>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rtl="0">
            <a:lnSpc>
              <a:spcPct val="90000"/>
            </a:lnSpc>
            <a:spcBef>
              <a:spcPct val="0"/>
            </a:spcBef>
            <a:spcAft>
              <a:spcPct val="35000"/>
            </a:spcAft>
          </a:pPr>
          <a:r>
            <a:rPr lang="en-US" sz="1800" kern="1200" dirty="0" smtClean="0"/>
            <a:t>Data splitting</a:t>
          </a:r>
          <a:endParaRPr lang="en-IN" sz="1800" kern="1200" dirty="0"/>
        </a:p>
      </dsp:txBody>
      <dsp:txXfrm>
        <a:off x="918490" y="1889759"/>
        <a:ext cx="1516819" cy="758409"/>
      </dsp:txXfrm>
    </dsp:sp>
    <dsp:sp modelId="{9032A3C1-B01F-4E54-80B0-43F51009C00F}">
      <dsp:nvSpPr>
        <dsp:cNvPr id="0" name=""/>
        <dsp:cNvSpPr/>
      </dsp:nvSpPr>
      <dsp:spPr>
        <a:xfrm>
          <a:off x="2753841" y="1889759"/>
          <a:ext cx="1516819" cy="758409"/>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rtl="0">
            <a:lnSpc>
              <a:spcPct val="90000"/>
            </a:lnSpc>
            <a:spcBef>
              <a:spcPct val="0"/>
            </a:spcBef>
            <a:spcAft>
              <a:spcPct val="35000"/>
            </a:spcAft>
          </a:pPr>
          <a:r>
            <a:rPr lang="en-US" sz="1800" kern="1200" dirty="0" smtClean="0"/>
            <a:t>Model building</a:t>
          </a:r>
          <a:endParaRPr lang="en-IN" sz="1800" kern="1200" dirty="0"/>
        </a:p>
      </dsp:txBody>
      <dsp:txXfrm>
        <a:off x="2753841" y="1889759"/>
        <a:ext cx="1516819" cy="758409"/>
      </dsp:txXfrm>
    </dsp:sp>
    <dsp:sp modelId="{C0F8C8FD-471D-4BF8-869C-6380DABAD372}">
      <dsp:nvSpPr>
        <dsp:cNvPr id="0" name=""/>
        <dsp:cNvSpPr/>
      </dsp:nvSpPr>
      <dsp:spPr>
        <a:xfrm>
          <a:off x="815" y="2966700"/>
          <a:ext cx="1516819" cy="758409"/>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rtl="0">
            <a:lnSpc>
              <a:spcPct val="90000"/>
            </a:lnSpc>
            <a:spcBef>
              <a:spcPct val="0"/>
            </a:spcBef>
            <a:spcAft>
              <a:spcPct val="35000"/>
            </a:spcAft>
          </a:pPr>
          <a:r>
            <a:rPr lang="en-US" sz="1800" kern="1200" dirty="0" smtClean="0"/>
            <a:t>Linear Regression</a:t>
          </a:r>
          <a:endParaRPr lang="en-IN" sz="1800" kern="1200" dirty="0"/>
        </a:p>
      </dsp:txBody>
      <dsp:txXfrm>
        <a:off x="815" y="2966700"/>
        <a:ext cx="1516819" cy="758409"/>
      </dsp:txXfrm>
    </dsp:sp>
    <dsp:sp modelId="{0E37CFFD-6D70-4BA1-B977-BCD32F801923}">
      <dsp:nvSpPr>
        <dsp:cNvPr id="0" name=""/>
        <dsp:cNvSpPr/>
      </dsp:nvSpPr>
      <dsp:spPr>
        <a:xfrm>
          <a:off x="1836166" y="2966700"/>
          <a:ext cx="1516819" cy="758409"/>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rtl="0">
            <a:lnSpc>
              <a:spcPct val="90000"/>
            </a:lnSpc>
            <a:spcBef>
              <a:spcPct val="0"/>
            </a:spcBef>
            <a:spcAft>
              <a:spcPct val="35000"/>
            </a:spcAft>
          </a:pPr>
          <a:r>
            <a:rPr lang="en-US" sz="1800" kern="1200" dirty="0" smtClean="0"/>
            <a:t>Random Forest Regression</a:t>
          </a:r>
          <a:endParaRPr lang="en-IN" sz="1800" kern="1200" dirty="0"/>
        </a:p>
      </dsp:txBody>
      <dsp:txXfrm>
        <a:off x="1836166" y="2966700"/>
        <a:ext cx="1516819" cy="758409"/>
      </dsp:txXfrm>
    </dsp:sp>
    <dsp:sp modelId="{1F30E17E-F21C-41EC-B69C-CCACC2492C06}">
      <dsp:nvSpPr>
        <dsp:cNvPr id="0" name=""/>
        <dsp:cNvSpPr/>
      </dsp:nvSpPr>
      <dsp:spPr>
        <a:xfrm>
          <a:off x="3671517" y="2966700"/>
          <a:ext cx="1516819" cy="1361458"/>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rtl="0">
            <a:lnSpc>
              <a:spcPct val="90000"/>
            </a:lnSpc>
            <a:spcBef>
              <a:spcPct val="0"/>
            </a:spcBef>
            <a:spcAft>
              <a:spcPct val="35000"/>
            </a:spcAft>
          </a:pPr>
          <a:r>
            <a:rPr lang="en-US" sz="1800" kern="1200" dirty="0" smtClean="0"/>
            <a:t>Gradient Boosting </a:t>
          </a:r>
          <a:r>
            <a:rPr lang="en-US" sz="1800" kern="1200" dirty="0" err="1" smtClean="0"/>
            <a:t>Regressor</a:t>
          </a:r>
          <a:endParaRPr lang="en-IN" sz="1800" kern="1200" dirty="0"/>
        </a:p>
      </dsp:txBody>
      <dsp:txXfrm>
        <a:off x="3671517" y="2966700"/>
        <a:ext cx="1516819" cy="1361458"/>
      </dsp:txXfrm>
    </dsp:sp>
    <dsp:sp modelId="{330D2BAA-6A9C-4A33-8CFF-2524B54CB7C7}">
      <dsp:nvSpPr>
        <dsp:cNvPr id="0" name=""/>
        <dsp:cNvSpPr/>
      </dsp:nvSpPr>
      <dsp:spPr>
        <a:xfrm>
          <a:off x="5506868" y="2966700"/>
          <a:ext cx="1516819" cy="758409"/>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rtl="0">
            <a:lnSpc>
              <a:spcPct val="90000"/>
            </a:lnSpc>
            <a:spcBef>
              <a:spcPct val="0"/>
            </a:spcBef>
            <a:spcAft>
              <a:spcPct val="35000"/>
            </a:spcAft>
          </a:pPr>
          <a:r>
            <a:rPr lang="en-US" sz="1800" kern="1200" dirty="0" err="1" smtClean="0"/>
            <a:t>XGBoost</a:t>
          </a:r>
          <a:r>
            <a:rPr lang="en-US" sz="1800" kern="1200" dirty="0" smtClean="0"/>
            <a:t> </a:t>
          </a:r>
          <a:r>
            <a:rPr lang="en-US" sz="1800" kern="1200" dirty="0" err="1" smtClean="0"/>
            <a:t>Regressor</a:t>
          </a:r>
          <a:endParaRPr lang="en-IN" sz="1800" kern="1200" dirty="0"/>
        </a:p>
      </dsp:txBody>
      <dsp:txXfrm>
        <a:off x="5506868" y="2966700"/>
        <a:ext cx="1516819" cy="758409"/>
      </dsp:txXfrm>
    </dsp:sp>
    <dsp:sp modelId="{063DB372-5D12-4064-9851-7B80278ECF79}">
      <dsp:nvSpPr>
        <dsp:cNvPr id="0" name=""/>
        <dsp:cNvSpPr/>
      </dsp:nvSpPr>
      <dsp:spPr>
        <a:xfrm>
          <a:off x="4589192" y="1889759"/>
          <a:ext cx="1516819" cy="758409"/>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rtl="0">
            <a:lnSpc>
              <a:spcPct val="90000"/>
            </a:lnSpc>
            <a:spcBef>
              <a:spcPct val="0"/>
            </a:spcBef>
            <a:spcAft>
              <a:spcPct val="35000"/>
            </a:spcAft>
          </a:pPr>
          <a:r>
            <a:rPr lang="en-US" sz="1800" kern="1200" dirty="0" smtClean="0"/>
            <a:t>Identify best model</a:t>
          </a:r>
          <a:endParaRPr lang="en-IN" sz="1800" kern="1200" dirty="0"/>
        </a:p>
      </dsp:txBody>
      <dsp:txXfrm>
        <a:off x="4589192" y="1889759"/>
        <a:ext cx="1516819" cy="758409"/>
      </dsp:txXfrm>
    </dsp:sp>
    <dsp:sp modelId="{EDE297C6-7076-4972-A2B5-69DFD11858CC}">
      <dsp:nvSpPr>
        <dsp:cNvPr id="0" name=""/>
        <dsp:cNvSpPr/>
      </dsp:nvSpPr>
      <dsp:spPr>
        <a:xfrm>
          <a:off x="6424543" y="1889759"/>
          <a:ext cx="1516819" cy="758409"/>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rtl="0">
            <a:lnSpc>
              <a:spcPct val="90000"/>
            </a:lnSpc>
            <a:spcBef>
              <a:spcPct val="0"/>
            </a:spcBef>
            <a:spcAft>
              <a:spcPct val="35000"/>
            </a:spcAft>
          </a:pPr>
          <a:r>
            <a:rPr lang="en-US" sz="1800" kern="1200" dirty="0" smtClean="0"/>
            <a:t>Identify best features</a:t>
          </a:r>
          <a:endParaRPr lang="en-IN" sz="1800" kern="1200" dirty="0"/>
        </a:p>
      </dsp:txBody>
      <dsp:txXfrm>
        <a:off x="6424543" y="1889759"/>
        <a:ext cx="1516819" cy="758409"/>
      </dsp:txXfrm>
    </dsp:sp>
    <dsp:sp modelId="{31F3963D-EFE4-4931-A855-91E08C4B23E8}">
      <dsp:nvSpPr>
        <dsp:cNvPr id="0" name=""/>
        <dsp:cNvSpPr/>
      </dsp:nvSpPr>
      <dsp:spPr>
        <a:xfrm>
          <a:off x="8259894" y="1889759"/>
          <a:ext cx="1516819" cy="758409"/>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rtl="0">
            <a:lnSpc>
              <a:spcPct val="90000"/>
            </a:lnSpc>
            <a:spcBef>
              <a:spcPct val="0"/>
            </a:spcBef>
            <a:spcAft>
              <a:spcPct val="35000"/>
            </a:spcAft>
          </a:pPr>
          <a:r>
            <a:rPr lang="en-US" sz="1800" kern="1200" dirty="0" smtClean="0"/>
            <a:t>Results </a:t>
          </a:r>
          <a:endParaRPr lang="en-IN" sz="1800" kern="1200" dirty="0"/>
        </a:p>
      </dsp:txBody>
      <dsp:txXfrm>
        <a:off x="8259894" y="1889759"/>
        <a:ext cx="1516819" cy="758409"/>
      </dsp:txXfrm>
    </dsp:sp>
    <dsp:sp modelId="{C8344123-9ACF-4054-BF0A-5ACCD3534AED}">
      <dsp:nvSpPr>
        <dsp:cNvPr id="0" name=""/>
        <dsp:cNvSpPr/>
      </dsp:nvSpPr>
      <dsp:spPr>
        <a:xfrm>
          <a:off x="10095245" y="1889759"/>
          <a:ext cx="1516819" cy="758409"/>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rtl="0">
            <a:lnSpc>
              <a:spcPct val="90000"/>
            </a:lnSpc>
            <a:spcBef>
              <a:spcPct val="0"/>
            </a:spcBef>
            <a:spcAft>
              <a:spcPct val="35000"/>
            </a:spcAft>
          </a:pPr>
          <a:r>
            <a:rPr lang="en-US" sz="1800" kern="1200" dirty="0" smtClean="0"/>
            <a:t>Conclusion </a:t>
          </a:r>
          <a:endParaRPr lang="en-IN" sz="1800" kern="1200" dirty="0"/>
        </a:p>
      </dsp:txBody>
      <dsp:txXfrm>
        <a:off x="10095245" y="1889759"/>
        <a:ext cx="1516819" cy="758409"/>
      </dsp:txXfrm>
    </dsp:sp>
  </dsp:spTree>
</dsp:drawing>
</file>

<file path=ppt/diagrams/layout1.xml><?xml version="1.0" encoding="utf-8"?>
<dgm:layoutDef xmlns:dgm="http://schemas.openxmlformats.org/drawingml/2006/diagram" xmlns:a="http://schemas.openxmlformats.org/drawingml/2006/main" uniqueId="urn:microsoft.com/office/officeart/2009/3/layout/StepUpProcess">
  <dgm:title val=""/>
  <dgm:desc val=""/>
  <dgm:catLst>
    <dgm:cat type="process" pri="13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bL"/>
          <dgm:param type="flowDir" val="row"/>
          <dgm:param type="off" val="off"/>
          <dgm:param type="bkpt" val="fixed"/>
          <dgm:param type="bkPtFixedVal" val="1"/>
        </dgm:alg>
      </dgm:if>
      <dgm:else name="Name2">
        <dgm:alg type="snake">
          <dgm:param type="grDir" val="bR"/>
          <dgm:param type="flowDir" val="row"/>
          <dgm:param type="off" val="off"/>
          <dgm:param type="bkpt" val="fixed"/>
          <dgm:param type="bkPtFixedVal" val="1"/>
        </dgm:alg>
      </dgm:else>
    </dgm:choose>
    <dgm:shape xmlns:r="http://schemas.openxmlformats.org/officeDocument/2006/relationships" r:blip="">
      <dgm:adjLst/>
    </dgm:shape>
    <dgm:constrLst>
      <dgm:constr type="alignOff" forName="rootnode" val="1"/>
      <dgm:constr type="primFontSz" for="des" ptType="node" op="equ" val="65"/>
      <dgm:constr type="w" for="ch" forName="composite" refType="w"/>
      <dgm:constr type="h" for="ch" forName="composite" refType="h"/>
      <dgm:constr type="sp" refType="h" refFor="ch" refForName="composite" op="equ" fact="-0.765"/>
      <dgm:constr type="w" for="ch" forName="sibTrans" refType="w" fact="0.103"/>
      <dgm:constr type="h" for="ch" forName="sibTrans" refType="h" fact="0.103"/>
    </dgm:constrLst>
    <dgm:forEach name="nodesForEach" axis="ch" ptType="node">
      <dgm:layoutNode name="composite">
        <dgm:alg type="composite">
          <dgm:param type="ar" val="0.861"/>
        </dgm:alg>
        <dgm:shape xmlns:r="http://schemas.openxmlformats.org/officeDocument/2006/relationships" r:blip="">
          <dgm:adjLst/>
        </dgm:shape>
        <dgm:choose name="Name3">
          <dgm:if name="Name4" func="var" arg="dir" op="equ" val="norm">
            <dgm:constrLst>
              <dgm:constr type="l" for="ch" forName="LShape" refType="w" fact="0"/>
              <dgm:constr type="t" for="ch" forName="LShape" refType="h" fact="0.2347"/>
              <dgm:constr type="w" for="ch" forName="LShape" refType="w" fact="0.998"/>
              <dgm:constr type="h" for="ch" forName="LShape" refType="h" fact="0.5164"/>
              <dgm:constr type="r" for="ch" forName="ParentText" refType="w"/>
              <dgm:constr type="t" for="ch" forName="ParentText" refType="h" fact="0.32"/>
              <dgm:constr type="w" for="ch" forName="ParentText" refType="w" fact="0.901"/>
              <dgm:constr type="h" for="ch" forName="ParentText" refType="h" fact="0.68"/>
              <dgm:constr type="l" for="ch" forName="Triangle" refType="w" fact="0.83"/>
              <dgm:constr type="t" for="ch" forName="Triangle" refType="h" fact="0"/>
              <dgm:constr type="w" for="ch" forName="Triangle" refType="w" fact="0.17"/>
              <dgm:constr type="h" for="ch" forName="Triangle" refType="w" refFor="ch" refForName="Triangle"/>
            </dgm:constrLst>
          </dgm:if>
          <dgm:else name="Name5">
            <dgm:constrLst>
              <dgm:constr type="l" for="ch" forName="LShape" refType="w" fact="0.002"/>
              <dgm:constr type="t" for="ch" forName="LShape" refType="h" fact="0.2347"/>
              <dgm:constr type="w" for="ch" forName="LShape" refType="w"/>
              <dgm:constr type="h" for="ch" forName="LShape" refType="h" fact="0.5164"/>
              <dgm:constr type="l" for="ch" forName="ParentText" refType="w" fact="0"/>
              <dgm:constr type="t" for="ch" forName="ParentText" refType="h" fact="0.32"/>
              <dgm:constr type="w" for="ch" forName="ParentText" refType="w" fact="0.902"/>
              <dgm:constr type="h" for="ch" forName="ParentText" refType="h" fact="0.68"/>
              <dgm:constr type="l" for="ch" forName="Triangle" refType="w" fact="0"/>
              <dgm:constr type="t" for="ch" forName="Triangle" refType="h" fact="0"/>
              <dgm:constr type="w" for="ch" forName="Triangle" refType="w" fact="0.17"/>
              <dgm:constr type="h" for="ch" forName="Triangle" refType="w" refFor="ch" refForName="Triangle"/>
            </dgm:constrLst>
          </dgm:else>
        </dgm:choose>
        <dgm:layoutNode name="LShape" styleLbl="alignNode1">
          <dgm:alg type="sp"/>
          <dgm:choose name="Name6">
            <dgm:if name="Name7" func="var" arg="dir" op="equ" val="norm">
              <dgm:shape xmlns:r="http://schemas.openxmlformats.org/officeDocument/2006/relationships" rot="90" type="corner" r:blip="">
                <dgm:adjLst>
                  <dgm:adj idx="1" val="0.1612"/>
                  <dgm:adj idx="2" val="0.1611"/>
                </dgm:adjLst>
              </dgm:shape>
            </dgm:if>
            <dgm:else name="Name8">
              <dgm:shape xmlns:r="http://schemas.openxmlformats.org/officeDocument/2006/relationships" rot="180" type="corner" r:blip="">
                <dgm:adjLst>
                  <dgm:adj idx="1" val="0.1612"/>
                  <dgm:adj idx="2" val="0.1611"/>
                </dgm:adjLst>
              </dgm:shape>
            </dgm:else>
          </dgm:choose>
          <dgm:presOf/>
        </dgm:layoutNode>
        <dgm:layoutNode name="ParentText"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followSib" ptType="node" func="cnt" op="gte" val="1">
            <dgm:layoutNode name="Triangle" styleLbl="alignNode1">
              <dgm:alg type="sp"/>
              <dgm:choose name="Name11">
                <dgm:if name="Name12" func="var" arg="dir" op="equ" val="norm">
                  <dgm:shape xmlns:r="http://schemas.openxmlformats.org/officeDocument/2006/relationships" type="triangle" r:blip="">
                    <dgm:adjLst>
                      <dgm:adj idx="1" val="1"/>
                    </dgm:adjLst>
                  </dgm:shape>
                </dgm:if>
                <dgm:else name="Name13">
                  <dgm:shape xmlns:r="http://schemas.openxmlformats.org/officeDocument/2006/relationships" rot="90" type="triangle" r:blip="">
                    <dgm:adjLst>
                      <dgm:adj idx="1" val="1"/>
                    </dgm:adjLst>
                  </dgm:shape>
                </dgm:else>
              </dgm:choose>
              <dgm:presOf/>
            </dgm:layoutNode>
          </dgm:if>
          <dgm:else name="Name14"/>
        </dgm:choose>
      </dgm:layoutNode>
      <dgm:forEach name="sibTransForEach" axis="followSib" ptType="sibTrans" cnt="1">
        <dgm:layoutNode name="sibTrans">
          <dgm:alg type="composite">
            <dgm:param type="ar" val="0.861"/>
          </dgm:alg>
          <dgm:constrLst>
            <dgm:constr type="w" for="ch" forName="space" refType="w"/>
            <dgm:constr type="h" for="ch" forName="space" refType="w"/>
          </dgm:constrLst>
          <dgm:layoutNode name="space" styleLbl="alignNode1">
            <dgm:alg type="sp"/>
            <dgm:shape xmlns:r="http://schemas.openxmlformats.org/officeDocument/2006/relationships" r:blip="">
              <dgm:adjLst/>
            </dgm:shape>
            <dgm:presOf/>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6.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12/19/2023</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12/19/2023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12/19/2023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12/19/2023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12/19/2023</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7.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MEDICAL INSURANCE PRICE PREDICTION</a:t>
            </a:r>
            <a:endParaRPr lang="en-IN" dirty="0"/>
          </a:p>
        </p:txBody>
      </p:sp>
      <p:sp>
        <p:nvSpPr>
          <p:cNvPr id="3" name="Subtitle 2"/>
          <p:cNvSpPr>
            <a:spLocks noGrp="1"/>
          </p:cNvSpPr>
          <p:nvPr>
            <p:ph type="subTitle" idx="1"/>
          </p:nvPr>
        </p:nvSpPr>
        <p:spPr/>
        <p:txBody>
          <a:bodyPr/>
          <a:lstStyle/>
          <a:p>
            <a:r>
              <a:rPr lang="en-US" dirty="0" smtClean="0"/>
              <a:t>TANYA CHHABHADIYA</a:t>
            </a:r>
          </a:p>
          <a:p>
            <a:r>
              <a:rPr lang="en-US" dirty="0" smtClean="0"/>
              <a:t>20210701007</a:t>
            </a:r>
            <a:endParaRPr lang="en-IN" dirty="0"/>
          </a:p>
        </p:txBody>
      </p:sp>
    </p:spTree>
    <p:extLst>
      <p:ext uri="{BB962C8B-B14F-4D97-AF65-F5344CB8AC3E}">
        <p14:creationId xmlns:p14="http://schemas.microsoft.com/office/powerpoint/2010/main" val="1038883844"/>
      </p:ext>
    </p:extLst>
  </p:cSld>
  <p:clrMapOvr>
    <a:masterClrMapping/>
  </p:clrMapOvr>
  <p:transition spd="slow">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LOADING</a:t>
            </a:r>
            <a:endParaRPr lang="en-IN" dirty="0"/>
          </a:p>
        </p:txBody>
      </p:sp>
      <p:sp>
        <p:nvSpPr>
          <p:cNvPr id="3" name="Content Placeholder 2"/>
          <p:cNvSpPr>
            <a:spLocks noGrp="1"/>
          </p:cNvSpPr>
          <p:nvPr>
            <p:ph idx="1"/>
          </p:nvPr>
        </p:nvSpPr>
        <p:spPr>
          <a:xfrm>
            <a:off x="374967" y="1912620"/>
            <a:ext cx="10131425" cy="1493520"/>
          </a:xfrm>
        </p:spPr>
        <p:txBody>
          <a:bodyPr/>
          <a:lstStyle/>
          <a:p>
            <a:r>
              <a:rPr lang="en-IN" dirty="0"/>
              <a:t>In the data </a:t>
            </a:r>
            <a:r>
              <a:rPr lang="en-IN" dirty="0" err="1"/>
              <a:t>preprocessing</a:t>
            </a:r>
            <a:r>
              <a:rPr lang="en-IN" dirty="0"/>
              <a:t> phase of the Medical Insurance Price Prediction project, the initial step involves loading the dataset using the Pandas library. The dataset, named 'Medical_insurance.csv,' is read into a </a:t>
            </a:r>
            <a:r>
              <a:rPr lang="en-IN" dirty="0" err="1"/>
              <a:t>DataFrame</a:t>
            </a:r>
            <a:r>
              <a:rPr lang="en-IN" dirty="0"/>
              <a:t> called '</a:t>
            </a:r>
            <a:r>
              <a:rPr lang="en-IN" dirty="0" err="1"/>
              <a:t>df</a:t>
            </a:r>
            <a:r>
              <a:rPr lang="en-IN" dirty="0"/>
              <a:t>.' This step ensures that the dataset is accessible for subsequent analysis and model development.</a:t>
            </a:r>
          </a:p>
          <a:p>
            <a:endParaRPr lang="en-IN" dirty="0"/>
          </a:p>
        </p:txBody>
      </p:sp>
      <p:pic>
        <p:nvPicPr>
          <p:cNvPr id="4" name="Picture 3"/>
          <p:cNvPicPr>
            <a:picLocks noChangeAspect="1"/>
          </p:cNvPicPr>
          <p:nvPr/>
        </p:nvPicPr>
        <p:blipFill rotWithShape="1">
          <a:blip r:embed="rId2"/>
          <a:srcRect l="7013" t="49688" r="55037" b="29375"/>
          <a:stretch/>
        </p:blipFill>
        <p:spPr>
          <a:xfrm>
            <a:off x="685800" y="3566160"/>
            <a:ext cx="6217919" cy="1928706"/>
          </a:xfrm>
          <a:prstGeom prst="rect">
            <a:avLst/>
          </a:prstGeom>
        </p:spPr>
      </p:pic>
    </p:spTree>
    <p:extLst>
      <p:ext uri="{BB962C8B-B14F-4D97-AF65-F5344CB8AC3E}">
        <p14:creationId xmlns:p14="http://schemas.microsoft.com/office/powerpoint/2010/main" val="1561415484"/>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8475" y="162560"/>
            <a:ext cx="10131425" cy="1456267"/>
          </a:xfrm>
        </p:spPr>
        <p:txBody>
          <a:bodyPr/>
          <a:lstStyle/>
          <a:p>
            <a:r>
              <a:rPr lang="en-US" dirty="0" smtClean="0"/>
              <a:t>DATA Overview</a:t>
            </a:r>
            <a:endParaRPr lang="en-IN" dirty="0"/>
          </a:p>
        </p:txBody>
      </p:sp>
      <p:sp>
        <p:nvSpPr>
          <p:cNvPr id="3" name="Content Placeholder 2"/>
          <p:cNvSpPr>
            <a:spLocks noGrp="1"/>
          </p:cNvSpPr>
          <p:nvPr>
            <p:ph idx="1"/>
          </p:nvPr>
        </p:nvSpPr>
        <p:spPr>
          <a:xfrm>
            <a:off x="374967" y="1912620"/>
            <a:ext cx="11146473" cy="1493520"/>
          </a:xfrm>
        </p:spPr>
        <p:txBody>
          <a:bodyPr>
            <a:normAutofit/>
          </a:bodyPr>
          <a:lstStyle/>
          <a:p>
            <a:pPr algn="just"/>
            <a:r>
              <a:rPr lang="en-IN" dirty="0"/>
              <a:t>A comprehensive overview of the dataset is conducted to understand its basic statistics and structure. Descriptive statistics, including mean, standard deviation, and quartiles, are displayed to provide insights into the central tendencies and spread of numerical variables. Simultaneously, the presence of null values is examined, and the data types of each column are reviewed to identify potential inconsistencies.</a:t>
            </a:r>
          </a:p>
          <a:p>
            <a:pPr marL="0" indent="0" algn="just">
              <a:buNone/>
            </a:pPr>
            <a:endParaRPr lang="en-IN" dirty="0"/>
          </a:p>
        </p:txBody>
      </p:sp>
      <p:pic>
        <p:nvPicPr>
          <p:cNvPr id="5" name="Picture 4"/>
          <p:cNvPicPr/>
          <p:nvPr/>
        </p:nvPicPr>
        <p:blipFill>
          <a:blip r:embed="rId2"/>
          <a:stretch>
            <a:fillRect/>
          </a:stretch>
        </p:blipFill>
        <p:spPr>
          <a:xfrm>
            <a:off x="795576" y="3783330"/>
            <a:ext cx="3840479" cy="2308860"/>
          </a:xfrm>
          <a:prstGeom prst="rect">
            <a:avLst/>
          </a:prstGeom>
        </p:spPr>
      </p:pic>
      <p:pic>
        <p:nvPicPr>
          <p:cNvPr id="7" name="Picture 6"/>
          <p:cNvPicPr/>
          <p:nvPr/>
        </p:nvPicPr>
        <p:blipFill>
          <a:blip r:embed="rId3"/>
          <a:stretch>
            <a:fillRect/>
          </a:stretch>
        </p:blipFill>
        <p:spPr>
          <a:xfrm>
            <a:off x="5056663" y="3337560"/>
            <a:ext cx="5573237" cy="3200400"/>
          </a:xfrm>
          <a:prstGeom prst="rect">
            <a:avLst/>
          </a:prstGeom>
        </p:spPr>
      </p:pic>
    </p:spTree>
    <p:extLst>
      <p:ext uri="{BB962C8B-B14F-4D97-AF65-F5344CB8AC3E}">
        <p14:creationId xmlns:p14="http://schemas.microsoft.com/office/powerpoint/2010/main" val="426777523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8475" y="162560"/>
            <a:ext cx="10131425" cy="1456267"/>
          </a:xfrm>
        </p:spPr>
        <p:txBody>
          <a:bodyPr/>
          <a:lstStyle/>
          <a:p>
            <a:r>
              <a:rPr lang="en-US" dirty="0" smtClean="0"/>
              <a:t>Handling missing values</a:t>
            </a:r>
            <a:endParaRPr lang="en-IN" dirty="0"/>
          </a:p>
        </p:txBody>
      </p:sp>
      <p:sp>
        <p:nvSpPr>
          <p:cNvPr id="3" name="Content Placeholder 2"/>
          <p:cNvSpPr>
            <a:spLocks noGrp="1"/>
          </p:cNvSpPr>
          <p:nvPr>
            <p:ph idx="1"/>
          </p:nvPr>
        </p:nvSpPr>
        <p:spPr>
          <a:xfrm>
            <a:off x="374967" y="1912620"/>
            <a:ext cx="11146473" cy="1493520"/>
          </a:xfrm>
        </p:spPr>
        <p:txBody>
          <a:bodyPr>
            <a:normAutofit/>
          </a:bodyPr>
          <a:lstStyle/>
          <a:p>
            <a:pPr algn="just"/>
            <a:r>
              <a:rPr lang="en-IN" dirty="0"/>
              <a:t>Prior to any </a:t>
            </a:r>
            <a:r>
              <a:rPr lang="en-IN" dirty="0" smtClean="0"/>
              <a:t>steps</a:t>
            </a:r>
            <a:r>
              <a:rPr lang="en-IN" dirty="0"/>
              <a:t>, an initial check is performed to identify the presence of missing values in the dataset. This is typically done using functions like </a:t>
            </a:r>
            <a:r>
              <a:rPr lang="en-IN" dirty="0" err="1"/>
              <a:t>isnull</a:t>
            </a:r>
            <a:r>
              <a:rPr lang="en-IN" dirty="0"/>
              <a:t>() or info() to inspect null values in each column</a:t>
            </a:r>
            <a:r>
              <a:rPr lang="en-IN" dirty="0" smtClean="0"/>
              <a:t>. No missing values are found </a:t>
            </a:r>
            <a:endParaRPr lang="en-IN" dirty="0"/>
          </a:p>
          <a:p>
            <a:pPr marL="0" indent="0" algn="just">
              <a:buNone/>
            </a:pPr>
            <a:endParaRPr lang="en-IN" dirty="0"/>
          </a:p>
        </p:txBody>
      </p:sp>
      <p:pic>
        <p:nvPicPr>
          <p:cNvPr id="6" name="Picture 5"/>
          <p:cNvPicPr/>
          <p:nvPr/>
        </p:nvPicPr>
        <p:blipFill>
          <a:blip r:embed="rId2"/>
          <a:stretch>
            <a:fillRect/>
          </a:stretch>
        </p:blipFill>
        <p:spPr>
          <a:xfrm>
            <a:off x="4576603" y="3147060"/>
            <a:ext cx="2743200" cy="3368040"/>
          </a:xfrm>
          <a:prstGeom prst="rect">
            <a:avLst/>
          </a:prstGeom>
        </p:spPr>
      </p:pic>
    </p:spTree>
    <p:extLst>
      <p:ext uri="{BB962C8B-B14F-4D97-AF65-F5344CB8AC3E}">
        <p14:creationId xmlns:p14="http://schemas.microsoft.com/office/powerpoint/2010/main" val="366098892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4967" y="-45720"/>
            <a:ext cx="10131425" cy="1456267"/>
          </a:xfrm>
        </p:spPr>
        <p:txBody>
          <a:bodyPr/>
          <a:lstStyle/>
          <a:p>
            <a:r>
              <a:rPr lang="en-US" dirty="0" smtClean="0"/>
              <a:t>EXPLORATORY DATA ANALYSIS</a:t>
            </a:r>
            <a:endParaRPr lang="en-IN" dirty="0"/>
          </a:p>
        </p:txBody>
      </p:sp>
      <p:sp>
        <p:nvSpPr>
          <p:cNvPr id="3" name="Content Placeholder 2"/>
          <p:cNvSpPr>
            <a:spLocks noGrp="1"/>
          </p:cNvSpPr>
          <p:nvPr>
            <p:ph idx="1"/>
          </p:nvPr>
        </p:nvSpPr>
        <p:spPr>
          <a:xfrm>
            <a:off x="374967" y="1280160"/>
            <a:ext cx="11146473" cy="2354580"/>
          </a:xfrm>
        </p:spPr>
        <p:txBody>
          <a:bodyPr>
            <a:normAutofit/>
          </a:bodyPr>
          <a:lstStyle/>
          <a:p>
            <a:r>
              <a:rPr lang="en-IN" dirty="0"/>
              <a:t>Exploratory Data Analysis (EDA) is a critical phase in the Medical Insurance Price Prediction Project, serving to unveil insights, patterns, and relationships within the dataset. The EDA process involves various visualization techniques and statistical analyses to better understand the characteristics of the data</a:t>
            </a:r>
            <a:r>
              <a:rPr lang="en-IN" dirty="0" smtClean="0"/>
              <a:t>.</a:t>
            </a:r>
          </a:p>
          <a:p>
            <a:r>
              <a:rPr lang="en-IN" dirty="0" smtClean="0"/>
              <a:t>Visualization </a:t>
            </a:r>
            <a:r>
              <a:rPr lang="en-IN" dirty="0"/>
              <a:t>of categorical variables is done to understand the distribution of categorical variables such as 'sex,' 'smoker,' and 'region.'. Visualization Technique like Pie charts are employed to visually represent the proportion of each category within these variables.</a:t>
            </a:r>
          </a:p>
          <a:p>
            <a:pPr marL="0" indent="0">
              <a:buNone/>
            </a:pPr>
            <a:endParaRPr lang="en-IN" dirty="0"/>
          </a:p>
        </p:txBody>
      </p:sp>
      <p:pic>
        <p:nvPicPr>
          <p:cNvPr id="5" name="Picture 4"/>
          <p:cNvPicPr/>
          <p:nvPr/>
        </p:nvPicPr>
        <p:blipFill>
          <a:blip r:embed="rId2"/>
          <a:stretch>
            <a:fillRect/>
          </a:stretch>
        </p:blipFill>
        <p:spPr>
          <a:xfrm>
            <a:off x="784225" y="3634740"/>
            <a:ext cx="10737215" cy="2971800"/>
          </a:xfrm>
          <a:prstGeom prst="rect">
            <a:avLst/>
          </a:prstGeom>
        </p:spPr>
      </p:pic>
    </p:spTree>
    <p:extLst>
      <p:ext uri="{BB962C8B-B14F-4D97-AF65-F5344CB8AC3E}">
        <p14:creationId xmlns:p14="http://schemas.microsoft.com/office/powerpoint/2010/main" val="4280291535"/>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4967" y="-45720"/>
            <a:ext cx="10131425" cy="1456267"/>
          </a:xfrm>
        </p:spPr>
        <p:txBody>
          <a:bodyPr/>
          <a:lstStyle/>
          <a:p>
            <a:r>
              <a:rPr lang="en-US" dirty="0" smtClean="0"/>
              <a:t>EXPLORATORY DATA ANALYSIS</a:t>
            </a:r>
            <a:endParaRPr lang="en-IN" dirty="0"/>
          </a:p>
        </p:txBody>
      </p:sp>
      <p:sp>
        <p:nvSpPr>
          <p:cNvPr id="3" name="Content Placeholder 2"/>
          <p:cNvSpPr>
            <a:spLocks noGrp="1"/>
          </p:cNvSpPr>
          <p:nvPr>
            <p:ph idx="1"/>
          </p:nvPr>
        </p:nvSpPr>
        <p:spPr>
          <a:xfrm>
            <a:off x="374967" y="1280160"/>
            <a:ext cx="11146473" cy="1371600"/>
          </a:xfrm>
        </p:spPr>
        <p:txBody>
          <a:bodyPr>
            <a:normAutofit/>
          </a:bodyPr>
          <a:lstStyle/>
          <a:p>
            <a:r>
              <a:rPr lang="en-IN" dirty="0"/>
              <a:t>Analysis of mean insurance charges across categories is done to explore the average insurance charges across different categories such as 'sex,' 'children,' 'smoker,' and 'region.'. Visualization Technique like Bar plots are generated to illustrate the mean insurance charges for each category.</a:t>
            </a:r>
          </a:p>
          <a:p>
            <a:endParaRPr lang="en-IN" dirty="0"/>
          </a:p>
        </p:txBody>
      </p:sp>
      <p:pic>
        <p:nvPicPr>
          <p:cNvPr id="6" name="Picture 5"/>
          <p:cNvPicPr/>
          <p:nvPr/>
        </p:nvPicPr>
        <p:blipFill>
          <a:blip r:embed="rId2"/>
          <a:stretch>
            <a:fillRect/>
          </a:stretch>
        </p:blipFill>
        <p:spPr>
          <a:xfrm>
            <a:off x="784224" y="2384742"/>
            <a:ext cx="10508615" cy="4198938"/>
          </a:xfrm>
          <a:prstGeom prst="rect">
            <a:avLst/>
          </a:prstGeom>
        </p:spPr>
      </p:pic>
    </p:spTree>
    <p:extLst>
      <p:ext uri="{BB962C8B-B14F-4D97-AF65-F5344CB8AC3E}">
        <p14:creationId xmlns:p14="http://schemas.microsoft.com/office/powerpoint/2010/main" val="177055202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4967" y="-45720"/>
            <a:ext cx="10131425" cy="1456267"/>
          </a:xfrm>
        </p:spPr>
        <p:txBody>
          <a:bodyPr/>
          <a:lstStyle/>
          <a:p>
            <a:r>
              <a:rPr lang="en-US" dirty="0" smtClean="0"/>
              <a:t>EXPLORATORY DATA ANALYSIS</a:t>
            </a:r>
            <a:endParaRPr lang="en-IN" dirty="0"/>
          </a:p>
        </p:txBody>
      </p:sp>
      <p:sp>
        <p:nvSpPr>
          <p:cNvPr id="3" name="Content Placeholder 2"/>
          <p:cNvSpPr>
            <a:spLocks noGrp="1"/>
          </p:cNvSpPr>
          <p:nvPr>
            <p:ph idx="1"/>
          </p:nvPr>
        </p:nvSpPr>
        <p:spPr>
          <a:xfrm>
            <a:off x="374967" y="1280160"/>
            <a:ext cx="11146473" cy="1371600"/>
          </a:xfrm>
        </p:spPr>
        <p:txBody>
          <a:bodyPr>
            <a:normAutofit/>
          </a:bodyPr>
          <a:lstStyle/>
          <a:p>
            <a:r>
              <a:rPr lang="en-IN" dirty="0"/>
              <a:t>Scatter Plots for Numerical Features is used to investigate the relationship between numerical features ('age' and '</a:t>
            </a:r>
            <a:r>
              <a:rPr lang="en-IN" dirty="0" err="1"/>
              <a:t>bmi</a:t>
            </a:r>
            <a:r>
              <a:rPr lang="en-IN" dirty="0"/>
              <a:t>') and insurance charges, considering the impact of smoking status. Visualization Technique like Scatter plots with hue differentiation based on smoking status are created.</a:t>
            </a:r>
          </a:p>
          <a:p>
            <a:endParaRPr lang="en-IN" dirty="0"/>
          </a:p>
        </p:txBody>
      </p:sp>
      <p:pic>
        <p:nvPicPr>
          <p:cNvPr id="5" name="Picture 4"/>
          <p:cNvPicPr/>
          <p:nvPr/>
        </p:nvPicPr>
        <p:blipFill>
          <a:blip r:embed="rId2"/>
          <a:stretch>
            <a:fillRect/>
          </a:stretch>
        </p:blipFill>
        <p:spPr>
          <a:xfrm>
            <a:off x="671193" y="2736427"/>
            <a:ext cx="10554019" cy="3468053"/>
          </a:xfrm>
          <a:prstGeom prst="rect">
            <a:avLst/>
          </a:prstGeom>
        </p:spPr>
      </p:pic>
    </p:spTree>
    <p:extLst>
      <p:ext uri="{BB962C8B-B14F-4D97-AF65-F5344CB8AC3E}">
        <p14:creationId xmlns:p14="http://schemas.microsoft.com/office/powerpoint/2010/main" val="982029299"/>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4967" y="-45720"/>
            <a:ext cx="10131425" cy="1456267"/>
          </a:xfrm>
        </p:spPr>
        <p:txBody>
          <a:bodyPr/>
          <a:lstStyle/>
          <a:p>
            <a:r>
              <a:rPr lang="en-US" dirty="0" smtClean="0"/>
              <a:t>OUTLIER HANDLING</a:t>
            </a:r>
            <a:endParaRPr lang="en-IN" dirty="0"/>
          </a:p>
        </p:txBody>
      </p:sp>
      <p:sp>
        <p:nvSpPr>
          <p:cNvPr id="3" name="Content Placeholder 2"/>
          <p:cNvSpPr>
            <a:spLocks noGrp="1"/>
          </p:cNvSpPr>
          <p:nvPr>
            <p:ph idx="1"/>
          </p:nvPr>
        </p:nvSpPr>
        <p:spPr>
          <a:xfrm>
            <a:off x="466407" y="1214362"/>
            <a:ext cx="11146473" cy="2168918"/>
          </a:xfrm>
        </p:spPr>
        <p:txBody>
          <a:bodyPr>
            <a:normAutofit fontScale="92500" lnSpcReduction="20000"/>
          </a:bodyPr>
          <a:lstStyle/>
          <a:p>
            <a:r>
              <a:rPr lang="en-IN" dirty="0"/>
              <a:t>Outlier detection is a crucial step in the data </a:t>
            </a:r>
            <a:r>
              <a:rPr lang="en-IN" dirty="0" err="1"/>
              <a:t>preprocessing</a:t>
            </a:r>
            <a:r>
              <a:rPr lang="en-IN" dirty="0"/>
              <a:t> phase of the Medical Insurance Price Prediction Project. Outliers, or extreme values, can significantly impact the performance of predictive models, making their identification and handling essential.</a:t>
            </a:r>
          </a:p>
          <a:p>
            <a:r>
              <a:rPr lang="en-IN" dirty="0"/>
              <a:t> Initial Outlier Inspection:</a:t>
            </a:r>
          </a:p>
          <a:p>
            <a:r>
              <a:rPr lang="en-IN" dirty="0"/>
              <a:t>Objective: Identify potential outliers in numerical variables, particularly focusing on 'age' and '</a:t>
            </a:r>
            <a:r>
              <a:rPr lang="en-IN" dirty="0" err="1"/>
              <a:t>bmi</a:t>
            </a:r>
            <a:r>
              <a:rPr lang="en-IN" dirty="0"/>
              <a:t>.'</a:t>
            </a:r>
          </a:p>
          <a:p>
            <a:r>
              <a:rPr lang="en-IN" dirty="0"/>
              <a:t>Visualization Technique: Box plots are employed to visually inspect the distribution of these variables and identify potential extreme values</a:t>
            </a:r>
            <a:r>
              <a:rPr lang="en-IN" dirty="0" smtClean="0"/>
              <a:t>.</a:t>
            </a:r>
            <a:endParaRPr lang="en-IN" dirty="0"/>
          </a:p>
          <a:p>
            <a:pPr marL="0" indent="0">
              <a:buNone/>
            </a:pPr>
            <a:endParaRPr lang="en-IN" dirty="0"/>
          </a:p>
        </p:txBody>
      </p:sp>
      <p:pic>
        <p:nvPicPr>
          <p:cNvPr id="6" name="Picture 5"/>
          <p:cNvPicPr/>
          <p:nvPr/>
        </p:nvPicPr>
        <p:blipFill>
          <a:blip r:embed="rId2"/>
          <a:stretch>
            <a:fillRect/>
          </a:stretch>
        </p:blipFill>
        <p:spPr>
          <a:xfrm>
            <a:off x="3671887" y="3028874"/>
            <a:ext cx="4162425" cy="3228975"/>
          </a:xfrm>
          <a:prstGeom prst="rect">
            <a:avLst/>
          </a:prstGeom>
        </p:spPr>
      </p:pic>
    </p:spTree>
    <p:extLst>
      <p:ext uri="{BB962C8B-B14F-4D97-AF65-F5344CB8AC3E}">
        <p14:creationId xmlns:p14="http://schemas.microsoft.com/office/powerpoint/2010/main" val="348757614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4967" y="-45720"/>
            <a:ext cx="10131425" cy="1456267"/>
          </a:xfrm>
        </p:spPr>
        <p:txBody>
          <a:bodyPr/>
          <a:lstStyle/>
          <a:p>
            <a:r>
              <a:rPr lang="en-US" dirty="0" smtClean="0"/>
              <a:t>OUTLIER HANDLING</a:t>
            </a:r>
            <a:endParaRPr lang="en-IN" dirty="0"/>
          </a:p>
        </p:txBody>
      </p:sp>
      <p:sp>
        <p:nvSpPr>
          <p:cNvPr id="3" name="Content Placeholder 2"/>
          <p:cNvSpPr>
            <a:spLocks noGrp="1"/>
          </p:cNvSpPr>
          <p:nvPr>
            <p:ph idx="1"/>
          </p:nvPr>
        </p:nvSpPr>
        <p:spPr>
          <a:xfrm>
            <a:off x="466407" y="1214362"/>
            <a:ext cx="11146473" cy="2168918"/>
          </a:xfrm>
        </p:spPr>
        <p:txBody>
          <a:bodyPr>
            <a:normAutofit lnSpcReduction="10000"/>
          </a:bodyPr>
          <a:lstStyle/>
          <a:p>
            <a:r>
              <a:rPr lang="en-IN" dirty="0"/>
              <a:t>Outlier Handling using Feature Engine:</a:t>
            </a:r>
          </a:p>
          <a:p>
            <a:r>
              <a:rPr lang="en-IN" dirty="0"/>
              <a:t>Objective: Cap extreme values in the '</a:t>
            </a:r>
            <a:r>
              <a:rPr lang="en-IN" dirty="0" err="1"/>
              <a:t>bmi</a:t>
            </a:r>
            <a:r>
              <a:rPr lang="en-IN" dirty="0"/>
              <a:t>' variable to mitigate their impact on the analysis.</a:t>
            </a:r>
          </a:p>
          <a:p>
            <a:r>
              <a:rPr lang="en-IN" dirty="0"/>
              <a:t>Library: Feature Engine's </a:t>
            </a:r>
            <a:r>
              <a:rPr lang="en-IN" dirty="0" err="1"/>
              <a:t>ArbitraryOutlierCapper</a:t>
            </a:r>
            <a:r>
              <a:rPr lang="en-IN" dirty="0"/>
              <a:t> is employed to cap extreme values based on predefined lower and upper limits</a:t>
            </a:r>
            <a:r>
              <a:rPr lang="en-IN" dirty="0" smtClean="0"/>
              <a:t>.</a:t>
            </a:r>
          </a:p>
          <a:p>
            <a:r>
              <a:rPr lang="en-US" dirty="0"/>
              <a:t>Capping is replacing all higher side values exceeding a certain theoretical maximum or upper control limit (UCL) by the UCL value. Statistical formula for UCL is UCL = Q3 + 1.5 * IQR.</a:t>
            </a:r>
            <a:endParaRPr lang="en-IN" dirty="0"/>
          </a:p>
          <a:p>
            <a:pPr marL="0" indent="0">
              <a:buNone/>
            </a:pPr>
            <a:endParaRPr lang="en-IN" dirty="0"/>
          </a:p>
        </p:txBody>
      </p:sp>
      <p:pic>
        <p:nvPicPr>
          <p:cNvPr id="5" name="Picture 4"/>
          <p:cNvPicPr/>
          <p:nvPr/>
        </p:nvPicPr>
        <p:blipFill>
          <a:blip r:embed="rId2"/>
          <a:stretch>
            <a:fillRect/>
          </a:stretch>
        </p:blipFill>
        <p:spPr>
          <a:xfrm>
            <a:off x="6549081" y="3185571"/>
            <a:ext cx="4200525" cy="3181350"/>
          </a:xfrm>
          <a:prstGeom prst="rect">
            <a:avLst/>
          </a:prstGeom>
        </p:spPr>
      </p:pic>
      <p:pic>
        <p:nvPicPr>
          <p:cNvPr id="4" name="Picture 3"/>
          <p:cNvPicPr>
            <a:picLocks noChangeAspect="1"/>
          </p:cNvPicPr>
          <p:nvPr/>
        </p:nvPicPr>
        <p:blipFill rotWithShape="1">
          <a:blip r:embed="rId3"/>
          <a:srcRect l="53482" t="29983" r="28853" b="46537"/>
          <a:stretch/>
        </p:blipFill>
        <p:spPr>
          <a:xfrm>
            <a:off x="1099752" y="3185570"/>
            <a:ext cx="4028302" cy="3010399"/>
          </a:xfrm>
          <a:prstGeom prst="rect">
            <a:avLst/>
          </a:prstGeom>
        </p:spPr>
      </p:pic>
    </p:spTree>
    <p:extLst>
      <p:ext uri="{BB962C8B-B14F-4D97-AF65-F5344CB8AC3E}">
        <p14:creationId xmlns:p14="http://schemas.microsoft.com/office/powerpoint/2010/main" val="372508005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4967" y="-45720"/>
            <a:ext cx="10131425" cy="1456267"/>
          </a:xfrm>
        </p:spPr>
        <p:txBody>
          <a:bodyPr/>
          <a:lstStyle/>
          <a:p>
            <a:r>
              <a:rPr lang="en-US" dirty="0" smtClean="0"/>
              <a:t>DUPLICATE REMOVAL</a:t>
            </a:r>
            <a:endParaRPr lang="en-IN" dirty="0"/>
          </a:p>
        </p:txBody>
      </p:sp>
      <p:sp>
        <p:nvSpPr>
          <p:cNvPr id="3" name="Content Placeholder 2"/>
          <p:cNvSpPr>
            <a:spLocks noGrp="1"/>
          </p:cNvSpPr>
          <p:nvPr>
            <p:ph idx="1"/>
          </p:nvPr>
        </p:nvSpPr>
        <p:spPr>
          <a:xfrm>
            <a:off x="466407" y="1214362"/>
            <a:ext cx="11146473" cy="5392178"/>
          </a:xfrm>
        </p:spPr>
        <p:txBody>
          <a:bodyPr>
            <a:normAutofit/>
          </a:bodyPr>
          <a:lstStyle/>
          <a:p>
            <a:r>
              <a:rPr lang="en-IN" dirty="0"/>
              <a:t>Duplicate removal is a crucial step in the data </a:t>
            </a:r>
            <a:r>
              <a:rPr lang="en-IN" dirty="0" err="1"/>
              <a:t>preprocessing</a:t>
            </a:r>
            <a:r>
              <a:rPr lang="en-IN" dirty="0"/>
              <a:t> phase of the Medical Insurance Price Prediction Project. Identifying and eliminating duplicate records ensures data integrity, preventing biases and inaccuracies in subsequent analyses and model training.</a:t>
            </a:r>
          </a:p>
          <a:p>
            <a:pPr marL="0" indent="0">
              <a:buNone/>
            </a:pPr>
            <a:endParaRPr lang="en-IN" dirty="0"/>
          </a:p>
          <a:p>
            <a:r>
              <a:rPr lang="en-IN" dirty="0"/>
              <a:t>Identification of Duplicate Records:</a:t>
            </a:r>
          </a:p>
          <a:p>
            <a:r>
              <a:rPr lang="en-IN" dirty="0"/>
              <a:t>Objective: Detect and identify duplicate records within the dataset.</a:t>
            </a:r>
          </a:p>
          <a:p>
            <a:r>
              <a:rPr lang="en-IN" dirty="0"/>
              <a:t>Methodology: Utilize Pandas functionality to identify duplicate rows based on all columns.</a:t>
            </a:r>
          </a:p>
          <a:p>
            <a:pPr marL="0" indent="0">
              <a:buNone/>
            </a:pPr>
            <a:endParaRPr lang="en-IN" dirty="0"/>
          </a:p>
          <a:p>
            <a:r>
              <a:rPr lang="en-IN" dirty="0"/>
              <a:t>Elimination of Duplicate Records:</a:t>
            </a:r>
          </a:p>
          <a:p>
            <a:r>
              <a:rPr lang="en-IN" dirty="0"/>
              <a:t>Objective: Remove duplicate records from the dataset.</a:t>
            </a:r>
          </a:p>
          <a:p>
            <a:r>
              <a:rPr lang="en-IN" dirty="0"/>
              <a:t>Methodology: Use the </a:t>
            </a:r>
            <a:r>
              <a:rPr lang="en-IN" dirty="0" err="1"/>
              <a:t>drop_duplicates</a:t>
            </a:r>
            <a:r>
              <a:rPr lang="en-IN" dirty="0"/>
              <a:t>() function in Pandas to eliminate duplicate rows while retaining the first occurrence.</a:t>
            </a:r>
          </a:p>
        </p:txBody>
      </p:sp>
    </p:spTree>
    <p:extLst>
      <p:ext uri="{BB962C8B-B14F-4D97-AF65-F5344CB8AC3E}">
        <p14:creationId xmlns:p14="http://schemas.microsoft.com/office/powerpoint/2010/main" val="343540737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4967" y="-45720"/>
            <a:ext cx="10131425" cy="1456267"/>
          </a:xfrm>
        </p:spPr>
        <p:txBody>
          <a:bodyPr/>
          <a:lstStyle/>
          <a:p>
            <a:r>
              <a:rPr lang="en-US" dirty="0" smtClean="0"/>
              <a:t>Feature Engineering</a:t>
            </a:r>
            <a:endParaRPr lang="en-IN" dirty="0"/>
          </a:p>
        </p:txBody>
      </p:sp>
      <p:sp>
        <p:nvSpPr>
          <p:cNvPr id="3" name="Content Placeholder 2"/>
          <p:cNvSpPr>
            <a:spLocks noGrp="1"/>
          </p:cNvSpPr>
          <p:nvPr>
            <p:ph idx="1"/>
          </p:nvPr>
        </p:nvSpPr>
        <p:spPr>
          <a:xfrm>
            <a:off x="534987" y="1288680"/>
            <a:ext cx="11146473" cy="3977640"/>
          </a:xfrm>
        </p:spPr>
        <p:txBody>
          <a:bodyPr>
            <a:normAutofit/>
          </a:bodyPr>
          <a:lstStyle/>
          <a:p>
            <a:r>
              <a:rPr lang="en-IN" dirty="0"/>
              <a:t>Feature engineering is a critical phase in the data </a:t>
            </a:r>
            <a:r>
              <a:rPr lang="en-IN" dirty="0" err="1"/>
              <a:t>preprocessing</a:t>
            </a:r>
            <a:r>
              <a:rPr lang="en-IN" dirty="0"/>
              <a:t> of the Medical Insurance Price Prediction Project, involving the transformation and creation of features to enhance the dataset's predictive power and model performance.</a:t>
            </a:r>
          </a:p>
          <a:p>
            <a:endParaRPr lang="en-IN" dirty="0"/>
          </a:p>
          <a:p>
            <a:r>
              <a:rPr lang="en-IN" dirty="0"/>
              <a:t>Skewness Assessment of Numerical Features:</a:t>
            </a:r>
          </a:p>
          <a:p>
            <a:r>
              <a:rPr lang="en-IN" dirty="0"/>
              <a:t>Objective: Evaluate the skewness of numerical features, such as 'age' and '</a:t>
            </a:r>
            <a:r>
              <a:rPr lang="en-IN" dirty="0" err="1"/>
              <a:t>bmi</a:t>
            </a:r>
            <a:r>
              <a:rPr lang="en-IN" dirty="0"/>
              <a:t>.'</a:t>
            </a:r>
          </a:p>
          <a:p>
            <a:r>
              <a:rPr lang="en-IN" dirty="0"/>
              <a:t>Analysis: Skewness provides insights into the distributional shape of the variables.</a:t>
            </a:r>
          </a:p>
          <a:p>
            <a:endParaRPr lang="en-IN" dirty="0"/>
          </a:p>
          <a:p>
            <a:endParaRPr lang="en-IN" dirty="0"/>
          </a:p>
        </p:txBody>
      </p:sp>
      <p:pic>
        <p:nvPicPr>
          <p:cNvPr id="4" name="Picture 3"/>
          <p:cNvPicPr/>
          <p:nvPr/>
        </p:nvPicPr>
        <p:blipFill>
          <a:blip r:embed="rId2"/>
          <a:stretch>
            <a:fillRect/>
          </a:stretch>
        </p:blipFill>
        <p:spPr>
          <a:xfrm>
            <a:off x="4800837" y="4729586"/>
            <a:ext cx="2614772" cy="1073468"/>
          </a:xfrm>
          <a:prstGeom prst="rect">
            <a:avLst/>
          </a:prstGeom>
        </p:spPr>
      </p:pic>
    </p:spTree>
    <p:extLst>
      <p:ext uri="{BB962C8B-B14F-4D97-AF65-F5344CB8AC3E}">
        <p14:creationId xmlns:p14="http://schemas.microsoft.com/office/powerpoint/2010/main" val="100552157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47504" y="2373086"/>
            <a:ext cx="10131425" cy="1456267"/>
          </a:xfrm>
        </p:spPr>
        <p:txBody>
          <a:bodyPr/>
          <a:lstStyle/>
          <a:p>
            <a:r>
              <a:rPr lang="en-US" dirty="0" smtClean="0"/>
              <a:t>COURSE CODE: </a:t>
            </a:r>
            <a:r>
              <a:rPr lang="en-IN" dirty="0"/>
              <a:t>21BSCS35C01</a:t>
            </a:r>
            <a:r>
              <a:rPr lang="en-US" dirty="0" smtClean="0"/>
              <a:t/>
            </a:r>
            <a:br>
              <a:rPr lang="en-US" dirty="0" smtClean="0"/>
            </a:br>
            <a:r>
              <a:rPr lang="en-US" dirty="0" smtClean="0"/>
              <a:t>COURSE TITLE: DATA MINING AND ANALYSIS</a:t>
            </a:r>
            <a:endParaRPr lang="en-IN" dirty="0"/>
          </a:p>
        </p:txBody>
      </p:sp>
    </p:spTree>
    <p:extLst>
      <p:ext uri="{BB962C8B-B14F-4D97-AF65-F5344CB8AC3E}">
        <p14:creationId xmlns:p14="http://schemas.microsoft.com/office/powerpoint/2010/main" val="1967918507"/>
      </p:ext>
    </p:extLst>
  </p:cSld>
  <p:clrMapOvr>
    <a:masterClrMapping/>
  </p:clrMapOvr>
  <p:transition spd="slow">
    <p:wip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4967" y="-45720"/>
            <a:ext cx="10131425" cy="1456267"/>
          </a:xfrm>
        </p:spPr>
        <p:txBody>
          <a:bodyPr/>
          <a:lstStyle/>
          <a:p>
            <a:r>
              <a:rPr lang="en-US" dirty="0" smtClean="0"/>
              <a:t>Feature Engineering</a:t>
            </a:r>
            <a:endParaRPr lang="en-IN" dirty="0"/>
          </a:p>
        </p:txBody>
      </p:sp>
      <p:sp>
        <p:nvSpPr>
          <p:cNvPr id="3" name="Content Placeholder 2"/>
          <p:cNvSpPr>
            <a:spLocks noGrp="1"/>
          </p:cNvSpPr>
          <p:nvPr>
            <p:ph idx="1"/>
          </p:nvPr>
        </p:nvSpPr>
        <p:spPr>
          <a:xfrm>
            <a:off x="534986" y="1638406"/>
            <a:ext cx="11146473" cy="1431660"/>
          </a:xfrm>
        </p:spPr>
        <p:txBody>
          <a:bodyPr>
            <a:normAutofit/>
          </a:bodyPr>
          <a:lstStyle/>
          <a:p>
            <a:r>
              <a:rPr lang="en-IN" dirty="0"/>
              <a:t>Correlation Analysis:</a:t>
            </a:r>
          </a:p>
          <a:p>
            <a:r>
              <a:rPr lang="en-IN" dirty="0"/>
              <a:t>Objective: Explore the relationships among numerical features using a correlation matrix.</a:t>
            </a:r>
          </a:p>
          <a:p>
            <a:r>
              <a:rPr lang="en-IN" dirty="0"/>
              <a:t>Visualization: A </a:t>
            </a:r>
            <a:r>
              <a:rPr lang="en-IN" dirty="0" err="1"/>
              <a:t>heatmap</a:t>
            </a:r>
            <a:r>
              <a:rPr lang="en-IN" dirty="0"/>
              <a:t> visually represents the correlation coefficients between variables.</a:t>
            </a:r>
          </a:p>
          <a:p>
            <a:endParaRPr lang="en-IN" dirty="0"/>
          </a:p>
          <a:p>
            <a:endParaRPr lang="en-IN" dirty="0"/>
          </a:p>
        </p:txBody>
      </p:sp>
      <p:pic>
        <p:nvPicPr>
          <p:cNvPr id="5" name="Picture 4"/>
          <p:cNvPicPr/>
          <p:nvPr/>
        </p:nvPicPr>
        <p:blipFill>
          <a:blip r:embed="rId2"/>
          <a:stretch>
            <a:fillRect/>
          </a:stretch>
        </p:blipFill>
        <p:spPr>
          <a:xfrm>
            <a:off x="1726404" y="2736850"/>
            <a:ext cx="8763636" cy="3846830"/>
          </a:xfrm>
          <a:prstGeom prst="rect">
            <a:avLst/>
          </a:prstGeom>
        </p:spPr>
      </p:pic>
    </p:spTree>
    <p:extLst>
      <p:ext uri="{BB962C8B-B14F-4D97-AF65-F5344CB8AC3E}">
        <p14:creationId xmlns:p14="http://schemas.microsoft.com/office/powerpoint/2010/main" val="447153800"/>
      </p:ext>
    </p:extLst>
  </p:cSld>
  <p:clrMapOvr>
    <a:masterClrMapping/>
  </p:clrMapOvr>
  <p:transition spd="slow">
    <p:push dir="u"/>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4967" y="-45720"/>
            <a:ext cx="10131425" cy="1456267"/>
          </a:xfrm>
        </p:spPr>
        <p:txBody>
          <a:bodyPr/>
          <a:lstStyle/>
          <a:p>
            <a:r>
              <a:rPr lang="en-US" dirty="0" smtClean="0"/>
              <a:t>Feature Engineering</a:t>
            </a:r>
            <a:endParaRPr lang="en-IN" dirty="0"/>
          </a:p>
        </p:txBody>
      </p:sp>
      <p:sp>
        <p:nvSpPr>
          <p:cNvPr id="3" name="Content Placeholder 2"/>
          <p:cNvSpPr>
            <a:spLocks noGrp="1"/>
          </p:cNvSpPr>
          <p:nvPr>
            <p:ph idx="1"/>
          </p:nvPr>
        </p:nvSpPr>
        <p:spPr>
          <a:xfrm>
            <a:off x="374967" y="1410547"/>
            <a:ext cx="11146473" cy="1828800"/>
          </a:xfrm>
        </p:spPr>
        <p:txBody>
          <a:bodyPr>
            <a:normAutofit lnSpcReduction="10000"/>
          </a:bodyPr>
          <a:lstStyle/>
          <a:p>
            <a:r>
              <a:rPr lang="en-IN" dirty="0"/>
              <a:t>Feature Encoding of Categorical Variables:</a:t>
            </a:r>
          </a:p>
          <a:p>
            <a:r>
              <a:rPr lang="en-IN" dirty="0"/>
              <a:t>Objective: Prepare categorical variables, such as 'sex,' 'smoker,' and 'region,' for inclusion in machine learning models.</a:t>
            </a:r>
          </a:p>
          <a:p>
            <a:r>
              <a:rPr lang="en-IN" dirty="0"/>
              <a:t>Encoding Techniques: Map categorical values to numerical representations using techniques like label encoding or one-hot encoding</a:t>
            </a:r>
            <a:r>
              <a:rPr lang="en-IN" dirty="0" smtClean="0"/>
              <a:t>.</a:t>
            </a:r>
            <a:endParaRPr lang="en-IN" dirty="0"/>
          </a:p>
          <a:p>
            <a:endParaRPr lang="en-IN" dirty="0"/>
          </a:p>
          <a:p>
            <a:endParaRPr lang="en-IN" dirty="0"/>
          </a:p>
        </p:txBody>
      </p:sp>
      <p:pic>
        <p:nvPicPr>
          <p:cNvPr id="6" name="Picture 5"/>
          <p:cNvPicPr>
            <a:picLocks noChangeAspect="1"/>
          </p:cNvPicPr>
          <p:nvPr/>
        </p:nvPicPr>
        <p:blipFill rotWithShape="1">
          <a:blip r:embed="rId2"/>
          <a:srcRect l="6838" t="53126" r="55915" b="10937"/>
          <a:stretch/>
        </p:blipFill>
        <p:spPr>
          <a:xfrm>
            <a:off x="2530633" y="3102187"/>
            <a:ext cx="6835140" cy="3470063"/>
          </a:xfrm>
          <a:prstGeom prst="rect">
            <a:avLst/>
          </a:prstGeom>
        </p:spPr>
      </p:pic>
    </p:spTree>
    <p:extLst>
      <p:ext uri="{BB962C8B-B14F-4D97-AF65-F5344CB8AC3E}">
        <p14:creationId xmlns:p14="http://schemas.microsoft.com/office/powerpoint/2010/main" val="552147674"/>
      </p:ext>
    </p:extLst>
  </p:cSld>
  <p:clrMapOvr>
    <a:masterClrMapping/>
  </p:clrMapOvr>
  <p:transition spd="slow">
    <p:wip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165463"/>
            <a:ext cx="10131425" cy="1456267"/>
          </a:xfrm>
        </p:spPr>
        <p:txBody>
          <a:bodyPr/>
          <a:lstStyle/>
          <a:p>
            <a:r>
              <a:rPr lang="en-US" dirty="0" smtClean="0"/>
              <a:t>Result </a:t>
            </a:r>
            <a:endParaRPr lang="en-IN" dirty="0"/>
          </a:p>
        </p:txBody>
      </p:sp>
      <p:sp>
        <p:nvSpPr>
          <p:cNvPr id="3" name="Content Placeholder 2"/>
          <p:cNvSpPr>
            <a:spLocks noGrp="1"/>
          </p:cNvSpPr>
          <p:nvPr>
            <p:ph idx="1"/>
          </p:nvPr>
        </p:nvSpPr>
        <p:spPr>
          <a:xfrm>
            <a:off x="685801" y="1384664"/>
            <a:ext cx="10131425" cy="4445726"/>
          </a:xfrm>
        </p:spPr>
        <p:txBody>
          <a:bodyPr>
            <a:normAutofit/>
          </a:bodyPr>
          <a:lstStyle/>
          <a:p>
            <a:r>
              <a:rPr lang="en-US" dirty="0"/>
              <a:t>In the context of data mining, the Medical Insurance Price Prediction Project demonstrates a comprehensive approach to preprocessing </a:t>
            </a:r>
            <a:r>
              <a:rPr lang="en-US" dirty="0" smtClean="0"/>
              <a:t>emphasizing </a:t>
            </a:r>
            <a:r>
              <a:rPr lang="en-US" dirty="0"/>
              <a:t>the extraction of valuable insights from the dataset. </a:t>
            </a:r>
            <a:endParaRPr lang="en-US" dirty="0" smtClean="0"/>
          </a:p>
          <a:p>
            <a:r>
              <a:rPr lang="en-US" dirty="0" smtClean="0"/>
              <a:t>The </a:t>
            </a:r>
            <a:r>
              <a:rPr lang="en-US" dirty="0"/>
              <a:t>project begins with meticulous data cleaning, handling outliers using the Feature Engine library, and removing duplicates to ensure data integrity. </a:t>
            </a:r>
            <a:endParaRPr lang="en-US" dirty="0" smtClean="0"/>
          </a:p>
          <a:p>
            <a:r>
              <a:rPr lang="en-US" dirty="0" smtClean="0"/>
              <a:t>Extensive </a:t>
            </a:r>
            <a:r>
              <a:rPr lang="en-US" dirty="0"/>
              <a:t>exploratory data analysis (EDA) employs visualizations and statistical analyses, shedding light on the distribution of categorical variables and relationships between features and insurance charges</a:t>
            </a:r>
            <a:r>
              <a:rPr lang="en-US" dirty="0" smtClean="0"/>
              <a:t>.</a:t>
            </a:r>
          </a:p>
          <a:p>
            <a:r>
              <a:rPr lang="en-US" dirty="0" smtClean="0"/>
              <a:t> </a:t>
            </a:r>
            <a:r>
              <a:rPr lang="en-US" dirty="0"/>
              <a:t>The detection and handling of outliers through quantitative analysis and capping techniques showcase a data-driven approach to enhance model robustness</a:t>
            </a:r>
            <a:r>
              <a:rPr lang="en-US" dirty="0" smtClean="0"/>
              <a:t>.</a:t>
            </a:r>
            <a:endParaRPr lang="en-IN" dirty="0"/>
          </a:p>
          <a:p>
            <a:r>
              <a:rPr lang="en-US" dirty="0"/>
              <a:t>The incorporation of feature engineering techniques, such as addressing skewness and encoding categorical variables, reflects a strategic effort to refine feature representation for subsequent modeling.</a:t>
            </a:r>
            <a:endParaRPr lang="en-IN" dirty="0"/>
          </a:p>
        </p:txBody>
      </p:sp>
    </p:spTree>
    <p:extLst>
      <p:ext uri="{BB962C8B-B14F-4D97-AF65-F5344CB8AC3E}">
        <p14:creationId xmlns:p14="http://schemas.microsoft.com/office/powerpoint/2010/main" val="2707501225"/>
      </p:ext>
    </p:extLst>
  </p:cSld>
  <p:clrMapOvr>
    <a:masterClrMapping/>
  </p:clrMapOvr>
  <p:transition spd="slow">
    <p:randomBar dir="vert"/>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47504" y="2373086"/>
            <a:ext cx="10131425" cy="1456267"/>
          </a:xfrm>
        </p:spPr>
        <p:txBody>
          <a:bodyPr/>
          <a:lstStyle/>
          <a:p>
            <a:r>
              <a:rPr lang="en-US" dirty="0" smtClean="0"/>
              <a:t>COURSE CODE: </a:t>
            </a:r>
            <a:r>
              <a:rPr lang="en-IN" dirty="0" smtClean="0"/>
              <a:t>21BSCS35E06</a:t>
            </a:r>
            <a:r>
              <a:rPr lang="en-US" dirty="0" smtClean="0"/>
              <a:t/>
            </a:r>
            <a:br>
              <a:rPr lang="en-US" dirty="0" smtClean="0"/>
            </a:br>
            <a:r>
              <a:rPr lang="en-US" dirty="0" smtClean="0"/>
              <a:t>COURSE TITLE: PREDICTIVE ANALYTICS</a:t>
            </a:r>
            <a:endParaRPr lang="en-IN" dirty="0"/>
          </a:p>
        </p:txBody>
      </p:sp>
    </p:spTree>
    <p:extLst>
      <p:ext uri="{BB962C8B-B14F-4D97-AF65-F5344CB8AC3E}">
        <p14:creationId xmlns:p14="http://schemas.microsoft.com/office/powerpoint/2010/main" val="585436844"/>
      </p:ext>
    </p:extLst>
  </p:cSld>
  <p:clrMapOvr>
    <a:masterClrMapping/>
  </p:clrMapOvr>
  <p:transition spd="slow">
    <p:cove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0121" y="609600"/>
            <a:ext cx="10131425" cy="1456267"/>
          </a:xfrm>
        </p:spPr>
        <p:txBody>
          <a:bodyPr/>
          <a:lstStyle/>
          <a:p>
            <a:pPr algn="ctr"/>
            <a:r>
              <a:rPr lang="en-US" dirty="0" smtClean="0"/>
              <a:t>contents</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116543065"/>
              </p:ext>
            </p:extLst>
          </p:nvPr>
        </p:nvGraphicFramePr>
        <p:xfrm>
          <a:off x="320041" y="609600"/>
          <a:ext cx="11612880" cy="621791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2591428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Libraries </a:t>
            </a:r>
            <a:endParaRPr lang="en-IN" dirty="0"/>
          </a:p>
        </p:txBody>
      </p:sp>
      <p:sp>
        <p:nvSpPr>
          <p:cNvPr id="3" name="Content Placeholder 2"/>
          <p:cNvSpPr>
            <a:spLocks noGrp="1"/>
          </p:cNvSpPr>
          <p:nvPr>
            <p:ph idx="1"/>
          </p:nvPr>
        </p:nvSpPr>
        <p:spPr/>
        <p:txBody>
          <a:bodyPr/>
          <a:lstStyle/>
          <a:p>
            <a:r>
              <a:rPr lang="en-IN" dirty="0"/>
              <a:t>from </a:t>
            </a:r>
            <a:r>
              <a:rPr lang="en-IN" dirty="0" err="1"/>
              <a:t>sklearn.linear_model</a:t>
            </a:r>
            <a:r>
              <a:rPr lang="en-IN" dirty="0"/>
              <a:t> import </a:t>
            </a:r>
            <a:r>
              <a:rPr lang="en-IN" dirty="0" err="1" smtClean="0"/>
              <a:t>LinearRegression</a:t>
            </a:r>
            <a:endParaRPr lang="en-IN" dirty="0"/>
          </a:p>
          <a:p>
            <a:r>
              <a:rPr lang="en-IN" dirty="0" smtClean="0"/>
              <a:t>from </a:t>
            </a:r>
            <a:r>
              <a:rPr lang="en-IN" dirty="0" err="1"/>
              <a:t>sklearn.ensemble</a:t>
            </a:r>
            <a:r>
              <a:rPr lang="en-IN" dirty="0"/>
              <a:t> import </a:t>
            </a:r>
            <a:r>
              <a:rPr lang="en-IN" dirty="0" err="1"/>
              <a:t>RandomForestRegressor</a:t>
            </a:r>
            <a:endParaRPr lang="en-IN" dirty="0"/>
          </a:p>
          <a:p>
            <a:r>
              <a:rPr lang="en-IN" dirty="0"/>
              <a:t>from </a:t>
            </a:r>
            <a:r>
              <a:rPr lang="en-IN" dirty="0" err="1"/>
              <a:t>sklearn.ensemble</a:t>
            </a:r>
            <a:r>
              <a:rPr lang="en-IN" dirty="0"/>
              <a:t> import </a:t>
            </a:r>
            <a:r>
              <a:rPr lang="en-IN" dirty="0" err="1"/>
              <a:t>GradientBoostingRegressor</a:t>
            </a:r>
            <a:endParaRPr lang="en-IN" dirty="0"/>
          </a:p>
          <a:p>
            <a:r>
              <a:rPr lang="en-IN" dirty="0"/>
              <a:t>from </a:t>
            </a:r>
            <a:r>
              <a:rPr lang="en-IN" dirty="0" err="1"/>
              <a:t>xgboost</a:t>
            </a:r>
            <a:r>
              <a:rPr lang="en-IN" dirty="0"/>
              <a:t> import </a:t>
            </a:r>
            <a:r>
              <a:rPr lang="en-IN" dirty="0" err="1"/>
              <a:t>XGBRegressor</a:t>
            </a:r>
            <a:endParaRPr lang="en-IN" dirty="0"/>
          </a:p>
          <a:p>
            <a:r>
              <a:rPr lang="en-IN" dirty="0"/>
              <a:t>from </a:t>
            </a:r>
            <a:r>
              <a:rPr lang="en-IN" dirty="0" err="1"/>
              <a:t>sklearn.model_selection</a:t>
            </a:r>
            <a:r>
              <a:rPr lang="en-IN" dirty="0"/>
              <a:t> import </a:t>
            </a:r>
            <a:r>
              <a:rPr lang="en-IN" dirty="0" err="1"/>
              <a:t>train_test_split</a:t>
            </a:r>
            <a:endParaRPr lang="en-IN" dirty="0"/>
          </a:p>
          <a:p>
            <a:r>
              <a:rPr lang="en-IN" dirty="0"/>
              <a:t>from </a:t>
            </a:r>
            <a:r>
              <a:rPr lang="en-IN" dirty="0" err="1"/>
              <a:t>sklearn.model_selection</a:t>
            </a:r>
            <a:r>
              <a:rPr lang="en-IN" dirty="0"/>
              <a:t> import </a:t>
            </a:r>
            <a:r>
              <a:rPr lang="en-IN" dirty="0" err="1" smtClean="0"/>
              <a:t>cross_val_score</a:t>
            </a:r>
            <a:endParaRPr lang="en-IN" dirty="0" smtClean="0"/>
          </a:p>
          <a:p>
            <a:r>
              <a:rPr lang="en-IN" dirty="0"/>
              <a:t>from </a:t>
            </a:r>
            <a:r>
              <a:rPr lang="en-IN" dirty="0" err="1"/>
              <a:t>sklearn.metrics</a:t>
            </a:r>
            <a:r>
              <a:rPr lang="en-IN" dirty="0"/>
              <a:t> import  r2_score</a:t>
            </a:r>
          </a:p>
          <a:p>
            <a:r>
              <a:rPr lang="en-IN" dirty="0"/>
              <a:t>from </a:t>
            </a:r>
            <a:r>
              <a:rPr lang="en-IN" dirty="0" err="1"/>
              <a:t>sklearn.model_selection</a:t>
            </a:r>
            <a:r>
              <a:rPr lang="en-IN" dirty="0"/>
              <a:t> import </a:t>
            </a:r>
            <a:r>
              <a:rPr lang="en-IN" dirty="0" err="1"/>
              <a:t>GridSearchCV</a:t>
            </a:r>
            <a:endParaRPr lang="en-IN" dirty="0"/>
          </a:p>
          <a:p>
            <a:endParaRPr lang="en-IN" dirty="0"/>
          </a:p>
        </p:txBody>
      </p:sp>
    </p:spTree>
    <p:extLst>
      <p:ext uri="{BB962C8B-B14F-4D97-AF65-F5344CB8AC3E}">
        <p14:creationId xmlns:p14="http://schemas.microsoft.com/office/powerpoint/2010/main" val="300323203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4967" y="-45720"/>
            <a:ext cx="10131425" cy="1456267"/>
          </a:xfrm>
        </p:spPr>
        <p:txBody>
          <a:bodyPr/>
          <a:lstStyle/>
          <a:p>
            <a:r>
              <a:rPr lang="en-US" dirty="0" smtClean="0"/>
              <a:t>Data splitting</a:t>
            </a:r>
            <a:endParaRPr lang="en-IN" dirty="0"/>
          </a:p>
        </p:txBody>
      </p:sp>
      <p:sp>
        <p:nvSpPr>
          <p:cNvPr id="3" name="Content Placeholder 2"/>
          <p:cNvSpPr>
            <a:spLocks noGrp="1"/>
          </p:cNvSpPr>
          <p:nvPr>
            <p:ph idx="1"/>
          </p:nvPr>
        </p:nvSpPr>
        <p:spPr>
          <a:xfrm>
            <a:off x="374967" y="1410547"/>
            <a:ext cx="11146473" cy="1828800"/>
          </a:xfrm>
        </p:spPr>
        <p:txBody>
          <a:bodyPr>
            <a:normAutofit/>
          </a:bodyPr>
          <a:lstStyle/>
          <a:p>
            <a:r>
              <a:rPr lang="en-US" dirty="0"/>
              <a:t>Data splitting is a fundamental step in machine learning and predictive modeling that involves dividing a dataset into two or more subsets for training and evaluation purposes. The primary objective is to assess how well a model trained on one subset generalizes to unseen data.</a:t>
            </a:r>
            <a:endParaRPr lang="en-IN" dirty="0"/>
          </a:p>
        </p:txBody>
      </p:sp>
      <p:sp>
        <p:nvSpPr>
          <p:cNvPr id="5" name="Rectangle 4"/>
          <p:cNvSpPr/>
          <p:nvPr/>
        </p:nvSpPr>
        <p:spPr>
          <a:xfrm>
            <a:off x="2900203" y="3602223"/>
            <a:ext cx="6096000" cy="1754326"/>
          </a:xfrm>
          <a:prstGeom prst="rect">
            <a:avLst/>
          </a:prstGeom>
        </p:spPr>
        <p:txBody>
          <a:bodyPr>
            <a:spAutoFit/>
          </a:bodyPr>
          <a:lstStyle/>
          <a:p>
            <a:r>
              <a:rPr lang="en-IN" dirty="0">
                <a:solidFill>
                  <a:srgbClr val="D4D4D4"/>
                </a:solidFill>
                <a:latin typeface="Courier New" panose="02070309020205020404" pitchFamily="49" charset="0"/>
              </a:rPr>
              <a:t>X=</a:t>
            </a:r>
            <a:r>
              <a:rPr lang="en-IN" dirty="0" err="1">
                <a:solidFill>
                  <a:srgbClr val="D4D4D4"/>
                </a:solidFill>
                <a:latin typeface="Courier New" panose="02070309020205020404" pitchFamily="49" charset="0"/>
              </a:rPr>
              <a:t>df.drop</a:t>
            </a:r>
            <a:r>
              <a:rPr lang="en-IN" dirty="0">
                <a:solidFill>
                  <a:srgbClr val="DCDCDC"/>
                </a:solidFill>
                <a:latin typeface="Courier New" panose="02070309020205020404" pitchFamily="49" charset="0"/>
              </a:rPr>
              <a:t>([</a:t>
            </a:r>
            <a:r>
              <a:rPr lang="en-IN" dirty="0">
                <a:solidFill>
                  <a:srgbClr val="CE9178"/>
                </a:solidFill>
                <a:latin typeface="Courier New" panose="02070309020205020404" pitchFamily="49" charset="0"/>
              </a:rPr>
              <a:t>'charges'</a:t>
            </a:r>
            <a:r>
              <a:rPr lang="en-IN" dirty="0">
                <a:solidFill>
                  <a:srgbClr val="DCDCDC"/>
                </a:solidFill>
                <a:latin typeface="Courier New" panose="02070309020205020404" pitchFamily="49" charset="0"/>
              </a:rPr>
              <a:t>],</a:t>
            </a:r>
            <a:r>
              <a:rPr lang="en-IN" dirty="0">
                <a:solidFill>
                  <a:srgbClr val="D4D4D4"/>
                </a:solidFill>
                <a:latin typeface="Courier New" panose="02070309020205020404" pitchFamily="49" charset="0"/>
              </a:rPr>
              <a:t>axis=</a:t>
            </a:r>
            <a:r>
              <a:rPr lang="en-IN" dirty="0">
                <a:solidFill>
                  <a:srgbClr val="B5CEA8"/>
                </a:solidFill>
                <a:latin typeface="Courier New" panose="02070309020205020404" pitchFamily="49" charset="0"/>
              </a:rPr>
              <a:t>1</a:t>
            </a:r>
            <a:r>
              <a:rPr lang="en-IN" dirty="0">
                <a:solidFill>
                  <a:srgbClr val="DCDCDC"/>
                </a:solidFill>
                <a:latin typeface="Courier New" panose="02070309020205020404" pitchFamily="49" charset="0"/>
              </a:rPr>
              <a:t>)</a:t>
            </a:r>
            <a:endParaRPr lang="en-IN" dirty="0">
              <a:solidFill>
                <a:srgbClr val="D4D4D4"/>
              </a:solidFill>
              <a:latin typeface="Courier New" panose="02070309020205020404" pitchFamily="49" charset="0"/>
            </a:endParaRPr>
          </a:p>
          <a:p>
            <a:r>
              <a:rPr lang="en-IN" dirty="0">
                <a:solidFill>
                  <a:srgbClr val="D4D4D4"/>
                </a:solidFill>
                <a:latin typeface="Courier New" panose="02070309020205020404" pitchFamily="49" charset="0"/>
              </a:rPr>
              <a:t>Y=</a:t>
            </a:r>
            <a:r>
              <a:rPr lang="en-IN" dirty="0" err="1">
                <a:solidFill>
                  <a:srgbClr val="D4D4D4"/>
                </a:solidFill>
                <a:latin typeface="Courier New" panose="02070309020205020404" pitchFamily="49" charset="0"/>
              </a:rPr>
              <a:t>df</a:t>
            </a:r>
            <a:r>
              <a:rPr lang="en-IN" dirty="0">
                <a:solidFill>
                  <a:srgbClr val="DCDCDC"/>
                </a:solidFill>
                <a:latin typeface="Courier New" panose="02070309020205020404" pitchFamily="49" charset="0"/>
              </a:rPr>
              <a:t>[[</a:t>
            </a:r>
            <a:r>
              <a:rPr lang="en-IN" dirty="0">
                <a:solidFill>
                  <a:srgbClr val="CE9178"/>
                </a:solidFill>
                <a:latin typeface="Courier New" panose="02070309020205020404" pitchFamily="49" charset="0"/>
              </a:rPr>
              <a:t>'charges</a:t>
            </a:r>
            <a:r>
              <a:rPr lang="en-IN" dirty="0" smtClean="0">
                <a:solidFill>
                  <a:srgbClr val="CE9178"/>
                </a:solidFill>
                <a:latin typeface="Courier New" panose="02070309020205020404" pitchFamily="49" charset="0"/>
              </a:rPr>
              <a:t>'</a:t>
            </a:r>
            <a:r>
              <a:rPr lang="en-IN" dirty="0" smtClean="0">
                <a:solidFill>
                  <a:srgbClr val="DCDCDC"/>
                </a:solidFill>
                <a:latin typeface="Courier New" panose="02070309020205020404" pitchFamily="49" charset="0"/>
              </a:rPr>
              <a:t>]]</a:t>
            </a:r>
          </a:p>
          <a:p>
            <a:endParaRPr lang="en-IN" dirty="0" smtClean="0">
              <a:solidFill>
                <a:srgbClr val="DCDCDC"/>
              </a:solidFill>
              <a:latin typeface="Courier New" panose="02070309020205020404" pitchFamily="49" charset="0"/>
            </a:endParaRPr>
          </a:p>
          <a:p>
            <a:r>
              <a:rPr lang="en-IN" dirty="0" err="1">
                <a:solidFill>
                  <a:srgbClr val="DCDCDC"/>
                </a:solidFill>
                <a:latin typeface="Courier New" panose="02070309020205020404" pitchFamily="49" charset="0"/>
              </a:rPr>
              <a:t>xtrain,xtest,ytrain,ytest</a:t>
            </a:r>
            <a:r>
              <a:rPr lang="en-IN" dirty="0">
                <a:solidFill>
                  <a:srgbClr val="DCDCDC"/>
                </a:solidFill>
                <a:latin typeface="Courier New" panose="02070309020205020404" pitchFamily="49" charset="0"/>
              </a:rPr>
              <a:t>=</a:t>
            </a:r>
            <a:r>
              <a:rPr lang="en-IN" dirty="0" err="1">
                <a:solidFill>
                  <a:srgbClr val="DCDCDC"/>
                </a:solidFill>
                <a:latin typeface="Courier New" panose="02070309020205020404" pitchFamily="49" charset="0"/>
              </a:rPr>
              <a:t>train_test_split</a:t>
            </a:r>
            <a:r>
              <a:rPr lang="en-IN" dirty="0">
                <a:solidFill>
                  <a:srgbClr val="DCDCDC"/>
                </a:solidFill>
                <a:latin typeface="Courier New" panose="02070309020205020404" pitchFamily="49" charset="0"/>
              </a:rPr>
              <a:t>(</a:t>
            </a:r>
            <a:r>
              <a:rPr lang="en-IN" dirty="0" err="1">
                <a:solidFill>
                  <a:srgbClr val="DCDCDC"/>
                </a:solidFill>
                <a:latin typeface="Courier New" panose="02070309020205020404" pitchFamily="49" charset="0"/>
              </a:rPr>
              <a:t>X,Y,test_size</a:t>
            </a:r>
            <a:r>
              <a:rPr lang="en-IN" dirty="0">
                <a:solidFill>
                  <a:srgbClr val="DCDCDC"/>
                </a:solidFill>
                <a:latin typeface="Courier New" panose="02070309020205020404" pitchFamily="49" charset="0"/>
              </a:rPr>
              <a:t>=0.2,random_state=</a:t>
            </a:r>
            <a:r>
              <a:rPr lang="en-IN" dirty="0" err="1">
                <a:solidFill>
                  <a:srgbClr val="DCDCDC"/>
                </a:solidFill>
                <a:latin typeface="Courier New" panose="02070309020205020404" pitchFamily="49" charset="0"/>
              </a:rPr>
              <a:t>i</a:t>
            </a:r>
            <a:r>
              <a:rPr lang="en-IN" dirty="0">
                <a:solidFill>
                  <a:srgbClr val="DCDCDC"/>
                </a:solidFill>
                <a:latin typeface="Courier New" panose="02070309020205020404" pitchFamily="49" charset="0"/>
              </a:rPr>
              <a:t>)</a:t>
            </a:r>
          </a:p>
          <a:p>
            <a:endParaRPr lang="en-IN" b="0" dirty="0">
              <a:solidFill>
                <a:srgbClr val="D4D4D4"/>
              </a:solidFill>
              <a:effectLst/>
              <a:latin typeface="Courier New" panose="02070309020205020404" pitchFamily="49" charset="0"/>
            </a:endParaRPr>
          </a:p>
        </p:txBody>
      </p:sp>
    </p:spTree>
    <p:extLst>
      <p:ext uri="{BB962C8B-B14F-4D97-AF65-F5344CB8AC3E}">
        <p14:creationId xmlns:p14="http://schemas.microsoft.com/office/powerpoint/2010/main" val="123493123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4967" y="-45720"/>
            <a:ext cx="10131425" cy="1456267"/>
          </a:xfrm>
        </p:spPr>
        <p:txBody>
          <a:bodyPr/>
          <a:lstStyle/>
          <a:p>
            <a:r>
              <a:rPr lang="en-US" dirty="0" smtClean="0"/>
              <a:t>Data Modelling – Linear regression</a:t>
            </a:r>
            <a:endParaRPr lang="en-IN" dirty="0"/>
          </a:p>
        </p:txBody>
      </p:sp>
      <p:sp>
        <p:nvSpPr>
          <p:cNvPr id="3" name="Content Placeholder 2"/>
          <p:cNvSpPr>
            <a:spLocks noGrp="1"/>
          </p:cNvSpPr>
          <p:nvPr>
            <p:ph idx="1"/>
          </p:nvPr>
        </p:nvSpPr>
        <p:spPr>
          <a:xfrm>
            <a:off x="374967" y="682413"/>
            <a:ext cx="11146473" cy="3020907"/>
          </a:xfrm>
        </p:spPr>
        <p:txBody>
          <a:bodyPr>
            <a:normAutofit/>
          </a:bodyPr>
          <a:lstStyle/>
          <a:p>
            <a:pPr marL="0" indent="0">
              <a:buNone/>
            </a:pPr>
            <a:endParaRPr lang="en-IN" dirty="0"/>
          </a:p>
          <a:p>
            <a:pPr lvl="1"/>
            <a:r>
              <a:rPr lang="en-IN" b="1" dirty="0"/>
              <a:t>Description:</a:t>
            </a:r>
            <a:r>
              <a:rPr lang="en-IN" dirty="0"/>
              <a:t> Linear Regression is a simple and widely-used supervised learning algorithm for predicting a continuous outcome. It assumes a linear relationship between the input features and the target variable. The model computes a linear equation by adjusting coefficients to minimize the difference between predicted and actual values.</a:t>
            </a:r>
          </a:p>
          <a:p>
            <a:pPr lvl="1"/>
            <a:r>
              <a:rPr lang="en-IN" b="1" dirty="0"/>
              <a:t>Working:</a:t>
            </a:r>
            <a:r>
              <a:rPr lang="en-IN" dirty="0"/>
              <a:t> The algorithm aims to find the best-fitting line through the data points by minimizing the sum of squared differences (residuals) between predicted and actual values. The coefficients are determined using the least squares method, making the model interpretable and easy to implement</a:t>
            </a:r>
            <a:r>
              <a:rPr lang="en-IN" dirty="0" smtClean="0"/>
              <a:t>.</a:t>
            </a:r>
            <a:endParaRPr lang="en-IN" dirty="0"/>
          </a:p>
        </p:txBody>
      </p:sp>
      <p:pic>
        <p:nvPicPr>
          <p:cNvPr id="4" name="Picture 3"/>
          <p:cNvPicPr>
            <a:picLocks noChangeAspect="1"/>
          </p:cNvPicPr>
          <p:nvPr/>
        </p:nvPicPr>
        <p:blipFill rotWithShape="1">
          <a:blip r:embed="rId2"/>
          <a:srcRect l="6662" t="39375" r="50995" b="45937"/>
          <a:stretch/>
        </p:blipFill>
        <p:spPr>
          <a:xfrm>
            <a:off x="1600199" y="3703320"/>
            <a:ext cx="8791374" cy="1714500"/>
          </a:xfrm>
          <a:prstGeom prst="rect">
            <a:avLst/>
          </a:prstGeom>
        </p:spPr>
      </p:pic>
    </p:spTree>
    <p:extLst>
      <p:ext uri="{BB962C8B-B14F-4D97-AF65-F5344CB8AC3E}">
        <p14:creationId xmlns:p14="http://schemas.microsoft.com/office/powerpoint/2010/main" val="2878180255"/>
      </p:ext>
    </p:extLst>
  </p:cSld>
  <p:clrMapOvr>
    <a:masterClrMapping/>
  </p:clrMapOvr>
  <p:transition spd="slow">
    <p:cove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4967" y="-45720"/>
            <a:ext cx="10131425" cy="1456267"/>
          </a:xfrm>
        </p:spPr>
        <p:txBody>
          <a:bodyPr/>
          <a:lstStyle/>
          <a:p>
            <a:r>
              <a:rPr lang="en-US" dirty="0" smtClean="0"/>
              <a:t>Data Modelling – random forest regression</a:t>
            </a:r>
            <a:endParaRPr lang="en-IN" dirty="0"/>
          </a:p>
        </p:txBody>
      </p:sp>
      <p:sp>
        <p:nvSpPr>
          <p:cNvPr id="3" name="Content Placeholder 2"/>
          <p:cNvSpPr>
            <a:spLocks noGrp="1"/>
          </p:cNvSpPr>
          <p:nvPr>
            <p:ph idx="1"/>
          </p:nvPr>
        </p:nvSpPr>
        <p:spPr>
          <a:xfrm>
            <a:off x="374967" y="1051560"/>
            <a:ext cx="11146473" cy="2651760"/>
          </a:xfrm>
        </p:spPr>
        <p:txBody>
          <a:bodyPr>
            <a:normAutofit/>
          </a:bodyPr>
          <a:lstStyle/>
          <a:p>
            <a:pPr marL="0" indent="0">
              <a:buNone/>
            </a:pPr>
            <a:endParaRPr lang="en-IN" sz="2000" dirty="0" smtClean="0"/>
          </a:p>
          <a:p>
            <a:pPr lvl="1"/>
            <a:r>
              <a:rPr lang="en-IN" sz="1800" b="1" dirty="0"/>
              <a:t>Description:</a:t>
            </a:r>
            <a:r>
              <a:rPr lang="en-IN" sz="1800" dirty="0"/>
              <a:t> Random Forest Regression is an ensemble learning method that combines multiple decision tree models to improve predictive performance. Each tree is built on a random subset of the dataset, and predictions are averaged or voted upon for the final result.</a:t>
            </a:r>
          </a:p>
          <a:p>
            <a:pPr lvl="1"/>
            <a:r>
              <a:rPr lang="en-IN" sz="1800" b="1" dirty="0"/>
              <a:t>Working:</a:t>
            </a:r>
            <a:r>
              <a:rPr lang="en-IN" sz="1800" dirty="0"/>
              <a:t> Decision trees are constructed based on feature importance, and the random forest aggregates their predictions to reduce overfitting and enhance generalization. It is robust against outliers and can capture complex relationships in the data. </a:t>
            </a:r>
            <a:r>
              <a:rPr lang="en-IN" sz="1800" dirty="0" err="1"/>
              <a:t>Hyperparameter</a:t>
            </a:r>
            <a:r>
              <a:rPr lang="en-IN" sz="1800" dirty="0"/>
              <a:t> tuning, such as adjusting the number of trees (</a:t>
            </a:r>
            <a:r>
              <a:rPr lang="en-IN" sz="1800" dirty="0" err="1"/>
              <a:t>n_estimators</a:t>
            </a:r>
            <a:r>
              <a:rPr lang="en-IN" sz="1800" dirty="0"/>
              <a:t>), helps optimize model performance.</a:t>
            </a:r>
          </a:p>
        </p:txBody>
      </p:sp>
      <p:pic>
        <p:nvPicPr>
          <p:cNvPr id="4" name="Picture 3"/>
          <p:cNvPicPr>
            <a:picLocks noChangeAspect="1"/>
          </p:cNvPicPr>
          <p:nvPr/>
        </p:nvPicPr>
        <p:blipFill rotWithShape="1">
          <a:blip r:embed="rId2"/>
          <a:srcRect l="7189" t="60938" r="51523" b="25625"/>
          <a:stretch/>
        </p:blipFill>
        <p:spPr>
          <a:xfrm>
            <a:off x="1142999" y="4023360"/>
            <a:ext cx="8495416" cy="1554480"/>
          </a:xfrm>
          <a:prstGeom prst="rect">
            <a:avLst/>
          </a:prstGeom>
        </p:spPr>
      </p:pic>
    </p:spTree>
    <p:extLst>
      <p:ext uri="{BB962C8B-B14F-4D97-AF65-F5344CB8AC3E}">
        <p14:creationId xmlns:p14="http://schemas.microsoft.com/office/powerpoint/2010/main" val="115364079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4967" y="-45720"/>
            <a:ext cx="10131425" cy="1456267"/>
          </a:xfrm>
        </p:spPr>
        <p:txBody>
          <a:bodyPr/>
          <a:lstStyle/>
          <a:p>
            <a:r>
              <a:rPr lang="en-US" dirty="0" smtClean="0"/>
              <a:t>Data Modelling –GRADIENT BOOSTING regression</a:t>
            </a:r>
            <a:endParaRPr lang="en-IN" dirty="0"/>
          </a:p>
        </p:txBody>
      </p:sp>
      <p:sp>
        <p:nvSpPr>
          <p:cNvPr id="3" name="Content Placeholder 2"/>
          <p:cNvSpPr>
            <a:spLocks noGrp="1"/>
          </p:cNvSpPr>
          <p:nvPr>
            <p:ph idx="1"/>
          </p:nvPr>
        </p:nvSpPr>
        <p:spPr>
          <a:xfrm>
            <a:off x="374967" y="1051560"/>
            <a:ext cx="11146473" cy="2537460"/>
          </a:xfrm>
        </p:spPr>
        <p:txBody>
          <a:bodyPr>
            <a:normAutofit/>
          </a:bodyPr>
          <a:lstStyle/>
          <a:p>
            <a:endParaRPr lang="en-IN" sz="2000" dirty="0"/>
          </a:p>
          <a:p>
            <a:pPr lvl="1"/>
            <a:r>
              <a:rPr lang="en-IN" sz="1800" b="1" dirty="0"/>
              <a:t>Description:</a:t>
            </a:r>
            <a:r>
              <a:rPr lang="en-IN" sz="1800" dirty="0"/>
              <a:t> Gradient Boosting Regression is another ensemble method that builds a series of weak learners (usually decision trees) sequentially, with each tree correcting the errors of its predecessor. It combines their predictions to create a powerful ensemble model.</a:t>
            </a:r>
          </a:p>
          <a:p>
            <a:pPr lvl="1"/>
            <a:r>
              <a:rPr lang="en-IN" sz="1800" b="1" dirty="0"/>
              <a:t>Working:</a:t>
            </a:r>
            <a:r>
              <a:rPr lang="en-IN" sz="1800" dirty="0"/>
              <a:t> The algorithm minimizes a loss function by fitting a tree to the residuals of the previous one. This iterative process continues, with each tree addressing the model's weaknesses. Gradient boosting is effective but may require careful tuning to prevent overfitting.</a:t>
            </a:r>
          </a:p>
          <a:p>
            <a:pPr marL="0" indent="0">
              <a:buNone/>
            </a:pPr>
            <a:endParaRPr lang="en-IN" sz="2400" dirty="0" smtClean="0"/>
          </a:p>
        </p:txBody>
      </p:sp>
      <p:pic>
        <p:nvPicPr>
          <p:cNvPr id="4" name="Picture 3"/>
          <p:cNvPicPr>
            <a:picLocks noChangeAspect="1"/>
          </p:cNvPicPr>
          <p:nvPr/>
        </p:nvPicPr>
        <p:blipFill rotWithShape="1">
          <a:blip r:embed="rId2"/>
          <a:srcRect l="5959" t="49688" r="51523" b="36562"/>
          <a:stretch/>
        </p:blipFill>
        <p:spPr>
          <a:xfrm>
            <a:off x="919003" y="3771900"/>
            <a:ext cx="10058400" cy="1828800"/>
          </a:xfrm>
          <a:prstGeom prst="rect">
            <a:avLst/>
          </a:prstGeom>
        </p:spPr>
      </p:pic>
    </p:spTree>
    <p:extLst>
      <p:ext uri="{BB962C8B-B14F-4D97-AF65-F5344CB8AC3E}">
        <p14:creationId xmlns:p14="http://schemas.microsoft.com/office/powerpoint/2010/main" val="389478791"/>
      </p:ext>
    </p:extLst>
  </p:cSld>
  <p:clrMapOvr>
    <a:masterClrMapping/>
  </p:clrMapOvr>
  <p:transition spd="slow">
    <p:cove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p:cNvGraphicFramePr/>
          <p:nvPr>
            <p:extLst>
              <p:ext uri="{D42A27DB-BD31-4B8C-83A1-F6EECF244321}">
                <p14:modId xmlns:p14="http://schemas.microsoft.com/office/powerpoint/2010/main" val="229102051"/>
              </p:ext>
            </p:extLst>
          </p:nvPr>
        </p:nvGraphicFramePr>
        <p:xfrm>
          <a:off x="418012" y="-600891"/>
          <a:ext cx="11429999" cy="87782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p:cNvSpPr txBox="1"/>
          <p:nvPr/>
        </p:nvSpPr>
        <p:spPr>
          <a:xfrm flipH="1">
            <a:off x="724987" y="862148"/>
            <a:ext cx="2854236" cy="707886"/>
          </a:xfrm>
          <a:prstGeom prst="rect">
            <a:avLst/>
          </a:prstGeom>
          <a:noFill/>
        </p:spPr>
        <p:txBody>
          <a:bodyPr wrap="square" rtlCol="0">
            <a:spAutoFit/>
          </a:bodyPr>
          <a:lstStyle/>
          <a:p>
            <a:r>
              <a:rPr lang="en-US" sz="4000" dirty="0" smtClean="0"/>
              <a:t>CONTENTS</a:t>
            </a:r>
            <a:endParaRPr lang="en-IN" sz="4000" dirty="0"/>
          </a:p>
        </p:txBody>
      </p:sp>
    </p:spTree>
    <p:extLst>
      <p:ext uri="{BB962C8B-B14F-4D97-AF65-F5344CB8AC3E}">
        <p14:creationId xmlns:p14="http://schemas.microsoft.com/office/powerpoint/2010/main" val="156284027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4967" y="-45720"/>
            <a:ext cx="10131425" cy="1456267"/>
          </a:xfrm>
        </p:spPr>
        <p:txBody>
          <a:bodyPr/>
          <a:lstStyle/>
          <a:p>
            <a:r>
              <a:rPr lang="en-US" dirty="0" smtClean="0"/>
              <a:t>Using Important features to build final model</a:t>
            </a:r>
            <a:endParaRPr lang="en-IN" dirty="0"/>
          </a:p>
        </p:txBody>
      </p:sp>
      <p:sp>
        <p:nvSpPr>
          <p:cNvPr id="3" name="Content Placeholder 2"/>
          <p:cNvSpPr>
            <a:spLocks noGrp="1"/>
          </p:cNvSpPr>
          <p:nvPr>
            <p:ph idx="1"/>
          </p:nvPr>
        </p:nvSpPr>
        <p:spPr>
          <a:xfrm>
            <a:off x="374967" y="1410547"/>
            <a:ext cx="11146473" cy="1828800"/>
          </a:xfrm>
        </p:spPr>
        <p:txBody>
          <a:bodyPr>
            <a:normAutofit/>
          </a:bodyPr>
          <a:lstStyle/>
          <a:p>
            <a:r>
              <a:rPr lang="en-US" dirty="0" smtClean="0"/>
              <a:t>Important features are identified to build the model using </a:t>
            </a:r>
            <a:r>
              <a:rPr lang="en-IN" dirty="0"/>
              <a:t>grid.best_estimator_.</a:t>
            </a:r>
            <a:r>
              <a:rPr lang="en-IN" dirty="0" err="1"/>
              <a:t>feature_importances</a:t>
            </a:r>
            <a:r>
              <a:rPr lang="en-IN" dirty="0" smtClean="0"/>
              <a:t>_</a:t>
            </a:r>
          </a:p>
          <a:p>
            <a:r>
              <a:rPr lang="en-US" dirty="0"/>
              <a:t>The resulting feature </a:t>
            </a:r>
            <a:r>
              <a:rPr lang="en-US" dirty="0" err="1"/>
              <a:t>importances</a:t>
            </a:r>
            <a:r>
              <a:rPr lang="en-US" dirty="0"/>
              <a:t> are then organized into a pandas </a:t>
            </a:r>
            <a:r>
              <a:rPr lang="en-US" dirty="0" err="1"/>
              <a:t>DataFrame</a:t>
            </a:r>
            <a:r>
              <a:rPr lang="en-US" dirty="0"/>
              <a:t> named feats. This </a:t>
            </a:r>
            <a:r>
              <a:rPr lang="en-US" dirty="0" err="1"/>
              <a:t>DataFrame</a:t>
            </a:r>
            <a:r>
              <a:rPr lang="en-US" dirty="0"/>
              <a:t> has two columns: 'Importance' and '</a:t>
            </a:r>
            <a:r>
              <a:rPr lang="en-US" dirty="0" err="1"/>
              <a:t>X.columns</a:t>
            </a:r>
            <a:r>
              <a:rPr lang="en-US" dirty="0"/>
              <a:t>'. The 'Importance' column contains the calculated importance scores, while the '</a:t>
            </a:r>
            <a:r>
              <a:rPr lang="en-US" dirty="0" err="1"/>
              <a:t>X.columns</a:t>
            </a:r>
            <a:r>
              <a:rPr lang="en-US" dirty="0"/>
              <a:t>' column corresponds to the feature names from the original dataset</a:t>
            </a:r>
            <a:r>
              <a:rPr lang="en-US" dirty="0" smtClean="0"/>
              <a:t>.</a:t>
            </a:r>
            <a:endParaRPr lang="en-IN" dirty="0"/>
          </a:p>
          <a:p>
            <a:endParaRPr lang="en-IN" dirty="0"/>
          </a:p>
        </p:txBody>
      </p:sp>
      <p:pic>
        <p:nvPicPr>
          <p:cNvPr id="4" name="Picture 3"/>
          <p:cNvPicPr>
            <a:picLocks noChangeAspect="1"/>
          </p:cNvPicPr>
          <p:nvPr/>
        </p:nvPicPr>
        <p:blipFill rotWithShape="1">
          <a:blip r:embed="rId2"/>
          <a:srcRect l="6655" t="25982" r="79590" b="42411"/>
          <a:stretch/>
        </p:blipFill>
        <p:spPr>
          <a:xfrm>
            <a:off x="2244883" y="3239347"/>
            <a:ext cx="2286000" cy="2847945"/>
          </a:xfrm>
          <a:prstGeom prst="rect">
            <a:avLst/>
          </a:prstGeom>
        </p:spPr>
      </p:pic>
      <p:pic>
        <p:nvPicPr>
          <p:cNvPr id="7" name="Picture 6"/>
          <p:cNvPicPr/>
          <p:nvPr/>
        </p:nvPicPr>
        <p:blipFill>
          <a:blip r:embed="rId3"/>
          <a:stretch>
            <a:fillRect/>
          </a:stretch>
        </p:blipFill>
        <p:spPr>
          <a:xfrm>
            <a:off x="6806564" y="3239346"/>
            <a:ext cx="2634615" cy="2847945"/>
          </a:xfrm>
          <a:prstGeom prst="rect">
            <a:avLst/>
          </a:prstGeom>
        </p:spPr>
      </p:pic>
    </p:spTree>
    <p:extLst>
      <p:ext uri="{BB962C8B-B14F-4D97-AF65-F5344CB8AC3E}">
        <p14:creationId xmlns:p14="http://schemas.microsoft.com/office/powerpoint/2010/main" val="3969250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4967" y="-45720"/>
            <a:ext cx="10131425" cy="1456267"/>
          </a:xfrm>
        </p:spPr>
        <p:txBody>
          <a:bodyPr/>
          <a:lstStyle/>
          <a:p>
            <a:r>
              <a:rPr lang="en-US" dirty="0" smtClean="0"/>
              <a:t>Data Modelling – </a:t>
            </a:r>
            <a:r>
              <a:rPr lang="en-US" dirty="0" err="1" smtClean="0"/>
              <a:t>XGBoost</a:t>
            </a:r>
            <a:r>
              <a:rPr lang="en-US" dirty="0" smtClean="0"/>
              <a:t> regression</a:t>
            </a:r>
            <a:endParaRPr lang="en-IN" dirty="0"/>
          </a:p>
        </p:txBody>
      </p:sp>
      <p:sp>
        <p:nvSpPr>
          <p:cNvPr id="3" name="Content Placeholder 2"/>
          <p:cNvSpPr>
            <a:spLocks noGrp="1"/>
          </p:cNvSpPr>
          <p:nvPr>
            <p:ph idx="1"/>
          </p:nvPr>
        </p:nvSpPr>
        <p:spPr>
          <a:xfrm>
            <a:off x="192087" y="682413"/>
            <a:ext cx="11146473" cy="2948940"/>
          </a:xfrm>
        </p:spPr>
        <p:txBody>
          <a:bodyPr>
            <a:normAutofit/>
          </a:bodyPr>
          <a:lstStyle/>
          <a:p>
            <a:endParaRPr lang="en-IN" sz="2000" dirty="0"/>
          </a:p>
          <a:p>
            <a:endParaRPr lang="en-IN" dirty="0"/>
          </a:p>
          <a:p>
            <a:pPr lvl="1"/>
            <a:r>
              <a:rPr lang="en-IN" b="1" dirty="0"/>
              <a:t>Description:</a:t>
            </a:r>
            <a:r>
              <a:rPr lang="en-IN" dirty="0"/>
              <a:t> </a:t>
            </a:r>
            <a:r>
              <a:rPr lang="en-IN" dirty="0" err="1"/>
              <a:t>XGBoost</a:t>
            </a:r>
            <a:r>
              <a:rPr lang="en-IN" dirty="0"/>
              <a:t> (Extreme Gradient Boosting) is an optimized implementation of gradient boosting. It adds regularization terms to control overfitting and incorporates advanced features such as tree pruning and parallel processing.</a:t>
            </a:r>
          </a:p>
          <a:p>
            <a:pPr lvl="1"/>
            <a:r>
              <a:rPr lang="en-IN" b="1" dirty="0"/>
              <a:t>Working:</a:t>
            </a:r>
            <a:r>
              <a:rPr lang="en-IN" dirty="0"/>
              <a:t> </a:t>
            </a:r>
            <a:r>
              <a:rPr lang="en-IN" dirty="0" err="1"/>
              <a:t>XGBoost</a:t>
            </a:r>
            <a:r>
              <a:rPr lang="en-IN" dirty="0"/>
              <a:t> builds trees sequentially, using the gradient of the loss function to guide the tree-building process. Regularization terms penalize complex models, preventing overfitting. </a:t>
            </a:r>
            <a:r>
              <a:rPr lang="en-IN" dirty="0" err="1"/>
              <a:t>Hyperparameters</a:t>
            </a:r>
            <a:r>
              <a:rPr lang="en-IN" dirty="0"/>
              <a:t>, including the learning rate and tree depth, are crucial for optimal performance. </a:t>
            </a:r>
            <a:r>
              <a:rPr lang="en-IN" dirty="0" err="1"/>
              <a:t>XGBoost</a:t>
            </a:r>
            <a:r>
              <a:rPr lang="en-IN" dirty="0"/>
              <a:t> is known for its speed, accuracy, and ability to handle diverse datasets</a:t>
            </a:r>
            <a:r>
              <a:rPr lang="en-IN" dirty="0" smtClean="0"/>
              <a:t>.</a:t>
            </a:r>
            <a:endParaRPr lang="en-IN" dirty="0"/>
          </a:p>
          <a:p>
            <a:pPr marL="0" indent="0">
              <a:buNone/>
            </a:pPr>
            <a:endParaRPr lang="en-IN" sz="2400" dirty="0" smtClean="0"/>
          </a:p>
        </p:txBody>
      </p:sp>
      <p:pic>
        <p:nvPicPr>
          <p:cNvPr id="4" name="Picture 3"/>
          <p:cNvPicPr>
            <a:picLocks noChangeAspect="1"/>
          </p:cNvPicPr>
          <p:nvPr/>
        </p:nvPicPr>
        <p:blipFill rotWithShape="1">
          <a:blip r:embed="rId2"/>
          <a:srcRect l="3324" t="30000" r="50644" b="36875"/>
          <a:stretch/>
        </p:blipFill>
        <p:spPr>
          <a:xfrm>
            <a:off x="937260" y="3337559"/>
            <a:ext cx="7978140" cy="3227797"/>
          </a:xfrm>
          <a:prstGeom prst="rect">
            <a:avLst/>
          </a:prstGeom>
        </p:spPr>
      </p:pic>
    </p:spTree>
    <p:extLst>
      <p:ext uri="{BB962C8B-B14F-4D97-AF65-F5344CB8AC3E}">
        <p14:creationId xmlns:p14="http://schemas.microsoft.com/office/powerpoint/2010/main" val="21712750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509050005"/>
              </p:ext>
            </p:extLst>
          </p:nvPr>
        </p:nvGraphicFramePr>
        <p:xfrm>
          <a:off x="685801" y="2065867"/>
          <a:ext cx="9372601" cy="3725339"/>
        </p:xfrm>
        <a:graphic>
          <a:graphicData uri="http://schemas.openxmlformats.org/drawingml/2006/table">
            <a:tbl>
              <a:tblPr firstRow="1" firstCol="1" bandRow="1">
                <a:tableStyleId>{93296810-A885-4BE3-A3E7-6D5BEEA58F35}</a:tableStyleId>
              </a:tblPr>
              <a:tblGrid>
                <a:gridCol w="4277113">
                  <a:extLst>
                    <a:ext uri="{9D8B030D-6E8A-4147-A177-3AD203B41FA5}">
                      <a16:colId xmlns:a16="http://schemas.microsoft.com/office/drawing/2014/main" val="2506814350"/>
                    </a:ext>
                  </a:extLst>
                </a:gridCol>
                <a:gridCol w="1698496">
                  <a:extLst>
                    <a:ext uri="{9D8B030D-6E8A-4147-A177-3AD203B41FA5}">
                      <a16:colId xmlns:a16="http://schemas.microsoft.com/office/drawing/2014/main" val="1962965304"/>
                    </a:ext>
                  </a:extLst>
                </a:gridCol>
                <a:gridCol w="1698496">
                  <a:extLst>
                    <a:ext uri="{9D8B030D-6E8A-4147-A177-3AD203B41FA5}">
                      <a16:colId xmlns:a16="http://schemas.microsoft.com/office/drawing/2014/main" val="3226326043"/>
                    </a:ext>
                  </a:extLst>
                </a:gridCol>
                <a:gridCol w="1698496">
                  <a:extLst>
                    <a:ext uri="{9D8B030D-6E8A-4147-A177-3AD203B41FA5}">
                      <a16:colId xmlns:a16="http://schemas.microsoft.com/office/drawing/2014/main" val="3775397948"/>
                    </a:ext>
                  </a:extLst>
                </a:gridCol>
              </a:tblGrid>
              <a:tr h="971391">
                <a:tc>
                  <a:txBody>
                    <a:bodyPr/>
                    <a:lstStyle/>
                    <a:p>
                      <a:pPr marL="457200" algn="just">
                        <a:spcAft>
                          <a:spcPts val="0"/>
                        </a:spcAft>
                      </a:pPr>
                      <a:r>
                        <a:rPr lang="en-IN" sz="2400" dirty="0">
                          <a:effectLst/>
                        </a:rPr>
                        <a:t>Model</a:t>
                      </a:r>
                      <a:endParaRPr lang="en-IN" sz="2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879" marR="48879" marT="0" marB="0"/>
                </a:tc>
                <a:tc>
                  <a:txBody>
                    <a:bodyPr/>
                    <a:lstStyle/>
                    <a:p>
                      <a:pPr marL="457200" algn="just">
                        <a:spcAft>
                          <a:spcPts val="0"/>
                        </a:spcAft>
                      </a:pPr>
                      <a:r>
                        <a:rPr lang="en-IN" sz="2400">
                          <a:effectLst/>
                        </a:rPr>
                        <a:t>Train Accuracy</a:t>
                      </a:r>
                      <a:endParaRPr lang="en-IN"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879" marR="48879" marT="0" marB="0"/>
                </a:tc>
                <a:tc>
                  <a:txBody>
                    <a:bodyPr/>
                    <a:lstStyle/>
                    <a:p>
                      <a:pPr marL="457200" algn="just">
                        <a:spcAft>
                          <a:spcPts val="0"/>
                        </a:spcAft>
                      </a:pPr>
                      <a:r>
                        <a:rPr lang="en-IN" sz="2400">
                          <a:effectLst/>
                        </a:rPr>
                        <a:t>Test Accuracy</a:t>
                      </a:r>
                      <a:endParaRPr lang="en-IN"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879" marR="48879" marT="0" marB="0"/>
                </a:tc>
                <a:tc>
                  <a:txBody>
                    <a:bodyPr/>
                    <a:lstStyle/>
                    <a:p>
                      <a:pPr marL="457200" algn="just">
                        <a:spcAft>
                          <a:spcPts val="0"/>
                        </a:spcAft>
                      </a:pPr>
                      <a:r>
                        <a:rPr lang="en-IN" sz="2400">
                          <a:effectLst/>
                        </a:rPr>
                        <a:t>CV Score</a:t>
                      </a:r>
                      <a:endParaRPr lang="en-IN"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879" marR="48879" marT="0" marB="0"/>
                </a:tc>
                <a:extLst>
                  <a:ext uri="{0D108BD9-81ED-4DB2-BD59-A6C34878D82A}">
                    <a16:rowId xmlns:a16="http://schemas.microsoft.com/office/drawing/2014/main" val="3129638555"/>
                  </a:ext>
                </a:extLst>
              </a:tr>
              <a:tr h="688487">
                <a:tc>
                  <a:txBody>
                    <a:bodyPr/>
                    <a:lstStyle/>
                    <a:p>
                      <a:pPr marL="457200" algn="just">
                        <a:spcAft>
                          <a:spcPts val="0"/>
                        </a:spcAft>
                      </a:pPr>
                      <a:r>
                        <a:rPr lang="en-IN" sz="2400">
                          <a:effectLst/>
                        </a:rPr>
                        <a:t>LinearRegression</a:t>
                      </a:r>
                      <a:endParaRPr lang="en-IN"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879" marR="48879" marT="0" marB="0"/>
                </a:tc>
                <a:tc>
                  <a:txBody>
                    <a:bodyPr/>
                    <a:lstStyle/>
                    <a:p>
                      <a:pPr marL="457200" algn="just">
                        <a:spcAft>
                          <a:spcPts val="0"/>
                        </a:spcAft>
                      </a:pPr>
                      <a:r>
                        <a:rPr lang="en-IN" sz="2400">
                          <a:effectLst/>
                        </a:rPr>
                        <a:t>0.729</a:t>
                      </a:r>
                      <a:endParaRPr lang="en-IN"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879" marR="48879" marT="0" marB="0"/>
                </a:tc>
                <a:tc>
                  <a:txBody>
                    <a:bodyPr/>
                    <a:lstStyle/>
                    <a:p>
                      <a:pPr marL="457200" algn="just">
                        <a:spcAft>
                          <a:spcPts val="0"/>
                        </a:spcAft>
                      </a:pPr>
                      <a:r>
                        <a:rPr lang="en-IN" sz="2400">
                          <a:effectLst/>
                        </a:rPr>
                        <a:t>0.806</a:t>
                      </a:r>
                      <a:endParaRPr lang="en-IN"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879" marR="48879" marT="0" marB="0"/>
                </a:tc>
                <a:tc>
                  <a:txBody>
                    <a:bodyPr/>
                    <a:lstStyle/>
                    <a:p>
                      <a:pPr marL="457200" algn="just">
                        <a:spcAft>
                          <a:spcPts val="0"/>
                        </a:spcAft>
                      </a:pPr>
                      <a:r>
                        <a:rPr lang="en-IN" sz="2400">
                          <a:effectLst/>
                        </a:rPr>
                        <a:t>0.747</a:t>
                      </a:r>
                      <a:endParaRPr lang="en-IN"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879" marR="48879" marT="0" marB="0"/>
                </a:tc>
                <a:extLst>
                  <a:ext uri="{0D108BD9-81ED-4DB2-BD59-A6C34878D82A}">
                    <a16:rowId xmlns:a16="http://schemas.microsoft.com/office/drawing/2014/main" val="2350079771"/>
                  </a:ext>
                </a:extLst>
              </a:tr>
              <a:tr h="688487">
                <a:tc>
                  <a:txBody>
                    <a:bodyPr/>
                    <a:lstStyle/>
                    <a:p>
                      <a:pPr marL="457200" algn="just">
                        <a:spcAft>
                          <a:spcPts val="0"/>
                        </a:spcAft>
                      </a:pPr>
                      <a:r>
                        <a:rPr lang="en-IN" sz="2400">
                          <a:effectLst/>
                        </a:rPr>
                        <a:t>RandomForest</a:t>
                      </a:r>
                      <a:endParaRPr lang="en-IN"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879" marR="48879" marT="0" marB="0"/>
                </a:tc>
                <a:tc>
                  <a:txBody>
                    <a:bodyPr/>
                    <a:lstStyle/>
                    <a:p>
                      <a:pPr marL="457200" algn="just">
                        <a:spcAft>
                          <a:spcPts val="0"/>
                        </a:spcAft>
                      </a:pPr>
                      <a:r>
                        <a:rPr lang="en-IN" sz="2400">
                          <a:effectLst/>
                        </a:rPr>
                        <a:t>0.974</a:t>
                      </a:r>
                      <a:endParaRPr lang="en-IN"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879" marR="48879" marT="0" marB="0"/>
                </a:tc>
                <a:tc>
                  <a:txBody>
                    <a:bodyPr/>
                    <a:lstStyle/>
                    <a:p>
                      <a:pPr marL="457200" algn="just">
                        <a:spcAft>
                          <a:spcPts val="0"/>
                        </a:spcAft>
                      </a:pPr>
                      <a:r>
                        <a:rPr lang="en-IN" sz="2400">
                          <a:effectLst/>
                        </a:rPr>
                        <a:t>0.882</a:t>
                      </a:r>
                      <a:endParaRPr lang="en-IN"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879" marR="48879" marT="0" marB="0"/>
                </a:tc>
                <a:tc>
                  <a:txBody>
                    <a:bodyPr/>
                    <a:lstStyle/>
                    <a:p>
                      <a:pPr marL="457200" algn="just">
                        <a:spcAft>
                          <a:spcPts val="0"/>
                        </a:spcAft>
                      </a:pPr>
                      <a:r>
                        <a:rPr lang="en-IN" sz="2400">
                          <a:effectLst/>
                        </a:rPr>
                        <a:t>0.836</a:t>
                      </a:r>
                      <a:endParaRPr lang="en-IN"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879" marR="48879" marT="0" marB="0"/>
                </a:tc>
                <a:extLst>
                  <a:ext uri="{0D108BD9-81ED-4DB2-BD59-A6C34878D82A}">
                    <a16:rowId xmlns:a16="http://schemas.microsoft.com/office/drawing/2014/main" val="3825716192"/>
                  </a:ext>
                </a:extLst>
              </a:tr>
              <a:tr h="688487">
                <a:tc>
                  <a:txBody>
                    <a:bodyPr/>
                    <a:lstStyle/>
                    <a:p>
                      <a:pPr marL="457200" algn="just">
                        <a:spcAft>
                          <a:spcPts val="0"/>
                        </a:spcAft>
                      </a:pPr>
                      <a:r>
                        <a:rPr lang="en-IN" sz="2400">
                          <a:effectLst/>
                        </a:rPr>
                        <a:t>GradientBoost</a:t>
                      </a:r>
                      <a:endParaRPr lang="en-IN"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879" marR="48879" marT="0" marB="0"/>
                </a:tc>
                <a:tc>
                  <a:txBody>
                    <a:bodyPr/>
                    <a:lstStyle/>
                    <a:p>
                      <a:pPr marL="457200" algn="just">
                        <a:spcAft>
                          <a:spcPts val="0"/>
                        </a:spcAft>
                      </a:pPr>
                      <a:r>
                        <a:rPr lang="en-IN" sz="2400">
                          <a:effectLst/>
                        </a:rPr>
                        <a:t>0.868</a:t>
                      </a:r>
                      <a:endParaRPr lang="en-IN"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879" marR="48879" marT="0" marB="0"/>
                </a:tc>
                <a:tc>
                  <a:txBody>
                    <a:bodyPr/>
                    <a:lstStyle/>
                    <a:p>
                      <a:pPr marL="457200" algn="just">
                        <a:spcAft>
                          <a:spcPts val="0"/>
                        </a:spcAft>
                      </a:pPr>
                      <a:r>
                        <a:rPr lang="en-IN" sz="2400">
                          <a:effectLst/>
                        </a:rPr>
                        <a:t>0.901</a:t>
                      </a:r>
                      <a:endParaRPr lang="en-IN"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879" marR="48879" marT="0" marB="0"/>
                </a:tc>
                <a:tc>
                  <a:txBody>
                    <a:bodyPr/>
                    <a:lstStyle/>
                    <a:p>
                      <a:pPr marL="457200" algn="just">
                        <a:spcAft>
                          <a:spcPts val="0"/>
                        </a:spcAft>
                      </a:pPr>
                      <a:r>
                        <a:rPr lang="en-IN" sz="2400">
                          <a:effectLst/>
                        </a:rPr>
                        <a:t>0.860</a:t>
                      </a:r>
                      <a:endParaRPr lang="en-IN"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879" marR="48879" marT="0" marB="0"/>
                </a:tc>
                <a:extLst>
                  <a:ext uri="{0D108BD9-81ED-4DB2-BD59-A6C34878D82A}">
                    <a16:rowId xmlns:a16="http://schemas.microsoft.com/office/drawing/2014/main" val="2832663679"/>
                  </a:ext>
                </a:extLst>
              </a:tr>
              <a:tr h="688487">
                <a:tc>
                  <a:txBody>
                    <a:bodyPr/>
                    <a:lstStyle/>
                    <a:p>
                      <a:pPr marL="457200" algn="just">
                        <a:spcAft>
                          <a:spcPts val="0"/>
                        </a:spcAft>
                      </a:pPr>
                      <a:r>
                        <a:rPr lang="en-IN" sz="2400" dirty="0" err="1">
                          <a:effectLst/>
                        </a:rPr>
                        <a:t>XGBoost</a:t>
                      </a:r>
                      <a:endParaRPr lang="en-IN" sz="2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879" marR="48879" marT="0" marB="0"/>
                </a:tc>
                <a:tc>
                  <a:txBody>
                    <a:bodyPr/>
                    <a:lstStyle/>
                    <a:p>
                      <a:pPr marL="457200" algn="just">
                        <a:spcAft>
                          <a:spcPts val="0"/>
                        </a:spcAft>
                      </a:pPr>
                      <a:r>
                        <a:rPr lang="en-IN" sz="2400" dirty="0">
                          <a:effectLst/>
                        </a:rPr>
                        <a:t>0.870</a:t>
                      </a:r>
                      <a:endParaRPr lang="en-IN" sz="2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879" marR="48879" marT="0" marB="0"/>
                </a:tc>
                <a:tc>
                  <a:txBody>
                    <a:bodyPr/>
                    <a:lstStyle/>
                    <a:p>
                      <a:pPr marL="457200" algn="just">
                        <a:spcAft>
                          <a:spcPts val="0"/>
                        </a:spcAft>
                      </a:pPr>
                      <a:r>
                        <a:rPr lang="en-IN" sz="2400" dirty="0">
                          <a:effectLst/>
                        </a:rPr>
                        <a:t>0.904</a:t>
                      </a:r>
                      <a:endParaRPr lang="en-IN" sz="2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879" marR="48879" marT="0" marB="0"/>
                </a:tc>
                <a:tc>
                  <a:txBody>
                    <a:bodyPr/>
                    <a:lstStyle/>
                    <a:p>
                      <a:pPr marL="457200" algn="just">
                        <a:spcAft>
                          <a:spcPts val="0"/>
                        </a:spcAft>
                      </a:pPr>
                      <a:r>
                        <a:rPr lang="en-IN" sz="2400" dirty="0">
                          <a:effectLst/>
                        </a:rPr>
                        <a:t>0.860</a:t>
                      </a:r>
                      <a:endParaRPr lang="en-IN" sz="2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879" marR="48879" marT="0" marB="0"/>
                </a:tc>
                <a:extLst>
                  <a:ext uri="{0D108BD9-81ED-4DB2-BD59-A6C34878D82A}">
                    <a16:rowId xmlns:a16="http://schemas.microsoft.com/office/drawing/2014/main" val="1546426918"/>
                  </a:ext>
                </a:extLst>
              </a:tr>
            </a:tbl>
          </a:graphicData>
        </a:graphic>
      </p:graphicFrame>
    </p:spTree>
    <p:extLst>
      <p:ext uri="{BB962C8B-B14F-4D97-AF65-F5344CB8AC3E}">
        <p14:creationId xmlns:p14="http://schemas.microsoft.com/office/powerpoint/2010/main" val="23942869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PREDICTION</a:t>
            </a:r>
            <a:endParaRPr lang="en-IN" dirty="0"/>
          </a:p>
        </p:txBody>
      </p:sp>
      <p:pic>
        <p:nvPicPr>
          <p:cNvPr id="3" name="Picture 2"/>
          <p:cNvPicPr/>
          <p:nvPr/>
        </p:nvPicPr>
        <p:blipFill>
          <a:blip r:embed="rId2"/>
          <a:stretch>
            <a:fillRect/>
          </a:stretch>
        </p:blipFill>
        <p:spPr>
          <a:xfrm>
            <a:off x="411480" y="2247264"/>
            <a:ext cx="11612880" cy="3216276"/>
          </a:xfrm>
          <a:prstGeom prst="rect">
            <a:avLst/>
          </a:prstGeom>
        </p:spPr>
      </p:pic>
    </p:spTree>
    <p:extLst>
      <p:ext uri="{BB962C8B-B14F-4D97-AF65-F5344CB8AC3E}">
        <p14:creationId xmlns:p14="http://schemas.microsoft.com/office/powerpoint/2010/main" val="232582381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IN" dirty="0"/>
          </a:p>
        </p:txBody>
      </p:sp>
      <p:sp>
        <p:nvSpPr>
          <p:cNvPr id="3" name="Content Placeholder 2"/>
          <p:cNvSpPr>
            <a:spLocks noGrp="1"/>
          </p:cNvSpPr>
          <p:nvPr>
            <p:ph idx="1"/>
          </p:nvPr>
        </p:nvSpPr>
        <p:spPr>
          <a:xfrm>
            <a:off x="685801" y="862149"/>
            <a:ext cx="10131425" cy="4929051"/>
          </a:xfrm>
        </p:spPr>
        <p:txBody>
          <a:bodyPr/>
          <a:lstStyle/>
          <a:p>
            <a:r>
              <a:rPr lang="en-US" dirty="0"/>
              <a:t>In this project, we successfully developed and fine-tuned regression models, including Random Forest and </a:t>
            </a:r>
            <a:r>
              <a:rPr lang="en-US" dirty="0" err="1"/>
              <a:t>XGBoost</a:t>
            </a:r>
            <a:r>
              <a:rPr lang="en-US" dirty="0"/>
              <a:t>, to predict medical insurance charges with high accuracy</a:t>
            </a:r>
            <a:r>
              <a:rPr lang="en-US" dirty="0" smtClean="0"/>
              <a:t>.</a:t>
            </a:r>
          </a:p>
          <a:p>
            <a:r>
              <a:rPr lang="en-US" dirty="0" smtClean="0"/>
              <a:t> </a:t>
            </a:r>
            <a:r>
              <a:rPr lang="en-US" dirty="0"/>
              <a:t>Through meticulous data exploration, cleaning, and feature analysis, the models showcased robust performance. </a:t>
            </a:r>
            <a:endParaRPr lang="en-US" dirty="0" smtClean="0"/>
          </a:p>
          <a:p>
            <a:r>
              <a:rPr lang="en-US" dirty="0" smtClean="0"/>
              <a:t>The </a:t>
            </a:r>
            <a:r>
              <a:rPr lang="en-US" dirty="0"/>
              <a:t>interpretability of feature importance further enhances the models' applicability in understanding key factors influencing insurance costs. </a:t>
            </a:r>
            <a:endParaRPr lang="en-US" dirty="0" smtClean="0"/>
          </a:p>
          <a:p>
            <a:r>
              <a:rPr lang="en-US" dirty="0" smtClean="0"/>
              <a:t>Overall</a:t>
            </a:r>
            <a:r>
              <a:rPr lang="en-US" dirty="0"/>
              <a:t>, this project provides valuable insights for insurance providers, contributing to data-driven decision-making in the healthcare insurance domain.</a:t>
            </a:r>
            <a:endParaRPr lang="en-IN" dirty="0"/>
          </a:p>
        </p:txBody>
      </p:sp>
    </p:spTree>
    <p:extLst>
      <p:ext uri="{BB962C8B-B14F-4D97-AF65-F5344CB8AC3E}">
        <p14:creationId xmlns:p14="http://schemas.microsoft.com/office/powerpoint/2010/main" val="4291285246"/>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22217"/>
            <a:ext cx="10131425" cy="1456267"/>
          </a:xfrm>
        </p:spPr>
        <p:txBody>
          <a:bodyPr/>
          <a:lstStyle/>
          <a:p>
            <a:r>
              <a:rPr lang="en-US" dirty="0" smtClean="0"/>
              <a:t>Introduction</a:t>
            </a:r>
            <a:endParaRPr lang="en-IN" dirty="0"/>
          </a:p>
        </p:txBody>
      </p:sp>
      <p:sp>
        <p:nvSpPr>
          <p:cNvPr id="3" name="Content Placeholder 2"/>
          <p:cNvSpPr>
            <a:spLocks noGrp="1"/>
          </p:cNvSpPr>
          <p:nvPr>
            <p:ph idx="1"/>
          </p:nvPr>
        </p:nvSpPr>
        <p:spPr>
          <a:xfrm>
            <a:off x="685801" y="1685109"/>
            <a:ext cx="10131425" cy="4106091"/>
          </a:xfrm>
        </p:spPr>
        <p:txBody>
          <a:bodyPr/>
          <a:lstStyle/>
          <a:p>
            <a:r>
              <a:rPr lang="en-US" dirty="0"/>
              <a:t>The Medical Insurance Price Prediction project employs predictive analysis and data mining techniques to estimate healthcare insurance charges. </a:t>
            </a:r>
            <a:endParaRPr lang="en-US" dirty="0" smtClean="0"/>
          </a:p>
          <a:p>
            <a:r>
              <a:rPr lang="en-US" dirty="0" smtClean="0"/>
              <a:t>In </a:t>
            </a:r>
            <a:r>
              <a:rPr lang="en-US" dirty="0"/>
              <a:t>a rapidly evolving healthcare landscape, this project prioritizes robust data preprocessing, leveraging outlier detection and feature engineering. </a:t>
            </a:r>
            <a:endParaRPr lang="en-US" dirty="0" smtClean="0"/>
          </a:p>
          <a:p>
            <a:r>
              <a:rPr lang="en-US" dirty="0" smtClean="0"/>
              <a:t>The </a:t>
            </a:r>
            <a:r>
              <a:rPr lang="en-US" dirty="0"/>
              <a:t>commitment to data mining principles ensures valuable insights are extracted from the dataset. </a:t>
            </a:r>
            <a:endParaRPr lang="en-US" dirty="0" smtClean="0"/>
          </a:p>
          <a:p>
            <a:r>
              <a:rPr lang="en-US" dirty="0" smtClean="0"/>
              <a:t>Exploratory </a:t>
            </a:r>
            <a:r>
              <a:rPr lang="en-US" dirty="0"/>
              <a:t>Data Analysis unveils patterns, setting the foundation for informed predictive modeling. </a:t>
            </a:r>
            <a:endParaRPr lang="en-US" dirty="0" smtClean="0"/>
          </a:p>
          <a:p>
            <a:r>
              <a:rPr lang="en-US" dirty="0" smtClean="0"/>
              <a:t>With </a:t>
            </a:r>
            <a:r>
              <a:rPr lang="en-US" dirty="0"/>
              <a:t>a focus on regression models like Linear Regression, Random Forest, Gradient Boosting, and </a:t>
            </a:r>
            <a:r>
              <a:rPr lang="en-US" dirty="0" err="1"/>
              <a:t>XGBoost</a:t>
            </a:r>
            <a:r>
              <a:rPr lang="en-US" dirty="0"/>
              <a:t>, the project aims to provide accurate forecasts, contributing to a comprehensive understanding of factors influencing medical insurance costs in the healthcare financial landscape.</a:t>
            </a:r>
            <a:endParaRPr lang="en-IN" dirty="0"/>
          </a:p>
        </p:txBody>
      </p:sp>
    </p:spTree>
    <p:extLst>
      <p:ext uri="{BB962C8B-B14F-4D97-AF65-F5344CB8AC3E}">
        <p14:creationId xmlns:p14="http://schemas.microsoft.com/office/powerpoint/2010/main" val="229457436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22217"/>
            <a:ext cx="10131425" cy="1456267"/>
          </a:xfrm>
        </p:spPr>
        <p:txBody>
          <a:bodyPr/>
          <a:lstStyle/>
          <a:p>
            <a:r>
              <a:rPr lang="en-US" dirty="0" smtClean="0"/>
              <a:t>Related works</a:t>
            </a:r>
            <a:endParaRPr lang="en-IN" dirty="0"/>
          </a:p>
        </p:txBody>
      </p:sp>
      <p:sp>
        <p:nvSpPr>
          <p:cNvPr id="3" name="Content Placeholder 2"/>
          <p:cNvSpPr>
            <a:spLocks noGrp="1"/>
          </p:cNvSpPr>
          <p:nvPr>
            <p:ph idx="1"/>
          </p:nvPr>
        </p:nvSpPr>
        <p:spPr>
          <a:xfrm>
            <a:off x="685801" y="1685109"/>
            <a:ext cx="10131425" cy="4106091"/>
          </a:xfrm>
        </p:spPr>
        <p:txBody>
          <a:bodyPr>
            <a:normAutofit lnSpcReduction="10000"/>
          </a:bodyPr>
          <a:lstStyle/>
          <a:p>
            <a:r>
              <a:rPr lang="en-US" dirty="0"/>
              <a:t>Prior research in the field of medical insurance pricing and predictive analysis has laid the groundwork for the current project. </a:t>
            </a:r>
            <a:endParaRPr lang="en-US" dirty="0" smtClean="0"/>
          </a:p>
          <a:p>
            <a:r>
              <a:rPr lang="en-US" dirty="0" smtClean="0"/>
              <a:t>Previous </a:t>
            </a:r>
            <a:r>
              <a:rPr lang="en-US" dirty="0"/>
              <a:t>studies have explored various methodologies for estimating insurance charges, ranging from traditional statistical approaches to advanced machine learning techniques</a:t>
            </a:r>
            <a:r>
              <a:rPr lang="en-US" dirty="0" smtClean="0"/>
              <a:t>.</a:t>
            </a:r>
          </a:p>
          <a:p>
            <a:r>
              <a:rPr lang="en-US" dirty="0" smtClean="0"/>
              <a:t> </a:t>
            </a:r>
            <a:r>
              <a:rPr lang="en-US" dirty="0"/>
              <a:t>Some works emphasize the significance of thorough data preprocessing, including outlier handling and feature engineering, to enhance predictive model accuracy. </a:t>
            </a:r>
            <a:endParaRPr lang="en-US" dirty="0" smtClean="0"/>
          </a:p>
          <a:p>
            <a:r>
              <a:rPr lang="en-US" dirty="0" smtClean="0"/>
              <a:t>Others </a:t>
            </a:r>
            <a:r>
              <a:rPr lang="en-US" dirty="0"/>
              <a:t>delve into the impact of specific demographic factors, such as age, gender, and smoking status, on insurance costs. </a:t>
            </a:r>
            <a:endParaRPr lang="en-US" dirty="0" smtClean="0"/>
          </a:p>
          <a:p>
            <a:r>
              <a:rPr lang="en-US" dirty="0" smtClean="0"/>
              <a:t>Additionally</a:t>
            </a:r>
            <a:r>
              <a:rPr lang="en-US" dirty="0"/>
              <a:t>, related research highlights the efficacy of different regression models, providing valuable insights into the strengths and limitations of each approach. </a:t>
            </a:r>
            <a:endParaRPr lang="en-US" dirty="0" smtClean="0"/>
          </a:p>
          <a:p>
            <a:r>
              <a:rPr lang="en-US" dirty="0" smtClean="0"/>
              <a:t>By </a:t>
            </a:r>
            <a:r>
              <a:rPr lang="en-US" dirty="0"/>
              <a:t>building upon these prior works, the current project aims to contribute to the evolving body of knowledge in healthcare financial forecasting, offering a nuanced perspective on medical insurance pricing through the lens of data mining and predictive analysis.</a:t>
            </a:r>
            <a:endParaRPr lang="en-IN" dirty="0"/>
          </a:p>
        </p:txBody>
      </p:sp>
    </p:spTree>
    <p:extLst>
      <p:ext uri="{BB962C8B-B14F-4D97-AF65-F5344CB8AC3E}">
        <p14:creationId xmlns:p14="http://schemas.microsoft.com/office/powerpoint/2010/main" val="253681325"/>
      </p:ext>
    </p:extLst>
  </p:cSld>
  <p:clrMapOvr>
    <a:masterClrMapping/>
  </p:clrMapOvr>
  <p:transition spd="med">
    <p:pull/>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0"/>
            <a:ext cx="10131425" cy="1456267"/>
          </a:xfrm>
        </p:spPr>
        <p:txBody>
          <a:bodyPr/>
          <a:lstStyle/>
          <a:p>
            <a:r>
              <a:rPr lang="en-US" dirty="0" smtClean="0"/>
              <a:t>GAPS IDENTIFIED</a:t>
            </a:r>
            <a:endParaRPr lang="en-IN"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4124958008"/>
              </p:ext>
            </p:extLst>
          </p:nvPr>
        </p:nvGraphicFramePr>
        <p:xfrm>
          <a:off x="685801" y="1306286"/>
          <a:ext cx="10131425" cy="512063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1343326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1663" y="0"/>
            <a:ext cx="10131425" cy="1456267"/>
          </a:xfrm>
        </p:spPr>
        <p:txBody>
          <a:bodyPr/>
          <a:lstStyle/>
          <a:p>
            <a:r>
              <a:rPr lang="en-US" dirty="0" smtClean="0"/>
              <a:t>Methodology</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627729034"/>
              </p:ext>
            </p:extLst>
          </p:nvPr>
        </p:nvGraphicFramePr>
        <p:xfrm>
          <a:off x="0" y="1319348"/>
          <a:ext cx="12514218" cy="529045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9299184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61904" y="137160"/>
            <a:ext cx="10131425" cy="587829"/>
          </a:xfrm>
        </p:spPr>
        <p:txBody>
          <a:bodyPr>
            <a:normAutofit fontScale="90000"/>
          </a:bodyPr>
          <a:lstStyle/>
          <a:p>
            <a:pPr algn="ctr"/>
            <a:r>
              <a:rPr lang="en-US" dirty="0" smtClean="0"/>
              <a:t>About data</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211747329"/>
              </p:ext>
            </p:extLst>
          </p:nvPr>
        </p:nvGraphicFramePr>
        <p:xfrm>
          <a:off x="1038497" y="862149"/>
          <a:ext cx="10131425" cy="562138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55692115"/>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p:cNvGraphicFramePr/>
          <p:nvPr>
            <p:extLst>
              <p:ext uri="{D42A27DB-BD31-4B8C-83A1-F6EECF244321}">
                <p14:modId xmlns:p14="http://schemas.microsoft.com/office/powerpoint/2010/main" val="493951805"/>
              </p:ext>
            </p:extLst>
          </p:nvPr>
        </p:nvGraphicFramePr>
        <p:xfrm>
          <a:off x="3540760" y="76538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p:cNvSpPr txBox="1"/>
          <p:nvPr/>
        </p:nvSpPr>
        <p:spPr>
          <a:xfrm>
            <a:off x="205740" y="2063931"/>
            <a:ext cx="3794760" cy="2554545"/>
          </a:xfrm>
          <a:prstGeom prst="rect">
            <a:avLst/>
          </a:prstGeom>
          <a:noFill/>
        </p:spPr>
        <p:txBody>
          <a:bodyPr wrap="square" rtlCol="0">
            <a:spAutoFit/>
          </a:bodyPr>
          <a:lstStyle/>
          <a:p>
            <a:r>
              <a:rPr lang="en-US" sz="4000" dirty="0" smtClean="0"/>
              <a:t>DATA PREPROCESSING</a:t>
            </a:r>
          </a:p>
          <a:p>
            <a:r>
              <a:rPr lang="en-US" sz="4000" dirty="0" smtClean="0"/>
              <a:t>WITH</a:t>
            </a:r>
          </a:p>
          <a:p>
            <a:r>
              <a:rPr lang="en-US" sz="4000" dirty="0" smtClean="0"/>
              <a:t>EDA</a:t>
            </a:r>
            <a:endParaRPr lang="en-IN" sz="4000" dirty="0"/>
          </a:p>
        </p:txBody>
      </p:sp>
    </p:spTree>
    <p:extLst>
      <p:ext uri="{BB962C8B-B14F-4D97-AF65-F5344CB8AC3E}">
        <p14:creationId xmlns:p14="http://schemas.microsoft.com/office/powerpoint/2010/main" val="400211431"/>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3F296A"/>
      </a:dk2>
      <a:lt2>
        <a:srgbClr val="EBEBEB"/>
      </a:lt2>
      <a:accent1>
        <a:srgbClr val="E84574"/>
      </a:accent1>
      <a:accent2>
        <a:srgbClr val="798FF2"/>
      </a:accent2>
      <a:accent3>
        <a:srgbClr val="95C369"/>
      </a:accent3>
      <a:accent4>
        <a:srgbClr val="EE875A"/>
      </a:accent4>
      <a:accent5>
        <a:srgbClr val="C363E8"/>
      </a:accent5>
      <a:accent6>
        <a:srgbClr val="6AADC8"/>
      </a:accent6>
      <a:hlink>
        <a:srgbClr val="FE80C7"/>
      </a:hlink>
      <a:folHlink>
        <a:srgbClr val="FBA3EC"/>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61DDDE80-2DFA-4F2A-B66F-72059846BDAA}"/>
    </a:ext>
  </a:extLst>
</a:theme>
</file>

<file path=docProps/app.xml><?xml version="1.0" encoding="utf-8"?>
<Properties xmlns="http://schemas.openxmlformats.org/officeDocument/2006/extended-properties" xmlns:vt="http://schemas.openxmlformats.org/officeDocument/2006/docPropsVTypes">
  <Template>TM03457452[[fn=Celestial]]</Template>
  <TotalTime>798</TotalTime>
  <Words>2476</Words>
  <Application>Microsoft Office PowerPoint</Application>
  <PresentationFormat>Widescreen</PresentationFormat>
  <Paragraphs>197</Paragraphs>
  <Slides>34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34</vt:i4>
      </vt:variant>
    </vt:vector>
  </HeadingPairs>
  <TitlesOfParts>
    <vt:vector size="40" baseType="lpstr">
      <vt:lpstr>Arial</vt:lpstr>
      <vt:lpstr>Calibri</vt:lpstr>
      <vt:lpstr>Calibri Light</vt:lpstr>
      <vt:lpstr>Courier New</vt:lpstr>
      <vt:lpstr>Times New Roman</vt:lpstr>
      <vt:lpstr>Celestial</vt:lpstr>
      <vt:lpstr>MEDICAL INSURANCE PRICE PREDICTION</vt:lpstr>
      <vt:lpstr>COURSE CODE: 21BSCS35C01 COURSE TITLE: DATA MINING AND ANALYSIS</vt:lpstr>
      <vt:lpstr>PowerPoint Presentation</vt:lpstr>
      <vt:lpstr>Introduction</vt:lpstr>
      <vt:lpstr>Related works</vt:lpstr>
      <vt:lpstr>GAPS IDENTIFIED</vt:lpstr>
      <vt:lpstr>Methodology</vt:lpstr>
      <vt:lpstr>About data</vt:lpstr>
      <vt:lpstr>PowerPoint Presentation</vt:lpstr>
      <vt:lpstr>DATA LOADING</vt:lpstr>
      <vt:lpstr>DATA Overview</vt:lpstr>
      <vt:lpstr>Handling missing values</vt:lpstr>
      <vt:lpstr>EXPLORATORY DATA ANALYSIS</vt:lpstr>
      <vt:lpstr>EXPLORATORY DATA ANALYSIS</vt:lpstr>
      <vt:lpstr>EXPLORATORY DATA ANALYSIS</vt:lpstr>
      <vt:lpstr>OUTLIER HANDLING</vt:lpstr>
      <vt:lpstr>OUTLIER HANDLING</vt:lpstr>
      <vt:lpstr>DUPLICATE REMOVAL</vt:lpstr>
      <vt:lpstr>Feature Engineering</vt:lpstr>
      <vt:lpstr>Feature Engineering</vt:lpstr>
      <vt:lpstr>Feature Engineering</vt:lpstr>
      <vt:lpstr>Result </vt:lpstr>
      <vt:lpstr>COURSE CODE: 21BSCS35E06 COURSE TITLE: PREDICTIVE ANALYTICS</vt:lpstr>
      <vt:lpstr>contents</vt:lpstr>
      <vt:lpstr>Libraries </vt:lpstr>
      <vt:lpstr>Data splitting</vt:lpstr>
      <vt:lpstr>Data Modelling – Linear regression</vt:lpstr>
      <vt:lpstr>Data Modelling – random forest regression</vt:lpstr>
      <vt:lpstr>Data Modelling –GRADIENT BOOSTING regression</vt:lpstr>
      <vt:lpstr>Using Important features to build final model</vt:lpstr>
      <vt:lpstr>Data Modelling – XGBoost regression</vt:lpstr>
      <vt:lpstr>RESULT</vt:lpstr>
      <vt:lpstr>PREDICTION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MEDICAL INSURANCE PRICE PREDICTION</dc:title>
  <dc:creator>hp</dc:creator>
  <cp:lastModifiedBy>hp</cp:lastModifiedBy>
  <cp:revision>19</cp:revision>
  <dcterms:created xsi:type="dcterms:W3CDTF">2023-12-18T14:35:45Z</dcterms:created>
  <dcterms:modified xsi:type="dcterms:W3CDTF">2023-12-20T04:23:42Z</dcterms:modified>
</cp:coreProperties>
</file>