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  <p:sldId id="259" r:id="rId3"/>
    <p:sldId id="261" r:id="rId4"/>
    <p:sldId id="262" r:id="rId5"/>
    <p:sldId id="266" r:id="rId6"/>
    <p:sldId id="267" r:id="rId7"/>
    <p:sldId id="263" r:id="rId8"/>
    <p:sldId id="265" r:id="rId9"/>
    <p:sldId id="264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5761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6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65041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4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1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3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82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16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D68F174-241C-41AF-AC5D-491E9DECF9F7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54BCF0A-6959-4630-B6D2-023D7160CD0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89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yuKpg6_O4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6221" y="1815151"/>
            <a:ext cx="7511728" cy="1254366"/>
          </a:xfrm>
        </p:spPr>
        <p:txBody>
          <a:bodyPr/>
          <a:lstStyle/>
          <a:p>
            <a:r>
              <a:rPr lang="uk-UA" dirty="0" smtClean="0">
                <a:solidFill>
                  <a:srgbClr val="00B050"/>
                </a:solidFill>
              </a:rPr>
              <a:t>«Моя школа»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96083" y="3670275"/>
            <a:ext cx="4758519" cy="1952602"/>
          </a:xfrm>
        </p:spPr>
        <p:txBody>
          <a:bodyPr>
            <a:noAutofit/>
          </a:bodyPr>
          <a:lstStyle/>
          <a:p>
            <a:pPr algn="r"/>
            <a:r>
              <a:rPr lang="uk-UA" dirty="0" smtClean="0">
                <a:solidFill>
                  <a:schemeClr val="tx1"/>
                </a:solidFill>
              </a:rPr>
              <a:t>Підготувала </a:t>
            </a:r>
          </a:p>
          <a:p>
            <a:pPr algn="r"/>
            <a:r>
              <a:rPr lang="uk-UA" dirty="0" smtClean="0">
                <a:solidFill>
                  <a:schemeClr val="tx1"/>
                </a:solidFill>
              </a:rPr>
              <a:t>Студентка 1-го курсу</a:t>
            </a:r>
          </a:p>
          <a:p>
            <a:pPr algn="r"/>
            <a:r>
              <a:rPr lang="uk-UA" dirty="0" smtClean="0">
                <a:solidFill>
                  <a:schemeClr val="tx1"/>
                </a:solidFill>
              </a:rPr>
              <a:t>Фізико-математичного факультету</a:t>
            </a:r>
          </a:p>
          <a:p>
            <a:pPr algn="r"/>
            <a:r>
              <a:rPr lang="uk-UA" dirty="0" smtClean="0">
                <a:solidFill>
                  <a:schemeClr val="tx1"/>
                </a:solidFill>
              </a:rPr>
              <a:t>Максим Тетяна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6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3" y="941696"/>
            <a:ext cx="4313483" cy="5594444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28" y="436729"/>
            <a:ext cx="3753135" cy="4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1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245660"/>
            <a:ext cx="10744201" cy="29737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Я </a:t>
            </a:r>
            <a:r>
              <a:rPr lang="uk-UA" dirty="0" smtClean="0"/>
              <a:t>вчилася в </a:t>
            </a:r>
            <a:r>
              <a:rPr lang="uk-UA" dirty="0" err="1" smtClean="0"/>
              <a:t>Комишівський</a:t>
            </a:r>
            <a:r>
              <a:rPr lang="uk-UA" dirty="0" smtClean="0"/>
              <a:t> ЗОШ І-ІІІ ступенів .В ній я здобула повну загальну середню освіту . І цим я пишаюсь. Школа назавжди залишиться в моїй пам’яті ,бо там я провела найкращі роки свого життя .Це перший клас у якому нас було 14 дітей та наша перша вчителька .З третього до одинадцятого класу у нас була одна вчителька, яка в нас вірила і підтримувала усі 9 років . У 5-6 класах я брала участь в агітбригаді у якому ми показували свої таланти на різних сценах . Також ми підтримали нашу вчительку математики у конкурсі «Вчитель року» там вона здобула перше місце . У 10 класі  об’єднали два </a:t>
            </a:r>
            <a:r>
              <a:rPr lang="uk-UA" dirty="0" err="1" smtClean="0"/>
              <a:t>класа</a:t>
            </a:r>
            <a:r>
              <a:rPr lang="uk-UA" dirty="0" smtClean="0"/>
              <a:t> і відтоді ми стали один одному рідні ,як у великій та дружній сім’ї.</a:t>
            </a:r>
          </a:p>
          <a:p>
            <a:pPr marL="0" indent="0">
              <a:buNone/>
            </a:pPr>
            <a:r>
              <a:rPr lang="uk-UA" dirty="0" smtClean="0"/>
              <a:t>Я дякую за те ,що змогла стати частиною такої дружби, а також за те ,що мене навчали такі вчителі з високою кваліфікацією.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55676"/>
            <a:ext cx="5581419" cy="34952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419" y="3521122"/>
            <a:ext cx="2874246" cy="33368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665" y="2857784"/>
            <a:ext cx="2420202" cy="30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80531" y="852985"/>
            <a:ext cx="2995684" cy="4469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 smtClean="0"/>
              <a:t>В дитинстві мене питали ким я хочу стати , я відповідала що хочу стати піаністкою . Останні роки мого навчання в школі я замислилася над цим питанням . У той період мені пропонували стати ким завгодно ,тільки не вчителем . Але я як завжди вибираю те що мені до душі і водночас те що я розумію і можу виконати . 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98" y="1"/>
            <a:ext cx="5020101" cy="34608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15" y="3396439"/>
            <a:ext cx="4629151" cy="346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53300" y="230585"/>
            <a:ext cx="4495800" cy="372229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sz="2400" dirty="0" smtClean="0"/>
              <a:t>Моє шкільне життя було таким насиченим що інколи від своєї радості я не могла повірити що це трапляється зі мною . У моїй школі проводять такий конкурс «Чисті роси» . Там ми показуємо свої таланти у читанні віршів , співі , танцях та акторські здібності . Як же я раділа коли перемагала у цьому конкурсі ,бо плідна праця завжди нагороджується </a:t>
            </a:r>
            <a:r>
              <a:rPr lang="uk-UA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209550"/>
            <a:ext cx="6543675" cy="3743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51" y="3805238"/>
            <a:ext cx="3381374" cy="305276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952875"/>
            <a:ext cx="4362450" cy="251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70" y="247650"/>
            <a:ext cx="3625005" cy="391288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60142" y="874731"/>
            <a:ext cx="3302758" cy="1071349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Ш</a:t>
            </a:r>
            <a:r>
              <a:rPr lang="uk-UA" dirty="0" smtClean="0"/>
              <a:t>кільне життя було дуже насичене веселими і щасливими моментами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00" y="0"/>
            <a:ext cx="4229100" cy="34766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23" y="3065268"/>
            <a:ext cx="4244452" cy="31594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70" y="4411495"/>
            <a:ext cx="3179569" cy="2170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84" y="4448174"/>
            <a:ext cx="3316406" cy="21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736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12" y="0"/>
            <a:ext cx="3730388" cy="26408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9" y="3930556"/>
            <a:ext cx="3476576" cy="29407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28" y="2020517"/>
            <a:ext cx="3612796" cy="27497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2" y="0"/>
            <a:ext cx="3717257" cy="264084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840" y="4107976"/>
            <a:ext cx="3798626" cy="25797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3234" y="4797706"/>
            <a:ext cx="2524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Напевно я вже в      молодших класах знала що полюблю математику </a:t>
            </a:r>
            <a:endParaRPr lang="en-US" dirty="0"/>
          </a:p>
        </p:txBody>
      </p:sp>
      <p:sp>
        <p:nvSpPr>
          <p:cNvPr id="10" name="5-конечная звезда 9"/>
          <p:cNvSpPr/>
          <p:nvPr/>
        </p:nvSpPr>
        <p:spPr>
          <a:xfrm>
            <a:off x="1733285" y="2859712"/>
            <a:ext cx="800025" cy="81886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Улыбающееся лицо 10"/>
          <p:cNvSpPr/>
          <p:nvPr/>
        </p:nvSpPr>
        <p:spPr>
          <a:xfrm>
            <a:off x="6933063" y="5895833"/>
            <a:ext cx="818865" cy="791934"/>
          </a:xfrm>
          <a:prstGeom prst="smileyFace">
            <a:avLst/>
          </a:prstGeom>
          <a:solidFill>
            <a:srgbClr val="DCEA2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Солнце 11"/>
          <p:cNvSpPr/>
          <p:nvPr/>
        </p:nvSpPr>
        <p:spPr>
          <a:xfrm>
            <a:off x="7001216" y="201552"/>
            <a:ext cx="1173707" cy="1118869"/>
          </a:xfrm>
          <a:prstGeom prst="sun">
            <a:avLst/>
          </a:prstGeom>
          <a:solidFill>
            <a:srgbClr val="DCEA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ердце 12"/>
          <p:cNvSpPr/>
          <p:nvPr/>
        </p:nvSpPr>
        <p:spPr>
          <a:xfrm>
            <a:off x="9840036" y="3029803"/>
            <a:ext cx="1269242" cy="900753"/>
          </a:xfrm>
          <a:prstGeom prst="heart">
            <a:avLst/>
          </a:prstGeom>
          <a:solidFill>
            <a:srgbClr val="C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7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148" y="2975212"/>
            <a:ext cx="3435790" cy="38827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00" y="3142753"/>
            <a:ext cx="4144347" cy="3744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1147" y="3879733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/>
              <a:t>Два роки поспіль я брала участь у конкурсі на воєнну тематику і перемагала наша команда яка мала назву «</a:t>
            </a:r>
            <a:r>
              <a:rPr lang="uk-UA" sz="2000" dirty="0" err="1" smtClean="0"/>
              <a:t>Пламя</a:t>
            </a:r>
            <a:r>
              <a:rPr lang="uk-UA" sz="2000" dirty="0" smtClean="0"/>
              <a:t>»</a:t>
            </a:r>
            <a:endParaRPr lang="en-US" sz="2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0529"/>
            <a:ext cx="6066453" cy="358140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87" y="114654"/>
            <a:ext cx="3618718" cy="28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0" y="561082"/>
            <a:ext cx="3730975" cy="2471771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820" y="2924425"/>
            <a:ext cx="2762249" cy="1760603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054" y="1"/>
            <a:ext cx="3874945" cy="30328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0" y="3203748"/>
            <a:ext cx="3955909" cy="332765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143" y="4486275"/>
            <a:ext cx="3456765" cy="23717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948" y="32016"/>
            <a:ext cx="4704106" cy="26003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840" y="2540368"/>
            <a:ext cx="3274960" cy="39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yuKpg6_O4M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46913" y="641445"/>
            <a:ext cx="9335069" cy="59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7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269</TotalTime>
  <Words>333</Words>
  <Application>Microsoft Office PowerPoint</Application>
  <PresentationFormat>Широкоэкранный</PresentationFormat>
  <Paragraphs>12</Paragraphs>
  <Slides>10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«Моя школа»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Моя школа</dc:title>
  <dc:creator>Windows User</dc:creator>
  <cp:lastModifiedBy>Windows User</cp:lastModifiedBy>
  <cp:revision>19</cp:revision>
  <dcterms:created xsi:type="dcterms:W3CDTF">2020-12-07T15:05:50Z</dcterms:created>
  <dcterms:modified xsi:type="dcterms:W3CDTF">2020-12-08T11:55:30Z</dcterms:modified>
</cp:coreProperties>
</file>